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7"/>
  </p:notesMasterIdLst>
  <p:sldIdLst>
    <p:sldId id="256" r:id="rId3"/>
    <p:sldId id="258" r:id="rId4"/>
    <p:sldId id="261" r:id="rId5"/>
    <p:sldId id="262" r:id="rId6"/>
    <p:sldId id="264" r:id="rId7"/>
    <p:sldId id="265" r:id="rId8"/>
    <p:sldId id="266" r:id="rId9"/>
    <p:sldId id="267" r:id="rId10"/>
    <p:sldId id="270" r:id="rId11"/>
    <p:sldId id="273" r:id="rId12"/>
    <p:sldId id="268" r:id="rId13"/>
    <p:sldId id="271" r:id="rId14"/>
    <p:sldId id="280" r:id="rId15"/>
    <p:sldId id="281" r:id="rId16"/>
    <p:sldId id="285" r:id="rId17"/>
    <p:sldId id="272" r:id="rId18"/>
    <p:sldId id="275" r:id="rId19"/>
    <p:sldId id="277" r:id="rId20"/>
    <p:sldId id="286" r:id="rId21"/>
    <p:sldId id="284" r:id="rId22"/>
    <p:sldId id="282" r:id="rId23"/>
    <p:sldId id="279" r:id="rId24"/>
    <p:sldId id="278" r:id="rId25"/>
    <p:sldId id="287" r:id="rId26"/>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D4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6" autoAdjust="0"/>
    <p:restoredTop sz="96314" autoAdjust="0"/>
  </p:normalViewPr>
  <p:slideViewPr>
    <p:cSldViewPr snapToGrid="0">
      <p:cViewPr varScale="1">
        <p:scale>
          <a:sx n="108" d="100"/>
          <a:sy n="108" d="100"/>
        </p:scale>
        <p:origin x="714" y="114"/>
      </p:cViewPr>
      <p:guideLst/>
    </p:cSldViewPr>
  </p:slideViewPr>
  <p:notesTextViewPr>
    <p:cViewPr>
      <p:scale>
        <a:sx n="1" d="1"/>
        <a:sy n="1" d="1"/>
      </p:scale>
      <p:origin x="0" y="0"/>
    </p:cViewPr>
  </p:notesTextViewPr>
  <p:sorterViewPr>
    <p:cViewPr>
      <p:scale>
        <a:sx n="100" d="100"/>
        <a:sy n="100" d="100"/>
      </p:scale>
      <p:origin x="0" y="-555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CA5F7-831B-4737-A4AC-760FBC79D981}" type="datetimeFigureOut">
              <a:rPr lang="zh-CN" altLang="en-US" smtClean="0"/>
              <a:t>2020/12/6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41C112-4AF6-4196-8902-E72B35DB3AAE}" type="slidenum">
              <a:rPr lang="zh-CN" altLang="en-US" smtClean="0"/>
              <a:t>‹#›</a:t>
            </a:fld>
            <a:endParaRPr lang="zh-CN" altLang="en-US"/>
          </a:p>
        </p:txBody>
      </p:sp>
    </p:spTree>
    <p:extLst>
      <p:ext uri="{BB962C8B-B14F-4D97-AF65-F5344CB8AC3E}">
        <p14:creationId xmlns:p14="http://schemas.microsoft.com/office/powerpoint/2010/main" val="13404980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a:t>
            </a:fld>
            <a:endParaRPr lang="zh-CN" altLang="en-US"/>
          </a:p>
        </p:txBody>
      </p:sp>
    </p:spTree>
    <p:extLst>
      <p:ext uri="{BB962C8B-B14F-4D97-AF65-F5344CB8AC3E}">
        <p14:creationId xmlns:p14="http://schemas.microsoft.com/office/powerpoint/2010/main" val="2791575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10</a:t>
            </a:fld>
            <a:endParaRPr lang="zh-CN" altLang="en-US"/>
          </a:p>
        </p:txBody>
      </p:sp>
    </p:spTree>
    <p:extLst>
      <p:ext uri="{BB962C8B-B14F-4D97-AF65-F5344CB8AC3E}">
        <p14:creationId xmlns:p14="http://schemas.microsoft.com/office/powerpoint/2010/main" val="2875667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11</a:t>
            </a:fld>
            <a:endParaRPr lang="zh-CN" altLang="en-US"/>
          </a:p>
        </p:txBody>
      </p:sp>
    </p:spTree>
    <p:extLst>
      <p:ext uri="{BB962C8B-B14F-4D97-AF65-F5344CB8AC3E}">
        <p14:creationId xmlns:p14="http://schemas.microsoft.com/office/powerpoint/2010/main" val="25009022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12</a:t>
            </a:fld>
            <a:endParaRPr lang="zh-CN" altLang="en-US"/>
          </a:p>
        </p:txBody>
      </p:sp>
    </p:spTree>
    <p:extLst>
      <p:ext uri="{BB962C8B-B14F-4D97-AF65-F5344CB8AC3E}">
        <p14:creationId xmlns:p14="http://schemas.microsoft.com/office/powerpoint/2010/main" val="29374588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13</a:t>
            </a:fld>
            <a:endParaRPr lang="zh-CN" altLang="en-US"/>
          </a:p>
        </p:txBody>
      </p:sp>
    </p:spTree>
    <p:extLst>
      <p:ext uri="{BB962C8B-B14F-4D97-AF65-F5344CB8AC3E}">
        <p14:creationId xmlns:p14="http://schemas.microsoft.com/office/powerpoint/2010/main" val="3545464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14</a:t>
            </a:fld>
            <a:endParaRPr lang="zh-CN" altLang="en-US"/>
          </a:p>
        </p:txBody>
      </p:sp>
    </p:spTree>
    <p:extLst>
      <p:ext uri="{BB962C8B-B14F-4D97-AF65-F5344CB8AC3E}">
        <p14:creationId xmlns:p14="http://schemas.microsoft.com/office/powerpoint/2010/main" val="11108237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15</a:t>
            </a:fld>
            <a:endParaRPr lang="zh-CN" altLang="en-US"/>
          </a:p>
        </p:txBody>
      </p:sp>
    </p:spTree>
    <p:extLst>
      <p:ext uri="{BB962C8B-B14F-4D97-AF65-F5344CB8AC3E}">
        <p14:creationId xmlns:p14="http://schemas.microsoft.com/office/powerpoint/2010/main" val="2176556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16</a:t>
            </a:fld>
            <a:endParaRPr lang="zh-CN" altLang="en-US"/>
          </a:p>
        </p:txBody>
      </p:sp>
    </p:spTree>
    <p:extLst>
      <p:ext uri="{BB962C8B-B14F-4D97-AF65-F5344CB8AC3E}">
        <p14:creationId xmlns:p14="http://schemas.microsoft.com/office/powerpoint/2010/main" val="29262361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17</a:t>
            </a:fld>
            <a:endParaRPr lang="zh-CN" altLang="en-US"/>
          </a:p>
        </p:txBody>
      </p:sp>
    </p:spTree>
    <p:extLst>
      <p:ext uri="{BB962C8B-B14F-4D97-AF65-F5344CB8AC3E}">
        <p14:creationId xmlns:p14="http://schemas.microsoft.com/office/powerpoint/2010/main" val="35143875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18</a:t>
            </a:fld>
            <a:endParaRPr lang="zh-CN" altLang="en-US"/>
          </a:p>
        </p:txBody>
      </p:sp>
    </p:spTree>
    <p:extLst>
      <p:ext uri="{BB962C8B-B14F-4D97-AF65-F5344CB8AC3E}">
        <p14:creationId xmlns:p14="http://schemas.microsoft.com/office/powerpoint/2010/main" val="835665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19</a:t>
            </a:fld>
            <a:endParaRPr lang="zh-CN" altLang="en-US"/>
          </a:p>
        </p:txBody>
      </p:sp>
    </p:spTree>
    <p:extLst>
      <p:ext uri="{BB962C8B-B14F-4D97-AF65-F5344CB8AC3E}">
        <p14:creationId xmlns:p14="http://schemas.microsoft.com/office/powerpoint/2010/main" val="1855819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2</a:t>
            </a:fld>
            <a:endParaRPr lang="zh-CN" altLang="en-US"/>
          </a:p>
        </p:txBody>
      </p:sp>
    </p:spTree>
    <p:extLst>
      <p:ext uri="{BB962C8B-B14F-4D97-AF65-F5344CB8AC3E}">
        <p14:creationId xmlns:p14="http://schemas.microsoft.com/office/powerpoint/2010/main" val="11898175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20</a:t>
            </a:fld>
            <a:endParaRPr lang="zh-CN" altLang="en-US"/>
          </a:p>
        </p:txBody>
      </p:sp>
    </p:spTree>
    <p:extLst>
      <p:ext uri="{BB962C8B-B14F-4D97-AF65-F5344CB8AC3E}">
        <p14:creationId xmlns:p14="http://schemas.microsoft.com/office/powerpoint/2010/main" val="438953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21</a:t>
            </a:fld>
            <a:endParaRPr lang="zh-CN" altLang="en-US"/>
          </a:p>
        </p:txBody>
      </p:sp>
    </p:spTree>
    <p:extLst>
      <p:ext uri="{BB962C8B-B14F-4D97-AF65-F5344CB8AC3E}">
        <p14:creationId xmlns:p14="http://schemas.microsoft.com/office/powerpoint/2010/main" val="33848206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22</a:t>
            </a:fld>
            <a:endParaRPr lang="zh-CN" altLang="en-US"/>
          </a:p>
        </p:txBody>
      </p:sp>
    </p:spTree>
    <p:extLst>
      <p:ext uri="{BB962C8B-B14F-4D97-AF65-F5344CB8AC3E}">
        <p14:creationId xmlns:p14="http://schemas.microsoft.com/office/powerpoint/2010/main" val="38128606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23</a:t>
            </a:fld>
            <a:endParaRPr lang="zh-CN" altLang="en-US"/>
          </a:p>
        </p:txBody>
      </p:sp>
    </p:spTree>
    <p:extLst>
      <p:ext uri="{BB962C8B-B14F-4D97-AF65-F5344CB8AC3E}">
        <p14:creationId xmlns:p14="http://schemas.microsoft.com/office/powerpoint/2010/main" val="24075671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5053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3</a:t>
            </a:fld>
            <a:endParaRPr lang="zh-CN" altLang="en-US"/>
          </a:p>
        </p:txBody>
      </p:sp>
    </p:spTree>
    <p:extLst>
      <p:ext uri="{BB962C8B-B14F-4D97-AF65-F5344CB8AC3E}">
        <p14:creationId xmlns:p14="http://schemas.microsoft.com/office/powerpoint/2010/main" val="2455748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4</a:t>
            </a:fld>
            <a:endParaRPr lang="zh-CN" altLang="en-US"/>
          </a:p>
        </p:txBody>
      </p:sp>
    </p:spTree>
    <p:extLst>
      <p:ext uri="{BB962C8B-B14F-4D97-AF65-F5344CB8AC3E}">
        <p14:creationId xmlns:p14="http://schemas.microsoft.com/office/powerpoint/2010/main" val="35775771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5</a:t>
            </a:fld>
            <a:endParaRPr lang="zh-CN" altLang="en-US"/>
          </a:p>
        </p:txBody>
      </p:sp>
    </p:spTree>
    <p:extLst>
      <p:ext uri="{BB962C8B-B14F-4D97-AF65-F5344CB8AC3E}">
        <p14:creationId xmlns:p14="http://schemas.microsoft.com/office/powerpoint/2010/main" val="4150997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6</a:t>
            </a:fld>
            <a:endParaRPr lang="zh-CN" altLang="en-US"/>
          </a:p>
        </p:txBody>
      </p:sp>
    </p:spTree>
    <p:extLst>
      <p:ext uri="{BB962C8B-B14F-4D97-AF65-F5344CB8AC3E}">
        <p14:creationId xmlns:p14="http://schemas.microsoft.com/office/powerpoint/2010/main" val="3976290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7</a:t>
            </a:fld>
            <a:endParaRPr lang="zh-CN" altLang="en-US"/>
          </a:p>
        </p:txBody>
      </p:sp>
    </p:spTree>
    <p:extLst>
      <p:ext uri="{BB962C8B-B14F-4D97-AF65-F5344CB8AC3E}">
        <p14:creationId xmlns:p14="http://schemas.microsoft.com/office/powerpoint/2010/main" val="17870426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8</a:t>
            </a:fld>
            <a:endParaRPr lang="zh-CN" altLang="en-US"/>
          </a:p>
        </p:txBody>
      </p:sp>
    </p:spTree>
    <p:extLst>
      <p:ext uri="{BB962C8B-B14F-4D97-AF65-F5344CB8AC3E}">
        <p14:creationId xmlns:p14="http://schemas.microsoft.com/office/powerpoint/2010/main" val="36628985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CA41C112-4AF6-4196-8902-E72B35DB3AAE}" type="slidenum">
              <a:rPr lang="zh-CN" altLang="en-US" smtClean="0"/>
              <a:t>9</a:t>
            </a:fld>
            <a:endParaRPr lang="zh-CN" altLang="en-US"/>
          </a:p>
        </p:txBody>
      </p:sp>
    </p:spTree>
    <p:extLst>
      <p:ext uri="{BB962C8B-B14F-4D97-AF65-F5344CB8AC3E}">
        <p14:creationId xmlns:p14="http://schemas.microsoft.com/office/powerpoint/2010/main" val="2381010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rgbClr val="D4D4D4"/>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7898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69C449C-B8A1-4A22-ACFA-689AF8161796}"/>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64E274E-84FE-4EFC-A360-9AB196EB0762}"/>
              </a:ext>
            </a:extLst>
          </p:cNvPr>
          <p:cNvSpPr>
            <a:spLocks noGrp="1"/>
          </p:cNvSpPr>
          <p:nvPr>
            <p:ph type="body" orient="vert" idx="1"/>
          </p:nvPr>
        </p:nvSpPr>
        <p:spPr>
          <a:xfrm>
            <a:off x="838200" y="1825625"/>
            <a:ext cx="10515600" cy="43513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C9CB1232-BED8-43F3-82EF-6201A6446C1D}"/>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66950C7A-6CFD-4F9D-BDD8-9EBA473A419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A02ECACF-6151-4906-9350-94899AD3DE5B}"/>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2881429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E299E34A-DE5E-401B-9FB5-8470824A158A}"/>
              </a:ext>
            </a:extLst>
          </p:cNvPr>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91E343DE-CB43-4B6A-8CF9-424603B9D109}"/>
              </a:ext>
            </a:extLst>
          </p:cNvPr>
          <p:cNvSpPr>
            <a:spLocks noGrp="1"/>
          </p:cNvSpPr>
          <p:nvPr>
            <p:ph type="body" orient="vert" idx="1"/>
          </p:nvPr>
        </p:nvSpPr>
        <p:spPr>
          <a:xfrm>
            <a:off x="838200" y="365125"/>
            <a:ext cx="7734300" cy="5811838"/>
          </a:xfrm>
          <a:prstGeom prst="rect">
            <a:avLst/>
          </a:prstGeo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78C2229-CAD0-4D13-B9B0-71EA4000CFFD}"/>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FDE5A33F-856D-41B2-8F6F-10FB7CC7F1C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1C55049C-ACB8-455C-BA78-F442EB69CFDE}"/>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2343837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7716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59031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1219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13900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04010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6375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91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96364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5AD2DA-56BA-4FD6-8DFE-F1756120FC1C}"/>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9DAD6177-1716-49F2-9C28-F905E3E51B53}"/>
              </a:ext>
            </a:extLst>
          </p:cNvPr>
          <p:cNvSpPr>
            <a:spLocks noGrp="1"/>
          </p:cNvSpPr>
          <p:nvPr>
            <p:ph idx="1"/>
          </p:nvPr>
        </p:nvSpPr>
        <p:spPr>
          <a:xfrm>
            <a:off x="838200" y="1825625"/>
            <a:ext cx="10515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A49CE1B8-B454-4BDE-B0C8-0CD2B2C55ACE}"/>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83B32BAF-660E-4C57-BE05-C6C105CA36EB}"/>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FA95D8C0-9D44-4792-9F77-429CD1CC26A2}"/>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14087424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80473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8556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5482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C47AB4C-6805-47B3-B815-8BEDB9D05D32}"/>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6A983C3E-7602-491B-AED8-D51516F01F6A}"/>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45050207-FC28-410F-9234-010BDE9A486E}"/>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5" name="页脚占位符 4">
            <a:extLst>
              <a:ext uri="{FF2B5EF4-FFF2-40B4-BE49-F238E27FC236}">
                <a16:creationId xmlns:a16="http://schemas.microsoft.com/office/drawing/2014/main" xmlns="" id="{C0A84B1B-68C4-42B3-A82C-74ECE8A0234F}"/>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a16="http://schemas.microsoft.com/office/drawing/2014/main" xmlns="" id="{8BAA58D6-1D6A-4F19-B310-C0CE94B24A86}"/>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3393578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8A379F-2B0C-4049-8CED-3F3934CE0EB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D12E61F-3DE4-4E58-A54F-1DC6D551A0B4}"/>
              </a:ext>
            </a:extLst>
          </p:cNvPr>
          <p:cNvSpPr>
            <a:spLocks noGrp="1"/>
          </p:cNvSpPr>
          <p:nvPr>
            <p:ph sz="half" idx="1"/>
          </p:nvPr>
        </p:nvSpPr>
        <p:spPr>
          <a:xfrm>
            <a:off x="838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A41FC16F-3912-4585-8725-FF6FBC2695F6}"/>
              </a:ext>
            </a:extLst>
          </p:cNvPr>
          <p:cNvSpPr>
            <a:spLocks noGrp="1"/>
          </p:cNvSpPr>
          <p:nvPr>
            <p:ph sz="half" idx="2"/>
          </p:nvPr>
        </p:nvSpPr>
        <p:spPr>
          <a:xfrm>
            <a:off x="6172200" y="1825625"/>
            <a:ext cx="5181600" cy="435133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EAFA2D1F-EC3D-4289-9B15-7FBE5BA89B98}"/>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9F228E44-CEC3-4035-883E-E2A7ED3889E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3C98A67D-3023-44C4-A6E8-0BB893865AB5}"/>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3692494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027D381-C398-4D40-B170-BFE20D14C221}"/>
              </a:ext>
            </a:extLst>
          </p:cNvPr>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7687F54-A689-4C3D-ACC9-1B5307D1CCB9}"/>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4C747E14-9D74-4CC1-8158-8D7D58FC71A6}"/>
              </a:ext>
            </a:extLst>
          </p:cNvPr>
          <p:cNvSpPr>
            <a:spLocks noGrp="1"/>
          </p:cNvSpPr>
          <p:nvPr>
            <p:ph sz="half" idx="2"/>
          </p:nvPr>
        </p:nvSpPr>
        <p:spPr>
          <a:xfrm>
            <a:off x="839788" y="2505075"/>
            <a:ext cx="5157787"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2DF72E2A-8081-412D-8C45-0AE8421B51D8}"/>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06777EFD-C78C-46B5-BAF9-830413DA45EA}"/>
              </a:ext>
            </a:extLst>
          </p:cNvPr>
          <p:cNvSpPr>
            <a:spLocks noGrp="1"/>
          </p:cNvSpPr>
          <p:nvPr>
            <p:ph sz="quarter" idx="4"/>
          </p:nvPr>
        </p:nvSpPr>
        <p:spPr>
          <a:xfrm>
            <a:off x="6172200" y="2505075"/>
            <a:ext cx="5183188" cy="3684588"/>
          </a:xfrm>
          <a:prstGeom prst="rect">
            <a:avLst/>
          </a:prstGeo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C3061F9-D8CC-4390-9686-4C4837454187}"/>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8" name="页脚占位符 7">
            <a:extLst>
              <a:ext uri="{FF2B5EF4-FFF2-40B4-BE49-F238E27FC236}">
                <a16:creationId xmlns:a16="http://schemas.microsoft.com/office/drawing/2014/main" xmlns="" id="{330F0C31-4F60-4FCE-8C8F-D258E4BEC65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a:extLst>
              <a:ext uri="{FF2B5EF4-FFF2-40B4-BE49-F238E27FC236}">
                <a16:creationId xmlns:a16="http://schemas.microsoft.com/office/drawing/2014/main" xmlns="" id="{F5015360-3058-492D-B3AE-3219D0B1F605}"/>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3558341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FF2A149-C36B-45F5-9566-F2E1891C6D55}"/>
              </a:ext>
            </a:extLst>
          </p:cNvPr>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9441C2F-C1A6-4C3B-AC0D-BCACA7B3553C}"/>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4" name="页脚占位符 3">
            <a:extLst>
              <a:ext uri="{FF2B5EF4-FFF2-40B4-BE49-F238E27FC236}">
                <a16:creationId xmlns:a16="http://schemas.microsoft.com/office/drawing/2014/main" xmlns="" id="{1D3D4956-E6CC-43DE-BC52-3E82AC8BC00A}"/>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xmlns="" id="{755F6757-8C9B-429A-AB9B-247CF4CEEDD6}"/>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2170660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7FD3C85-FC2E-4A06-A97E-3BA0F5EE15BF}"/>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3" name="页脚占位符 2">
            <a:extLst>
              <a:ext uri="{FF2B5EF4-FFF2-40B4-BE49-F238E27FC236}">
                <a16:creationId xmlns:a16="http://schemas.microsoft.com/office/drawing/2014/main" xmlns="" id="{C9CDC911-CAB1-4B92-8085-AC4CFEDCFAC1}"/>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a:extLst>
              <a:ext uri="{FF2B5EF4-FFF2-40B4-BE49-F238E27FC236}">
                <a16:creationId xmlns:a16="http://schemas.microsoft.com/office/drawing/2014/main" xmlns="" id="{020DFC04-34FC-4685-9200-B7680CA3784D}"/>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3093797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A038E22-A895-4D83-9666-85A8D722246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43589139-7101-4ECF-90C1-9909C27DA0F0}"/>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F7B11BE-8A94-4B89-99FE-CCDE77E14802}"/>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8EA4A22D-99E1-47E0-B86F-D54697074CB3}"/>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4B2709B4-CEC8-43EC-8CC9-E003AE008666}"/>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DADF2945-5DDC-4228-869A-EBAC42A9622A}"/>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1867256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E603BF-55AB-4D26-A3E8-7830F44D9AD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96D9088F-1643-4998-9857-157D027C3D6A}"/>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70BF636-EC4B-4C23-8D04-23365B25B051}"/>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6204DEE-F2E7-40BD-ABB8-2487122044BE}"/>
              </a:ext>
            </a:extLst>
          </p:cNvPr>
          <p:cNvSpPr>
            <a:spLocks noGrp="1"/>
          </p:cNvSpPr>
          <p:nvPr>
            <p:ph type="dt" sz="half" idx="10"/>
          </p:nvPr>
        </p:nvSpPr>
        <p:spPr>
          <a:xfrm>
            <a:off x="838200" y="6356350"/>
            <a:ext cx="2743200" cy="365125"/>
          </a:xfrm>
          <a:prstGeom prst="rect">
            <a:avLst/>
          </a:prstGeom>
        </p:spPr>
        <p:txBody>
          <a:bodyPr/>
          <a:lstStyle/>
          <a:p>
            <a:fld id="{80F68E6E-5D70-46DF-A4FC-B213BF04ACBF}" type="datetimeFigureOut">
              <a:rPr lang="zh-CN" altLang="en-US" smtClean="0"/>
              <a:t>2020/12/6</a:t>
            </a:fld>
            <a:endParaRPr lang="zh-CN" altLang="en-US"/>
          </a:p>
        </p:txBody>
      </p:sp>
      <p:sp>
        <p:nvSpPr>
          <p:cNvPr id="6" name="页脚占位符 5">
            <a:extLst>
              <a:ext uri="{FF2B5EF4-FFF2-40B4-BE49-F238E27FC236}">
                <a16:creationId xmlns:a16="http://schemas.microsoft.com/office/drawing/2014/main" xmlns="" id="{D89CE448-0008-422B-B75E-FE32CBDC0DBE}"/>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a:extLst>
              <a:ext uri="{FF2B5EF4-FFF2-40B4-BE49-F238E27FC236}">
                <a16:creationId xmlns:a16="http://schemas.microsoft.com/office/drawing/2014/main" xmlns="" id="{DAAAA429-F021-4975-B413-A5D906D23B5A}"/>
              </a:ext>
            </a:extLst>
          </p:cNvPr>
          <p:cNvSpPr>
            <a:spLocks noGrp="1"/>
          </p:cNvSpPr>
          <p:nvPr>
            <p:ph type="sldNum" sz="quarter" idx="12"/>
          </p:nvPr>
        </p:nvSpPr>
        <p:spPr>
          <a:xfrm>
            <a:off x="8610600" y="6356350"/>
            <a:ext cx="2743200" cy="365125"/>
          </a:xfrm>
          <a:prstGeom prst="rect">
            <a:avLst/>
          </a:prstGeom>
        </p:spPr>
        <p:txBody>
          <a:bodyPr/>
          <a:lstStyle/>
          <a:p>
            <a:fld id="{84898B1F-39CB-4ED7-80F7-3DAB276EC0C6}" type="slidenum">
              <a:rPr lang="zh-CN" altLang="en-US" smtClean="0"/>
              <a:t>‹#›</a:t>
            </a:fld>
            <a:endParaRPr lang="zh-CN" altLang="en-US"/>
          </a:p>
        </p:txBody>
      </p:sp>
    </p:spTree>
    <p:extLst>
      <p:ext uri="{BB962C8B-B14F-4D97-AF65-F5344CB8AC3E}">
        <p14:creationId xmlns:p14="http://schemas.microsoft.com/office/powerpoint/2010/main" val="4250852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279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1169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3.png"/><Relationship Id="rId5" Type="http://schemas.openxmlformats.org/officeDocument/2006/relationships/image" Target="../media/image14.pn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1.bin"/><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3" Type="http://schemas.openxmlformats.org/officeDocument/2006/relationships/tags" Target="../tags/tag4.xml"/><Relationship Id="rId7" Type="http://schemas.openxmlformats.org/officeDocument/2006/relationships/slideLayout" Target="../slideLayouts/slideLayout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a:extLst>
              <a:ext uri="{FF2B5EF4-FFF2-40B4-BE49-F238E27FC236}">
                <a16:creationId xmlns:a16="http://schemas.microsoft.com/office/drawing/2014/main" xmlns="" id="{0AB0868B-2ABD-4C32-8885-D95084A92ACB}"/>
              </a:ext>
            </a:extLst>
          </p:cNvPr>
          <p:cNvPicPr>
            <a:picLocks noChangeAspect="1"/>
          </p:cNvPicPr>
          <p:nvPr/>
        </p:nvPicPr>
        <p:blipFill rotWithShape="1">
          <a:blip r:embed="rId3">
            <a:extLst>
              <a:ext uri="{28A0092B-C50C-407E-A947-70E740481C1C}">
                <a14:useLocalDpi xmlns:a14="http://schemas.microsoft.com/office/drawing/2010/main" val="0"/>
              </a:ext>
            </a:extLst>
          </a:blip>
          <a:srcRect r="31706"/>
          <a:stretch/>
        </p:blipFill>
        <p:spPr>
          <a:xfrm>
            <a:off x="1811197" y="6049333"/>
            <a:ext cx="10029205" cy="772606"/>
          </a:xfrm>
          <a:prstGeom prst="rect">
            <a:avLst/>
          </a:prstGeom>
        </p:spPr>
      </p:pic>
      <p:grpSp>
        <p:nvGrpSpPr>
          <p:cNvPr id="10" name="组合 9">
            <a:extLst>
              <a:ext uri="{FF2B5EF4-FFF2-40B4-BE49-F238E27FC236}">
                <a16:creationId xmlns:a16="http://schemas.microsoft.com/office/drawing/2014/main" xmlns="" id="{E6124EED-E854-4024-BCBE-CF3718D9FDE5}"/>
              </a:ext>
            </a:extLst>
          </p:cNvPr>
          <p:cNvGrpSpPr/>
          <p:nvPr/>
        </p:nvGrpSpPr>
        <p:grpSpPr>
          <a:xfrm>
            <a:off x="9341556" y="214245"/>
            <a:ext cx="2838164" cy="6272091"/>
            <a:chOff x="9341556" y="214245"/>
            <a:chExt cx="2838164" cy="6272091"/>
          </a:xfrm>
        </p:grpSpPr>
        <p:cxnSp>
          <p:nvCxnSpPr>
            <p:cNvPr id="11" name="直接连接符 10">
              <a:extLst>
                <a:ext uri="{FF2B5EF4-FFF2-40B4-BE49-F238E27FC236}">
                  <a16:creationId xmlns:a16="http://schemas.microsoft.com/office/drawing/2014/main" xmlns="" id="{210612EA-C95B-426A-8744-AD1C7007A7A4}"/>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F228A9CB-004E-485B-84BE-A13D41CFA097}"/>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E3B94E62-AA5A-42F3-A690-959C1570091F}"/>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22962DB1-4243-4DE9-A350-2C7CB322A41A}"/>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EC3571E4-AFC9-4200-99B5-32B81F98F0A9}"/>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8B777C1F-CB1C-482B-98D8-ECD006071902}"/>
                </a:ext>
              </a:extLst>
            </p:cNvPr>
            <p:cNvCxnSpPr>
              <a:stCxn id="38"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03555CF8-7236-4F6F-876C-C96D78061B04}"/>
                </a:ext>
              </a:extLst>
            </p:cNvPr>
            <p:cNvCxnSpPr>
              <a:stCxn id="42"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9F0F4B6A-EDDA-4D11-8D6E-1363EA1A0613}"/>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ABA603DB-0AAE-4438-8DCC-6A235EA44389}"/>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5E797BFD-8FFF-4FBA-B645-1BCF4008D7E2}"/>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A4F27F5-D65F-4EE8-8C69-107D48DD7E0D}"/>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20A2952E-1EDF-487D-8497-E6871F77B1C8}"/>
                </a:ext>
              </a:extLst>
            </p:cNvPr>
            <p:cNvCxnSpPr>
              <a:stCxn id="30"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15CF5411-2356-4A28-B747-CB3EBAA5F1AE}"/>
                </a:ext>
              </a:extLst>
            </p:cNvPr>
            <p:cNvCxnSpPr>
              <a:endCxn id="30"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7F383106-B7B0-49B6-8AF8-7BF8F317F65E}"/>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1A282881-EC9D-4CA1-B9DC-817C67D49B1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B0F7B51C-652A-44B0-9130-243ED11385C2}"/>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6E20299C-4A32-40B5-8945-44E90D0B7904}"/>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椭圆 27">
              <a:extLst>
                <a:ext uri="{FF2B5EF4-FFF2-40B4-BE49-F238E27FC236}">
                  <a16:creationId xmlns:a16="http://schemas.microsoft.com/office/drawing/2014/main" xmlns="" id="{586BD514-C48D-495D-A21B-F76D8DFDB8D4}"/>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a:extLst>
                <a:ext uri="{FF2B5EF4-FFF2-40B4-BE49-F238E27FC236}">
                  <a16:creationId xmlns:a16="http://schemas.microsoft.com/office/drawing/2014/main" xmlns="" id="{070D0E21-742C-46B9-8FFC-BCF5C8C7D284}"/>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D9EBDCB1-E03B-4B51-9563-87D49D52B777}"/>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a:extLst>
                <a:ext uri="{FF2B5EF4-FFF2-40B4-BE49-F238E27FC236}">
                  <a16:creationId xmlns:a16="http://schemas.microsoft.com/office/drawing/2014/main" xmlns="" id="{CF619F8C-2549-475E-88BE-942326FDBE1A}"/>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椭圆 31">
              <a:extLst>
                <a:ext uri="{FF2B5EF4-FFF2-40B4-BE49-F238E27FC236}">
                  <a16:creationId xmlns:a16="http://schemas.microsoft.com/office/drawing/2014/main" xmlns="" id="{F3E04E1A-6D47-4C56-A5D4-BFED72735E83}"/>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a16="http://schemas.microsoft.com/office/drawing/2014/main" xmlns="" id="{D2988E11-5DA1-42FD-B1E7-CF36B76AE2E1}"/>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655ED3F6-06A8-4DFB-B3BD-20D2D9A56846}"/>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xmlns="" id="{C06B172B-5317-4874-B547-271928B5B336}"/>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C31446C6-5675-4B7A-95E3-C6A0EDD1667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xmlns="" id="{BE1899AC-E48D-4FD1-8CD5-567B8ED734CE}"/>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F6F00D34-AA44-473A-B3A7-C4B89BA1E702}"/>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a16="http://schemas.microsoft.com/office/drawing/2014/main" xmlns="" id="{64423477-3FDB-48CE-85C6-D35FB06BC632}"/>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973214B8-9480-4A3E-A634-67AC7C488F80}"/>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椭圆 40">
              <a:extLst>
                <a:ext uri="{FF2B5EF4-FFF2-40B4-BE49-F238E27FC236}">
                  <a16:creationId xmlns:a16="http://schemas.microsoft.com/office/drawing/2014/main" xmlns="" id="{F49A105C-8C9C-4CC3-B17D-BF64E0456C62}"/>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31C3FA30-F0D5-42B4-956F-0FB8FA22D73C}"/>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a:extLst>
                <a:ext uri="{FF2B5EF4-FFF2-40B4-BE49-F238E27FC236}">
                  <a16:creationId xmlns:a16="http://schemas.microsoft.com/office/drawing/2014/main" xmlns="" id="{815BCC55-4BBD-4005-B114-88E0711EA13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1C40492B-1CF7-4CAD-B662-8D58FC3BC413}"/>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4D6A221B-64B4-4A3B-812E-40749C12C7E9}"/>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0EEC2349-5FAE-4782-A8E8-333BC05F8DB9}"/>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88863BE6-1DE6-4690-9EED-D1D71C25A425}"/>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AF293D33-F57E-4E2B-B629-5B4884118D90}"/>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801CE7A0-AA0A-4E3D-883B-6C82B87B8BDD}"/>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33C6F9E4-8AE1-408E-877D-667D249258CA}"/>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a:extLst>
                <a:ext uri="{FF2B5EF4-FFF2-40B4-BE49-F238E27FC236}">
                  <a16:creationId xmlns:a16="http://schemas.microsoft.com/office/drawing/2014/main" xmlns="" id="{6AFCDB19-D733-4ED0-924C-A605E2C4C517}"/>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a:extLst>
                <a:ext uri="{FF2B5EF4-FFF2-40B4-BE49-F238E27FC236}">
                  <a16:creationId xmlns:a16="http://schemas.microsoft.com/office/drawing/2014/main" xmlns="" id="{414F4379-F7C2-44C6-9D6F-272CEA22D9D7}"/>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椭圆 52">
              <a:extLst>
                <a:ext uri="{FF2B5EF4-FFF2-40B4-BE49-F238E27FC236}">
                  <a16:creationId xmlns:a16="http://schemas.microsoft.com/office/drawing/2014/main" xmlns="" id="{ED2817F8-A8F8-4212-8399-151DC89D9985}"/>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F4555951-D709-4BC5-9518-777C65E3BFEC}"/>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77E1AE4A-1C5D-4C8C-9CBE-C90F048B805B}"/>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0953F80E-CD7A-481D-BDBD-BEF0DDDE8C5D}"/>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5E1859E3-70A4-4E36-85AC-CF90A1C91684}"/>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23A8B29B-E803-4AD4-875C-70E9FB3CDD6A}"/>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301F9457-F80E-40F0-A30B-AC127EF7FEA3}"/>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2F8F3BE5-C0BD-4B91-B6C9-C8A322A5A3F9}"/>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60">
              <a:extLst>
                <a:ext uri="{FF2B5EF4-FFF2-40B4-BE49-F238E27FC236}">
                  <a16:creationId xmlns:a16="http://schemas.microsoft.com/office/drawing/2014/main" xmlns="" id="{56ACDF2F-F8CE-4E32-9802-73903A1A1952}"/>
                </a:ext>
              </a:extLst>
            </p:cNvPr>
            <p:cNvGrpSpPr/>
            <p:nvPr/>
          </p:nvGrpSpPr>
          <p:grpSpPr>
            <a:xfrm rot="16741234">
              <a:off x="8234108" y="3129597"/>
              <a:ext cx="2720838" cy="505942"/>
              <a:chOff x="5233265" y="2334818"/>
              <a:chExt cx="2720838" cy="505942"/>
            </a:xfrm>
          </p:grpSpPr>
          <p:sp>
            <p:nvSpPr>
              <p:cNvPr id="67" name="椭圆 66">
                <a:extLst>
                  <a:ext uri="{FF2B5EF4-FFF2-40B4-BE49-F238E27FC236}">
                    <a16:creationId xmlns:a16="http://schemas.microsoft.com/office/drawing/2014/main" xmlns="" id="{92EDB767-045C-4FFC-A6D4-6DB0211923DE}"/>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F3E31232-032C-4A52-934B-2063FA05FC1E}"/>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a:extLst>
                  <a:ext uri="{FF2B5EF4-FFF2-40B4-BE49-F238E27FC236}">
                    <a16:creationId xmlns:a16="http://schemas.microsoft.com/office/drawing/2014/main" xmlns="" id="{2C953B9E-E8B0-4DEC-B244-B8E4E016289F}"/>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a16="http://schemas.microsoft.com/office/drawing/2014/main" xmlns="" id="{1CDDF915-0D70-4FA3-9FDC-65562B00DF5D}"/>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DFCE8259-5C39-4BFD-B0ED-DFCB2D171983}"/>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2" name="直接连接符 61">
              <a:extLst>
                <a:ext uri="{FF2B5EF4-FFF2-40B4-BE49-F238E27FC236}">
                  <a16:creationId xmlns:a16="http://schemas.microsoft.com/office/drawing/2014/main" xmlns="" id="{93E7B0EC-FF5B-418D-8A11-EF72AB16C7E8}"/>
                </a:ext>
              </a:extLst>
            </p:cNvPr>
            <p:cNvCxnSpPr>
              <a:endCxn id="40"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xmlns="" id="{911E0F25-45E0-4B30-9124-6174D973ACF0}"/>
                </a:ext>
              </a:extLst>
            </p:cNvPr>
            <p:cNvCxnSpPr>
              <a:stCxn id="41" idx="0"/>
              <a:endCxn id="40"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椭圆 63">
              <a:extLst>
                <a:ext uri="{FF2B5EF4-FFF2-40B4-BE49-F238E27FC236}">
                  <a16:creationId xmlns:a16="http://schemas.microsoft.com/office/drawing/2014/main" xmlns="" id="{A27BD6B7-0083-48C6-B17C-9B752B351064}"/>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D59AEC33-35DA-4F12-95F1-61A8C149C632}"/>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E5AFC645-56C0-47EE-952D-CDA31AE52796}"/>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4" name="矩形 3">
            <a:extLst>
              <a:ext uri="{FF2B5EF4-FFF2-40B4-BE49-F238E27FC236}">
                <a16:creationId xmlns:a16="http://schemas.microsoft.com/office/drawing/2014/main" xmlns="" id="{C036B2AD-3DC4-4659-97E7-1D61DD1D8477}"/>
              </a:ext>
            </a:extLst>
          </p:cNvPr>
          <p:cNvSpPr/>
          <p:nvPr/>
        </p:nvSpPr>
        <p:spPr>
          <a:xfrm>
            <a:off x="4651139" y="-1"/>
            <a:ext cx="2394857" cy="7238361"/>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A3F73B75-E418-4C91-9F9A-5007ADA7AF55}"/>
              </a:ext>
            </a:extLst>
          </p:cNvPr>
          <p:cNvPicPr>
            <a:picLocks noChangeAspect="1"/>
          </p:cNvPicPr>
          <p:nvPr/>
        </p:nvPicPr>
        <p:blipFill rotWithShape="1">
          <a:blip r:embed="rId4">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27239" r="5783" b="25726"/>
          <a:stretch/>
        </p:blipFill>
        <p:spPr>
          <a:xfrm>
            <a:off x="2184710" y="301727"/>
            <a:ext cx="7975114" cy="6198685"/>
          </a:xfrm>
          <a:prstGeom prst="rect">
            <a:avLst/>
          </a:prstGeom>
        </p:spPr>
      </p:pic>
      <p:sp>
        <p:nvSpPr>
          <p:cNvPr id="7" name="文本框 6">
            <a:extLst>
              <a:ext uri="{FF2B5EF4-FFF2-40B4-BE49-F238E27FC236}">
                <a16:creationId xmlns:a16="http://schemas.microsoft.com/office/drawing/2014/main" xmlns="" id="{018445C8-0336-49A1-A5CE-3244FDCFA5F8}"/>
              </a:ext>
            </a:extLst>
          </p:cNvPr>
          <p:cNvSpPr txBox="1"/>
          <p:nvPr/>
        </p:nvSpPr>
        <p:spPr>
          <a:xfrm>
            <a:off x="460168" y="1674914"/>
            <a:ext cx="3877985" cy="1200329"/>
          </a:xfrm>
          <a:prstGeom prst="rect">
            <a:avLst/>
          </a:prstGeom>
          <a:noFill/>
        </p:spPr>
        <p:txBody>
          <a:bodyPr wrap="none" rtlCol="0">
            <a:spAutoFit/>
          </a:bodyPr>
          <a:lstStyle/>
          <a:p>
            <a:r>
              <a:rPr lang="zh-CN" altLang="en-US" sz="7200" dirty="0" smtClean="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竞聘述职</a:t>
            </a:r>
            <a:endParaRPr lang="zh-CN" altLang="en-US" sz="7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endParaRPr>
          </a:p>
        </p:txBody>
      </p:sp>
      <p:sp>
        <p:nvSpPr>
          <p:cNvPr id="8" name="文本框 7">
            <a:extLst>
              <a:ext uri="{FF2B5EF4-FFF2-40B4-BE49-F238E27FC236}">
                <a16:creationId xmlns:a16="http://schemas.microsoft.com/office/drawing/2014/main" xmlns="" id="{E308131C-CEF3-4451-B96C-8924E0C2246D}"/>
              </a:ext>
            </a:extLst>
          </p:cNvPr>
          <p:cNvSpPr txBox="1"/>
          <p:nvPr/>
        </p:nvSpPr>
        <p:spPr>
          <a:xfrm>
            <a:off x="460168" y="324400"/>
            <a:ext cx="4515521" cy="1569660"/>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r>
              <a:rPr lang="en-US" altLang="zh-CN" sz="9600" dirty="0">
                <a:latin typeface="Aurora Cn BT" panose="020B0508020207060204" pitchFamily="34" charset="0"/>
                <a:sym typeface="+mn-lt"/>
              </a:rPr>
              <a:t>COMPETITION</a:t>
            </a:r>
          </a:p>
        </p:txBody>
      </p:sp>
      <p:sp>
        <p:nvSpPr>
          <p:cNvPr id="9" name="文本框 8">
            <a:extLst>
              <a:ext uri="{FF2B5EF4-FFF2-40B4-BE49-F238E27FC236}">
                <a16:creationId xmlns:a16="http://schemas.microsoft.com/office/drawing/2014/main" xmlns="" id="{0044B503-0DAD-42C2-8D54-53BDBF17DAB3}"/>
              </a:ext>
            </a:extLst>
          </p:cNvPr>
          <p:cNvSpPr txBox="1"/>
          <p:nvPr/>
        </p:nvSpPr>
        <p:spPr>
          <a:xfrm>
            <a:off x="651413" y="5481304"/>
            <a:ext cx="2164673" cy="1061829"/>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竞聘人</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 </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竞聘岗位</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设计总监</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时间</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 </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2020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12</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月</a:t>
            </a: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22</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日</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7" name="图片 76">
            <a:extLst>
              <a:ext uri="{FF2B5EF4-FFF2-40B4-BE49-F238E27FC236}">
                <a16:creationId xmlns:a16="http://schemas.microsoft.com/office/drawing/2014/main" xmlns="" id="{9CC6EEBA-0944-40B3-9940-254415096EB5}"/>
              </a:ext>
            </a:extLst>
          </p:cNvPr>
          <p:cNvPicPr>
            <a:picLocks noChangeAspect="1"/>
          </p:cNvPicPr>
          <p:nvPr/>
        </p:nvPicPr>
        <p:blipFill rotWithShape="1">
          <a:blip r:embed="rId5">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907199" y="5659967"/>
            <a:ext cx="828931" cy="910656"/>
          </a:xfrm>
          <a:prstGeom prst="rect">
            <a:avLst/>
          </a:prstGeom>
          <a:noFill/>
        </p:spPr>
      </p:pic>
    </p:spTree>
    <p:extLst>
      <p:ext uri="{BB962C8B-B14F-4D97-AF65-F5344CB8AC3E}">
        <p14:creationId xmlns:p14="http://schemas.microsoft.com/office/powerpoint/2010/main" val="3803217474"/>
      </p:ext>
    </p:extLst>
  </p:cSld>
  <p:clrMapOvr>
    <a:masterClrMapping/>
  </p:clrMapOvr>
  <mc:AlternateContent xmlns:mc="http://schemas.openxmlformats.org/markup-compatibility/2006" xmlns:p14="http://schemas.microsoft.com/office/powerpoint/2010/main">
    <mc:Choice Requires="p14">
      <p:transition spd="slow" p14:dur="2000" advTm="0"/>
    </mc:Choice>
    <mc:Fallback xmlns="">
      <p:transition spd="slow"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83000">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14:bounceEnd="83000">
                                          <p:cBhvr additive="base">
                                            <p:cTn id="11" dur="1250" fill="hold"/>
                                            <p:tgtEl>
                                              <p:spTgt spid="75"/>
                                            </p:tgtEl>
                                            <p:attrNameLst>
                                              <p:attrName>ppt_x</p:attrName>
                                            </p:attrNameLst>
                                          </p:cBhvr>
                                          <p:tavLst>
                                            <p:tav tm="0">
                                              <p:val>
                                                <p:strVal val="0-#ppt_w/2"/>
                                              </p:val>
                                            </p:tav>
                                            <p:tav tm="100000">
                                              <p:val>
                                                <p:strVal val="#ppt_x"/>
                                              </p:val>
                                            </p:tav>
                                          </p:tavLst>
                                        </p:anim>
                                        <p:anim calcmode="lin" valueType="num" p14:bounceEnd="83000">
                                          <p:cBhvr additive="base">
                                            <p:cTn id="12" dur="1250" fill="hold"/>
                                            <p:tgtEl>
                                              <p:spTgt spid="7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80000">
                                      <p:stCondLst>
                                        <p:cond delay="500"/>
                                      </p:stCondLst>
                                      <p:childTnLst>
                                        <p:set>
                                          <p:cBhvr>
                                            <p:cTn id="14" dur="1" fill="hold">
                                              <p:stCondLst>
                                                <p:cond delay="0"/>
                                              </p:stCondLst>
                                            </p:cTn>
                                            <p:tgtEl>
                                              <p:spTgt spid="77"/>
                                            </p:tgtEl>
                                            <p:attrNameLst>
                                              <p:attrName>style.visibility</p:attrName>
                                            </p:attrNameLst>
                                          </p:cBhvr>
                                          <p:to>
                                            <p:strVal val="visible"/>
                                          </p:to>
                                        </p:set>
                                        <p:anim calcmode="lin" valueType="num" p14:bounceEnd="80000">
                                          <p:cBhvr additive="base">
                                            <p:cTn id="15" dur="1000" fill="hold"/>
                                            <p:tgtEl>
                                              <p:spTgt spid="77"/>
                                            </p:tgtEl>
                                            <p:attrNameLst>
                                              <p:attrName>ppt_x</p:attrName>
                                            </p:attrNameLst>
                                          </p:cBhvr>
                                          <p:tavLst>
                                            <p:tav tm="0">
                                              <p:val>
                                                <p:strVal val="0-#ppt_w/2"/>
                                              </p:val>
                                            </p:tav>
                                            <p:tav tm="100000">
                                              <p:val>
                                                <p:strVal val="#ppt_x"/>
                                              </p:val>
                                            </p:tav>
                                          </p:tavLst>
                                        </p:anim>
                                        <p:anim calcmode="lin" valueType="num" p14:bounceEnd="80000">
                                          <p:cBhvr additive="base">
                                            <p:cTn id="16" dur="1000" fill="hold"/>
                                            <p:tgtEl>
                                              <p:spTgt spid="7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14:presetBounceEnd="46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46000">
                                          <p:cBhvr additive="base">
                                            <p:cTn id="20" dur="10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4" fill="hold" grpId="0" nodeType="withEffect" p14:presetBounceEnd="50000">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14:bounceEnd="50000">
                                          <p:cBhvr additive="base">
                                            <p:cTn id="24"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500" fill="hold"/>
                                            <p:tgtEl>
                                              <p:spTgt spid="9"/>
                                            </p:tgtEl>
                                            <p:attrNameLst>
                                              <p:attrName>ppt_x</p:attrName>
                                            </p:attrNameLst>
                                          </p:cBhvr>
                                          <p:tavLst>
                                            <p:tav tm="0">
                                              <p:val>
                                                <p:strVal val="0-#ppt_w/2"/>
                                              </p:val>
                                            </p:tav>
                                            <p:tav tm="100000">
                                              <p:val>
                                                <p:strVal val="#ppt_x"/>
                                              </p:val>
                                            </p:tav>
                                          </p:tavLst>
                                        </p:anim>
                                        <p:anim calcmode="lin" valueType="num">
                                          <p:cBhvr additive="base">
                                            <p:cTn id="30" dur="1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500" fill="hold"/>
                                            <p:tgtEl>
                                              <p:spTgt spid="10"/>
                                            </p:tgtEl>
                                            <p:attrNameLst>
                                              <p:attrName>ppt_x</p:attrName>
                                            </p:attrNameLst>
                                          </p:cBhvr>
                                          <p:tavLst>
                                            <p:tav tm="0">
                                              <p:val>
                                                <p:strVal val="0-#ppt_w/2"/>
                                              </p:val>
                                            </p:tav>
                                            <p:tav tm="100000">
                                              <p:val>
                                                <p:strVal val="#ppt_x"/>
                                              </p:val>
                                            </p:tav>
                                          </p:tavLst>
                                        </p:anim>
                                        <p:anim calcmode="lin" valueType="num">
                                          <p:cBhvr additive="base">
                                            <p:cTn id="34"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1250" fill="hold"/>
                                            <p:tgtEl>
                                              <p:spTgt spid="75"/>
                                            </p:tgtEl>
                                            <p:attrNameLst>
                                              <p:attrName>ppt_x</p:attrName>
                                            </p:attrNameLst>
                                          </p:cBhvr>
                                          <p:tavLst>
                                            <p:tav tm="0">
                                              <p:val>
                                                <p:strVal val="0-#ppt_w/2"/>
                                              </p:val>
                                            </p:tav>
                                            <p:tav tm="100000">
                                              <p:val>
                                                <p:strVal val="#ppt_x"/>
                                              </p:val>
                                            </p:tav>
                                          </p:tavLst>
                                        </p:anim>
                                        <p:anim calcmode="lin" valueType="num">
                                          <p:cBhvr additive="base">
                                            <p:cTn id="12" dur="1250" fill="hold"/>
                                            <p:tgtEl>
                                              <p:spTgt spid="7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1000" fill="hold"/>
                                            <p:tgtEl>
                                              <p:spTgt spid="77"/>
                                            </p:tgtEl>
                                            <p:attrNameLst>
                                              <p:attrName>ppt_x</p:attrName>
                                            </p:attrNameLst>
                                          </p:cBhvr>
                                          <p:tavLst>
                                            <p:tav tm="0">
                                              <p:val>
                                                <p:strVal val="0-#ppt_w/2"/>
                                              </p:val>
                                            </p:tav>
                                            <p:tav tm="100000">
                                              <p:val>
                                                <p:strVal val="#ppt_x"/>
                                              </p:val>
                                            </p:tav>
                                          </p:tavLst>
                                        </p:anim>
                                        <p:anim calcmode="lin" valueType="num">
                                          <p:cBhvr additive="base">
                                            <p:cTn id="16" dur="1000" fill="hold"/>
                                            <p:tgtEl>
                                              <p:spTgt spid="7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0-#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ppt_x"/>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500" fill="hold"/>
                                            <p:tgtEl>
                                              <p:spTgt spid="9"/>
                                            </p:tgtEl>
                                            <p:attrNameLst>
                                              <p:attrName>ppt_x</p:attrName>
                                            </p:attrNameLst>
                                          </p:cBhvr>
                                          <p:tavLst>
                                            <p:tav tm="0">
                                              <p:val>
                                                <p:strVal val="0-#ppt_w/2"/>
                                              </p:val>
                                            </p:tav>
                                            <p:tav tm="100000">
                                              <p:val>
                                                <p:strVal val="#ppt_x"/>
                                              </p:val>
                                            </p:tav>
                                          </p:tavLst>
                                        </p:anim>
                                        <p:anim calcmode="lin" valueType="num">
                                          <p:cBhvr additive="base">
                                            <p:cTn id="30" dur="1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8" decel="10000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500" fill="hold"/>
                                            <p:tgtEl>
                                              <p:spTgt spid="10"/>
                                            </p:tgtEl>
                                            <p:attrNameLst>
                                              <p:attrName>ppt_x</p:attrName>
                                            </p:attrNameLst>
                                          </p:cBhvr>
                                          <p:tavLst>
                                            <p:tav tm="0">
                                              <p:val>
                                                <p:strVal val="0-#ppt_w/2"/>
                                              </p:val>
                                            </p:tav>
                                            <p:tav tm="100000">
                                              <p:val>
                                                <p:strVal val="#ppt_x"/>
                                              </p:val>
                                            </p:tav>
                                          </p:tavLst>
                                        </p:anim>
                                        <p:anim calcmode="lin" valueType="num">
                                          <p:cBhvr additive="base">
                                            <p:cTn id="34"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a16="http://schemas.microsoft.com/office/drawing/2014/main" xmlns="" id="{B1529ACF-AE22-4F16-AE6E-0B27A94F3673}"/>
              </a:ext>
            </a:extLst>
          </p:cNvPr>
          <p:cNvGrpSpPr/>
          <p:nvPr/>
        </p:nvGrpSpPr>
        <p:grpSpPr>
          <a:xfrm rot="16200000">
            <a:off x="9239694" y="-1424091"/>
            <a:ext cx="2838164" cy="6272091"/>
            <a:chOff x="9341556" y="214245"/>
            <a:chExt cx="2838164" cy="6272091"/>
          </a:xfrm>
        </p:grpSpPr>
        <p:cxnSp>
          <p:nvCxnSpPr>
            <p:cNvPr id="33" name="直接连接符 32">
              <a:extLst>
                <a:ext uri="{FF2B5EF4-FFF2-40B4-BE49-F238E27FC236}">
                  <a16:creationId xmlns:a16="http://schemas.microsoft.com/office/drawing/2014/main" xmlns="" id="{0CA9BB92-2EC4-4F39-92F4-F87A272CA276}"/>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6BEE4EED-F805-4D2B-90CB-7CE71B8BBDDE}"/>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FC4DF177-5157-4098-99F1-7D4330E33221}"/>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4F3B0F2E-DD55-4741-BDDC-D344679A7D58}"/>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C5D6F6CB-7EBD-44BB-9B1F-49EF3467FBDE}"/>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C60D2DB5-3CEA-4321-82F2-D8D9F5D52312}"/>
                </a:ext>
              </a:extLst>
            </p:cNvPr>
            <p:cNvCxnSpPr>
              <a:stCxn id="61"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A05C3F9C-C9BF-414C-9974-DEE0E158078B}"/>
                </a:ext>
              </a:extLst>
            </p:cNvPr>
            <p:cNvCxnSpPr>
              <a:stCxn id="65"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FA5454E5-293F-48F8-B5C5-F792EADBB409}"/>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F56C2B8B-1583-4492-BDC4-F0F3084DAFF1}"/>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4F82DB7D-2210-4C88-9DAD-05A0823AFBC2}"/>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EF6BFD21-E09A-44C1-8B7B-97B8AA80009A}"/>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620A4930-D82C-49B1-B034-FB88CE836097}"/>
                </a:ext>
              </a:extLst>
            </p:cNvPr>
            <p:cNvCxnSpPr>
              <a:stCxn id="52"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a:extLst>
                <a:ext uri="{FF2B5EF4-FFF2-40B4-BE49-F238E27FC236}">
                  <a16:creationId xmlns:a16="http://schemas.microsoft.com/office/drawing/2014/main" xmlns="" id="{C15EF5FC-62C8-4FB0-AB15-9286E4377B85}"/>
                </a:ext>
              </a:extLst>
            </p:cNvPr>
            <p:cNvCxnSpPr>
              <a:endCxn id="52"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4E035D9A-748D-4B13-8178-361662AA0ED1}"/>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a16="http://schemas.microsoft.com/office/drawing/2014/main" xmlns="" id="{B30AB25D-D5E4-4E61-9237-8A1A994E40A9}"/>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a:extLst>
                <a:ext uri="{FF2B5EF4-FFF2-40B4-BE49-F238E27FC236}">
                  <a16:creationId xmlns:a16="http://schemas.microsoft.com/office/drawing/2014/main" xmlns="" id="{5DD03826-63D7-43D1-838D-4B7DCF4F69D0}"/>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a:extLst>
                <a:ext uri="{FF2B5EF4-FFF2-40B4-BE49-F238E27FC236}">
                  <a16:creationId xmlns:a16="http://schemas.microsoft.com/office/drawing/2014/main" xmlns="" id="{E244571D-CEBF-41BF-88B3-9D54833A24D2}"/>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0" name="椭圆 49">
              <a:extLst>
                <a:ext uri="{FF2B5EF4-FFF2-40B4-BE49-F238E27FC236}">
                  <a16:creationId xmlns:a16="http://schemas.microsoft.com/office/drawing/2014/main" xmlns="" id="{06DBE8AA-7203-4C67-A9F0-B48AEC1FA816}"/>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a:extLst>
                <a:ext uri="{FF2B5EF4-FFF2-40B4-BE49-F238E27FC236}">
                  <a16:creationId xmlns:a16="http://schemas.microsoft.com/office/drawing/2014/main" xmlns="" id="{B3F75F8E-2EC3-497B-A499-F17B96156CAA}"/>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5CD186CF-0704-49CD-B541-7D00EF4CB605}"/>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椭圆 52">
              <a:extLst>
                <a:ext uri="{FF2B5EF4-FFF2-40B4-BE49-F238E27FC236}">
                  <a16:creationId xmlns:a16="http://schemas.microsoft.com/office/drawing/2014/main" xmlns="" id="{CC7A3743-39E4-41B9-95A6-2D82276B265A}"/>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椭圆 54">
              <a:extLst>
                <a:ext uri="{FF2B5EF4-FFF2-40B4-BE49-F238E27FC236}">
                  <a16:creationId xmlns:a16="http://schemas.microsoft.com/office/drawing/2014/main" xmlns="" id="{EDC33FE4-1F22-4CC7-BB2E-9CA518C8F33F}"/>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41485A2E-9881-4EB7-81F4-17085ACC0CDA}"/>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6FA20389-A4AE-4EC8-BC01-7874C93F8778}"/>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C094D541-265B-45DE-8232-2822D4D74F30}"/>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B2259580-7007-4107-AC90-E2E8D162379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1C727825-F3C1-46F5-BC63-0F5860C2412A}"/>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D31F7F51-F9D9-4BC6-9F40-98F0C7CAFFF9}"/>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C3F2A894-51AA-46B0-BEEF-6D2E6D1F3DBD}"/>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DBE96879-C33E-4F2B-AC08-F9FF3DC5B7AE}"/>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4" name="椭圆 63">
              <a:extLst>
                <a:ext uri="{FF2B5EF4-FFF2-40B4-BE49-F238E27FC236}">
                  <a16:creationId xmlns:a16="http://schemas.microsoft.com/office/drawing/2014/main" xmlns="" id="{954F8B1D-B3B8-4141-9395-447D3948D91E}"/>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AC5BBDA5-721E-44E4-99C9-389CCC74D34C}"/>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6" name="椭圆 65">
              <a:extLst>
                <a:ext uri="{FF2B5EF4-FFF2-40B4-BE49-F238E27FC236}">
                  <a16:creationId xmlns:a16="http://schemas.microsoft.com/office/drawing/2014/main" xmlns="" id="{48DF24A8-E03E-43D1-BCAE-10EA6E007299}"/>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A3785AA4-6EF1-4850-9D23-BCDE2BB2E6EA}"/>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8B1A8F91-BBD8-4581-88A7-0E4D7669F66F}"/>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a:extLst>
                <a:ext uri="{FF2B5EF4-FFF2-40B4-BE49-F238E27FC236}">
                  <a16:creationId xmlns:a16="http://schemas.microsoft.com/office/drawing/2014/main" xmlns="" id="{C82A8D69-8238-4F2D-9CF2-3F3385608BBD}"/>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a16="http://schemas.microsoft.com/office/drawing/2014/main" xmlns="" id="{CBA5C56D-B2CC-4442-9BFB-E99142A80FA3}"/>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A39E433A-8797-414D-B806-62315544B3C4}"/>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a16="http://schemas.microsoft.com/office/drawing/2014/main" xmlns="" id="{CA8E7DA0-990A-4D8A-BAFD-09C854E6200A}"/>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367DE51B-C95B-4BCA-9E0B-D504A188EB6F}"/>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4" name="椭圆 73">
              <a:extLst>
                <a:ext uri="{FF2B5EF4-FFF2-40B4-BE49-F238E27FC236}">
                  <a16:creationId xmlns:a16="http://schemas.microsoft.com/office/drawing/2014/main" xmlns="" id="{1143DCD5-2A74-423D-96DB-1CA064D3D1C9}"/>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5" name="椭圆 74">
              <a:extLst>
                <a:ext uri="{FF2B5EF4-FFF2-40B4-BE49-F238E27FC236}">
                  <a16:creationId xmlns:a16="http://schemas.microsoft.com/office/drawing/2014/main" xmlns="" id="{83A2E515-EDF0-4C8C-859C-32A5B67FC64D}"/>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6" name="椭圆 75">
              <a:extLst>
                <a:ext uri="{FF2B5EF4-FFF2-40B4-BE49-F238E27FC236}">
                  <a16:creationId xmlns:a16="http://schemas.microsoft.com/office/drawing/2014/main" xmlns="" id="{22FAE9C7-C0C8-47CD-899B-F39A8C620C4F}"/>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a:extLst>
                <a:ext uri="{FF2B5EF4-FFF2-40B4-BE49-F238E27FC236}">
                  <a16:creationId xmlns:a16="http://schemas.microsoft.com/office/drawing/2014/main" xmlns="" id="{B2A5937F-6A10-4296-8E41-F7C0403CF4FE}"/>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椭圆 83">
              <a:extLst>
                <a:ext uri="{FF2B5EF4-FFF2-40B4-BE49-F238E27FC236}">
                  <a16:creationId xmlns:a16="http://schemas.microsoft.com/office/drawing/2014/main" xmlns="" id="{9326C837-B1C6-4A87-8F24-912C39ED2AF0}"/>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a:extLst>
                <a:ext uri="{FF2B5EF4-FFF2-40B4-BE49-F238E27FC236}">
                  <a16:creationId xmlns:a16="http://schemas.microsoft.com/office/drawing/2014/main" xmlns="" id="{FCA3A7F3-3496-4EEE-BEE8-180F2BDD8573}"/>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a:extLst>
                <a:ext uri="{FF2B5EF4-FFF2-40B4-BE49-F238E27FC236}">
                  <a16:creationId xmlns:a16="http://schemas.microsoft.com/office/drawing/2014/main" xmlns="" id="{8A111475-926F-4766-BF19-DDACBA83548C}"/>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a:extLst>
                <a:ext uri="{FF2B5EF4-FFF2-40B4-BE49-F238E27FC236}">
                  <a16:creationId xmlns:a16="http://schemas.microsoft.com/office/drawing/2014/main" xmlns="" id="{D3929D11-265B-4AF8-85C2-5370E5931F7D}"/>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a:extLst>
                <a:ext uri="{FF2B5EF4-FFF2-40B4-BE49-F238E27FC236}">
                  <a16:creationId xmlns:a16="http://schemas.microsoft.com/office/drawing/2014/main" xmlns="" id="{D3D3D3D6-7D80-4FF3-9CE8-F02AB44B5C97}"/>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a:extLst>
                <a:ext uri="{FF2B5EF4-FFF2-40B4-BE49-F238E27FC236}">
                  <a16:creationId xmlns:a16="http://schemas.microsoft.com/office/drawing/2014/main" xmlns="" id="{9913702F-73DF-44EE-9913-3BEA00F22C43}"/>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0" name="组合 89">
              <a:extLst>
                <a:ext uri="{FF2B5EF4-FFF2-40B4-BE49-F238E27FC236}">
                  <a16:creationId xmlns:a16="http://schemas.microsoft.com/office/drawing/2014/main" xmlns="" id="{DFD2F654-E2C2-499C-95D4-D5AB68E39A01}"/>
                </a:ext>
              </a:extLst>
            </p:cNvPr>
            <p:cNvGrpSpPr/>
            <p:nvPr/>
          </p:nvGrpSpPr>
          <p:grpSpPr>
            <a:xfrm rot="16741234">
              <a:off x="8234108" y="3129597"/>
              <a:ext cx="2720838" cy="505942"/>
              <a:chOff x="5233265" y="2334818"/>
              <a:chExt cx="2720838" cy="505942"/>
            </a:xfrm>
          </p:grpSpPr>
          <p:sp>
            <p:nvSpPr>
              <p:cNvPr id="96" name="椭圆 95">
                <a:extLst>
                  <a:ext uri="{FF2B5EF4-FFF2-40B4-BE49-F238E27FC236}">
                    <a16:creationId xmlns:a16="http://schemas.microsoft.com/office/drawing/2014/main" xmlns="" id="{32A66C92-FA94-4D9F-9218-767CEC288421}"/>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a:extLst>
                  <a:ext uri="{FF2B5EF4-FFF2-40B4-BE49-F238E27FC236}">
                    <a16:creationId xmlns:a16="http://schemas.microsoft.com/office/drawing/2014/main" xmlns="" id="{305675C6-6840-4A98-8F15-7F96BE5FD257}"/>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a:extLst>
                  <a:ext uri="{FF2B5EF4-FFF2-40B4-BE49-F238E27FC236}">
                    <a16:creationId xmlns:a16="http://schemas.microsoft.com/office/drawing/2014/main" xmlns="" id="{FDC1DF29-B1A7-4431-BCCF-C646B8093A60}"/>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a:extLst>
                  <a:ext uri="{FF2B5EF4-FFF2-40B4-BE49-F238E27FC236}">
                    <a16:creationId xmlns:a16="http://schemas.microsoft.com/office/drawing/2014/main" xmlns="" id="{A674D58F-C32C-469C-B0C2-495CACA2EBFE}"/>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a:extLst>
                  <a:ext uri="{FF2B5EF4-FFF2-40B4-BE49-F238E27FC236}">
                    <a16:creationId xmlns:a16="http://schemas.microsoft.com/office/drawing/2014/main" xmlns="" id="{74671099-A715-4538-9492-676F44B533D4}"/>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91" name="直接连接符 90">
              <a:extLst>
                <a:ext uri="{FF2B5EF4-FFF2-40B4-BE49-F238E27FC236}">
                  <a16:creationId xmlns:a16="http://schemas.microsoft.com/office/drawing/2014/main" xmlns="" id="{5C0E75AD-9EFB-46D1-8D07-2A739D704092}"/>
                </a:ext>
              </a:extLst>
            </p:cNvPr>
            <p:cNvCxnSpPr>
              <a:endCxn id="63"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a:extLst>
                <a:ext uri="{FF2B5EF4-FFF2-40B4-BE49-F238E27FC236}">
                  <a16:creationId xmlns:a16="http://schemas.microsoft.com/office/drawing/2014/main" xmlns="" id="{33608FCB-3F0B-4396-86A1-4B9B57D92FFA}"/>
                </a:ext>
              </a:extLst>
            </p:cNvPr>
            <p:cNvCxnSpPr>
              <a:stCxn id="64" idx="0"/>
              <a:endCxn id="63"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3" name="椭圆 92">
              <a:extLst>
                <a:ext uri="{FF2B5EF4-FFF2-40B4-BE49-F238E27FC236}">
                  <a16:creationId xmlns:a16="http://schemas.microsoft.com/office/drawing/2014/main" xmlns="" id="{376C8D35-2ECC-42C7-BDDD-D55FA2FB1F57}"/>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a:extLst>
                <a:ext uri="{FF2B5EF4-FFF2-40B4-BE49-F238E27FC236}">
                  <a16:creationId xmlns:a16="http://schemas.microsoft.com/office/drawing/2014/main" xmlns="" id="{395E4002-2A5A-4975-A2B1-0173099AADAE}"/>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a:extLst>
                <a:ext uri="{FF2B5EF4-FFF2-40B4-BE49-F238E27FC236}">
                  <a16:creationId xmlns:a16="http://schemas.microsoft.com/office/drawing/2014/main" xmlns="" id="{2B3F154C-36C4-44DC-BD0A-C223101B15A2}"/>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02</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责任义务</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two</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a:extLst>
              <a:ext uri="{FF2B5EF4-FFF2-40B4-BE49-F238E27FC236}">
                <a16:creationId xmlns:a16="http://schemas.microsoft.com/office/drawing/2014/main" xmlns="" id="{C67E66C3-877F-48A9-8378-92F1C2C55283}"/>
              </a:ext>
            </a:extLst>
          </p:cNvPr>
          <p:cNvGrpSpPr/>
          <p:nvPr/>
        </p:nvGrpSpPr>
        <p:grpSpPr>
          <a:xfrm>
            <a:off x="1653886" y="2630742"/>
            <a:ext cx="2324546" cy="2324546"/>
            <a:chOff x="1847850" y="2348231"/>
            <a:chExt cx="2324546" cy="2324546"/>
          </a:xfrm>
        </p:grpSpPr>
        <p:sp>
          <p:nvSpPr>
            <p:cNvPr id="14" name="任意多边形 55">
              <a:extLst>
                <a:ext uri="{FF2B5EF4-FFF2-40B4-BE49-F238E27FC236}">
                  <a16:creationId xmlns:a16="http://schemas.microsoft.com/office/drawing/2014/main" xmlns="" id="{7E232996-BE25-4F04-B8CE-3DAC782AE04C}"/>
                </a:ext>
              </a:extLst>
            </p:cNvPr>
            <p:cNvSpPr/>
            <p:nvPr/>
          </p:nvSpPr>
          <p:spPr>
            <a:xfrm>
              <a:off x="2156099" y="2656480"/>
              <a:ext cx="1708048" cy="1708048"/>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w="76200">
              <a:solidFill>
                <a:schemeClr val="bg1">
                  <a:lumMod val="50000"/>
                </a:schemeClr>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任意多边形 57">
              <a:extLst>
                <a:ext uri="{FF2B5EF4-FFF2-40B4-BE49-F238E27FC236}">
                  <a16:creationId xmlns:a16="http://schemas.microsoft.com/office/drawing/2014/main" xmlns="" id="{FD09C783-E4D8-4EC1-B80E-82F92D16F1E5}"/>
                </a:ext>
              </a:extLst>
            </p:cNvPr>
            <p:cNvSpPr/>
            <p:nvPr/>
          </p:nvSpPr>
          <p:spPr>
            <a:xfrm>
              <a:off x="1847850" y="2348231"/>
              <a:ext cx="2324546" cy="2324546"/>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6" name="组合 15">
            <a:extLst>
              <a:ext uri="{FF2B5EF4-FFF2-40B4-BE49-F238E27FC236}">
                <a16:creationId xmlns:a16="http://schemas.microsoft.com/office/drawing/2014/main" xmlns="" id="{C1B9AD3D-6468-42FD-9433-97A1C51A16B7}"/>
              </a:ext>
            </a:extLst>
          </p:cNvPr>
          <p:cNvGrpSpPr/>
          <p:nvPr/>
        </p:nvGrpSpPr>
        <p:grpSpPr>
          <a:xfrm>
            <a:off x="7834388" y="2630742"/>
            <a:ext cx="2324546" cy="2324546"/>
            <a:chOff x="8028352" y="2348231"/>
            <a:chExt cx="2324546" cy="2324546"/>
          </a:xfrm>
        </p:grpSpPr>
        <p:sp>
          <p:nvSpPr>
            <p:cNvPr id="17" name="任意多边形 56">
              <a:extLst>
                <a:ext uri="{FF2B5EF4-FFF2-40B4-BE49-F238E27FC236}">
                  <a16:creationId xmlns:a16="http://schemas.microsoft.com/office/drawing/2014/main" xmlns="" id="{E2AFCE99-8CBE-47A5-AEA0-7ED7939EA139}"/>
                </a:ext>
              </a:extLst>
            </p:cNvPr>
            <p:cNvSpPr/>
            <p:nvPr/>
          </p:nvSpPr>
          <p:spPr>
            <a:xfrm>
              <a:off x="8336601" y="2656480"/>
              <a:ext cx="1708048" cy="1708048"/>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w="76200">
              <a:solidFill>
                <a:schemeClr val="bg1">
                  <a:lumMod val="50000"/>
                </a:schemeClr>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任意多边形 58">
              <a:extLst>
                <a:ext uri="{FF2B5EF4-FFF2-40B4-BE49-F238E27FC236}">
                  <a16:creationId xmlns:a16="http://schemas.microsoft.com/office/drawing/2014/main" xmlns="" id="{11A8020D-5A13-4AD6-ADF2-B6BE5C728319}"/>
                </a:ext>
              </a:extLst>
            </p:cNvPr>
            <p:cNvSpPr/>
            <p:nvPr/>
          </p:nvSpPr>
          <p:spPr>
            <a:xfrm>
              <a:off x="8028352" y="2348231"/>
              <a:ext cx="2324546" cy="2324546"/>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noFill/>
            <a:ln>
              <a:solidFill>
                <a:schemeClr val="bg1">
                  <a:lumMod val="65000"/>
                </a:schemeClr>
              </a:solid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19" name="组合 18">
            <a:extLst>
              <a:ext uri="{FF2B5EF4-FFF2-40B4-BE49-F238E27FC236}">
                <a16:creationId xmlns:a16="http://schemas.microsoft.com/office/drawing/2014/main" xmlns="" id="{EB0AA43F-FE1E-4294-AC86-3C94B13BCF73}"/>
              </a:ext>
            </a:extLst>
          </p:cNvPr>
          <p:cNvGrpSpPr/>
          <p:nvPr/>
        </p:nvGrpSpPr>
        <p:grpSpPr>
          <a:xfrm>
            <a:off x="1736458" y="5234534"/>
            <a:ext cx="2241974" cy="964259"/>
            <a:chOff x="1181795" y="3344238"/>
            <a:chExt cx="2241974" cy="964259"/>
          </a:xfrm>
        </p:grpSpPr>
        <p:sp>
          <p:nvSpPr>
            <p:cNvPr id="20" name="矩形 19">
              <a:extLst>
                <a:ext uri="{FF2B5EF4-FFF2-40B4-BE49-F238E27FC236}">
                  <a16:creationId xmlns:a16="http://schemas.microsoft.com/office/drawing/2014/main" xmlns="" id="{4BA62B3E-21E8-45A2-B594-8EDA822172AB}"/>
                </a:ext>
              </a:extLst>
            </p:cNvPr>
            <p:cNvSpPr/>
            <p:nvPr/>
          </p:nvSpPr>
          <p:spPr>
            <a:xfrm>
              <a:off x="1278878" y="3677812"/>
              <a:ext cx="2047810" cy="63068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21" name="矩形 20">
              <a:extLst>
                <a:ext uri="{FF2B5EF4-FFF2-40B4-BE49-F238E27FC236}">
                  <a16:creationId xmlns:a16="http://schemas.microsoft.com/office/drawing/2014/main" xmlns="" id="{BD3FDDEA-8B68-4561-B0CE-DC975EA3D287}"/>
                </a:ext>
              </a:extLst>
            </p:cNvPr>
            <p:cNvSpPr/>
            <p:nvPr/>
          </p:nvSpPr>
          <p:spPr>
            <a:xfrm>
              <a:off x="1181795" y="3344238"/>
              <a:ext cx="2241974" cy="36061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此处添加题目</a:t>
              </a:r>
            </a:p>
          </p:txBody>
        </p:sp>
      </p:grpSp>
      <p:grpSp>
        <p:nvGrpSpPr>
          <p:cNvPr id="22" name="组合 21">
            <a:extLst>
              <a:ext uri="{FF2B5EF4-FFF2-40B4-BE49-F238E27FC236}">
                <a16:creationId xmlns:a16="http://schemas.microsoft.com/office/drawing/2014/main" xmlns="" id="{63BB2DE2-C18C-476C-AE60-38EC696DA045}"/>
              </a:ext>
            </a:extLst>
          </p:cNvPr>
          <p:cNvGrpSpPr/>
          <p:nvPr/>
        </p:nvGrpSpPr>
        <p:grpSpPr>
          <a:xfrm>
            <a:off x="4826709" y="5234534"/>
            <a:ext cx="2241974" cy="964259"/>
            <a:chOff x="1181795" y="3344238"/>
            <a:chExt cx="2241974" cy="964259"/>
          </a:xfrm>
        </p:grpSpPr>
        <p:sp>
          <p:nvSpPr>
            <p:cNvPr id="23" name="矩形 22">
              <a:extLst>
                <a:ext uri="{FF2B5EF4-FFF2-40B4-BE49-F238E27FC236}">
                  <a16:creationId xmlns:a16="http://schemas.microsoft.com/office/drawing/2014/main" xmlns="" id="{32A4B07F-213A-419A-BEF5-921DA5D1E864}"/>
                </a:ext>
              </a:extLst>
            </p:cNvPr>
            <p:cNvSpPr/>
            <p:nvPr/>
          </p:nvSpPr>
          <p:spPr>
            <a:xfrm>
              <a:off x="1278878" y="3677812"/>
              <a:ext cx="2047810" cy="63068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24" name="矩形 23">
              <a:extLst>
                <a:ext uri="{FF2B5EF4-FFF2-40B4-BE49-F238E27FC236}">
                  <a16:creationId xmlns:a16="http://schemas.microsoft.com/office/drawing/2014/main" xmlns="" id="{62F7D35C-CB95-4BAE-A2FD-9B45D25C88FA}"/>
                </a:ext>
              </a:extLst>
            </p:cNvPr>
            <p:cNvSpPr/>
            <p:nvPr/>
          </p:nvSpPr>
          <p:spPr>
            <a:xfrm>
              <a:off x="1181795" y="3344238"/>
              <a:ext cx="2241974" cy="36875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cs typeface="+mn-ea"/>
                  <a:sym typeface="+mn-lt"/>
                </a:rPr>
                <a:t>此处添加题目</a:t>
              </a:r>
            </a:p>
          </p:txBody>
        </p:sp>
      </p:grpSp>
      <p:grpSp>
        <p:nvGrpSpPr>
          <p:cNvPr id="25" name="组合 24">
            <a:extLst>
              <a:ext uri="{FF2B5EF4-FFF2-40B4-BE49-F238E27FC236}">
                <a16:creationId xmlns:a16="http://schemas.microsoft.com/office/drawing/2014/main" xmlns="" id="{45332731-B716-467B-8C53-89CA93E7B763}"/>
              </a:ext>
            </a:extLst>
          </p:cNvPr>
          <p:cNvGrpSpPr/>
          <p:nvPr/>
        </p:nvGrpSpPr>
        <p:grpSpPr>
          <a:xfrm>
            <a:off x="7916960" y="5234534"/>
            <a:ext cx="2241974" cy="964259"/>
            <a:chOff x="1181795" y="3344238"/>
            <a:chExt cx="2241974" cy="964259"/>
          </a:xfrm>
        </p:grpSpPr>
        <p:sp>
          <p:nvSpPr>
            <p:cNvPr id="26" name="矩形 25">
              <a:extLst>
                <a:ext uri="{FF2B5EF4-FFF2-40B4-BE49-F238E27FC236}">
                  <a16:creationId xmlns:a16="http://schemas.microsoft.com/office/drawing/2014/main" xmlns="" id="{7BDEFE07-7641-4EB2-A319-B2B8DF376EA2}"/>
                </a:ext>
              </a:extLst>
            </p:cNvPr>
            <p:cNvSpPr/>
            <p:nvPr/>
          </p:nvSpPr>
          <p:spPr>
            <a:xfrm>
              <a:off x="1278878" y="3677812"/>
              <a:ext cx="2047810" cy="63068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用户可以在投影仪或者计算机上进行演示也可以将演示文稿打印出来制作成胶片中</a:t>
              </a:r>
            </a:p>
          </p:txBody>
        </p:sp>
        <p:sp>
          <p:nvSpPr>
            <p:cNvPr id="27" name="矩形 26">
              <a:extLst>
                <a:ext uri="{FF2B5EF4-FFF2-40B4-BE49-F238E27FC236}">
                  <a16:creationId xmlns:a16="http://schemas.microsoft.com/office/drawing/2014/main" xmlns="" id="{C0A97993-7D88-429C-82F7-0064A5E6FACB}"/>
                </a:ext>
              </a:extLst>
            </p:cNvPr>
            <p:cNvSpPr/>
            <p:nvPr/>
          </p:nvSpPr>
          <p:spPr>
            <a:xfrm>
              <a:off x="1181795" y="3344238"/>
              <a:ext cx="2241974" cy="36061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此处添加题目</a:t>
              </a:r>
            </a:p>
          </p:txBody>
        </p:sp>
      </p:grpSp>
      <p:grpSp>
        <p:nvGrpSpPr>
          <p:cNvPr id="28" name="组合 27">
            <a:extLst>
              <a:ext uri="{FF2B5EF4-FFF2-40B4-BE49-F238E27FC236}">
                <a16:creationId xmlns:a16="http://schemas.microsoft.com/office/drawing/2014/main" xmlns="" id="{819ED071-F239-42C4-8710-B8BE59F9257E}"/>
              </a:ext>
            </a:extLst>
          </p:cNvPr>
          <p:cNvGrpSpPr/>
          <p:nvPr/>
        </p:nvGrpSpPr>
        <p:grpSpPr>
          <a:xfrm>
            <a:off x="4607768" y="2494373"/>
            <a:ext cx="2597284" cy="2597284"/>
            <a:chOff x="4801732" y="2211862"/>
            <a:chExt cx="2597284" cy="2597284"/>
          </a:xfrm>
        </p:grpSpPr>
        <p:sp>
          <p:nvSpPr>
            <p:cNvPr id="29" name="任意多边形 54">
              <a:extLst>
                <a:ext uri="{FF2B5EF4-FFF2-40B4-BE49-F238E27FC236}">
                  <a16:creationId xmlns:a16="http://schemas.microsoft.com/office/drawing/2014/main" xmlns="" id="{37592868-EE16-4E04-8EB2-E3C0713ED024}"/>
                </a:ext>
              </a:extLst>
            </p:cNvPr>
            <p:cNvSpPr/>
            <p:nvPr/>
          </p:nvSpPr>
          <p:spPr>
            <a:xfrm>
              <a:off x="4801732" y="2211862"/>
              <a:ext cx="2597284" cy="2597284"/>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solidFill>
              <a:schemeClr val="tx1"/>
            </a:solidFill>
            <a:ln>
              <a:noFill/>
            </a:ln>
            <a:effectLst>
              <a:outerShdw blurRad="254000" dist="127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cs typeface="+mn-ea"/>
                <a:sym typeface="+mn-lt"/>
              </a:endParaRPr>
            </a:p>
          </p:txBody>
        </p:sp>
        <p:sp>
          <p:nvSpPr>
            <p:cNvPr id="30" name="任意多边形 25">
              <a:extLst>
                <a:ext uri="{FF2B5EF4-FFF2-40B4-BE49-F238E27FC236}">
                  <a16:creationId xmlns:a16="http://schemas.microsoft.com/office/drawing/2014/main" xmlns="" id="{B8509B89-B6F3-45E4-B6AF-D90CE875B47D}"/>
                </a:ext>
              </a:extLst>
            </p:cNvPr>
            <p:cNvSpPr/>
            <p:nvPr/>
          </p:nvSpPr>
          <p:spPr>
            <a:xfrm>
              <a:off x="5246350" y="2656480"/>
              <a:ext cx="1708048" cy="1708048"/>
            </a:xfrm>
            <a:custGeom>
              <a:avLst/>
              <a:gdLst>
                <a:gd name="connsiteX0" fmla="*/ 1314944 w 2629888"/>
                <a:gd name="connsiteY0" fmla="*/ 0 h 2629888"/>
                <a:gd name="connsiteX1" fmla="*/ 1557818 w 2629888"/>
                <a:gd name="connsiteY1" fmla="*/ 100603 h 2629888"/>
                <a:gd name="connsiteX2" fmla="*/ 2529286 w 2629888"/>
                <a:gd name="connsiteY2" fmla="*/ 1072070 h 2629888"/>
                <a:gd name="connsiteX3" fmla="*/ 2529286 w 2629888"/>
                <a:gd name="connsiteY3" fmla="*/ 1557818 h 2629888"/>
                <a:gd name="connsiteX4" fmla="*/ 1557818 w 2629888"/>
                <a:gd name="connsiteY4" fmla="*/ 2529286 h 2629888"/>
                <a:gd name="connsiteX5" fmla="*/ 1072070 w 2629888"/>
                <a:gd name="connsiteY5" fmla="*/ 2529286 h 2629888"/>
                <a:gd name="connsiteX6" fmla="*/ 100602 w 2629888"/>
                <a:gd name="connsiteY6" fmla="*/ 1557818 h 2629888"/>
                <a:gd name="connsiteX7" fmla="*/ 100602 w 2629888"/>
                <a:gd name="connsiteY7" fmla="*/ 1072070 h 2629888"/>
                <a:gd name="connsiteX8" fmla="*/ 1072070 w 2629888"/>
                <a:gd name="connsiteY8" fmla="*/ 100603 h 2629888"/>
                <a:gd name="connsiteX9" fmla="*/ 1314944 w 2629888"/>
                <a:gd name="connsiteY9" fmla="*/ 0 h 2629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9888" h="2629888">
                  <a:moveTo>
                    <a:pt x="1314944" y="0"/>
                  </a:moveTo>
                  <a:cubicBezTo>
                    <a:pt x="1402847" y="0"/>
                    <a:pt x="1490750" y="33535"/>
                    <a:pt x="1557818" y="100603"/>
                  </a:cubicBezTo>
                  <a:lnTo>
                    <a:pt x="2529286" y="1072070"/>
                  </a:lnTo>
                  <a:cubicBezTo>
                    <a:pt x="2663422" y="1206206"/>
                    <a:pt x="2663422" y="1423682"/>
                    <a:pt x="2529286" y="1557818"/>
                  </a:cubicBezTo>
                  <a:lnTo>
                    <a:pt x="1557818" y="2529286"/>
                  </a:lnTo>
                  <a:cubicBezTo>
                    <a:pt x="1423682" y="2663422"/>
                    <a:pt x="1206206" y="2663422"/>
                    <a:pt x="1072070" y="2529286"/>
                  </a:cubicBezTo>
                  <a:lnTo>
                    <a:pt x="100602" y="1557818"/>
                  </a:lnTo>
                  <a:cubicBezTo>
                    <a:pt x="-33534" y="1423682"/>
                    <a:pt x="-33534" y="1206206"/>
                    <a:pt x="100602" y="1072070"/>
                  </a:cubicBezTo>
                  <a:lnTo>
                    <a:pt x="1072070" y="100603"/>
                  </a:lnTo>
                  <a:cubicBezTo>
                    <a:pt x="1139138" y="33535"/>
                    <a:pt x="1227041" y="0"/>
                    <a:pt x="1314944" y="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1" name="图片 30">
              <a:extLst>
                <a:ext uri="{FF2B5EF4-FFF2-40B4-BE49-F238E27FC236}">
                  <a16:creationId xmlns:a16="http://schemas.microsoft.com/office/drawing/2014/main" xmlns="" id="{061C8346-D7A5-4ACD-90F0-1EF25A48AF0B}"/>
                </a:ext>
              </a:extLst>
            </p:cNvPr>
            <p:cNvPicPr>
              <a:picLocks noChangeAspect="1"/>
            </p:cNvPicPr>
            <p:nvPr>
              <p:custDataLst>
                <p:tags r:id="rId1"/>
              </p:custDataLst>
            </p:nvPr>
          </p:nvPicPr>
          <p:blipFill>
            <a:blip r:embed="rId5" cstate="print">
              <a:extLst>
                <a:ext uri="{BEBA8EAE-BF5A-486C-A8C5-ECC9F3942E4B}">
                  <a14:imgProps xmlns:a14="http://schemas.microsoft.com/office/drawing/2010/main">
                    <a14:imgLayer>
                      <a14:imgEffect>
                        <a14:backgroundRemoval t="0" b="100000" l="683" r="96585">
                          <a14:foregroundMark x1="82240" y1="7923" x2="86066" y2="7240"/>
                          <a14:foregroundMark x1="86066" y1="11475" x2="86475" y2="6831"/>
                          <a14:foregroundMark x1="15164" y1="11475" x2="13798" y2="6967"/>
                          <a14:backgroundMark x1="24317" y1="3279" x2="75546" y2="8197"/>
                        </a14:backgroundRemoval>
                      </a14:imgEffect>
                    </a14:imgLayer>
                  </a14:imgProps>
                </a:ext>
                <a:ext uri="{28A0092B-C50C-407E-A947-70E740481C1C}">
                  <a14:useLocalDpi xmlns:a14="http://schemas.microsoft.com/office/drawing/2010/main" val="0"/>
                </a:ext>
              </a:extLst>
            </a:blip>
            <a:srcRect b="49031"/>
            <a:stretch>
              <a:fillRect/>
            </a:stretch>
          </p:blipFill>
          <p:spPr>
            <a:xfrm>
              <a:off x="5241976" y="2656480"/>
              <a:ext cx="1708048" cy="870569"/>
            </a:xfrm>
            <a:custGeom>
              <a:avLst/>
              <a:gdLst>
                <a:gd name="connsiteX0" fmla="*/ 0 w 2176440"/>
                <a:gd name="connsiteY0" fmla="*/ 0 h 1109302"/>
                <a:gd name="connsiteX1" fmla="*/ 2176440 w 2176440"/>
                <a:gd name="connsiteY1" fmla="*/ 0 h 1109302"/>
                <a:gd name="connsiteX2" fmla="*/ 2176440 w 2176440"/>
                <a:gd name="connsiteY2" fmla="*/ 1109302 h 1109302"/>
                <a:gd name="connsiteX3" fmla="*/ 2078839 w 2176440"/>
                <a:gd name="connsiteY3" fmla="*/ 1109302 h 1109302"/>
                <a:gd name="connsiteX4" fmla="*/ 2069202 w 2176440"/>
                <a:gd name="connsiteY4" fmla="*/ 1076781 h 1109302"/>
                <a:gd name="connsiteX5" fmla="*/ 2010284 w 2176440"/>
                <a:gd name="connsiteY5" fmla="*/ 988056 h 1109302"/>
                <a:gd name="connsiteX6" fmla="*/ 1251697 w 2176440"/>
                <a:gd name="connsiteY6" fmla="*/ 229471 h 1109302"/>
                <a:gd name="connsiteX7" fmla="*/ 1062045 w 2176440"/>
                <a:gd name="connsiteY7" fmla="*/ 150913 h 1109302"/>
                <a:gd name="connsiteX8" fmla="*/ 872393 w 2176440"/>
                <a:gd name="connsiteY8" fmla="*/ 229471 h 1109302"/>
                <a:gd name="connsiteX9" fmla="*/ 113807 w 2176440"/>
                <a:gd name="connsiteY9" fmla="*/ 988056 h 1109302"/>
                <a:gd name="connsiteX10" fmla="*/ 54890 w 2176440"/>
                <a:gd name="connsiteY10" fmla="*/ 1076781 h 1109302"/>
                <a:gd name="connsiteX11" fmla="*/ 45252 w 2176440"/>
                <a:gd name="connsiteY11" fmla="*/ 1109302 h 1109302"/>
                <a:gd name="connsiteX12" fmla="*/ 0 w 2176440"/>
                <a:gd name="connsiteY12" fmla="*/ 1109302 h 1109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176440" h="1109302">
                  <a:moveTo>
                    <a:pt x="0" y="0"/>
                  </a:moveTo>
                  <a:lnTo>
                    <a:pt x="2176440" y="0"/>
                  </a:lnTo>
                  <a:lnTo>
                    <a:pt x="2176440" y="1109302"/>
                  </a:lnTo>
                  <a:lnTo>
                    <a:pt x="2078839" y="1109302"/>
                  </a:lnTo>
                  <a:lnTo>
                    <a:pt x="2069202" y="1076781"/>
                  </a:lnTo>
                  <a:cubicBezTo>
                    <a:pt x="2056109" y="1044495"/>
                    <a:pt x="2036470" y="1014242"/>
                    <a:pt x="2010284" y="988056"/>
                  </a:cubicBezTo>
                  <a:lnTo>
                    <a:pt x="1251697" y="229471"/>
                  </a:lnTo>
                  <a:cubicBezTo>
                    <a:pt x="1199326" y="177099"/>
                    <a:pt x="1130686" y="150913"/>
                    <a:pt x="1062045" y="150913"/>
                  </a:cubicBezTo>
                  <a:cubicBezTo>
                    <a:pt x="993405" y="150913"/>
                    <a:pt x="924764" y="177099"/>
                    <a:pt x="872393" y="229471"/>
                  </a:cubicBezTo>
                  <a:lnTo>
                    <a:pt x="113807" y="988056"/>
                  </a:lnTo>
                  <a:cubicBezTo>
                    <a:pt x="87622" y="1014242"/>
                    <a:pt x="67982" y="1044495"/>
                    <a:pt x="54890" y="1076781"/>
                  </a:cubicBezTo>
                  <a:lnTo>
                    <a:pt x="45252" y="1109302"/>
                  </a:lnTo>
                  <a:lnTo>
                    <a:pt x="0" y="1109302"/>
                  </a:lnTo>
                  <a:close/>
                </a:path>
              </a:pathLst>
            </a:custGeom>
          </p:spPr>
        </p:pic>
      </p:grpSp>
      <p:pic>
        <p:nvPicPr>
          <p:cNvPr id="101" name="图片 100">
            <a:extLst>
              <a:ext uri="{FF2B5EF4-FFF2-40B4-BE49-F238E27FC236}">
                <a16:creationId xmlns:a16="http://schemas.microsoft.com/office/drawing/2014/main" xmlns="" id="{92D80C16-A48D-4E8F-A5C8-FFBE8A26276B}"/>
              </a:ext>
            </a:extLst>
          </p:cNvPr>
          <p:cNvPicPr>
            <a:picLocks noChangeAspect="1"/>
          </p:cNvPicPr>
          <p:nvPr/>
        </p:nvPicPr>
        <p:blipFill rotWithShape="1">
          <a:blip r:embed="rId6">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spTree>
    <p:extLst>
      <p:ext uri="{BB962C8B-B14F-4D97-AF65-F5344CB8AC3E}">
        <p14:creationId xmlns:p14="http://schemas.microsoft.com/office/powerpoint/2010/main" val="559792007"/>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5"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1000" fill="hold"/>
                                            <p:tgtEl>
                                              <p:spTgt spid="28"/>
                                            </p:tgtEl>
                                            <p:attrNameLst>
                                              <p:attrName>ppt_w</p:attrName>
                                            </p:attrNameLst>
                                          </p:cBhvr>
                                          <p:tavLst>
                                            <p:tav tm="0">
                                              <p:val>
                                                <p:strVal val="#ppt_w*0.70"/>
                                              </p:val>
                                            </p:tav>
                                            <p:tav tm="100000">
                                              <p:val>
                                                <p:strVal val="#ppt_w"/>
                                              </p:val>
                                            </p:tav>
                                          </p:tavLst>
                                        </p:anim>
                                        <p:anim calcmode="lin" valueType="num">
                                          <p:cBhvr>
                                            <p:cTn id="23" dur="1000" fill="hold"/>
                                            <p:tgtEl>
                                              <p:spTgt spid="28"/>
                                            </p:tgtEl>
                                            <p:attrNameLst>
                                              <p:attrName>ppt_h</p:attrName>
                                            </p:attrNameLst>
                                          </p:cBhvr>
                                          <p:tavLst>
                                            <p:tav tm="0">
                                              <p:val>
                                                <p:strVal val="#ppt_h"/>
                                              </p:val>
                                            </p:tav>
                                            <p:tav tm="100000">
                                              <p:val>
                                                <p:strVal val="#ppt_h"/>
                                              </p:val>
                                            </p:tav>
                                          </p:tavLst>
                                        </p:anim>
                                        <p:animEffect transition="in" filter="fade">
                                          <p:cBhvr>
                                            <p:cTn id="24" dur="1000"/>
                                            <p:tgtEl>
                                              <p:spTgt spid="28"/>
                                            </p:tgtEl>
                                          </p:cBhvr>
                                        </p:animEffect>
                                      </p:childTnLst>
                                    </p:cTn>
                                  </p:par>
                                </p:childTnLst>
                              </p:cTn>
                            </p:par>
                            <p:par>
                              <p:cTn id="25" fill="hold">
                                <p:stCondLst>
                                  <p:cond delay="3000"/>
                                </p:stCondLst>
                                <p:childTnLst>
                                  <p:par>
                                    <p:cTn id="26" presetID="50" presetClass="entr" presetSubtype="0" decel="10000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strVal val="#ppt_w+.3"/>
                                              </p:val>
                                            </p:tav>
                                            <p:tav tm="100000">
                                              <p:val>
                                                <p:strVal val="#ppt_w"/>
                                              </p:val>
                                            </p:tav>
                                          </p:tavLst>
                                        </p:anim>
                                        <p:anim calcmode="lin" valueType="num">
                                          <p:cBhvr>
                                            <p:cTn id="29" dur="1000" fill="hold"/>
                                            <p:tgtEl>
                                              <p:spTgt spid="22"/>
                                            </p:tgtEl>
                                            <p:attrNameLst>
                                              <p:attrName>ppt_h</p:attrName>
                                            </p:attrNameLst>
                                          </p:cBhvr>
                                          <p:tavLst>
                                            <p:tav tm="0">
                                              <p:val>
                                                <p:strVal val="#ppt_h"/>
                                              </p:val>
                                            </p:tav>
                                            <p:tav tm="100000">
                                              <p:val>
                                                <p:strVal val="#ppt_h"/>
                                              </p:val>
                                            </p:tav>
                                          </p:tavLst>
                                        </p:anim>
                                        <p:animEffect transition="in" filter="fade">
                                          <p:cBhvr>
                                            <p:cTn id="30" dur="1000"/>
                                            <p:tgtEl>
                                              <p:spTgt spid="22"/>
                                            </p:tgtEl>
                                          </p:cBhvr>
                                        </p:animEffect>
                                      </p:childTnLst>
                                    </p:cTn>
                                  </p:par>
                                </p:childTnLst>
                              </p:cTn>
                            </p:par>
                            <p:par>
                              <p:cTn id="31" fill="hold">
                                <p:stCondLst>
                                  <p:cond delay="4000"/>
                                </p:stCondLst>
                                <p:childTnLst>
                                  <p:par>
                                    <p:cTn id="32" presetID="49" presetClass="entr" presetSubtype="0" decel="10000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 calcmode="lin" valueType="num">
                                          <p:cBhvr>
                                            <p:cTn id="36" dur="500" fill="hold"/>
                                            <p:tgtEl>
                                              <p:spTgt spid="13"/>
                                            </p:tgtEl>
                                            <p:attrNameLst>
                                              <p:attrName>style.rotation</p:attrName>
                                            </p:attrNameLst>
                                          </p:cBhvr>
                                          <p:tavLst>
                                            <p:tav tm="0">
                                              <p:val>
                                                <p:fltVal val="360"/>
                                              </p:val>
                                            </p:tav>
                                            <p:tav tm="100000">
                                              <p:val>
                                                <p:fltVal val="0"/>
                                              </p:val>
                                            </p:tav>
                                          </p:tavLst>
                                        </p:anim>
                                        <p:animEffect transition="in" filter="fade">
                                          <p:cBhvr>
                                            <p:cTn id="37" dur="500"/>
                                            <p:tgtEl>
                                              <p:spTgt spid="13"/>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 calcmode="lin" valueType="num">
                                          <p:cBhvr>
                                            <p:cTn id="42" dur="500" fill="hold"/>
                                            <p:tgtEl>
                                              <p:spTgt spid="16"/>
                                            </p:tgtEl>
                                            <p:attrNameLst>
                                              <p:attrName>style.rotation</p:attrName>
                                            </p:attrNameLst>
                                          </p:cBhvr>
                                          <p:tavLst>
                                            <p:tav tm="0">
                                              <p:val>
                                                <p:fltVal val="360"/>
                                              </p:val>
                                            </p:tav>
                                            <p:tav tm="100000">
                                              <p:val>
                                                <p:fltVal val="0"/>
                                              </p:val>
                                            </p:tav>
                                          </p:tavLst>
                                        </p:anim>
                                        <p:animEffect transition="in" filter="fade">
                                          <p:cBhvr>
                                            <p:cTn id="43" dur="500"/>
                                            <p:tgtEl>
                                              <p:spTgt spid="16"/>
                                            </p:tgtEl>
                                          </p:cBhvr>
                                        </p:animEffect>
                                      </p:childTnLst>
                                    </p:cTn>
                                  </p:par>
                                </p:childTnLst>
                              </p:cTn>
                            </p:par>
                            <p:par>
                              <p:cTn id="44" fill="hold">
                                <p:stCondLst>
                                  <p:cond delay="4500"/>
                                </p:stCondLst>
                                <p:childTnLst>
                                  <p:par>
                                    <p:cTn id="45" presetID="55"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1000" fill="hold"/>
                                            <p:tgtEl>
                                              <p:spTgt spid="19"/>
                                            </p:tgtEl>
                                            <p:attrNameLst>
                                              <p:attrName>ppt_w</p:attrName>
                                            </p:attrNameLst>
                                          </p:cBhvr>
                                          <p:tavLst>
                                            <p:tav tm="0">
                                              <p:val>
                                                <p:strVal val="#ppt_w*0.70"/>
                                              </p:val>
                                            </p:tav>
                                            <p:tav tm="100000">
                                              <p:val>
                                                <p:strVal val="#ppt_w"/>
                                              </p:val>
                                            </p:tav>
                                          </p:tavLst>
                                        </p:anim>
                                        <p:anim calcmode="lin" valueType="num">
                                          <p:cBhvr>
                                            <p:cTn id="48" dur="1000" fill="hold"/>
                                            <p:tgtEl>
                                              <p:spTgt spid="19"/>
                                            </p:tgtEl>
                                            <p:attrNameLst>
                                              <p:attrName>ppt_h</p:attrName>
                                            </p:attrNameLst>
                                          </p:cBhvr>
                                          <p:tavLst>
                                            <p:tav tm="0">
                                              <p:val>
                                                <p:strVal val="#ppt_h"/>
                                              </p:val>
                                            </p:tav>
                                            <p:tav tm="100000">
                                              <p:val>
                                                <p:strVal val="#ppt_h"/>
                                              </p:val>
                                            </p:tav>
                                          </p:tavLst>
                                        </p:anim>
                                        <p:animEffect transition="in" filter="fade">
                                          <p:cBhvr>
                                            <p:cTn id="49" dur="1000"/>
                                            <p:tgtEl>
                                              <p:spTgt spid="19"/>
                                            </p:tgtEl>
                                          </p:cBhvr>
                                        </p:animEffect>
                                      </p:childTnLst>
                                    </p:cTn>
                                  </p:par>
                                  <p:par>
                                    <p:cTn id="50" presetID="55"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strVal val="#ppt_w*0.70"/>
                                              </p:val>
                                            </p:tav>
                                            <p:tav tm="100000">
                                              <p:val>
                                                <p:strVal val="#ppt_w"/>
                                              </p:val>
                                            </p:tav>
                                          </p:tavLst>
                                        </p:anim>
                                        <p:anim calcmode="lin" valueType="num">
                                          <p:cBhvr>
                                            <p:cTn id="53" dur="1000" fill="hold"/>
                                            <p:tgtEl>
                                              <p:spTgt spid="25"/>
                                            </p:tgtEl>
                                            <p:attrNameLst>
                                              <p:attrName>ppt_h</p:attrName>
                                            </p:attrNameLst>
                                          </p:cBhvr>
                                          <p:tavLst>
                                            <p:tav tm="0">
                                              <p:val>
                                                <p:strVal val="#ppt_h"/>
                                              </p:val>
                                            </p:tav>
                                            <p:tav tm="100000">
                                              <p:val>
                                                <p:strVal val="#ppt_h"/>
                                              </p:val>
                                            </p:tav>
                                          </p:tavLst>
                                        </p:anim>
                                        <p:animEffect transition="in" filter="fade">
                                          <p:cBhvr>
                                            <p:cTn id="54" dur="1000"/>
                                            <p:tgtEl>
                                              <p:spTgt spid="25"/>
                                            </p:tgtEl>
                                          </p:cBhvr>
                                        </p:animEffect>
                                      </p:childTnLst>
                                    </p:cTn>
                                  </p:par>
                                  <p:par>
                                    <p:cTn id="55" presetID="2" presetClass="entr" presetSubtype="2" decel="10000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1500" fill="hold"/>
                                            <p:tgtEl>
                                              <p:spTgt spid="32"/>
                                            </p:tgtEl>
                                            <p:attrNameLst>
                                              <p:attrName>ppt_x</p:attrName>
                                            </p:attrNameLst>
                                          </p:cBhvr>
                                          <p:tavLst>
                                            <p:tav tm="0">
                                              <p:val>
                                                <p:strVal val="1+#ppt_w/2"/>
                                              </p:val>
                                            </p:tav>
                                            <p:tav tm="100000">
                                              <p:val>
                                                <p:strVal val="#ppt_x"/>
                                              </p:val>
                                            </p:tav>
                                          </p:tavLst>
                                        </p:anim>
                                        <p:anim calcmode="lin" valueType="num">
                                          <p:cBhvr additive="base">
                                            <p:cTn id="58" dur="1500" fill="hold"/>
                                            <p:tgtEl>
                                              <p:spTgt spid="32"/>
                                            </p:tgtEl>
                                            <p:attrNameLst>
                                              <p:attrName>ppt_y</p:attrName>
                                            </p:attrNameLst>
                                          </p:cBhvr>
                                          <p:tavLst>
                                            <p:tav tm="0">
                                              <p:val>
                                                <p:strVal val="#ppt_y"/>
                                              </p:val>
                                            </p:tav>
                                            <p:tav tm="100000">
                                              <p:val>
                                                <p:strVal val="#ppt_y"/>
                                              </p:val>
                                            </p:tav>
                                          </p:tavLst>
                                        </p:anim>
                                      </p:childTnLst>
                                    </p:cTn>
                                  </p:par>
                                </p:childTnLst>
                              </p:cTn>
                            </p:par>
                            <p:par>
                              <p:cTn id="59" fill="hold">
                                <p:stCondLst>
                                  <p:cond delay="6000"/>
                                </p:stCondLst>
                                <p:childTnLst>
                                  <p:par>
                                    <p:cTn id="60" presetID="49" presetClass="entr" presetSubtype="0" decel="100000" fill="hold" nodeType="afterEffect">
                                      <p:stCondLst>
                                        <p:cond delay="0"/>
                                      </p:stCondLst>
                                      <p:childTnLst>
                                        <p:set>
                                          <p:cBhvr>
                                            <p:cTn id="61" dur="1" fill="hold">
                                              <p:stCondLst>
                                                <p:cond delay="0"/>
                                              </p:stCondLst>
                                            </p:cTn>
                                            <p:tgtEl>
                                              <p:spTgt spid="101"/>
                                            </p:tgtEl>
                                            <p:attrNameLst>
                                              <p:attrName>style.visibility</p:attrName>
                                            </p:attrNameLst>
                                          </p:cBhvr>
                                          <p:to>
                                            <p:strVal val="visible"/>
                                          </p:to>
                                        </p:set>
                                        <p:anim calcmode="lin" valueType="num">
                                          <p:cBhvr>
                                            <p:cTn id="62" dur="500" fill="hold"/>
                                            <p:tgtEl>
                                              <p:spTgt spid="101"/>
                                            </p:tgtEl>
                                            <p:attrNameLst>
                                              <p:attrName>ppt_w</p:attrName>
                                            </p:attrNameLst>
                                          </p:cBhvr>
                                          <p:tavLst>
                                            <p:tav tm="0">
                                              <p:val>
                                                <p:fltVal val="0"/>
                                              </p:val>
                                            </p:tav>
                                            <p:tav tm="100000">
                                              <p:val>
                                                <p:strVal val="#ppt_w"/>
                                              </p:val>
                                            </p:tav>
                                          </p:tavLst>
                                        </p:anim>
                                        <p:anim calcmode="lin" valueType="num">
                                          <p:cBhvr>
                                            <p:cTn id="63" dur="500" fill="hold"/>
                                            <p:tgtEl>
                                              <p:spTgt spid="101"/>
                                            </p:tgtEl>
                                            <p:attrNameLst>
                                              <p:attrName>ppt_h</p:attrName>
                                            </p:attrNameLst>
                                          </p:cBhvr>
                                          <p:tavLst>
                                            <p:tav tm="0">
                                              <p:val>
                                                <p:fltVal val="0"/>
                                              </p:val>
                                            </p:tav>
                                            <p:tav tm="100000">
                                              <p:val>
                                                <p:strVal val="#ppt_h"/>
                                              </p:val>
                                            </p:tav>
                                          </p:tavLst>
                                        </p:anim>
                                        <p:anim calcmode="lin" valueType="num">
                                          <p:cBhvr>
                                            <p:cTn id="64" dur="500" fill="hold"/>
                                            <p:tgtEl>
                                              <p:spTgt spid="101"/>
                                            </p:tgtEl>
                                            <p:attrNameLst>
                                              <p:attrName>style.rotation</p:attrName>
                                            </p:attrNameLst>
                                          </p:cBhvr>
                                          <p:tavLst>
                                            <p:tav tm="0">
                                              <p:val>
                                                <p:fltVal val="360"/>
                                              </p:val>
                                            </p:tav>
                                            <p:tav tm="100000">
                                              <p:val>
                                                <p:fltVal val="0"/>
                                              </p:val>
                                            </p:tav>
                                          </p:tavLst>
                                        </p:anim>
                                        <p:animEffect transition="in" filter="fade">
                                          <p:cBhvr>
                                            <p:cTn id="65"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5" presetClass="entr" presetSubtype="0" fill="hold" nodeType="afterEffect">
                                      <p:stCondLst>
                                        <p:cond delay="0"/>
                                      </p:stCondLst>
                                      <p:childTnLst>
                                        <p:set>
                                          <p:cBhvr>
                                            <p:cTn id="21" dur="1" fill="hold">
                                              <p:stCondLst>
                                                <p:cond delay="0"/>
                                              </p:stCondLst>
                                            </p:cTn>
                                            <p:tgtEl>
                                              <p:spTgt spid="28"/>
                                            </p:tgtEl>
                                            <p:attrNameLst>
                                              <p:attrName>style.visibility</p:attrName>
                                            </p:attrNameLst>
                                          </p:cBhvr>
                                          <p:to>
                                            <p:strVal val="visible"/>
                                          </p:to>
                                        </p:set>
                                        <p:anim calcmode="lin" valueType="num">
                                          <p:cBhvr>
                                            <p:cTn id="22" dur="1000" fill="hold"/>
                                            <p:tgtEl>
                                              <p:spTgt spid="28"/>
                                            </p:tgtEl>
                                            <p:attrNameLst>
                                              <p:attrName>ppt_w</p:attrName>
                                            </p:attrNameLst>
                                          </p:cBhvr>
                                          <p:tavLst>
                                            <p:tav tm="0">
                                              <p:val>
                                                <p:strVal val="#ppt_w*0.70"/>
                                              </p:val>
                                            </p:tav>
                                            <p:tav tm="100000">
                                              <p:val>
                                                <p:strVal val="#ppt_w"/>
                                              </p:val>
                                            </p:tav>
                                          </p:tavLst>
                                        </p:anim>
                                        <p:anim calcmode="lin" valueType="num">
                                          <p:cBhvr>
                                            <p:cTn id="23" dur="1000" fill="hold"/>
                                            <p:tgtEl>
                                              <p:spTgt spid="28"/>
                                            </p:tgtEl>
                                            <p:attrNameLst>
                                              <p:attrName>ppt_h</p:attrName>
                                            </p:attrNameLst>
                                          </p:cBhvr>
                                          <p:tavLst>
                                            <p:tav tm="0">
                                              <p:val>
                                                <p:strVal val="#ppt_h"/>
                                              </p:val>
                                            </p:tav>
                                            <p:tav tm="100000">
                                              <p:val>
                                                <p:strVal val="#ppt_h"/>
                                              </p:val>
                                            </p:tav>
                                          </p:tavLst>
                                        </p:anim>
                                        <p:animEffect transition="in" filter="fade">
                                          <p:cBhvr>
                                            <p:cTn id="24" dur="1000"/>
                                            <p:tgtEl>
                                              <p:spTgt spid="28"/>
                                            </p:tgtEl>
                                          </p:cBhvr>
                                        </p:animEffect>
                                      </p:childTnLst>
                                    </p:cTn>
                                  </p:par>
                                </p:childTnLst>
                              </p:cTn>
                            </p:par>
                            <p:par>
                              <p:cTn id="25" fill="hold">
                                <p:stCondLst>
                                  <p:cond delay="3000"/>
                                </p:stCondLst>
                                <p:childTnLst>
                                  <p:par>
                                    <p:cTn id="26" presetID="50" presetClass="entr" presetSubtype="0" decel="10000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1000" fill="hold"/>
                                            <p:tgtEl>
                                              <p:spTgt spid="22"/>
                                            </p:tgtEl>
                                            <p:attrNameLst>
                                              <p:attrName>ppt_w</p:attrName>
                                            </p:attrNameLst>
                                          </p:cBhvr>
                                          <p:tavLst>
                                            <p:tav tm="0">
                                              <p:val>
                                                <p:strVal val="#ppt_w+.3"/>
                                              </p:val>
                                            </p:tav>
                                            <p:tav tm="100000">
                                              <p:val>
                                                <p:strVal val="#ppt_w"/>
                                              </p:val>
                                            </p:tav>
                                          </p:tavLst>
                                        </p:anim>
                                        <p:anim calcmode="lin" valueType="num">
                                          <p:cBhvr>
                                            <p:cTn id="29" dur="1000" fill="hold"/>
                                            <p:tgtEl>
                                              <p:spTgt spid="22"/>
                                            </p:tgtEl>
                                            <p:attrNameLst>
                                              <p:attrName>ppt_h</p:attrName>
                                            </p:attrNameLst>
                                          </p:cBhvr>
                                          <p:tavLst>
                                            <p:tav tm="0">
                                              <p:val>
                                                <p:strVal val="#ppt_h"/>
                                              </p:val>
                                            </p:tav>
                                            <p:tav tm="100000">
                                              <p:val>
                                                <p:strVal val="#ppt_h"/>
                                              </p:val>
                                            </p:tav>
                                          </p:tavLst>
                                        </p:anim>
                                        <p:animEffect transition="in" filter="fade">
                                          <p:cBhvr>
                                            <p:cTn id="30" dur="1000"/>
                                            <p:tgtEl>
                                              <p:spTgt spid="22"/>
                                            </p:tgtEl>
                                          </p:cBhvr>
                                        </p:animEffect>
                                      </p:childTnLst>
                                    </p:cTn>
                                  </p:par>
                                </p:childTnLst>
                              </p:cTn>
                            </p:par>
                            <p:par>
                              <p:cTn id="31" fill="hold">
                                <p:stCondLst>
                                  <p:cond delay="4000"/>
                                </p:stCondLst>
                                <p:childTnLst>
                                  <p:par>
                                    <p:cTn id="32" presetID="49" presetClass="entr" presetSubtype="0" decel="100000"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 calcmode="lin" valueType="num">
                                          <p:cBhvr>
                                            <p:cTn id="36" dur="500" fill="hold"/>
                                            <p:tgtEl>
                                              <p:spTgt spid="13"/>
                                            </p:tgtEl>
                                            <p:attrNameLst>
                                              <p:attrName>style.rotation</p:attrName>
                                            </p:attrNameLst>
                                          </p:cBhvr>
                                          <p:tavLst>
                                            <p:tav tm="0">
                                              <p:val>
                                                <p:fltVal val="360"/>
                                              </p:val>
                                            </p:tav>
                                            <p:tav tm="100000">
                                              <p:val>
                                                <p:fltVal val="0"/>
                                              </p:val>
                                            </p:tav>
                                          </p:tavLst>
                                        </p:anim>
                                        <p:animEffect transition="in" filter="fade">
                                          <p:cBhvr>
                                            <p:cTn id="37" dur="500"/>
                                            <p:tgtEl>
                                              <p:spTgt spid="13"/>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 calcmode="lin" valueType="num">
                                          <p:cBhvr>
                                            <p:cTn id="42" dur="500" fill="hold"/>
                                            <p:tgtEl>
                                              <p:spTgt spid="16"/>
                                            </p:tgtEl>
                                            <p:attrNameLst>
                                              <p:attrName>style.rotation</p:attrName>
                                            </p:attrNameLst>
                                          </p:cBhvr>
                                          <p:tavLst>
                                            <p:tav tm="0">
                                              <p:val>
                                                <p:fltVal val="360"/>
                                              </p:val>
                                            </p:tav>
                                            <p:tav tm="100000">
                                              <p:val>
                                                <p:fltVal val="0"/>
                                              </p:val>
                                            </p:tav>
                                          </p:tavLst>
                                        </p:anim>
                                        <p:animEffect transition="in" filter="fade">
                                          <p:cBhvr>
                                            <p:cTn id="43" dur="500"/>
                                            <p:tgtEl>
                                              <p:spTgt spid="16"/>
                                            </p:tgtEl>
                                          </p:cBhvr>
                                        </p:animEffect>
                                      </p:childTnLst>
                                    </p:cTn>
                                  </p:par>
                                </p:childTnLst>
                              </p:cTn>
                            </p:par>
                            <p:par>
                              <p:cTn id="44" fill="hold">
                                <p:stCondLst>
                                  <p:cond delay="4500"/>
                                </p:stCondLst>
                                <p:childTnLst>
                                  <p:par>
                                    <p:cTn id="45" presetID="55"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p:cTn id="47" dur="1000" fill="hold"/>
                                            <p:tgtEl>
                                              <p:spTgt spid="19"/>
                                            </p:tgtEl>
                                            <p:attrNameLst>
                                              <p:attrName>ppt_w</p:attrName>
                                            </p:attrNameLst>
                                          </p:cBhvr>
                                          <p:tavLst>
                                            <p:tav tm="0">
                                              <p:val>
                                                <p:strVal val="#ppt_w*0.70"/>
                                              </p:val>
                                            </p:tav>
                                            <p:tav tm="100000">
                                              <p:val>
                                                <p:strVal val="#ppt_w"/>
                                              </p:val>
                                            </p:tav>
                                          </p:tavLst>
                                        </p:anim>
                                        <p:anim calcmode="lin" valueType="num">
                                          <p:cBhvr>
                                            <p:cTn id="48" dur="1000" fill="hold"/>
                                            <p:tgtEl>
                                              <p:spTgt spid="19"/>
                                            </p:tgtEl>
                                            <p:attrNameLst>
                                              <p:attrName>ppt_h</p:attrName>
                                            </p:attrNameLst>
                                          </p:cBhvr>
                                          <p:tavLst>
                                            <p:tav tm="0">
                                              <p:val>
                                                <p:strVal val="#ppt_h"/>
                                              </p:val>
                                            </p:tav>
                                            <p:tav tm="100000">
                                              <p:val>
                                                <p:strVal val="#ppt_h"/>
                                              </p:val>
                                            </p:tav>
                                          </p:tavLst>
                                        </p:anim>
                                        <p:animEffect transition="in" filter="fade">
                                          <p:cBhvr>
                                            <p:cTn id="49" dur="1000"/>
                                            <p:tgtEl>
                                              <p:spTgt spid="19"/>
                                            </p:tgtEl>
                                          </p:cBhvr>
                                        </p:animEffect>
                                      </p:childTnLst>
                                    </p:cTn>
                                  </p:par>
                                  <p:par>
                                    <p:cTn id="50" presetID="55" presetClass="entr" presetSubtype="0"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 calcmode="lin" valueType="num">
                                          <p:cBhvr>
                                            <p:cTn id="52" dur="1000" fill="hold"/>
                                            <p:tgtEl>
                                              <p:spTgt spid="25"/>
                                            </p:tgtEl>
                                            <p:attrNameLst>
                                              <p:attrName>ppt_w</p:attrName>
                                            </p:attrNameLst>
                                          </p:cBhvr>
                                          <p:tavLst>
                                            <p:tav tm="0">
                                              <p:val>
                                                <p:strVal val="#ppt_w*0.70"/>
                                              </p:val>
                                            </p:tav>
                                            <p:tav tm="100000">
                                              <p:val>
                                                <p:strVal val="#ppt_w"/>
                                              </p:val>
                                            </p:tav>
                                          </p:tavLst>
                                        </p:anim>
                                        <p:anim calcmode="lin" valueType="num">
                                          <p:cBhvr>
                                            <p:cTn id="53" dur="1000" fill="hold"/>
                                            <p:tgtEl>
                                              <p:spTgt spid="25"/>
                                            </p:tgtEl>
                                            <p:attrNameLst>
                                              <p:attrName>ppt_h</p:attrName>
                                            </p:attrNameLst>
                                          </p:cBhvr>
                                          <p:tavLst>
                                            <p:tav tm="0">
                                              <p:val>
                                                <p:strVal val="#ppt_h"/>
                                              </p:val>
                                            </p:tav>
                                            <p:tav tm="100000">
                                              <p:val>
                                                <p:strVal val="#ppt_h"/>
                                              </p:val>
                                            </p:tav>
                                          </p:tavLst>
                                        </p:anim>
                                        <p:animEffect transition="in" filter="fade">
                                          <p:cBhvr>
                                            <p:cTn id="54" dur="1000"/>
                                            <p:tgtEl>
                                              <p:spTgt spid="25"/>
                                            </p:tgtEl>
                                          </p:cBhvr>
                                        </p:animEffect>
                                      </p:childTnLst>
                                    </p:cTn>
                                  </p:par>
                                  <p:par>
                                    <p:cTn id="55" presetID="2" presetClass="entr" presetSubtype="2" decel="100000" fill="hold"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1500" fill="hold"/>
                                            <p:tgtEl>
                                              <p:spTgt spid="32"/>
                                            </p:tgtEl>
                                            <p:attrNameLst>
                                              <p:attrName>ppt_x</p:attrName>
                                            </p:attrNameLst>
                                          </p:cBhvr>
                                          <p:tavLst>
                                            <p:tav tm="0">
                                              <p:val>
                                                <p:strVal val="1+#ppt_w/2"/>
                                              </p:val>
                                            </p:tav>
                                            <p:tav tm="100000">
                                              <p:val>
                                                <p:strVal val="#ppt_x"/>
                                              </p:val>
                                            </p:tav>
                                          </p:tavLst>
                                        </p:anim>
                                        <p:anim calcmode="lin" valueType="num">
                                          <p:cBhvr additive="base">
                                            <p:cTn id="58" dur="1500" fill="hold"/>
                                            <p:tgtEl>
                                              <p:spTgt spid="32"/>
                                            </p:tgtEl>
                                            <p:attrNameLst>
                                              <p:attrName>ppt_y</p:attrName>
                                            </p:attrNameLst>
                                          </p:cBhvr>
                                          <p:tavLst>
                                            <p:tav tm="0">
                                              <p:val>
                                                <p:strVal val="#ppt_y"/>
                                              </p:val>
                                            </p:tav>
                                            <p:tav tm="100000">
                                              <p:val>
                                                <p:strVal val="#ppt_y"/>
                                              </p:val>
                                            </p:tav>
                                          </p:tavLst>
                                        </p:anim>
                                      </p:childTnLst>
                                    </p:cTn>
                                  </p:par>
                                </p:childTnLst>
                              </p:cTn>
                            </p:par>
                            <p:par>
                              <p:cTn id="59" fill="hold">
                                <p:stCondLst>
                                  <p:cond delay="6000"/>
                                </p:stCondLst>
                                <p:childTnLst>
                                  <p:par>
                                    <p:cTn id="60" presetID="49" presetClass="entr" presetSubtype="0" decel="100000" fill="hold" nodeType="afterEffect">
                                      <p:stCondLst>
                                        <p:cond delay="0"/>
                                      </p:stCondLst>
                                      <p:childTnLst>
                                        <p:set>
                                          <p:cBhvr>
                                            <p:cTn id="61" dur="1" fill="hold">
                                              <p:stCondLst>
                                                <p:cond delay="0"/>
                                              </p:stCondLst>
                                            </p:cTn>
                                            <p:tgtEl>
                                              <p:spTgt spid="101"/>
                                            </p:tgtEl>
                                            <p:attrNameLst>
                                              <p:attrName>style.visibility</p:attrName>
                                            </p:attrNameLst>
                                          </p:cBhvr>
                                          <p:to>
                                            <p:strVal val="visible"/>
                                          </p:to>
                                        </p:set>
                                        <p:anim calcmode="lin" valueType="num">
                                          <p:cBhvr>
                                            <p:cTn id="62" dur="500" fill="hold"/>
                                            <p:tgtEl>
                                              <p:spTgt spid="101"/>
                                            </p:tgtEl>
                                            <p:attrNameLst>
                                              <p:attrName>ppt_w</p:attrName>
                                            </p:attrNameLst>
                                          </p:cBhvr>
                                          <p:tavLst>
                                            <p:tav tm="0">
                                              <p:val>
                                                <p:fltVal val="0"/>
                                              </p:val>
                                            </p:tav>
                                            <p:tav tm="100000">
                                              <p:val>
                                                <p:strVal val="#ppt_w"/>
                                              </p:val>
                                            </p:tav>
                                          </p:tavLst>
                                        </p:anim>
                                        <p:anim calcmode="lin" valueType="num">
                                          <p:cBhvr>
                                            <p:cTn id="63" dur="500" fill="hold"/>
                                            <p:tgtEl>
                                              <p:spTgt spid="101"/>
                                            </p:tgtEl>
                                            <p:attrNameLst>
                                              <p:attrName>ppt_h</p:attrName>
                                            </p:attrNameLst>
                                          </p:cBhvr>
                                          <p:tavLst>
                                            <p:tav tm="0">
                                              <p:val>
                                                <p:fltVal val="0"/>
                                              </p:val>
                                            </p:tav>
                                            <p:tav tm="100000">
                                              <p:val>
                                                <p:strVal val="#ppt_h"/>
                                              </p:val>
                                            </p:tav>
                                          </p:tavLst>
                                        </p:anim>
                                        <p:anim calcmode="lin" valueType="num">
                                          <p:cBhvr>
                                            <p:cTn id="64" dur="500" fill="hold"/>
                                            <p:tgtEl>
                                              <p:spTgt spid="101"/>
                                            </p:tgtEl>
                                            <p:attrNameLst>
                                              <p:attrName>style.rotation</p:attrName>
                                            </p:attrNameLst>
                                          </p:cBhvr>
                                          <p:tavLst>
                                            <p:tav tm="0">
                                              <p:val>
                                                <p:fltVal val="360"/>
                                              </p:val>
                                            </p:tav>
                                            <p:tav tm="100000">
                                              <p:val>
                                                <p:fltVal val="0"/>
                                              </p:val>
                                            </p:tav>
                                          </p:tavLst>
                                        </p:anim>
                                        <p:animEffect transition="in" filter="fade">
                                          <p:cBhvr>
                                            <p:cTn id="65"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03</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pic>
        <p:nvPicPr>
          <p:cNvPr id="143" name="图片 142">
            <a:extLst>
              <a:ext uri="{FF2B5EF4-FFF2-40B4-BE49-F238E27FC236}">
                <a16:creationId xmlns:a16="http://schemas.microsoft.com/office/drawing/2014/main" xmlns="" id="{64345DDE-765D-4ABD-B3E7-E4C84A3C4D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flipH="1" flipV="1">
            <a:off x="240605" y="1890616"/>
            <a:ext cx="5283502" cy="5424585"/>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岗位需求</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three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Arc 6">
            <a:extLst>
              <a:ext uri="{FF2B5EF4-FFF2-40B4-BE49-F238E27FC236}">
                <a16:creationId xmlns:a16="http://schemas.microsoft.com/office/drawing/2014/main" xmlns="" id="{D264D134-0976-4D6E-9E3A-67F52402B8FA}"/>
              </a:ext>
            </a:extLst>
          </p:cNvPr>
          <p:cNvSpPr/>
          <p:nvPr/>
        </p:nvSpPr>
        <p:spPr>
          <a:xfrm rot="5400000" flipV="1">
            <a:off x="4651140" y="2029764"/>
            <a:ext cx="2798472" cy="2798473"/>
          </a:xfrm>
          <a:prstGeom prst="arc">
            <a:avLst>
              <a:gd name="adj1" fmla="val 432948"/>
              <a:gd name="adj2" fmla="val 10381216"/>
            </a:avLst>
          </a:prstGeom>
          <a:noFill/>
          <a:ln w="12700">
            <a:solidFill>
              <a:schemeClr val="tx1"/>
            </a:solidFill>
            <a:headEnd type="oval"/>
            <a:tailEnd type="ova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ko-KR" altLang="en-US" sz="2400"/>
          </a:p>
        </p:txBody>
      </p:sp>
      <p:grpSp>
        <p:nvGrpSpPr>
          <p:cNvPr id="124" name="组合 123">
            <a:extLst>
              <a:ext uri="{FF2B5EF4-FFF2-40B4-BE49-F238E27FC236}">
                <a16:creationId xmlns:a16="http://schemas.microsoft.com/office/drawing/2014/main" xmlns="" id="{C1E899AC-5357-4C89-A531-C9BF3B4B0ADE}"/>
              </a:ext>
            </a:extLst>
          </p:cNvPr>
          <p:cNvGrpSpPr/>
          <p:nvPr/>
        </p:nvGrpSpPr>
        <p:grpSpPr>
          <a:xfrm>
            <a:off x="4994413" y="2464680"/>
            <a:ext cx="1928645" cy="1928637"/>
            <a:chOff x="2892639" y="2148252"/>
            <a:chExt cx="1446484" cy="1446478"/>
          </a:xfrm>
          <a:effectLst>
            <a:outerShdw blurRad="381000" dist="190500" dir="2700000" algn="tl" rotWithShape="0">
              <a:prstClr val="black">
                <a:alpha val="40000"/>
              </a:prstClr>
            </a:outerShdw>
          </a:effectLst>
        </p:grpSpPr>
        <p:sp>
          <p:nvSpPr>
            <p:cNvPr id="125" name="Oval 92">
              <a:extLst>
                <a:ext uri="{FF2B5EF4-FFF2-40B4-BE49-F238E27FC236}">
                  <a16:creationId xmlns:a16="http://schemas.microsoft.com/office/drawing/2014/main" xmlns="" id="{86EF8ED0-1127-4DA5-9D70-0F0A5FAA314A}"/>
                </a:ext>
              </a:extLst>
            </p:cNvPr>
            <p:cNvSpPr/>
            <p:nvPr/>
          </p:nvSpPr>
          <p:spPr>
            <a:xfrm>
              <a:off x="2892639" y="2148252"/>
              <a:ext cx="1446484" cy="1446478"/>
            </a:xfrm>
            <a:prstGeom prst="ellipse">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126" name="Oval 92">
              <a:extLst>
                <a:ext uri="{FF2B5EF4-FFF2-40B4-BE49-F238E27FC236}">
                  <a16:creationId xmlns:a16="http://schemas.microsoft.com/office/drawing/2014/main" xmlns="" id="{F61058FA-FCA8-4237-9FA5-39E4669EC0E4}"/>
                </a:ext>
              </a:extLst>
            </p:cNvPr>
            <p:cNvSpPr/>
            <p:nvPr/>
          </p:nvSpPr>
          <p:spPr>
            <a:xfrm>
              <a:off x="2987707" y="2243320"/>
              <a:ext cx="1256348" cy="1256342"/>
            </a:xfrm>
            <a:prstGeom prst="ellipse">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ko-KR" altLang="en-US" sz="2400"/>
            </a:p>
          </p:txBody>
        </p:sp>
      </p:grpSp>
      <p:sp>
        <p:nvSpPr>
          <p:cNvPr id="18" name="Freeform 7">
            <a:extLst>
              <a:ext uri="{FF2B5EF4-FFF2-40B4-BE49-F238E27FC236}">
                <a16:creationId xmlns:a16="http://schemas.microsoft.com/office/drawing/2014/main" xmlns="" id="{FF896363-5BB6-49E0-BF61-4EEE748EB9A7}"/>
              </a:ext>
            </a:extLst>
          </p:cNvPr>
          <p:cNvSpPr>
            <a:spLocks noEditPoints="1"/>
          </p:cNvSpPr>
          <p:nvPr/>
        </p:nvSpPr>
        <p:spPr bwMode="auto">
          <a:xfrm>
            <a:off x="5488552" y="4886827"/>
            <a:ext cx="748375" cy="1717492"/>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21" name="Freeform 4">
            <a:extLst>
              <a:ext uri="{FF2B5EF4-FFF2-40B4-BE49-F238E27FC236}">
                <a16:creationId xmlns:a16="http://schemas.microsoft.com/office/drawing/2014/main" xmlns="" id="{40DE686B-F5A6-47CD-AB22-E79D7F5D5BDB}"/>
              </a:ext>
            </a:extLst>
          </p:cNvPr>
          <p:cNvSpPr/>
          <p:nvPr/>
        </p:nvSpPr>
        <p:spPr bwMode="auto">
          <a:xfrm>
            <a:off x="7814478" y="4567622"/>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Freeform 4">
            <a:extLst>
              <a:ext uri="{FF2B5EF4-FFF2-40B4-BE49-F238E27FC236}">
                <a16:creationId xmlns:a16="http://schemas.microsoft.com/office/drawing/2014/main" xmlns="" id="{7256B87B-B4D0-4A89-98DF-7BEBB149FB02}"/>
              </a:ext>
            </a:extLst>
          </p:cNvPr>
          <p:cNvSpPr/>
          <p:nvPr/>
        </p:nvSpPr>
        <p:spPr bwMode="auto">
          <a:xfrm>
            <a:off x="7792887" y="3045175"/>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Freeform 4">
            <a:extLst>
              <a:ext uri="{FF2B5EF4-FFF2-40B4-BE49-F238E27FC236}">
                <a16:creationId xmlns:a16="http://schemas.microsoft.com/office/drawing/2014/main" xmlns="" id="{F2831976-7F14-4BBF-BE38-B939BF5DBE5A}"/>
              </a:ext>
            </a:extLst>
          </p:cNvPr>
          <p:cNvSpPr/>
          <p:nvPr/>
        </p:nvSpPr>
        <p:spPr bwMode="auto">
          <a:xfrm>
            <a:off x="7792887" y="1529448"/>
            <a:ext cx="830672" cy="935232"/>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4" name="组合 23">
            <a:extLst>
              <a:ext uri="{FF2B5EF4-FFF2-40B4-BE49-F238E27FC236}">
                <a16:creationId xmlns:a16="http://schemas.microsoft.com/office/drawing/2014/main" xmlns="" id="{3B8FE977-EBCC-4B9F-9285-180927B5DC45}"/>
              </a:ext>
            </a:extLst>
          </p:cNvPr>
          <p:cNvGrpSpPr/>
          <p:nvPr/>
        </p:nvGrpSpPr>
        <p:grpSpPr>
          <a:xfrm>
            <a:off x="8009634" y="3334593"/>
            <a:ext cx="440361" cy="356397"/>
            <a:chOff x="7286626" y="1281113"/>
            <a:chExt cx="782638" cy="633413"/>
          </a:xfrm>
          <a:solidFill>
            <a:schemeClr val="bg1"/>
          </a:solidFill>
        </p:grpSpPr>
        <p:sp>
          <p:nvSpPr>
            <p:cNvPr id="25" name="Freeform 754">
              <a:extLst>
                <a:ext uri="{FF2B5EF4-FFF2-40B4-BE49-F238E27FC236}">
                  <a16:creationId xmlns:a16="http://schemas.microsoft.com/office/drawing/2014/main" xmlns="" id="{1E225E2F-0D25-4467-91F0-D76126772A01}"/>
                </a:ext>
              </a:extLst>
            </p:cNvPr>
            <p:cNvSpPr>
              <a:spLocks noEditPoints="1"/>
            </p:cNvSpPr>
            <p:nvPr/>
          </p:nvSpPr>
          <p:spPr bwMode="auto">
            <a:xfrm>
              <a:off x="7286626" y="1281113"/>
              <a:ext cx="782638" cy="633413"/>
            </a:xfrm>
            <a:custGeom>
              <a:avLst/>
              <a:gdLst>
                <a:gd name="T0" fmla="*/ 200 w 209"/>
                <a:gd name="T1" fmla="*/ 140 h 169"/>
                <a:gd name="T2" fmla="*/ 159 w 209"/>
                <a:gd name="T3" fmla="*/ 114 h 169"/>
                <a:gd name="T4" fmla="*/ 148 w 209"/>
                <a:gd name="T5" fmla="*/ 112 h 169"/>
                <a:gd name="T6" fmla="*/ 144 w 209"/>
                <a:gd name="T7" fmla="*/ 114 h 169"/>
                <a:gd name="T8" fmla="*/ 137 w 209"/>
                <a:gd name="T9" fmla="*/ 109 h 169"/>
                <a:gd name="T10" fmla="*/ 144 w 209"/>
                <a:gd name="T11" fmla="*/ 60 h 169"/>
                <a:gd name="T12" fmla="*/ 60 w 209"/>
                <a:gd name="T13" fmla="*/ 9 h 169"/>
                <a:gd name="T14" fmla="*/ 9 w 209"/>
                <a:gd name="T15" fmla="*/ 93 h 169"/>
                <a:gd name="T16" fmla="*/ 93 w 209"/>
                <a:gd name="T17" fmla="*/ 144 h 169"/>
                <a:gd name="T18" fmla="*/ 129 w 209"/>
                <a:gd name="T19" fmla="*/ 121 h 169"/>
                <a:gd name="T20" fmla="*/ 136 w 209"/>
                <a:gd name="T21" fmla="*/ 126 h 169"/>
                <a:gd name="T22" fmla="*/ 143 w 209"/>
                <a:gd name="T23" fmla="*/ 139 h 169"/>
                <a:gd name="T24" fmla="*/ 183 w 209"/>
                <a:gd name="T25" fmla="*/ 166 h 169"/>
                <a:gd name="T26" fmla="*/ 195 w 209"/>
                <a:gd name="T27" fmla="*/ 168 h 169"/>
                <a:gd name="T28" fmla="*/ 204 w 209"/>
                <a:gd name="T29" fmla="*/ 161 h 169"/>
                <a:gd name="T30" fmla="*/ 200 w 209"/>
                <a:gd name="T31" fmla="*/ 140 h 169"/>
                <a:gd name="T32" fmla="*/ 90 w 209"/>
                <a:gd name="T33" fmla="*/ 131 h 169"/>
                <a:gd name="T34" fmla="*/ 22 w 209"/>
                <a:gd name="T35" fmla="*/ 90 h 169"/>
                <a:gd name="T36" fmla="*/ 63 w 209"/>
                <a:gd name="T37" fmla="*/ 22 h 169"/>
                <a:gd name="T38" fmla="*/ 131 w 209"/>
                <a:gd name="T39" fmla="*/ 63 h 169"/>
                <a:gd name="T40" fmla="*/ 90 w 209"/>
                <a:gd name="T41" fmla="*/ 13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9" h="169">
                  <a:moveTo>
                    <a:pt x="200" y="140"/>
                  </a:moveTo>
                  <a:cubicBezTo>
                    <a:pt x="159" y="114"/>
                    <a:pt x="159" y="114"/>
                    <a:pt x="159" y="114"/>
                  </a:cubicBezTo>
                  <a:cubicBezTo>
                    <a:pt x="156" y="112"/>
                    <a:pt x="152" y="111"/>
                    <a:pt x="148" y="112"/>
                  </a:cubicBezTo>
                  <a:cubicBezTo>
                    <a:pt x="146" y="113"/>
                    <a:pt x="145" y="113"/>
                    <a:pt x="144" y="114"/>
                  </a:cubicBezTo>
                  <a:cubicBezTo>
                    <a:pt x="137" y="109"/>
                    <a:pt x="137" y="109"/>
                    <a:pt x="137" y="109"/>
                  </a:cubicBezTo>
                  <a:cubicBezTo>
                    <a:pt x="145" y="95"/>
                    <a:pt x="148" y="77"/>
                    <a:pt x="144" y="60"/>
                  </a:cubicBezTo>
                  <a:cubicBezTo>
                    <a:pt x="135" y="23"/>
                    <a:pt x="97" y="0"/>
                    <a:pt x="60" y="9"/>
                  </a:cubicBezTo>
                  <a:cubicBezTo>
                    <a:pt x="23" y="18"/>
                    <a:pt x="0" y="56"/>
                    <a:pt x="9" y="93"/>
                  </a:cubicBezTo>
                  <a:cubicBezTo>
                    <a:pt x="18" y="130"/>
                    <a:pt x="56" y="153"/>
                    <a:pt x="93" y="144"/>
                  </a:cubicBezTo>
                  <a:cubicBezTo>
                    <a:pt x="108" y="140"/>
                    <a:pt x="120" y="132"/>
                    <a:pt x="129" y="121"/>
                  </a:cubicBezTo>
                  <a:cubicBezTo>
                    <a:pt x="136" y="126"/>
                    <a:pt x="136" y="126"/>
                    <a:pt x="136" y="126"/>
                  </a:cubicBezTo>
                  <a:cubicBezTo>
                    <a:pt x="136" y="131"/>
                    <a:pt x="138" y="136"/>
                    <a:pt x="143" y="139"/>
                  </a:cubicBezTo>
                  <a:cubicBezTo>
                    <a:pt x="183" y="166"/>
                    <a:pt x="183" y="166"/>
                    <a:pt x="183" y="166"/>
                  </a:cubicBezTo>
                  <a:cubicBezTo>
                    <a:pt x="187" y="168"/>
                    <a:pt x="191" y="169"/>
                    <a:pt x="195" y="168"/>
                  </a:cubicBezTo>
                  <a:cubicBezTo>
                    <a:pt x="199" y="167"/>
                    <a:pt x="202" y="165"/>
                    <a:pt x="204" y="161"/>
                  </a:cubicBezTo>
                  <a:cubicBezTo>
                    <a:pt x="209" y="154"/>
                    <a:pt x="207" y="145"/>
                    <a:pt x="200" y="140"/>
                  </a:cubicBezTo>
                  <a:close/>
                  <a:moveTo>
                    <a:pt x="90" y="131"/>
                  </a:moveTo>
                  <a:cubicBezTo>
                    <a:pt x="60" y="139"/>
                    <a:pt x="29" y="120"/>
                    <a:pt x="22" y="90"/>
                  </a:cubicBezTo>
                  <a:cubicBezTo>
                    <a:pt x="14" y="59"/>
                    <a:pt x="33" y="29"/>
                    <a:pt x="63" y="22"/>
                  </a:cubicBezTo>
                  <a:cubicBezTo>
                    <a:pt x="94" y="14"/>
                    <a:pt x="124" y="33"/>
                    <a:pt x="131" y="63"/>
                  </a:cubicBezTo>
                  <a:cubicBezTo>
                    <a:pt x="139" y="93"/>
                    <a:pt x="120" y="124"/>
                    <a:pt x="90" y="1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6" name="Freeform 755">
              <a:extLst>
                <a:ext uri="{FF2B5EF4-FFF2-40B4-BE49-F238E27FC236}">
                  <a16:creationId xmlns:a16="http://schemas.microsoft.com/office/drawing/2014/main" xmlns="" id="{A214790B-5068-4790-B063-F754547E994B}"/>
                </a:ext>
              </a:extLst>
            </p:cNvPr>
            <p:cNvSpPr>
              <a:spLocks noEditPoints="1"/>
            </p:cNvSpPr>
            <p:nvPr/>
          </p:nvSpPr>
          <p:spPr bwMode="auto">
            <a:xfrm>
              <a:off x="7432676" y="1441451"/>
              <a:ext cx="280988" cy="228600"/>
            </a:xfrm>
            <a:custGeom>
              <a:avLst/>
              <a:gdLst>
                <a:gd name="T0" fmla="*/ 123 w 177"/>
                <a:gd name="T1" fmla="*/ 116 h 144"/>
                <a:gd name="T2" fmla="*/ 54 w 177"/>
                <a:gd name="T3" fmla="*/ 116 h 144"/>
                <a:gd name="T4" fmla="*/ 42 w 177"/>
                <a:gd name="T5" fmla="*/ 144 h 144"/>
                <a:gd name="T6" fmla="*/ 0 w 177"/>
                <a:gd name="T7" fmla="*/ 144 h 144"/>
                <a:gd name="T8" fmla="*/ 64 w 177"/>
                <a:gd name="T9" fmla="*/ 0 h 144"/>
                <a:gd name="T10" fmla="*/ 113 w 177"/>
                <a:gd name="T11" fmla="*/ 0 h 144"/>
                <a:gd name="T12" fmla="*/ 177 w 177"/>
                <a:gd name="T13" fmla="*/ 144 h 144"/>
                <a:gd name="T14" fmla="*/ 134 w 177"/>
                <a:gd name="T15" fmla="*/ 144 h 144"/>
                <a:gd name="T16" fmla="*/ 123 w 177"/>
                <a:gd name="T17" fmla="*/ 116 h 144"/>
                <a:gd name="T18" fmla="*/ 87 w 177"/>
                <a:gd name="T19" fmla="*/ 31 h 144"/>
                <a:gd name="T20" fmla="*/ 66 w 177"/>
                <a:gd name="T21" fmla="*/ 88 h 144"/>
                <a:gd name="T22" fmla="*/ 111 w 177"/>
                <a:gd name="T23" fmla="*/ 88 h 144"/>
                <a:gd name="T24" fmla="*/ 87 w 177"/>
                <a:gd name="T25" fmla="*/ 3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7" h="144">
                  <a:moveTo>
                    <a:pt x="123" y="116"/>
                  </a:moveTo>
                  <a:lnTo>
                    <a:pt x="54" y="116"/>
                  </a:lnTo>
                  <a:lnTo>
                    <a:pt x="42" y="144"/>
                  </a:lnTo>
                  <a:lnTo>
                    <a:pt x="0" y="144"/>
                  </a:lnTo>
                  <a:lnTo>
                    <a:pt x="64" y="0"/>
                  </a:lnTo>
                  <a:lnTo>
                    <a:pt x="113" y="0"/>
                  </a:lnTo>
                  <a:lnTo>
                    <a:pt x="177" y="144"/>
                  </a:lnTo>
                  <a:lnTo>
                    <a:pt x="134" y="144"/>
                  </a:lnTo>
                  <a:lnTo>
                    <a:pt x="123" y="116"/>
                  </a:lnTo>
                  <a:close/>
                  <a:moveTo>
                    <a:pt x="87" y="31"/>
                  </a:moveTo>
                  <a:lnTo>
                    <a:pt x="66" y="88"/>
                  </a:lnTo>
                  <a:lnTo>
                    <a:pt x="111" y="88"/>
                  </a:lnTo>
                  <a:lnTo>
                    <a:pt x="87" y="3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7" name="组合 26">
            <a:extLst>
              <a:ext uri="{FF2B5EF4-FFF2-40B4-BE49-F238E27FC236}">
                <a16:creationId xmlns:a16="http://schemas.microsoft.com/office/drawing/2014/main" xmlns="" id="{2B58DAA4-28D4-48E6-8F3A-5A9AAEDEEC60}"/>
              </a:ext>
            </a:extLst>
          </p:cNvPr>
          <p:cNvGrpSpPr/>
          <p:nvPr/>
        </p:nvGrpSpPr>
        <p:grpSpPr>
          <a:xfrm>
            <a:off x="8026159" y="4836049"/>
            <a:ext cx="407311" cy="398378"/>
            <a:chOff x="8905875" y="4843463"/>
            <a:chExt cx="723900" cy="708025"/>
          </a:xfrm>
          <a:solidFill>
            <a:schemeClr val="bg1"/>
          </a:solidFill>
        </p:grpSpPr>
        <p:sp>
          <p:nvSpPr>
            <p:cNvPr id="28" name="Freeform 797">
              <a:extLst>
                <a:ext uri="{FF2B5EF4-FFF2-40B4-BE49-F238E27FC236}">
                  <a16:creationId xmlns:a16="http://schemas.microsoft.com/office/drawing/2014/main" xmlns="" id="{09FCD039-2563-4717-8E3E-CF9E81558A8A}"/>
                </a:ext>
              </a:extLst>
            </p:cNvPr>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29" name="Freeform 798">
              <a:extLst>
                <a:ext uri="{FF2B5EF4-FFF2-40B4-BE49-F238E27FC236}">
                  <a16:creationId xmlns:a16="http://schemas.microsoft.com/office/drawing/2014/main" xmlns="" id="{4C97A7C3-E961-4A29-BE8B-B54F3B79B435}"/>
                </a:ext>
              </a:extLst>
            </p:cNvPr>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30" name="Freeform 799">
              <a:extLst>
                <a:ext uri="{FF2B5EF4-FFF2-40B4-BE49-F238E27FC236}">
                  <a16:creationId xmlns:a16="http://schemas.microsoft.com/office/drawing/2014/main" xmlns="" id="{37C93D7F-4B67-46E9-AFD9-81C9F43F53C3}"/>
                </a:ext>
              </a:extLst>
            </p:cNvPr>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31" name="Freeform 954">
            <a:extLst>
              <a:ext uri="{FF2B5EF4-FFF2-40B4-BE49-F238E27FC236}">
                <a16:creationId xmlns:a16="http://schemas.microsoft.com/office/drawing/2014/main" xmlns="" id="{EF0B2DA4-21D5-4836-BBB4-99156AA338B4}"/>
              </a:ext>
            </a:extLst>
          </p:cNvPr>
          <p:cNvSpPr>
            <a:spLocks noEditPoints="1"/>
          </p:cNvSpPr>
          <p:nvPr/>
        </p:nvSpPr>
        <p:spPr bwMode="auto">
          <a:xfrm>
            <a:off x="8035241" y="1778863"/>
            <a:ext cx="389147" cy="436402"/>
          </a:xfrm>
          <a:custGeom>
            <a:avLst/>
            <a:gdLst>
              <a:gd name="T0" fmla="*/ 141 w 697"/>
              <a:gd name="T1" fmla="*/ 217 h 782"/>
              <a:gd name="T2" fmla="*/ 141 w 697"/>
              <a:gd name="T3" fmla="*/ 314 h 782"/>
              <a:gd name="T4" fmla="*/ 121 w 697"/>
              <a:gd name="T5" fmla="*/ 288 h 782"/>
              <a:gd name="T6" fmla="*/ 138 w 697"/>
              <a:gd name="T7" fmla="*/ 282 h 782"/>
              <a:gd name="T8" fmla="*/ 137 w 697"/>
              <a:gd name="T9" fmla="*/ 269 h 782"/>
              <a:gd name="T10" fmla="*/ 136 w 697"/>
              <a:gd name="T11" fmla="*/ 238 h 782"/>
              <a:gd name="T12" fmla="*/ 145 w 697"/>
              <a:gd name="T13" fmla="*/ 230 h 782"/>
              <a:gd name="T14" fmla="*/ 157 w 697"/>
              <a:gd name="T15" fmla="*/ 241 h 782"/>
              <a:gd name="T16" fmla="*/ 142 w 697"/>
              <a:gd name="T17" fmla="*/ 247 h 782"/>
              <a:gd name="T18" fmla="*/ 145 w 697"/>
              <a:gd name="T19" fmla="*/ 259 h 782"/>
              <a:gd name="T20" fmla="*/ 144 w 697"/>
              <a:gd name="T21" fmla="*/ 291 h 782"/>
              <a:gd name="T22" fmla="*/ 136 w 697"/>
              <a:gd name="T23" fmla="*/ 300 h 782"/>
              <a:gd name="T24" fmla="*/ 121 w 697"/>
              <a:gd name="T25" fmla="*/ 288 h 782"/>
              <a:gd name="T26" fmla="*/ 248 w 697"/>
              <a:gd name="T27" fmla="*/ 233 h 782"/>
              <a:gd name="T28" fmla="*/ 456 w 697"/>
              <a:gd name="T29" fmla="*/ 233 h 782"/>
              <a:gd name="T30" fmla="*/ 359 w 697"/>
              <a:gd name="T31" fmla="*/ 289 h 782"/>
              <a:gd name="T32" fmla="*/ 340 w 697"/>
              <a:gd name="T33" fmla="*/ 308 h 782"/>
              <a:gd name="T34" fmla="*/ 309 w 697"/>
              <a:gd name="T35" fmla="*/ 283 h 782"/>
              <a:gd name="T36" fmla="*/ 345 w 697"/>
              <a:gd name="T37" fmla="*/ 269 h 782"/>
              <a:gd name="T38" fmla="*/ 343 w 697"/>
              <a:gd name="T39" fmla="*/ 242 h 782"/>
              <a:gd name="T40" fmla="*/ 341 w 697"/>
              <a:gd name="T41" fmla="*/ 175 h 782"/>
              <a:gd name="T42" fmla="*/ 359 w 697"/>
              <a:gd name="T43" fmla="*/ 158 h 782"/>
              <a:gd name="T44" fmla="*/ 386 w 697"/>
              <a:gd name="T45" fmla="*/ 180 h 782"/>
              <a:gd name="T46" fmla="*/ 354 w 697"/>
              <a:gd name="T47" fmla="*/ 194 h 782"/>
              <a:gd name="T48" fmla="*/ 361 w 697"/>
              <a:gd name="T49" fmla="*/ 221 h 782"/>
              <a:gd name="T50" fmla="*/ 359 w 697"/>
              <a:gd name="T51" fmla="*/ 289 h 782"/>
              <a:gd name="T52" fmla="*/ 122 w 697"/>
              <a:gd name="T53" fmla="*/ 426 h 782"/>
              <a:gd name="T54" fmla="*/ 255 w 697"/>
              <a:gd name="T55" fmla="*/ 426 h 782"/>
              <a:gd name="T56" fmla="*/ 193 w 697"/>
              <a:gd name="T57" fmla="*/ 462 h 782"/>
              <a:gd name="T58" fmla="*/ 181 w 697"/>
              <a:gd name="T59" fmla="*/ 474 h 782"/>
              <a:gd name="T60" fmla="*/ 161 w 697"/>
              <a:gd name="T61" fmla="*/ 458 h 782"/>
              <a:gd name="T62" fmla="*/ 184 w 697"/>
              <a:gd name="T63" fmla="*/ 449 h 782"/>
              <a:gd name="T64" fmla="*/ 183 w 697"/>
              <a:gd name="T65" fmla="*/ 431 h 782"/>
              <a:gd name="T66" fmla="*/ 182 w 697"/>
              <a:gd name="T67" fmla="*/ 389 h 782"/>
              <a:gd name="T68" fmla="*/ 194 w 697"/>
              <a:gd name="T69" fmla="*/ 378 h 782"/>
              <a:gd name="T70" fmla="*/ 211 w 697"/>
              <a:gd name="T71" fmla="*/ 392 h 782"/>
              <a:gd name="T72" fmla="*/ 190 w 697"/>
              <a:gd name="T73" fmla="*/ 401 h 782"/>
              <a:gd name="T74" fmla="*/ 194 w 697"/>
              <a:gd name="T75" fmla="*/ 418 h 782"/>
              <a:gd name="T76" fmla="*/ 193 w 697"/>
              <a:gd name="T77" fmla="*/ 462 h 782"/>
              <a:gd name="T78" fmla="*/ 601 w 697"/>
              <a:gd name="T79" fmla="*/ 366 h 782"/>
              <a:gd name="T80" fmla="*/ 585 w 697"/>
              <a:gd name="T81" fmla="*/ 182 h 782"/>
              <a:gd name="T82" fmla="*/ 298 w 697"/>
              <a:gd name="T83" fmla="*/ 0 h 782"/>
              <a:gd name="T84" fmla="*/ 2 w 697"/>
              <a:gd name="T85" fmla="*/ 302 h 782"/>
              <a:gd name="T86" fmla="*/ 0 w 697"/>
              <a:gd name="T87" fmla="*/ 781 h 782"/>
              <a:gd name="T88" fmla="*/ 433 w 697"/>
              <a:gd name="T89" fmla="*/ 674 h 782"/>
              <a:gd name="T90" fmla="*/ 563 w 697"/>
              <a:gd name="T91" fmla="*/ 673 h 782"/>
              <a:gd name="T92" fmla="*/ 564 w 697"/>
              <a:gd name="T93" fmla="*/ 673 h 782"/>
              <a:gd name="T94" fmla="*/ 595 w 697"/>
              <a:gd name="T95" fmla="*/ 577 h 782"/>
              <a:gd name="T96" fmla="*/ 561 w 697"/>
              <a:gd name="T97" fmla="*/ 554 h 782"/>
              <a:gd name="T98" fmla="*/ 598 w 697"/>
              <a:gd name="T99" fmla="*/ 536 h 782"/>
              <a:gd name="T100" fmla="*/ 595 w 697"/>
              <a:gd name="T101" fmla="*/ 527 h 782"/>
              <a:gd name="T102" fmla="*/ 652 w 697"/>
              <a:gd name="T103" fmla="*/ 426 h 782"/>
              <a:gd name="T104" fmla="*/ 141 w 697"/>
              <a:gd name="T105" fmla="*/ 201 h 782"/>
              <a:gd name="T106" fmla="*/ 141 w 697"/>
              <a:gd name="T107" fmla="*/ 329 h 782"/>
              <a:gd name="T108" fmla="*/ 189 w 697"/>
              <a:gd name="T109" fmla="*/ 514 h 782"/>
              <a:gd name="T110" fmla="*/ 189 w 697"/>
              <a:gd name="T111" fmla="*/ 337 h 782"/>
              <a:gd name="T112" fmla="*/ 189 w 697"/>
              <a:gd name="T113" fmla="*/ 514 h 782"/>
              <a:gd name="T114" fmla="*/ 215 w 697"/>
              <a:gd name="T115" fmla="*/ 233 h 782"/>
              <a:gd name="T116" fmla="*/ 489 w 697"/>
              <a:gd name="T117" fmla="*/ 233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97" h="782">
                <a:moveTo>
                  <a:pt x="189" y="265"/>
                </a:moveTo>
                <a:cubicBezTo>
                  <a:pt x="189" y="238"/>
                  <a:pt x="168" y="217"/>
                  <a:pt x="141" y="217"/>
                </a:cubicBezTo>
                <a:cubicBezTo>
                  <a:pt x="115" y="217"/>
                  <a:pt x="93" y="238"/>
                  <a:pt x="93" y="265"/>
                </a:cubicBezTo>
                <a:cubicBezTo>
                  <a:pt x="93" y="292"/>
                  <a:pt x="115" y="314"/>
                  <a:pt x="141" y="314"/>
                </a:cubicBezTo>
                <a:cubicBezTo>
                  <a:pt x="168" y="314"/>
                  <a:pt x="189" y="292"/>
                  <a:pt x="189" y="265"/>
                </a:cubicBezTo>
                <a:moveTo>
                  <a:pt x="121" y="288"/>
                </a:moveTo>
                <a:cubicBezTo>
                  <a:pt x="124" y="278"/>
                  <a:pt x="124" y="278"/>
                  <a:pt x="124" y="278"/>
                </a:cubicBezTo>
                <a:cubicBezTo>
                  <a:pt x="127" y="280"/>
                  <a:pt x="132" y="282"/>
                  <a:pt x="138" y="282"/>
                </a:cubicBezTo>
                <a:cubicBezTo>
                  <a:pt x="143" y="282"/>
                  <a:pt x="146" y="280"/>
                  <a:pt x="146" y="277"/>
                </a:cubicBezTo>
                <a:cubicBezTo>
                  <a:pt x="146" y="273"/>
                  <a:pt x="144" y="271"/>
                  <a:pt x="137" y="269"/>
                </a:cubicBezTo>
                <a:cubicBezTo>
                  <a:pt x="128" y="266"/>
                  <a:pt x="122" y="262"/>
                  <a:pt x="122" y="254"/>
                </a:cubicBezTo>
                <a:cubicBezTo>
                  <a:pt x="122" y="246"/>
                  <a:pt x="127" y="240"/>
                  <a:pt x="136" y="238"/>
                </a:cubicBezTo>
                <a:cubicBezTo>
                  <a:pt x="136" y="230"/>
                  <a:pt x="136" y="230"/>
                  <a:pt x="136" y="230"/>
                </a:cubicBezTo>
                <a:cubicBezTo>
                  <a:pt x="145" y="230"/>
                  <a:pt x="145" y="230"/>
                  <a:pt x="145" y="230"/>
                </a:cubicBezTo>
                <a:cubicBezTo>
                  <a:pt x="145" y="238"/>
                  <a:pt x="145" y="238"/>
                  <a:pt x="145" y="238"/>
                </a:cubicBezTo>
                <a:cubicBezTo>
                  <a:pt x="150" y="238"/>
                  <a:pt x="154" y="239"/>
                  <a:pt x="157" y="241"/>
                </a:cubicBezTo>
                <a:cubicBezTo>
                  <a:pt x="155" y="250"/>
                  <a:pt x="155" y="250"/>
                  <a:pt x="155" y="250"/>
                </a:cubicBezTo>
                <a:cubicBezTo>
                  <a:pt x="152" y="249"/>
                  <a:pt x="148" y="247"/>
                  <a:pt x="142" y="247"/>
                </a:cubicBezTo>
                <a:cubicBezTo>
                  <a:pt x="137" y="247"/>
                  <a:pt x="135" y="250"/>
                  <a:pt x="135" y="252"/>
                </a:cubicBezTo>
                <a:cubicBezTo>
                  <a:pt x="135" y="255"/>
                  <a:pt x="138" y="257"/>
                  <a:pt x="145" y="259"/>
                </a:cubicBezTo>
                <a:cubicBezTo>
                  <a:pt x="155" y="263"/>
                  <a:pt x="159" y="268"/>
                  <a:pt x="159" y="275"/>
                </a:cubicBezTo>
                <a:cubicBezTo>
                  <a:pt x="159" y="283"/>
                  <a:pt x="154" y="290"/>
                  <a:pt x="144" y="291"/>
                </a:cubicBezTo>
                <a:cubicBezTo>
                  <a:pt x="144" y="300"/>
                  <a:pt x="144" y="300"/>
                  <a:pt x="144" y="300"/>
                </a:cubicBezTo>
                <a:cubicBezTo>
                  <a:pt x="136" y="300"/>
                  <a:pt x="136" y="300"/>
                  <a:pt x="136" y="300"/>
                </a:cubicBezTo>
                <a:cubicBezTo>
                  <a:pt x="136" y="292"/>
                  <a:pt x="136" y="292"/>
                  <a:pt x="136" y="292"/>
                </a:cubicBezTo>
                <a:cubicBezTo>
                  <a:pt x="130" y="292"/>
                  <a:pt x="125" y="290"/>
                  <a:pt x="121" y="288"/>
                </a:cubicBezTo>
                <a:moveTo>
                  <a:pt x="352" y="128"/>
                </a:moveTo>
                <a:cubicBezTo>
                  <a:pt x="295" y="128"/>
                  <a:pt x="248" y="175"/>
                  <a:pt x="248" y="233"/>
                </a:cubicBezTo>
                <a:cubicBezTo>
                  <a:pt x="248" y="291"/>
                  <a:pt x="295" y="338"/>
                  <a:pt x="352" y="338"/>
                </a:cubicBezTo>
                <a:cubicBezTo>
                  <a:pt x="410" y="338"/>
                  <a:pt x="456" y="291"/>
                  <a:pt x="456" y="233"/>
                </a:cubicBezTo>
                <a:cubicBezTo>
                  <a:pt x="456" y="175"/>
                  <a:pt x="410" y="128"/>
                  <a:pt x="352" y="128"/>
                </a:cubicBezTo>
                <a:moveTo>
                  <a:pt x="359" y="289"/>
                </a:moveTo>
                <a:cubicBezTo>
                  <a:pt x="359" y="308"/>
                  <a:pt x="359" y="308"/>
                  <a:pt x="359" y="308"/>
                </a:cubicBezTo>
                <a:cubicBezTo>
                  <a:pt x="340" y="308"/>
                  <a:pt x="340" y="308"/>
                  <a:pt x="340" y="308"/>
                </a:cubicBezTo>
                <a:cubicBezTo>
                  <a:pt x="340" y="291"/>
                  <a:pt x="340" y="291"/>
                  <a:pt x="340" y="291"/>
                </a:cubicBezTo>
                <a:cubicBezTo>
                  <a:pt x="328" y="290"/>
                  <a:pt x="316" y="287"/>
                  <a:pt x="309" y="283"/>
                </a:cubicBezTo>
                <a:cubicBezTo>
                  <a:pt x="314" y="261"/>
                  <a:pt x="314" y="261"/>
                  <a:pt x="314" y="261"/>
                </a:cubicBezTo>
                <a:cubicBezTo>
                  <a:pt x="322" y="266"/>
                  <a:pt x="333" y="269"/>
                  <a:pt x="345" y="269"/>
                </a:cubicBezTo>
                <a:cubicBezTo>
                  <a:pt x="356" y="269"/>
                  <a:pt x="363" y="265"/>
                  <a:pt x="363" y="258"/>
                </a:cubicBezTo>
                <a:cubicBezTo>
                  <a:pt x="363" y="251"/>
                  <a:pt x="357" y="246"/>
                  <a:pt x="343" y="242"/>
                </a:cubicBezTo>
                <a:cubicBezTo>
                  <a:pt x="324" y="235"/>
                  <a:pt x="310" y="226"/>
                  <a:pt x="310" y="208"/>
                </a:cubicBezTo>
                <a:cubicBezTo>
                  <a:pt x="310" y="192"/>
                  <a:pt x="322" y="179"/>
                  <a:pt x="341" y="175"/>
                </a:cubicBezTo>
                <a:cubicBezTo>
                  <a:pt x="341" y="158"/>
                  <a:pt x="341" y="158"/>
                  <a:pt x="341" y="158"/>
                </a:cubicBezTo>
                <a:cubicBezTo>
                  <a:pt x="359" y="158"/>
                  <a:pt x="359" y="158"/>
                  <a:pt x="359" y="158"/>
                </a:cubicBezTo>
                <a:cubicBezTo>
                  <a:pt x="359" y="174"/>
                  <a:pt x="359" y="174"/>
                  <a:pt x="359" y="174"/>
                </a:cubicBezTo>
                <a:cubicBezTo>
                  <a:pt x="372" y="174"/>
                  <a:pt x="380" y="177"/>
                  <a:pt x="386" y="180"/>
                </a:cubicBezTo>
                <a:cubicBezTo>
                  <a:pt x="381" y="201"/>
                  <a:pt x="381" y="201"/>
                  <a:pt x="381" y="201"/>
                </a:cubicBezTo>
                <a:cubicBezTo>
                  <a:pt x="376" y="199"/>
                  <a:pt x="368" y="194"/>
                  <a:pt x="354" y="194"/>
                </a:cubicBezTo>
                <a:cubicBezTo>
                  <a:pt x="342" y="194"/>
                  <a:pt x="338" y="200"/>
                  <a:pt x="338" y="205"/>
                </a:cubicBezTo>
                <a:cubicBezTo>
                  <a:pt x="338" y="211"/>
                  <a:pt x="345" y="215"/>
                  <a:pt x="361" y="221"/>
                </a:cubicBezTo>
                <a:cubicBezTo>
                  <a:pt x="383" y="228"/>
                  <a:pt x="391" y="239"/>
                  <a:pt x="391" y="255"/>
                </a:cubicBezTo>
                <a:cubicBezTo>
                  <a:pt x="391" y="272"/>
                  <a:pt x="380" y="286"/>
                  <a:pt x="359" y="289"/>
                </a:cubicBezTo>
                <a:moveTo>
                  <a:pt x="189" y="358"/>
                </a:moveTo>
                <a:cubicBezTo>
                  <a:pt x="152" y="358"/>
                  <a:pt x="122" y="389"/>
                  <a:pt x="122" y="426"/>
                </a:cubicBezTo>
                <a:cubicBezTo>
                  <a:pt x="122" y="463"/>
                  <a:pt x="152" y="493"/>
                  <a:pt x="189" y="493"/>
                </a:cubicBezTo>
                <a:cubicBezTo>
                  <a:pt x="226" y="493"/>
                  <a:pt x="255" y="463"/>
                  <a:pt x="255" y="426"/>
                </a:cubicBezTo>
                <a:cubicBezTo>
                  <a:pt x="255" y="389"/>
                  <a:pt x="226" y="358"/>
                  <a:pt x="189" y="358"/>
                </a:cubicBezTo>
                <a:moveTo>
                  <a:pt x="193" y="462"/>
                </a:moveTo>
                <a:cubicBezTo>
                  <a:pt x="193" y="474"/>
                  <a:pt x="193" y="474"/>
                  <a:pt x="193" y="474"/>
                </a:cubicBezTo>
                <a:cubicBezTo>
                  <a:pt x="181" y="474"/>
                  <a:pt x="181" y="474"/>
                  <a:pt x="181" y="474"/>
                </a:cubicBezTo>
                <a:cubicBezTo>
                  <a:pt x="181" y="463"/>
                  <a:pt x="181" y="463"/>
                  <a:pt x="181" y="463"/>
                </a:cubicBezTo>
                <a:cubicBezTo>
                  <a:pt x="173" y="462"/>
                  <a:pt x="166" y="460"/>
                  <a:pt x="161" y="458"/>
                </a:cubicBezTo>
                <a:cubicBezTo>
                  <a:pt x="165" y="444"/>
                  <a:pt x="165" y="444"/>
                  <a:pt x="165" y="444"/>
                </a:cubicBezTo>
                <a:cubicBezTo>
                  <a:pt x="170" y="446"/>
                  <a:pt x="177" y="449"/>
                  <a:pt x="184" y="449"/>
                </a:cubicBezTo>
                <a:cubicBezTo>
                  <a:pt x="191" y="449"/>
                  <a:pt x="196" y="446"/>
                  <a:pt x="196" y="442"/>
                </a:cubicBezTo>
                <a:cubicBezTo>
                  <a:pt x="196" y="437"/>
                  <a:pt x="192" y="434"/>
                  <a:pt x="183" y="431"/>
                </a:cubicBezTo>
                <a:cubicBezTo>
                  <a:pt x="171" y="427"/>
                  <a:pt x="162" y="421"/>
                  <a:pt x="162" y="410"/>
                </a:cubicBezTo>
                <a:cubicBezTo>
                  <a:pt x="162" y="399"/>
                  <a:pt x="169" y="391"/>
                  <a:pt x="182" y="389"/>
                </a:cubicBezTo>
                <a:cubicBezTo>
                  <a:pt x="182" y="378"/>
                  <a:pt x="182" y="378"/>
                  <a:pt x="182" y="378"/>
                </a:cubicBezTo>
                <a:cubicBezTo>
                  <a:pt x="194" y="378"/>
                  <a:pt x="194" y="378"/>
                  <a:pt x="194" y="378"/>
                </a:cubicBezTo>
                <a:cubicBezTo>
                  <a:pt x="194" y="388"/>
                  <a:pt x="194" y="388"/>
                  <a:pt x="194" y="388"/>
                </a:cubicBezTo>
                <a:cubicBezTo>
                  <a:pt x="201" y="388"/>
                  <a:pt x="207" y="390"/>
                  <a:pt x="211" y="392"/>
                </a:cubicBezTo>
                <a:cubicBezTo>
                  <a:pt x="207" y="405"/>
                  <a:pt x="207" y="405"/>
                  <a:pt x="207" y="405"/>
                </a:cubicBezTo>
                <a:cubicBezTo>
                  <a:pt x="204" y="404"/>
                  <a:pt x="199" y="401"/>
                  <a:pt x="190" y="401"/>
                </a:cubicBezTo>
                <a:cubicBezTo>
                  <a:pt x="183" y="401"/>
                  <a:pt x="180" y="404"/>
                  <a:pt x="180" y="408"/>
                </a:cubicBezTo>
                <a:cubicBezTo>
                  <a:pt x="180" y="412"/>
                  <a:pt x="184" y="414"/>
                  <a:pt x="194" y="418"/>
                </a:cubicBezTo>
                <a:cubicBezTo>
                  <a:pt x="208" y="423"/>
                  <a:pt x="214" y="429"/>
                  <a:pt x="214" y="440"/>
                </a:cubicBezTo>
                <a:cubicBezTo>
                  <a:pt x="214" y="451"/>
                  <a:pt x="207" y="459"/>
                  <a:pt x="193" y="462"/>
                </a:cubicBezTo>
                <a:moveTo>
                  <a:pt x="652" y="426"/>
                </a:moveTo>
                <a:cubicBezTo>
                  <a:pt x="636" y="408"/>
                  <a:pt x="611" y="388"/>
                  <a:pt x="601" y="366"/>
                </a:cubicBezTo>
                <a:cubicBezTo>
                  <a:pt x="587" y="333"/>
                  <a:pt x="603" y="301"/>
                  <a:pt x="603" y="267"/>
                </a:cubicBezTo>
                <a:cubicBezTo>
                  <a:pt x="602" y="240"/>
                  <a:pt x="594" y="207"/>
                  <a:pt x="585" y="182"/>
                </a:cubicBezTo>
                <a:cubicBezTo>
                  <a:pt x="570" y="141"/>
                  <a:pt x="543" y="107"/>
                  <a:pt x="509" y="80"/>
                </a:cubicBezTo>
                <a:cubicBezTo>
                  <a:pt x="456" y="31"/>
                  <a:pt x="381" y="0"/>
                  <a:pt x="298" y="0"/>
                </a:cubicBezTo>
                <a:cubicBezTo>
                  <a:pt x="133" y="0"/>
                  <a:pt x="0" y="122"/>
                  <a:pt x="0" y="273"/>
                </a:cubicBezTo>
                <a:cubicBezTo>
                  <a:pt x="0" y="283"/>
                  <a:pt x="1" y="293"/>
                  <a:pt x="2" y="302"/>
                </a:cubicBezTo>
                <a:cubicBezTo>
                  <a:pt x="3" y="368"/>
                  <a:pt x="23" y="446"/>
                  <a:pt x="82" y="533"/>
                </a:cubicBezTo>
                <a:cubicBezTo>
                  <a:pt x="82" y="533"/>
                  <a:pt x="164" y="697"/>
                  <a:pt x="0" y="781"/>
                </a:cubicBezTo>
                <a:cubicBezTo>
                  <a:pt x="362" y="782"/>
                  <a:pt x="362" y="782"/>
                  <a:pt x="362" y="782"/>
                </a:cubicBezTo>
                <a:cubicBezTo>
                  <a:pt x="362" y="782"/>
                  <a:pt x="389" y="674"/>
                  <a:pt x="433" y="674"/>
                </a:cubicBezTo>
                <a:cubicBezTo>
                  <a:pt x="470" y="674"/>
                  <a:pt x="508" y="677"/>
                  <a:pt x="545" y="675"/>
                </a:cubicBezTo>
                <a:cubicBezTo>
                  <a:pt x="553" y="676"/>
                  <a:pt x="558" y="675"/>
                  <a:pt x="563" y="673"/>
                </a:cubicBezTo>
                <a:cubicBezTo>
                  <a:pt x="563" y="673"/>
                  <a:pt x="563" y="673"/>
                  <a:pt x="564" y="673"/>
                </a:cubicBezTo>
                <a:cubicBezTo>
                  <a:pt x="564" y="673"/>
                  <a:pt x="564" y="673"/>
                  <a:pt x="564" y="673"/>
                </a:cubicBezTo>
                <a:cubicBezTo>
                  <a:pt x="589" y="660"/>
                  <a:pt x="571" y="601"/>
                  <a:pt x="571" y="601"/>
                </a:cubicBezTo>
                <a:cubicBezTo>
                  <a:pt x="586" y="595"/>
                  <a:pt x="595" y="585"/>
                  <a:pt x="595" y="577"/>
                </a:cubicBezTo>
                <a:cubicBezTo>
                  <a:pt x="595" y="575"/>
                  <a:pt x="595" y="575"/>
                  <a:pt x="595" y="575"/>
                </a:cubicBezTo>
                <a:cubicBezTo>
                  <a:pt x="595" y="565"/>
                  <a:pt x="581" y="557"/>
                  <a:pt x="561" y="554"/>
                </a:cubicBezTo>
                <a:cubicBezTo>
                  <a:pt x="570" y="554"/>
                  <a:pt x="570" y="554"/>
                  <a:pt x="570" y="554"/>
                </a:cubicBezTo>
                <a:cubicBezTo>
                  <a:pt x="585" y="554"/>
                  <a:pt x="598" y="546"/>
                  <a:pt x="598" y="536"/>
                </a:cubicBezTo>
                <a:cubicBezTo>
                  <a:pt x="598" y="535"/>
                  <a:pt x="598" y="535"/>
                  <a:pt x="598" y="535"/>
                </a:cubicBezTo>
                <a:cubicBezTo>
                  <a:pt x="598" y="532"/>
                  <a:pt x="597" y="529"/>
                  <a:pt x="595" y="527"/>
                </a:cubicBezTo>
                <a:cubicBezTo>
                  <a:pt x="598" y="514"/>
                  <a:pt x="609" y="461"/>
                  <a:pt x="611" y="461"/>
                </a:cubicBezTo>
                <a:cubicBezTo>
                  <a:pt x="697" y="457"/>
                  <a:pt x="652" y="426"/>
                  <a:pt x="652" y="426"/>
                </a:cubicBezTo>
                <a:moveTo>
                  <a:pt x="78" y="265"/>
                </a:moveTo>
                <a:cubicBezTo>
                  <a:pt x="78" y="230"/>
                  <a:pt x="106" y="201"/>
                  <a:pt x="141" y="201"/>
                </a:cubicBezTo>
                <a:cubicBezTo>
                  <a:pt x="176" y="201"/>
                  <a:pt x="205" y="230"/>
                  <a:pt x="205" y="265"/>
                </a:cubicBezTo>
                <a:cubicBezTo>
                  <a:pt x="205" y="300"/>
                  <a:pt x="176" y="329"/>
                  <a:pt x="141" y="329"/>
                </a:cubicBezTo>
                <a:cubicBezTo>
                  <a:pt x="106" y="329"/>
                  <a:pt x="78" y="300"/>
                  <a:pt x="78" y="265"/>
                </a:cubicBezTo>
                <a:moveTo>
                  <a:pt x="189" y="514"/>
                </a:moveTo>
                <a:cubicBezTo>
                  <a:pt x="141" y="514"/>
                  <a:pt x="101" y="474"/>
                  <a:pt x="101" y="426"/>
                </a:cubicBezTo>
                <a:cubicBezTo>
                  <a:pt x="101" y="377"/>
                  <a:pt x="141" y="337"/>
                  <a:pt x="189" y="337"/>
                </a:cubicBezTo>
                <a:cubicBezTo>
                  <a:pt x="237" y="337"/>
                  <a:pt x="276" y="377"/>
                  <a:pt x="276" y="426"/>
                </a:cubicBezTo>
                <a:cubicBezTo>
                  <a:pt x="276" y="474"/>
                  <a:pt x="237" y="514"/>
                  <a:pt x="189" y="514"/>
                </a:cubicBezTo>
                <a:moveTo>
                  <a:pt x="352" y="371"/>
                </a:moveTo>
                <a:cubicBezTo>
                  <a:pt x="276" y="371"/>
                  <a:pt x="215" y="309"/>
                  <a:pt x="215" y="233"/>
                </a:cubicBezTo>
                <a:cubicBezTo>
                  <a:pt x="215" y="157"/>
                  <a:pt x="276" y="95"/>
                  <a:pt x="352" y="95"/>
                </a:cubicBezTo>
                <a:cubicBezTo>
                  <a:pt x="428" y="95"/>
                  <a:pt x="489" y="157"/>
                  <a:pt x="489" y="233"/>
                </a:cubicBezTo>
                <a:cubicBezTo>
                  <a:pt x="489" y="309"/>
                  <a:pt x="428" y="371"/>
                  <a:pt x="352" y="371"/>
                </a:cubicBezTo>
              </a:path>
            </a:pathLst>
          </a:custGeom>
          <a:solidFill>
            <a:schemeClr val="bg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2" name="TextBox 42">
            <a:extLst>
              <a:ext uri="{FF2B5EF4-FFF2-40B4-BE49-F238E27FC236}">
                <a16:creationId xmlns:a16="http://schemas.microsoft.com/office/drawing/2014/main" xmlns="" id="{16F958FA-2739-439A-AD73-3733C02C17C3}"/>
              </a:ext>
            </a:extLst>
          </p:cNvPr>
          <p:cNvSpPr txBox="1"/>
          <p:nvPr/>
        </p:nvSpPr>
        <p:spPr>
          <a:xfrm>
            <a:off x="8873652" y="1703374"/>
            <a:ext cx="2899770" cy="646331"/>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具有娴熟的沟通技巧与团队建设和管理能力，极强的谈判能力及优秀的口头表达，能承受压力。</a:t>
            </a:r>
          </a:p>
        </p:txBody>
      </p:sp>
      <p:sp>
        <p:nvSpPr>
          <p:cNvPr id="33" name="TextBox 43">
            <a:extLst>
              <a:ext uri="{FF2B5EF4-FFF2-40B4-BE49-F238E27FC236}">
                <a16:creationId xmlns:a16="http://schemas.microsoft.com/office/drawing/2014/main" xmlns="" id="{4F3274AB-1979-4AB1-966A-0CFA22476329}"/>
              </a:ext>
            </a:extLst>
          </p:cNvPr>
          <p:cNvSpPr txBox="1"/>
          <p:nvPr/>
        </p:nvSpPr>
        <p:spPr>
          <a:xfrm>
            <a:off x="8873652" y="3259320"/>
            <a:ext cx="2762988" cy="646331"/>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良好的团队协作精神，为人诚实可靠、品行端正、具有亲和力，较强的独立工作能力和公关能力。</a:t>
            </a:r>
          </a:p>
        </p:txBody>
      </p:sp>
      <p:sp>
        <p:nvSpPr>
          <p:cNvPr id="34" name="TextBox 44">
            <a:extLst>
              <a:ext uri="{FF2B5EF4-FFF2-40B4-BE49-F238E27FC236}">
                <a16:creationId xmlns:a16="http://schemas.microsoft.com/office/drawing/2014/main" xmlns="" id="{EDD4CD20-634E-44C8-9E70-D72229688AF3}"/>
              </a:ext>
            </a:extLst>
          </p:cNvPr>
          <p:cNvSpPr txBox="1"/>
          <p:nvPr/>
        </p:nvSpPr>
        <p:spPr>
          <a:xfrm>
            <a:off x="8873652" y="4815267"/>
            <a:ext cx="2802882" cy="461665"/>
          </a:xfrm>
          <a:prstGeom prst="rect">
            <a:avLst/>
          </a:prstGeom>
          <a:noFill/>
        </p:spPr>
        <p:txBody>
          <a:bodyPr wrap="squar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我具有高超的谈判及冲突处理能力。 并且能同时处理各种复杂的工作。</a:t>
            </a:r>
          </a:p>
        </p:txBody>
      </p:sp>
    </p:spTree>
    <p:extLst>
      <p:ext uri="{BB962C8B-B14F-4D97-AF65-F5344CB8AC3E}">
        <p14:creationId xmlns:p14="http://schemas.microsoft.com/office/powerpoint/2010/main" val="2905081122"/>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000"/>
                                      </p:stCondLst>
                                      <p:childTnLst>
                                        <p:set>
                                          <p:cBhvr>
                                            <p:cTn id="20" dur="1" fill="hold">
                                              <p:stCondLst>
                                                <p:cond delay="0"/>
                                              </p:stCondLst>
                                            </p:cTn>
                                            <p:tgtEl>
                                              <p:spTgt spid="143"/>
                                            </p:tgtEl>
                                            <p:attrNameLst>
                                              <p:attrName>style.visibility</p:attrName>
                                            </p:attrNameLst>
                                          </p:cBhvr>
                                          <p:to>
                                            <p:strVal val="visible"/>
                                          </p:to>
                                        </p:set>
                                        <p:animEffect transition="in" filter="fade">
                                          <p:cBhvr>
                                            <p:cTn id="21" dur="1000"/>
                                            <p:tgtEl>
                                              <p:spTgt spid="143"/>
                                            </p:tgtEl>
                                          </p:cBhvr>
                                        </p:animEffect>
                                        <p:anim calcmode="lin" valueType="num">
                                          <p:cBhvr>
                                            <p:cTn id="22" dur="1000" fill="hold"/>
                                            <p:tgtEl>
                                              <p:spTgt spid="143"/>
                                            </p:tgtEl>
                                            <p:attrNameLst>
                                              <p:attrName>ppt_x</p:attrName>
                                            </p:attrNameLst>
                                          </p:cBhvr>
                                          <p:tavLst>
                                            <p:tav tm="0">
                                              <p:val>
                                                <p:strVal val="#ppt_x"/>
                                              </p:val>
                                            </p:tav>
                                            <p:tav tm="100000">
                                              <p:val>
                                                <p:strVal val="#ppt_x"/>
                                              </p:val>
                                            </p:tav>
                                          </p:tavLst>
                                        </p:anim>
                                        <p:anim calcmode="lin" valueType="num">
                                          <p:cBhvr>
                                            <p:cTn id="23" dur="1000" fill="hold"/>
                                            <p:tgtEl>
                                              <p:spTgt spid="14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nodeType="afterEffect" p14:presetBounceEnd="61000">
                                      <p:stCondLst>
                                        <p:cond delay="0"/>
                                      </p:stCondLst>
                                      <p:childTnLst>
                                        <p:set>
                                          <p:cBhvr>
                                            <p:cTn id="26" dur="1" fill="hold">
                                              <p:stCondLst>
                                                <p:cond delay="0"/>
                                              </p:stCondLst>
                                            </p:cTn>
                                            <p:tgtEl>
                                              <p:spTgt spid="124"/>
                                            </p:tgtEl>
                                            <p:attrNameLst>
                                              <p:attrName>style.visibility</p:attrName>
                                            </p:attrNameLst>
                                          </p:cBhvr>
                                          <p:to>
                                            <p:strVal val="visible"/>
                                          </p:to>
                                        </p:set>
                                        <p:anim calcmode="lin" valueType="num" p14:bounceEnd="61000">
                                          <p:cBhvr additive="base">
                                            <p:cTn id="27" dur="2000" fill="hold"/>
                                            <p:tgtEl>
                                              <p:spTgt spid="124"/>
                                            </p:tgtEl>
                                            <p:attrNameLst>
                                              <p:attrName>ppt_x</p:attrName>
                                            </p:attrNameLst>
                                          </p:cBhvr>
                                          <p:tavLst>
                                            <p:tav tm="0">
                                              <p:val>
                                                <p:strVal val="0-#ppt_w/2"/>
                                              </p:val>
                                            </p:tav>
                                            <p:tav tm="100000">
                                              <p:val>
                                                <p:strVal val="#ppt_x"/>
                                              </p:val>
                                            </p:tav>
                                          </p:tavLst>
                                        </p:anim>
                                        <p:anim calcmode="lin" valueType="num" p14:bounceEnd="61000">
                                          <p:cBhvr additive="base">
                                            <p:cTn id="28" dur="2000" fill="hold"/>
                                            <p:tgtEl>
                                              <p:spTgt spid="124"/>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2" presetClass="entr" presetSubtype="1"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wipe(up)">
                                          <p:cBhvr>
                                            <p:cTn id="32" dur="500"/>
                                            <p:tgtEl>
                                              <p:spTgt spid="12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35" presetClass="path" presetSubtype="0" decel="40000" fill="hold" grpId="1" nodeType="withEffect">
                                      <p:stCondLst>
                                        <p:cond delay="0"/>
                                      </p:stCondLst>
                                      <p:childTnLst>
                                        <p:animMotion origin="layout" path="M 0.08919 -3.7037E-6 L -0.0306 -3.7037E-6 " pathEditMode="relative" rAng="0" ptsTypes="AA">
                                          <p:cBhvr>
                                            <p:cTn id="43" dur="1000" fill="hold"/>
                                            <p:tgtEl>
                                              <p:spTgt spid="23"/>
                                            </p:tgtEl>
                                            <p:attrNameLst>
                                              <p:attrName>ppt_x</p:attrName>
                                              <p:attrName>ppt_y</p:attrName>
                                            </p:attrNameLst>
                                          </p:cBhvr>
                                          <p:rCtr x="-5990" y="0"/>
                                        </p:animMotion>
                                      </p:childTnLst>
                                    </p:cTn>
                                  </p:par>
                                  <p:par>
                                    <p:cTn id="44" presetID="35" presetClass="path" presetSubtype="0" accel="40000" decel="40000" fill="hold" grpId="2" nodeType="withEffect">
                                      <p:stCondLst>
                                        <p:cond delay="1000"/>
                                      </p:stCondLst>
                                      <p:childTnLst>
                                        <p:animMotion origin="layout" path="M 2.91667E-6 -3.7037E-6 L -0.03073 -3.7037E-6 " pathEditMode="relative" rAng="0" ptsTypes="AA">
                                          <p:cBhvr>
                                            <p:cTn id="45" dur="1000" spd="-100000" fill="hold"/>
                                            <p:tgtEl>
                                              <p:spTgt spid="23"/>
                                            </p:tgtEl>
                                            <p:attrNameLst>
                                              <p:attrName>ppt_x</p:attrName>
                                              <p:attrName>ppt_y</p:attrName>
                                            </p:attrNameLst>
                                          </p:cBhvr>
                                          <p:rCtr x="-1536" y="0"/>
                                        </p:animMotion>
                                      </p:childTnLst>
                                    </p:cTn>
                                  </p:par>
                                  <p:par>
                                    <p:cTn id="46" presetID="10" presetClass="entr" presetSubtype="0" fill="hold" grpId="0" nodeType="withEffect">
                                      <p:stCondLst>
                                        <p:cond delay="100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35" presetClass="path" presetSubtype="0" decel="40000" fill="hold" grpId="1" nodeType="withEffect">
                                      <p:stCondLst>
                                        <p:cond delay="1000"/>
                                      </p:stCondLst>
                                      <p:childTnLst>
                                        <p:animMotion origin="layout" path="M 0.08919 2.96296E-6 L -0.0306 2.96296E-6 " pathEditMode="relative" rAng="0" ptsTypes="AA">
                                          <p:cBhvr>
                                            <p:cTn id="53" dur="1000" fill="hold"/>
                                            <p:tgtEl>
                                              <p:spTgt spid="22"/>
                                            </p:tgtEl>
                                            <p:attrNameLst>
                                              <p:attrName>ppt_x</p:attrName>
                                              <p:attrName>ppt_y</p:attrName>
                                            </p:attrNameLst>
                                          </p:cBhvr>
                                          <p:rCtr x="-5990" y="0"/>
                                        </p:animMotion>
                                      </p:childTnLst>
                                    </p:cTn>
                                  </p:par>
                                  <p:par>
                                    <p:cTn id="54" presetID="35" presetClass="path" presetSubtype="0" accel="40000" decel="40000" fill="hold" grpId="2" nodeType="withEffect">
                                      <p:stCondLst>
                                        <p:cond delay="2000"/>
                                      </p:stCondLst>
                                      <p:childTnLst>
                                        <p:animMotion origin="layout" path="M 2.91667E-6 2.96296E-6 L -0.03073 2.96296E-6 " pathEditMode="relative" rAng="0" ptsTypes="AA">
                                          <p:cBhvr>
                                            <p:cTn id="55" dur="1000" spd="-100000" fill="hold"/>
                                            <p:tgtEl>
                                              <p:spTgt spid="22"/>
                                            </p:tgtEl>
                                            <p:attrNameLst>
                                              <p:attrName>ppt_x</p:attrName>
                                              <p:attrName>ppt_y</p:attrName>
                                            </p:attrNameLst>
                                          </p:cBhvr>
                                          <p:rCtr x="-1536" y="0"/>
                                        </p:animMotion>
                                      </p:childTnLst>
                                    </p:cTn>
                                  </p:par>
                                  <p:par>
                                    <p:cTn id="56" presetID="10" presetClass="entr" presetSubtype="0" fill="hold" nodeType="withEffect">
                                      <p:stCondLst>
                                        <p:cond delay="20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par>
                              <p:cTn id="59" fill="hold">
                                <p:stCondLst>
                                  <p:cond delay="7500"/>
                                </p:stCondLst>
                                <p:childTnLst>
                                  <p:par>
                                    <p:cTn id="60" presetID="10"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35" presetClass="path" presetSubtype="0" decel="40000" fill="hold" grpId="1" nodeType="withEffect">
                                      <p:stCondLst>
                                        <p:cond delay="0"/>
                                      </p:stCondLst>
                                      <p:childTnLst>
                                        <p:animMotion origin="layout" path="M 0.08919 2.22222E-6 L -0.0306 2.22222E-6 " pathEditMode="relative" rAng="0" ptsTypes="AA">
                                          <p:cBhvr>
                                            <p:cTn id="64" dur="1000" fill="hold"/>
                                            <p:tgtEl>
                                              <p:spTgt spid="21"/>
                                            </p:tgtEl>
                                            <p:attrNameLst>
                                              <p:attrName>ppt_x</p:attrName>
                                              <p:attrName>ppt_y</p:attrName>
                                            </p:attrNameLst>
                                          </p:cBhvr>
                                          <p:rCtr x="-5990" y="0"/>
                                        </p:animMotion>
                                      </p:childTnLst>
                                    </p:cTn>
                                  </p:par>
                                  <p:par>
                                    <p:cTn id="65" presetID="35" presetClass="path" presetSubtype="0" accel="40000" decel="40000" fill="hold" grpId="2" nodeType="withEffect">
                                      <p:stCondLst>
                                        <p:cond delay="1000"/>
                                      </p:stCondLst>
                                      <p:childTnLst>
                                        <p:animMotion origin="layout" path="M 1.11022E-16 2.22222E-6 L -0.03073 2.22222E-6 " pathEditMode="relative" rAng="0" ptsTypes="AA">
                                          <p:cBhvr>
                                            <p:cTn id="66" dur="1000" spd="-100000" fill="hold"/>
                                            <p:tgtEl>
                                              <p:spTgt spid="21"/>
                                            </p:tgtEl>
                                            <p:attrNameLst>
                                              <p:attrName>ppt_x</p:attrName>
                                              <p:attrName>ppt_y</p:attrName>
                                            </p:attrNameLst>
                                          </p:cBhvr>
                                          <p:rCtr x="-1536" y="0"/>
                                        </p:animMotion>
                                      </p:childTnLst>
                                    </p:cTn>
                                  </p:par>
                                  <p:par>
                                    <p:cTn id="67" presetID="10" presetClass="entr" presetSubtype="0" fill="hold" nodeType="withEffect">
                                      <p:stCondLst>
                                        <p:cond delay="100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1250"/>
                                            <p:tgtEl>
                                              <p:spTgt spid="32"/>
                                            </p:tgtEl>
                                            <p:attrNameLst>
                                              <p:attrName>ppt_x</p:attrName>
                                            </p:attrNameLst>
                                          </p:cBhvr>
                                          <p:tavLst>
                                            <p:tav tm="0">
                                              <p:val>
                                                <p:strVal val="#ppt_x-#ppt_w*1.125000"/>
                                              </p:val>
                                            </p:tav>
                                            <p:tav tm="100000">
                                              <p:val>
                                                <p:strVal val="#ppt_x"/>
                                              </p:val>
                                            </p:tav>
                                          </p:tavLst>
                                        </p:anim>
                                        <p:animEffect transition="in" filter="wipe(right)">
                                          <p:cBhvr>
                                            <p:cTn id="73" dur="1250"/>
                                            <p:tgtEl>
                                              <p:spTgt spid="32"/>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1500"/>
                                            <p:tgtEl>
                                              <p:spTgt spid="33"/>
                                            </p:tgtEl>
                                            <p:attrNameLst>
                                              <p:attrName>ppt_x</p:attrName>
                                            </p:attrNameLst>
                                          </p:cBhvr>
                                          <p:tavLst>
                                            <p:tav tm="0">
                                              <p:val>
                                                <p:strVal val="#ppt_x-#ppt_w*1.125000"/>
                                              </p:val>
                                            </p:tav>
                                            <p:tav tm="100000">
                                              <p:val>
                                                <p:strVal val="#ppt_x"/>
                                              </p:val>
                                            </p:tav>
                                          </p:tavLst>
                                        </p:anim>
                                        <p:animEffect transition="in" filter="wipe(right)">
                                          <p:cBhvr>
                                            <p:cTn id="77" dur="1500"/>
                                            <p:tgtEl>
                                              <p:spTgt spid="33"/>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1750"/>
                                            <p:tgtEl>
                                              <p:spTgt spid="34"/>
                                            </p:tgtEl>
                                            <p:attrNameLst>
                                              <p:attrName>ppt_x</p:attrName>
                                            </p:attrNameLst>
                                          </p:cBhvr>
                                          <p:tavLst>
                                            <p:tav tm="0">
                                              <p:val>
                                                <p:strVal val="#ppt_x-#ppt_w*1.125000"/>
                                              </p:val>
                                            </p:tav>
                                            <p:tav tm="100000">
                                              <p:val>
                                                <p:strVal val="#ppt_x"/>
                                              </p:val>
                                            </p:tav>
                                          </p:tavLst>
                                        </p:anim>
                                        <p:animEffect transition="in" filter="wipe(right)">
                                          <p:cBhvr>
                                            <p:cTn id="81" dur="1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2" grpId="0" animBg="1"/>
          <p:bldP spid="18" grpId="0" animBg="1"/>
          <p:bldP spid="21" grpId="0" bldLvl="0" animBg="1"/>
          <p:bldP spid="21" grpId="1" bldLvl="0" animBg="1"/>
          <p:bldP spid="21" grpId="2" bldLvl="0" animBg="1"/>
          <p:bldP spid="22" grpId="0" bldLvl="0" animBg="1"/>
          <p:bldP spid="22" grpId="1" bldLvl="0" animBg="1"/>
          <p:bldP spid="22" grpId="2" bldLvl="0" animBg="1"/>
          <p:bldP spid="23" grpId="0" bldLvl="0" animBg="1"/>
          <p:bldP spid="23" grpId="1" bldLvl="0" animBg="1"/>
          <p:bldP spid="23" grpId="2" bldLvl="0" animBg="1"/>
          <p:bldP spid="31" grpId="0" bldLvl="0" animBg="1"/>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1000"/>
                                      </p:stCondLst>
                                      <p:childTnLst>
                                        <p:set>
                                          <p:cBhvr>
                                            <p:cTn id="20" dur="1" fill="hold">
                                              <p:stCondLst>
                                                <p:cond delay="0"/>
                                              </p:stCondLst>
                                            </p:cTn>
                                            <p:tgtEl>
                                              <p:spTgt spid="143"/>
                                            </p:tgtEl>
                                            <p:attrNameLst>
                                              <p:attrName>style.visibility</p:attrName>
                                            </p:attrNameLst>
                                          </p:cBhvr>
                                          <p:to>
                                            <p:strVal val="visible"/>
                                          </p:to>
                                        </p:set>
                                        <p:animEffect transition="in" filter="fade">
                                          <p:cBhvr>
                                            <p:cTn id="21" dur="1000"/>
                                            <p:tgtEl>
                                              <p:spTgt spid="143"/>
                                            </p:tgtEl>
                                          </p:cBhvr>
                                        </p:animEffect>
                                        <p:anim calcmode="lin" valueType="num">
                                          <p:cBhvr>
                                            <p:cTn id="22" dur="1000" fill="hold"/>
                                            <p:tgtEl>
                                              <p:spTgt spid="143"/>
                                            </p:tgtEl>
                                            <p:attrNameLst>
                                              <p:attrName>ppt_x</p:attrName>
                                            </p:attrNameLst>
                                          </p:cBhvr>
                                          <p:tavLst>
                                            <p:tav tm="0">
                                              <p:val>
                                                <p:strVal val="#ppt_x"/>
                                              </p:val>
                                            </p:tav>
                                            <p:tav tm="100000">
                                              <p:val>
                                                <p:strVal val="#ppt_x"/>
                                              </p:val>
                                            </p:tav>
                                          </p:tavLst>
                                        </p:anim>
                                        <p:anim calcmode="lin" valueType="num">
                                          <p:cBhvr>
                                            <p:cTn id="23" dur="1000" fill="hold"/>
                                            <p:tgtEl>
                                              <p:spTgt spid="143"/>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124"/>
                                            </p:tgtEl>
                                            <p:attrNameLst>
                                              <p:attrName>style.visibility</p:attrName>
                                            </p:attrNameLst>
                                          </p:cBhvr>
                                          <p:to>
                                            <p:strVal val="visible"/>
                                          </p:to>
                                        </p:set>
                                        <p:anim calcmode="lin" valueType="num">
                                          <p:cBhvr additive="base">
                                            <p:cTn id="27" dur="2000" fill="hold"/>
                                            <p:tgtEl>
                                              <p:spTgt spid="124"/>
                                            </p:tgtEl>
                                            <p:attrNameLst>
                                              <p:attrName>ppt_x</p:attrName>
                                            </p:attrNameLst>
                                          </p:cBhvr>
                                          <p:tavLst>
                                            <p:tav tm="0">
                                              <p:val>
                                                <p:strVal val="0-#ppt_w/2"/>
                                              </p:val>
                                            </p:tav>
                                            <p:tav tm="100000">
                                              <p:val>
                                                <p:strVal val="#ppt_x"/>
                                              </p:val>
                                            </p:tav>
                                          </p:tavLst>
                                        </p:anim>
                                        <p:anim calcmode="lin" valueType="num">
                                          <p:cBhvr additive="base">
                                            <p:cTn id="28" dur="2000" fill="hold"/>
                                            <p:tgtEl>
                                              <p:spTgt spid="124"/>
                                            </p:tgtEl>
                                            <p:attrNameLst>
                                              <p:attrName>ppt_y</p:attrName>
                                            </p:attrNameLst>
                                          </p:cBhvr>
                                          <p:tavLst>
                                            <p:tav tm="0">
                                              <p:val>
                                                <p:strVal val="#ppt_y"/>
                                              </p:val>
                                            </p:tav>
                                            <p:tav tm="100000">
                                              <p:val>
                                                <p:strVal val="#ppt_y"/>
                                              </p:val>
                                            </p:tav>
                                          </p:tavLst>
                                        </p:anim>
                                      </p:childTnLst>
                                    </p:cTn>
                                  </p:par>
                                </p:childTnLst>
                              </p:cTn>
                            </p:par>
                            <p:par>
                              <p:cTn id="29" fill="hold">
                                <p:stCondLst>
                                  <p:cond delay="4000"/>
                                </p:stCondLst>
                                <p:childTnLst>
                                  <p:par>
                                    <p:cTn id="30" presetID="22" presetClass="entr" presetSubtype="1" fill="hold" grpId="0" nodeType="afterEffect">
                                      <p:stCondLst>
                                        <p:cond delay="0"/>
                                      </p:stCondLst>
                                      <p:childTnLst>
                                        <p:set>
                                          <p:cBhvr>
                                            <p:cTn id="31" dur="1" fill="hold">
                                              <p:stCondLst>
                                                <p:cond delay="0"/>
                                              </p:stCondLst>
                                            </p:cTn>
                                            <p:tgtEl>
                                              <p:spTgt spid="122"/>
                                            </p:tgtEl>
                                            <p:attrNameLst>
                                              <p:attrName>style.visibility</p:attrName>
                                            </p:attrNameLst>
                                          </p:cBhvr>
                                          <p:to>
                                            <p:strVal val="visible"/>
                                          </p:to>
                                        </p:set>
                                        <p:animEffect transition="in" filter="wipe(up)">
                                          <p:cBhvr>
                                            <p:cTn id="32" dur="500"/>
                                            <p:tgtEl>
                                              <p:spTgt spid="12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p:cTn id="36" dur="500" fill="hold"/>
                                            <p:tgtEl>
                                              <p:spTgt spid="18"/>
                                            </p:tgtEl>
                                            <p:attrNameLst>
                                              <p:attrName>ppt_w</p:attrName>
                                            </p:attrNameLst>
                                          </p:cBhvr>
                                          <p:tavLst>
                                            <p:tav tm="0">
                                              <p:val>
                                                <p:fltVal val="0"/>
                                              </p:val>
                                            </p:tav>
                                            <p:tav tm="100000">
                                              <p:val>
                                                <p:strVal val="#ppt_w"/>
                                              </p:val>
                                            </p:tav>
                                          </p:tavLst>
                                        </p:anim>
                                        <p:anim calcmode="lin" valueType="num">
                                          <p:cBhvr>
                                            <p:cTn id="37" dur="500" fill="hold"/>
                                            <p:tgtEl>
                                              <p:spTgt spid="18"/>
                                            </p:tgtEl>
                                            <p:attrNameLst>
                                              <p:attrName>ppt_h</p:attrName>
                                            </p:attrNameLst>
                                          </p:cBhvr>
                                          <p:tavLst>
                                            <p:tav tm="0">
                                              <p:val>
                                                <p:fltVal val="0"/>
                                              </p:val>
                                            </p:tav>
                                            <p:tav tm="100000">
                                              <p:val>
                                                <p:strVal val="#ppt_h"/>
                                              </p:val>
                                            </p:tav>
                                          </p:tavLst>
                                        </p:anim>
                                        <p:animEffect transition="in" filter="fade">
                                          <p:cBhvr>
                                            <p:cTn id="38" dur="500"/>
                                            <p:tgtEl>
                                              <p:spTgt spid="18"/>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500"/>
                                            <p:tgtEl>
                                              <p:spTgt spid="23"/>
                                            </p:tgtEl>
                                          </p:cBhvr>
                                        </p:animEffect>
                                      </p:childTnLst>
                                    </p:cTn>
                                  </p:par>
                                  <p:par>
                                    <p:cTn id="42" presetID="35" presetClass="path" presetSubtype="0" decel="40000" fill="hold" grpId="1" nodeType="withEffect">
                                      <p:stCondLst>
                                        <p:cond delay="0"/>
                                      </p:stCondLst>
                                      <p:childTnLst>
                                        <p:animMotion origin="layout" path="M 0.08919 -3.7037E-6 L -0.0306 -3.7037E-6 " pathEditMode="relative" rAng="0" ptsTypes="AA">
                                          <p:cBhvr>
                                            <p:cTn id="43" dur="1000" fill="hold"/>
                                            <p:tgtEl>
                                              <p:spTgt spid="23"/>
                                            </p:tgtEl>
                                            <p:attrNameLst>
                                              <p:attrName>ppt_x</p:attrName>
                                              <p:attrName>ppt_y</p:attrName>
                                            </p:attrNameLst>
                                          </p:cBhvr>
                                          <p:rCtr x="-5990" y="0"/>
                                        </p:animMotion>
                                      </p:childTnLst>
                                    </p:cTn>
                                  </p:par>
                                  <p:par>
                                    <p:cTn id="44" presetID="35" presetClass="path" presetSubtype="0" accel="40000" decel="40000" fill="hold" grpId="2" nodeType="withEffect">
                                      <p:stCondLst>
                                        <p:cond delay="1000"/>
                                      </p:stCondLst>
                                      <p:childTnLst>
                                        <p:animMotion origin="layout" path="M 2.91667E-6 -3.7037E-6 L -0.03073 -3.7037E-6 " pathEditMode="relative" rAng="0" ptsTypes="AA">
                                          <p:cBhvr>
                                            <p:cTn id="45" dur="1000" spd="-100000" fill="hold"/>
                                            <p:tgtEl>
                                              <p:spTgt spid="23"/>
                                            </p:tgtEl>
                                            <p:attrNameLst>
                                              <p:attrName>ppt_x</p:attrName>
                                              <p:attrName>ppt_y</p:attrName>
                                            </p:attrNameLst>
                                          </p:cBhvr>
                                          <p:rCtr x="-1536" y="0"/>
                                        </p:animMotion>
                                      </p:childTnLst>
                                    </p:cTn>
                                  </p:par>
                                  <p:par>
                                    <p:cTn id="46" presetID="10" presetClass="entr" presetSubtype="0" fill="hold" grpId="0" nodeType="withEffect">
                                      <p:stCondLst>
                                        <p:cond delay="1000"/>
                                      </p:stCondLst>
                                      <p:childTnLst>
                                        <p:set>
                                          <p:cBhvr>
                                            <p:cTn id="47" dur="1" fill="hold">
                                              <p:stCondLst>
                                                <p:cond delay="0"/>
                                              </p:stCondLst>
                                            </p:cTn>
                                            <p:tgtEl>
                                              <p:spTgt spid="31"/>
                                            </p:tgtEl>
                                            <p:attrNameLst>
                                              <p:attrName>style.visibility</p:attrName>
                                            </p:attrNameLst>
                                          </p:cBhvr>
                                          <p:to>
                                            <p:strVal val="visible"/>
                                          </p:to>
                                        </p:set>
                                        <p:animEffect transition="in" filter="fade">
                                          <p:cBhvr>
                                            <p:cTn id="48" dur="500"/>
                                            <p:tgtEl>
                                              <p:spTgt spid="31"/>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par>
                                    <p:cTn id="52" presetID="35" presetClass="path" presetSubtype="0" decel="40000" fill="hold" grpId="1" nodeType="withEffect">
                                      <p:stCondLst>
                                        <p:cond delay="1000"/>
                                      </p:stCondLst>
                                      <p:childTnLst>
                                        <p:animMotion origin="layout" path="M 0.08919 2.96296E-6 L -0.0306 2.96296E-6 " pathEditMode="relative" rAng="0" ptsTypes="AA">
                                          <p:cBhvr>
                                            <p:cTn id="53" dur="1000" fill="hold"/>
                                            <p:tgtEl>
                                              <p:spTgt spid="22"/>
                                            </p:tgtEl>
                                            <p:attrNameLst>
                                              <p:attrName>ppt_x</p:attrName>
                                              <p:attrName>ppt_y</p:attrName>
                                            </p:attrNameLst>
                                          </p:cBhvr>
                                          <p:rCtr x="-5990" y="0"/>
                                        </p:animMotion>
                                      </p:childTnLst>
                                    </p:cTn>
                                  </p:par>
                                  <p:par>
                                    <p:cTn id="54" presetID="35" presetClass="path" presetSubtype="0" accel="40000" decel="40000" fill="hold" grpId="2" nodeType="withEffect">
                                      <p:stCondLst>
                                        <p:cond delay="2000"/>
                                      </p:stCondLst>
                                      <p:childTnLst>
                                        <p:animMotion origin="layout" path="M 2.91667E-6 2.96296E-6 L -0.03073 2.96296E-6 " pathEditMode="relative" rAng="0" ptsTypes="AA">
                                          <p:cBhvr>
                                            <p:cTn id="55" dur="1000" spd="-100000" fill="hold"/>
                                            <p:tgtEl>
                                              <p:spTgt spid="22"/>
                                            </p:tgtEl>
                                            <p:attrNameLst>
                                              <p:attrName>ppt_x</p:attrName>
                                              <p:attrName>ppt_y</p:attrName>
                                            </p:attrNameLst>
                                          </p:cBhvr>
                                          <p:rCtr x="-1536" y="0"/>
                                        </p:animMotion>
                                      </p:childTnLst>
                                    </p:cTn>
                                  </p:par>
                                  <p:par>
                                    <p:cTn id="56" presetID="10" presetClass="entr" presetSubtype="0" fill="hold" nodeType="withEffect">
                                      <p:stCondLst>
                                        <p:cond delay="2000"/>
                                      </p:stCondLst>
                                      <p:childTnLst>
                                        <p:set>
                                          <p:cBhvr>
                                            <p:cTn id="57" dur="1" fill="hold">
                                              <p:stCondLst>
                                                <p:cond delay="0"/>
                                              </p:stCondLst>
                                            </p:cTn>
                                            <p:tgtEl>
                                              <p:spTgt spid="24"/>
                                            </p:tgtEl>
                                            <p:attrNameLst>
                                              <p:attrName>style.visibility</p:attrName>
                                            </p:attrNameLst>
                                          </p:cBhvr>
                                          <p:to>
                                            <p:strVal val="visible"/>
                                          </p:to>
                                        </p:set>
                                        <p:animEffect transition="in" filter="fade">
                                          <p:cBhvr>
                                            <p:cTn id="58" dur="500"/>
                                            <p:tgtEl>
                                              <p:spTgt spid="24"/>
                                            </p:tgtEl>
                                          </p:cBhvr>
                                        </p:animEffect>
                                      </p:childTnLst>
                                    </p:cTn>
                                  </p:par>
                                </p:childTnLst>
                              </p:cTn>
                            </p:par>
                            <p:par>
                              <p:cTn id="59" fill="hold">
                                <p:stCondLst>
                                  <p:cond delay="7500"/>
                                </p:stCondLst>
                                <p:childTnLst>
                                  <p:par>
                                    <p:cTn id="60" presetID="10" presetClass="entr" presetSubtype="0"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500"/>
                                            <p:tgtEl>
                                              <p:spTgt spid="21"/>
                                            </p:tgtEl>
                                          </p:cBhvr>
                                        </p:animEffect>
                                      </p:childTnLst>
                                    </p:cTn>
                                  </p:par>
                                  <p:par>
                                    <p:cTn id="63" presetID="35" presetClass="path" presetSubtype="0" decel="40000" fill="hold" grpId="1" nodeType="withEffect">
                                      <p:stCondLst>
                                        <p:cond delay="0"/>
                                      </p:stCondLst>
                                      <p:childTnLst>
                                        <p:animMotion origin="layout" path="M 0.08919 2.22222E-6 L -0.0306 2.22222E-6 " pathEditMode="relative" rAng="0" ptsTypes="AA">
                                          <p:cBhvr>
                                            <p:cTn id="64" dur="1000" fill="hold"/>
                                            <p:tgtEl>
                                              <p:spTgt spid="21"/>
                                            </p:tgtEl>
                                            <p:attrNameLst>
                                              <p:attrName>ppt_x</p:attrName>
                                              <p:attrName>ppt_y</p:attrName>
                                            </p:attrNameLst>
                                          </p:cBhvr>
                                          <p:rCtr x="-5990" y="0"/>
                                        </p:animMotion>
                                      </p:childTnLst>
                                    </p:cTn>
                                  </p:par>
                                  <p:par>
                                    <p:cTn id="65" presetID="35" presetClass="path" presetSubtype="0" accel="40000" decel="40000" fill="hold" grpId="2" nodeType="withEffect">
                                      <p:stCondLst>
                                        <p:cond delay="1000"/>
                                      </p:stCondLst>
                                      <p:childTnLst>
                                        <p:animMotion origin="layout" path="M 1.11022E-16 2.22222E-6 L -0.03073 2.22222E-6 " pathEditMode="relative" rAng="0" ptsTypes="AA">
                                          <p:cBhvr>
                                            <p:cTn id="66" dur="1000" spd="-100000" fill="hold"/>
                                            <p:tgtEl>
                                              <p:spTgt spid="21"/>
                                            </p:tgtEl>
                                            <p:attrNameLst>
                                              <p:attrName>ppt_x</p:attrName>
                                              <p:attrName>ppt_y</p:attrName>
                                            </p:attrNameLst>
                                          </p:cBhvr>
                                          <p:rCtr x="-1536" y="0"/>
                                        </p:animMotion>
                                      </p:childTnLst>
                                    </p:cTn>
                                  </p:par>
                                  <p:par>
                                    <p:cTn id="67" presetID="10" presetClass="entr" presetSubtype="0" fill="hold" nodeType="withEffect">
                                      <p:stCondLst>
                                        <p:cond delay="100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par>
                                    <p:cTn id="70" presetID="12" presetClass="entr" presetSubtype="8" fill="hold" grpId="0" nodeType="with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1250"/>
                                            <p:tgtEl>
                                              <p:spTgt spid="32"/>
                                            </p:tgtEl>
                                            <p:attrNameLst>
                                              <p:attrName>ppt_x</p:attrName>
                                            </p:attrNameLst>
                                          </p:cBhvr>
                                          <p:tavLst>
                                            <p:tav tm="0">
                                              <p:val>
                                                <p:strVal val="#ppt_x-#ppt_w*1.125000"/>
                                              </p:val>
                                            </p:tav>
                                            <p:tav tm="100000">
                                              <p:val>
                                                <p:strVal val="#ppt_x"/>
                                              </p:val>
                                            </p:tav>
                                          </p:tavLst>
                                        </p:anim>
                                        <p:animEffect transition="in" filter="wipe(right)">
                                          <p:cBhvr>
                                            <p:cTn id="73" dur="1250"/>
                                            <p:tgtEl>
                                              <p:spTgt spid="32"/>
                                            </p:tgtEl>
                                          </p:cBhvr>
                                        </p:animEffect>
                                      </p:childTnLst>
                                    </p:cTn>
                                  </p:par>
                                  <p:par>
                                    <p:cTn id="74" presetID="12" presetClass="entr" presetSubtype="8" fill="hold" grpId="0" nodeType="with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1500"/>
                                            <p:tgtEl>
                                              <p:spTgt spid="33"/>
                                            </p:tgtEl>
                                            <p:attrNameLst>
                                              <p:attrName>ppt_x</p:attrName>
                                            </p:attrNameLst>
                                          </p:cBhvr>
                                          <p:tavLst>
                                            <p:tav tm="0">
                                              <p:val>
                                                <p:strVal val="#ppt_x-#ppt_w*1.125000"/>
                                              </p:val>
                                            </p:tav>
                                            <p:tav tm="100000">
                                              <p:val>
                                                <p:strVal val="#ppt_x"/>
                                              </p:val>
                                            </p:tav>
                                          </p:tavLst>
                                        </p:anim>
                                        <p:animEffect transition="in" filter="wipe(right)">
                                          <p:cBhvr>
                                            <p:cTn id="77" dur="1500"/>
                                            <p:tgtEl>
                                              <p:spTgt spid="33"/>
                                            </p:tgtEl>
                                          </p:cBhvr>
                                        </p:animEffect>
                                      </p:childTnLst>
                                    </p:cTn>
                                  </p:par>
                                  <p:par>
                                    <p:cTn id="78" presetID="12" presetClass="entr" presetSubtype="8" fill="hold" grpId="0" nodeType="withEffect">
                                      <p:stCondLst>
                                        <p:cond delay="0"/>
                                      </p:stCondLst>
                                      <p:childTnLst>
                                        <p:set>
                                          <p:cBhvr>
                                            <p:cTn id="79" dur="1" fill="hold">
                                              <p:stCondLst>
                                                <p:cond delay="0"/>
                                              </p:stCondLst>
                                            </p:cTn>
                                            <p:tgtEl>
                                              <p:spTgt spid="34"/>
                                            </p:tgtEl>
                                            <p:attrNameLst>
                                              <p:attrName>style.visibility</p:attrName>
                                            </p:attrNameLst>
                                          </p:cBhvr>
                                          <p:to>
                                            <p:strVal val="visible"/>
                                          </p:to>
                                        </p:set>
                                        <p:anim calcmode="lin" valueType="num">
                                          <p:cBhvr additive="base">
                                            <p:cTn id="80" dur="1750"/>
                                            <p:tgtEl>
                                              <p:spTgt spid="34"/>
                                            </p:tgtEl>
                                            <p:attrNameLst>
                                              <p:attrName>ppt_x</p:attrName>
                                            </p:attrNameLst>
                                          </p:cBhvr>
                                          <p:tavLst>
                                            <p:tav tm="0">
                                              <p:val>
                                                <p:strVal val="#ppt_x-#ppt_w*1.125000"/>
                                              </p:val>
                                            </p:tav>
                                            <p:tav tm="100000">
                                              <p:val>
                                                <p:strVal val="#ppt_x"/>
                                              </p:val>
                                            </p:tav>
                                          </p:tavLst>
                                        </p:anim>
                                        <p:animEffect transition="in" filter="wipe(right)">
                                          <p:cBhvr>
                                            <p:cTn id="81" dur="1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22" grpId="0" animBg="1"/>
          <p:bldP spid="18" grpId="0" animBg="1"/>
          <p:bldP spid="21" grpId="0" bldLvl="0" animBg="1"/>
          <p:bldP spid="21" grpId="1" bldLvl="0" animBg="1"/>
          <p:bldP spid="21" grpId="2" bldLvl="0" animBg="1"/>
          <p:bldP spid="22" grpId="0" bldLvl="0" animBg="1"/>
          <p:bldP spid="22" grpId="1" bldLvl="0" animBg="1"/>
          <p:bldP spid="22" grpId="2" bldLvl="0" animBg="1"/>
          <p:bldP spid="23" grpId="0" bldLvl="0" animBg="1"/>
          <p:bldP spid="23" grpId="1" bldLvl="0" animBg="1"/>
          <p:bldP spid="23" grpId="2" bldLvl="0" animBg="1"/>
          <p:bldP spid="31" grpId="0" bldLvl="0" animBg="1"/>
          <p:bldP spid="32" grpId="0"/>
          <p:bldP spid="33" grpId="0"/>
          <p:bldP spid="34"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a:extLst>
              <a:ext uri="{FF2B5EF4-FFF2-40B4-BE49-F238E27FC236}">
                <a16:creationId xmlns:a16="http://schemas.microsoft.com/office/drawing/2014/main" xmlns="" id="{ACDA6A5C-7468-411F-8FDC-06F6938D07FE}"/>
              </a:ext>
            </a:extLst>
          </p:cNvPr>
          <p:cNvGrpSpPr/>
          <p:nvPr/>
        </p:nvGrpSpPr>
        <p:grpSpPr>
          <a:xfrm>
            <a:off x="5461673" y="379898"/>
            <a:ext cx="2838164" cy="6272091"/>
            <a:chOff x="9341556" y="214245"/>
            <a:chExt cx="2838164" cy="6272091"/>
          </a:xfrm>
        </p:grpSpPr>
        <p:cxnSp>
          <p:nvCxnSpPr>
            <p:cNvPr id="49" name="直接连接符 48">
              <a:extLst>
                <a:ext uri="{FF2B5EF4-FFF2-40B4-BE49-F238E27FC236}">
                  <a16:creationId xmlns:a16="http://schemas.microsoft.com/office/drawing/2014/main" xmlns="" id="{C92372BE-D213-406E-87E3-D66D2A732558}"/>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a:extLst>
                <a:ext uri="{FF2B5EF4-FFF2-40B4-BE49-F238E27FC236}">
                  <a16:creationId xmlns:a16="http://schemas.microsoft.com/office/drawing/2014/main" xmlns="" id="{32F9C3D0-6813-4A94-A1FB-9E28E79447E0}"/>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a:extLst>
                <a:ext uri="{FF2B5EF4-FFF2-40B4-BE49-F238E27FC236}">
                  <a16:creationId xmlns:a16="http://schemas.microsoft.com/office/drawing/2014/main" xmlns="" id="{E5F559E5-E817-451A-B089-2E8265B7A5B2}"/>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2" name="直接连接符 51">
              <a:extLst>
                <a:ext uri="{FF2B5EF4-FFF2-40B4-BE49-F238E27FC236}">
                  <a16:creationId xmlns:a16="http://schemas.microsoft.com/office/drawing/2014/main" xmlns="" id="{860AB744-8AE8-479A-9B7B-A866931C417F}"/>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a16="http://schemas.microsoft.com/office/drawing/2014/main" xmlns="" id="{153B6027-B653-48FA-AE1C-40EA3770E0ED}"/>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a:extLst>
                <a:ext uri="{FF2B5EF4-FFF2-40B4-BE49-F238E27FC236}">
                  <a16:creationId xmlns:a16="http://schemas.microsoft.com/office/drawing/2014/main" xmlns="" id="{55A6D8B8-F237-4511-88BD-A28F3751B9E9}"/>
                </a:ext>
              </a:extLst>
            </p:cNvPr>
            <p:cNvCxnSpPr>
              <a:stCxn id="93"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a:extLst>
                <a:ext uri="{FF2B5EF4-FFF2-40B4-BE49-F238E27FC236}">
                  <a16:creationId xmlns:a16="http://schemas.microsoft.com/office/drawing/2014/main" xmlns="" id="{9922EA83-4CFD-4171-81DD-AFD8B2CE4463}"/>
                </a:ext>
              </a:extLst>
            </p:cNvPr>
            <p:cNvCxnSpPr>
              <a:stCxn id="97"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7B09D952-3FE4-4A28-A759-9513910AC716}"/>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A9709647-ED83-4CC8-8F96-BBEBE148EDD5}"/>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C4F028D0-BD9C-405B-8C0A-8FD4625A1EE3}"/>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581F960A-8A24-42C9-8150-CDA7869A0B84}"/>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48134BCD-BF95-45A9-A64F-FDE2A5A98604}"/>
                </a:ext>
              </a:extLst>
            </p:cNvPr>
            <p:cNvCxnSpPr>
              <a:stCxn id="6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9EEF66A0-3295-4361-9DA1-F09FA0AD0A15}"/>
                </a:ext>
              </a:extLst>
            </p:cNvPr>
            <p:cNvCxnSpPr>
              <a:endCxn id="6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a:extLst>
                <a:ext uri="{FF2B5EF4-FFF2-40B4-BE49-F238E27FC236}">
                  <a16:creationId xmlns:a16="http://schemas.microsoft.com/office/drawing/2014/main" xmlns="" id="{98E5D2C6-4684-4C2D-94B9-CBB870E84409}"/>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xmlns="" id="{83EF8E6E-AC64-49DC-A20A-46E49AEE8B1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a:extLst>
                <a:ext uri="{FF2B5EF4-FFF2-40B4-BE49-F238E27FC236}">
                  <a16:creationId xmlns:a16="http://schemas.microsoft.com/office/drawing/2014/main" xmlns="" id="{01ED772F-776D-48E9-89E8-D7CB65A18A35}"/>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a16="http://schemas.microsoft.com/office/drawing/2014/main" xmlns="" id="{F9495ABC-E8C6-4E59-9151-3F60792B1316}"/>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6" name="椭圆 65">
              <a:extLst>
                <a:ext uri="{FF2B5EF4-FFF2-40B4-BE49-F238E27FC236}">
                  <a16:creationId xmlns:a16="http://schemas.microsoft.com/office/drawing/2014/main" xmlns="" id="{D991542C-3896-4932-8C3F-1887238BB128}"/>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7" name="椭圆 66">
              <a:extLst>
                <a:ext uri="{FF2B5EF4-FFF2-40B4-BE49-F238E27FC236}">
                  <a16:creationId xmlns:a16="http://schemas.microsoft.com/office/drawing/2014/main" xmlns="" id="{C292158A-29B8-4CBB-BA6B-B9C4AE2210FA}"/>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4CDA5CD2-E949-4EBF-9754-47145BB3A69E}"/>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a:extLst>
                <a:ext uri="{FF2B5EF4-FFF2-40B4-BE49-F238E27FC236}">
                  <a16:creationId xmlns:a16="http://schemas.microsoft.com/office/drawing/2014/main" xmlns="" id="{63FE15CE-0F0A-4FA7-961E-F6C20960C6F8}"/>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椭圆 69">
              <a:extLst>
                <a:ext uri="{FF2B5EF4-FFF2-40B4-BE49-F238E27FC236}">
                  <a16:creationId xmlns:a16="http://schemas.microsoft.com/office/drawing/2014/main" xmlns="" id="{22C8A9E8-5D2E-4105-BD11-A28F0441577C}"/>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CE9ADAEE-34CC-4D55-B965-AC006D9E6B8F}"/>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a16="http://schemas.microsoft.com/office/drawing/2014/main" xmlns="" id="{21553BDF-3FC7-4E8D-9E12-755D1272DA5B}"/>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C9686C07-609D-45F6-BDC4-D61979961EE6}"/>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a:extLst>
                <a:ext uri="{FF2B5EF4-FFF2-40B4-BE49-F238E27FC236}">
                  <a16:creationId xmlns:a16="http://schemas.microsoft.com/office/drawing/2014/main" xmlns="" id="{4A585A36-9AA6-41FA-AE2B-A54FAF6B5C0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椭圆 91">
              <a:extLst>
                <a:ext uri="{FF2B5EF4-FFF2-40B4-BE49-F238E27FC236}">
                  <a16:creationId xmlns:a16="http://schemas.microsoft.com/office/drawing/2014/main" xmlns="" id="{12E4E69B-DD4A-4648-A039-31C175E5DBE6}"/>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a:extLst>
                <a:ext uri="{FF2B5EF4-FFF2-40B4-BE49-F238E27FC236}">
                  <a16:creationId xmlns:a16="http://schemas.microsoft.com/office/drawing/2014/main" xmlns="" id="{6725B164-795D-485A-A9EF-433E65E7FE05}"/>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a:extLst>
                <a:ext uri="{FF2B5EF4-FFF2-40B4-BE49-F238E27FC236}">
                  <a16:creationId xmlns:a16="http://schemas.microsoft.com/office/drawing/2014/main" xmlns="" id="{D5D393BA-20BA-4365-8F73-DCC10C024831}"/>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a:extLst>
                <a:ext uri="{FF2B5EF4-FFF2-40B4-BE49-F238E27FC236}">
                  <a16:creationId xmlns:a16="http://schemas.microsoft.com/office/drawing/2014/main" xmlns="" id="{EC5CCCC5-A3B2-49BF-97E0-73AED7F26A96}"/>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椭圆 95">
              <a:extLst>
                <a:ext uri="{FF2B5EF4-FFF2-40B4-BE49-F238E27FC236}">
                  <a16:creationId xmlns:a16="http://schemas.microsoft.com/office/drawing/2014/main" xmlns="" id="{C54FF3A9-8B2B-476E-8D01-8B4CF5983394}"/>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a:extLst>
                <a:ext uri="{FF2B5EF4-FFF2-40B4-BE49-F238E27FC236}">
                  <a16:creationId xmlns:a16="http://schemas.microsoft.com/office/drawing/2014/main" xmlns="" id="{107DBF0F-E5E8-494E-8133-3CBDBF15237E}"/>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8" name="椭圆 97">
              <a:extLst>
                <a:ext uri="{FF2B5EF4-FFF2-40B4-BE49-F238E27FC236}">
                  <a16:creationId xmlns:a16="http://schemas.microsoft.com/office/drawing/2014/main" xmlns="" id="{C17A0315-0744-4389-B42C-12A337D9158B}"/>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a:extLst>
                <a:ext uri="{FF2B5EF4-FFF2-40B4-BE49-F238E27FC236}">
                  <a16:creationId xmlns:a16="http://schemas.microsoft.com/office/drawing/2014/main" xmlns="" id="{20253CB9-A574-4AA0-9A9F-2DF88EB51A24}"/>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a:extLst>
                <a:ext uri="{FF2B5EF4-FFF2-40B4-BE49-F238E27FC236}">
                  <a16:creationId xmlns:a16="http://schemas.microsoft.com/office/drawing/2014/main" xmlns="" id="{3D39F134-CF79-442F-AA0C-6AECAEBC186E}"/>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a:extLst>
                <a:ext uri="{FF2B5EF4-FFF2-40B4-BE49-F238E27FC236}">
                  <a16:creationId xmlns:a16="http://schemas.microsoft.com/office/drawing/2014/main" xmlns="" id="{9A259A68-4A01-426C-BF46-BB379150244B}"/>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a:extLst>
                <a:ext uri="{FF2B5EF4-FFF2-40B4-BE49-F238E27FC236}">
                  <a16:creationId xmlns:a16="http://schemas.microsoft.com/office/drawing/2014/main" xmlns="" id="{71CBF1E2-D276-4E8B-9D4D-73E4C957667F}"/>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a16="http://schemas.microsoft.com/office/drawing/2014/main" xmlns="" id="{BA1CE014-69F1-432F-8487-78C856E33654}"/>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a:extLst>
                <a:ext uri="{FF2B5EF4-FFF2-40B4-BE49-F238E27FC236}">
                  <a16:creationId xmlns:a16="http://schemas.microsoft.com/office/drawing/2014/main" xmlns="" id="{5FC93D5B-F467-446E-8535-701975B15526}"/>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a16="http://schemas.microsoft.com/office/drawing/2014/main" xmlns="" id="{5F86D576-7834-41FF-B221-946661F9B2B6}"/>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6" name="椭圆 105">
              <a:extLst>
                <a:ext uri="{FF2B5EF4-FFF2-40B4-BE49-F238E27FC236}">
                  <a16:creationId xmlns:a16="http://schemas.microsoft.com/office/drawing/2014/main" xmlns="" id="{A61F6D28-FCF0-40CD-8603-8B045B593BE1}"/>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7" name="椭圆 106">
              <a:extLst>
                <a:ext uri="{FF2B5EF4-FFF2-40B4-BE49-F238E27FC236}">
                  <a16:creationId xmlns:a16="http://schemas.microsoft.com/office/drawing/2014/main" xmlns="" id="{8AC60F02-47E0-4619-9354-521849E7AF73}"/>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8" name="椭圆 107">
              <a:extLst>
                <a:ext uri="{FF2B5EF4-FFF2-40B4-BE49-F238E27FC236}">
                  <a16:creationId xmlns:a16="http://schemas.microsoft.com/office/drawing/2014/main" xmlns="" id="{9AB82C2C-3E89-4A84-BD84-B361B069B2EC}"/>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a:extLst>
                <a:ext uri="{FF2B5EF4-FFF2-40B4-BE49-F238E27FC236}">
                  <a16:creationId xmlns:a16="http://schemas.microsoft.com/office/drawing/2014/main" xmlns="" id="{B326A8EB-4051-45F3-AE52-742FE9CE7D9D}"/>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a:extLst>
                <a:ext uri="{FF2B5EF4-FFF2-40B4-BE49-F238E27FC236}">
                  <a16:creationId xmlns:a16="http://schemas.microsoft.com/office/drawing/2014/main" xmlns="" id="{1341D2CA-7270-4921-8D75-AC79CA626787}"/>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a:extLst>
                <a:ext uri="{FF2B5EF4-FFF2-40B4-BE49-F238E27FC236}">
                  <a16:creationId xmlns:a16="http://schemas.microsoft.com/office/drawing/2014/main" xmlns="" id="{BD89354C-8F6C-49B8-A762-83F3174C3244}"/>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椭圆 111">
              <a:extLst>
                <a:ext uri="{FF2B5EF4-FFF2-40B4-BE49-F238E27FC236}">
                  <a16:creationId xmlns:a16="http://schemas.microsoft.com/office/drawing/2014/main" xmlns="" id="{F8C0EDC3-9440-4341-9249-59F98295970A}"/>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a:extLst>
                <a:ext uri="{FF2B5EF4-FFF2-40B4-BE49-F238E27FC236}">
                  <a16:creationId xmlns:a16="http://schemas.microsoft.com/office/drawing/2014/main" xmlns="" id="{3FC2935B-919F-4CFB-BC39-47637B60DDF4}"/>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4" name="椭圆 113">
              <a:extLst>
                <a:ext uri="{FF2B5EF4-FFF2-40B4-BE49-F238E27FC236}">
                  <a16:creationId xmlns:a16="http://schemas.microsoft.com/office/drawing/2014/main" xmlns="" id="{69398D58-AF5B-4B06-9D80-B6D486F91534}"/>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a16="http://schemas.microsoft.com/office/drawing/2014/main" xmlns="" id="{42C11AFF-D64A-4DAE-BFB4-0BD01E3BC561}"/>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6" name="组合 115">
              <a:extLst>
                <a:ext uri="{FF2B5EF4-FFF2-40B4-BE49-F238E27FC236}">
                  <a16:creationId xmlns:a16="http://schemas.microsoft.com/office/drawing/2014/main" xmlns="" id="{61F03E03-CF7E-450F-8002-FAE80B739A14}"/>
                </a:ext>
              </a:extLst>
            </p:cNvPr>
            <p:cNvGrpSpPr/>
            <p:nvPr/>
          </p:nvGrpSpPr>
          <p:grpSpPr>
            <a:xfrm rot="16741234">
              <a:off x="8234108" y="3129597"/>
              <a:ext cx="2720838" cy="505942"/>
              <a:chOff x="5233265" y="2334818"/>
              <a:chExt cx="2720838" cy="505942"/>
            </a:xfrm>
          </p:grpSpPr>
          <p:sp>
            <p:nvSpPr>
              <p:cNvPr id="122" name="椭圆 121">
                <a:extLst>
                  <a:ext uri="{FF2B5EF4-FFF2-40B4-BE49-F238E27FC236}">
                    <a16:creationId xmlns:a16="http://schemas.microsoft.com/office/drawing/2014/main" xmlns="" id="{65FA8FE5-262D-458D-9AA1-E370806F9146}"/>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椭圆 122">
                <a:extLst>
                  <a:ext uri="{FF2B5EF4-FFF2-40B4-BE49-F238E27FC236}">
                    <a16:creationId xmlns:a16="http://schemas.microsoft.com/office/drawing/2014/main" xmlns="" id="{B2F57327-9B47-4C50-9537-9418927967BD}"/>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椭圆 123">
                <a:extLst>
                  <a:ext uri="{FF2B5EF4-FFF2-40B4-BE49-F238E27FC236}">
                    <a16:creationId xmlns:a16="http://schemas.microsoft.com/office/drawing/2014/main" xmlns="" id="{FB8E3F94-CB6A-4C84-AFCB-433A7D13C67B}"/>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椭圆 124">
                <a:extLst>
                  <a:ext uri="{FF2B5EF4-FFF2-40B4-BE49-F238E27FC236}">
                    <a16:creationId xmlns:a16="http://schemas.microsoft.com/office/drawing/2014/main" xmlns="" id="{882D52E9-1125-45E3-8928-4E6785202A5A}"/>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a:extLst>
                  <a:ext uri="{FF2B5EF4-FFF2-40B4-BE49-F238E27FC236}">
                    <a16:creationId xmlns:a16="http://schemas.microsoft.com/office/drawing/2014/main" xmlns="" id="{EF7479FF-3281-413D-B276-96495B82F9AD}"/>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17" name="直接连接符 116">
              <a:extLst>
                <a:ext uri="{FF2B5EF4-FFF2-40B4-BE49-F238E27FC236}">
                  <a16:creationId xmlns:a16="http://schemas.microsoft.com/office/drawing/2014/main" xmlns="" id="{6602DF0C-B8A4-41D2-A8E8-16AFEE15ADCD}"/>
                </a:ext>
              </a:extLst>
            </p:cNvPr>
            <p:cNvCxnSpPr>
              <a:endCxn id="95"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a:extLst>
                <a:ext uri="{FF2B5EF4-FFF2-40B4-BE49-F238E27FC236}">
                  <a16:creationId xmlns:a16="http://schemas.microsoft.com/office/drawing/2014/main" xmlns="" id="{50AD6E05-B4FB-4C45-92C4-ECAC0318D35E}"/>
                </a:ext>
              </a:extLst>
            </p:cNvPr>
            <p:cNvCxnSpPr>
              <a:stCxn id="96" idx="0"/>
              <a:endCxn id="95"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9" name="椭圆 118">
              <a:extLst>
                <a:ext uri="{FF2B5EF4-FFF2-40B4-BE49-F238E27FC236}">
                  <a16:creationId xmlns:a16="http://schemas.microsoft.com/office/drawing/2014/main" xmlns="" id="{08B6F6E0-9418-4D3F-B61E-C539F07D07A2}"/>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a:extLst>
                <a:ext uri="{FF2B5EF4-FFF2-40B4-BE49-F238E27FC236}">
                  <a16:creationId xmlns:a16="http://schemas.microsoft.com/office/drawing/2014/main" xmlns="" id="{E2FF72EF-45E2-47BF-B5BB-56930122AC7D}"/>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a:extLst>
                <a:ext uri="{FF2B5EF4-FFF2-40B4-BE49-F238E27FC236}">
                  <a16:creationId xmlns:a16="http://schemas.microsoft.com/office/drawing/2014/main" xmlns="" id="{E81057DE-A25B-45EB-8D51-6E27A9B80429}"/>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04</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855566"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业务现状</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four</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3" name="52b0676d-feee-4c24-97a0-d7f3952809e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a:extLst>
              <a:ext uri="{FF2B5EF4-FFF2-40B4-BE49-F238E27FC236}">
                <a16:creationId xmlns:a16="http://schemas.microsoft.com/office/drawing/2014/main" xmlns="" id="{AFCF0989-F39D-4C49-840B-57B80E51A417}"/>
              </a:ext>
            </a:extLst>
          </p:cNvPr>
          <p:cNvGrpSpPr>
            <a:grpSpLocks noChangeAspect="1"/>
          </p:cNvGrpSpPr>
          <p:nvPr>
            <p:custDataLst>
              <p:tags r:id="rId1"/>
            </p:custDataLst>
          </p:nvPr>
        </p:nvGrpSpPr>
        <p:grpSpPr>
          <a:xfrm>
            <a:off x="3618195" y="2631617"/>
            <a:ext cx="4425522" cy="3489326"/>
            <a:chOff x="3501875" y="1598757"/>
            <a:chExt cx="5154384" cy="4064000"/>
          </a:xfrm>
        </p:grpSpPr>
        <p:sp>
          <p:nvSpPr>
            <p:cNvPr id="24" name="íşḻîde">
              <a:extLst>
                <a:ext uri="{FF2B5EF4-FFF2-40B4-BE49-F238E27FC236}">
                  <a16:creationId xmlns:a16="http://schemas.microsoft.com/office/drawing/2014/main" xmlns="" id="{1D6F3C38-BE64-4B49-9640-7B7AE528469A}"/>
                </a:ext>
              </a:extLst>
            </p:cNvPr>
            <p:cNvSpPr/>
            <p:nvPr/>
          </p:nvSpPr>
          <p:spPr>
            <a:xfrm>
              <a:off x="5195150" y="2729908"/>
              <a:ext cx="1801701" cy="1801700"/>
            </a:xfrm>
            <a:prstGeom prst="ellipse">
              <a:avLst/>
            </a:prstGeom>
            <a:solidFill>
              <a:schemeClr val="bg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nchor="ctr"/>
            <a:lstStyle/>
            <a:p>
              <a:pPr algn="ctr"/>
              <a:endParaRPr dirty="0">
                <a:ea typeface="迷你简准圆" panose="03000509000000000000" pitchFamily="65" charset="-122"/>
              </a:endParaRPr>
            </a:p>
          </p:txBody>
        </p:sp>
        <p:sp>
          <p:nvSpPr>
            <p:cNvPr id="25" name="íṧľïḋè">
              <a:extLst>
                <a:ext uri="{FF2B5EF4-FFF2-40B4-BE49-F238E27FC236}">
                  <a16:creationId xmlns:a16="http://schemas.microsoft.com/office/drawing/2014/main" xmlns="" id="{1C4A80C1-14DB-4130-9EB6-676DB7849726}"/>
                </a:ext>
              </a:extLst>
            </p:cNvPr>
            <p:cNvSpPr/>
            <p:nvPr/>
          </p:nvSpPr>
          <p:spPr>
            <a:xfrm>
              <a:off x="4207933" y="3122758"/>
              <a:ext cx="532187" cy="1016000"/>
            </a:xfrm>
            <a:prstGeom prst="chevron">
              <a:avLst>
                <a:gd name="adj" fmla="val 62310"/>
              </a:avLst>
            </a:pr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dirty="0">
                <a:ea typeface="迷你简准圆" panose="03000509000000000000" pitchFamily="65" charset="-122"/>
              </a:endParaRPr>
            </a:p>
          </p:txBody>
        </p:sp>
        <p:sp>
          <p:nvSpPr>
            <p:cNvPr id="26" name="îsľíḑê">
              <a:extLst>
                <a:ext uri="{FF2B5EF4-FFF2-40B4-BE49-F238E27FC236}">
                  <a16:creationId xmlns:a16="http://schemas.microsoft.com/office/drawing/2014/main" xmlns="" id="{F12AB8F1-BFE5-4183-B1AC-179F069C232D}"/>
                </a:ext>
              </a:extLst>
            </p:cNvPr>
            <p:cNvSpPr/>
            <p:nvPr/>
          </p:nvSpPr>
          <p:spPr>
            <a:xfrm flipH="1">
              <a:off x="7451880" y="3122758"/>
              <a:ext cx="532187" cy="1016000"/>
            </a:xfrm>
            <a:prstGeom prst="chevron">
              <a:avLst>
                <a:gd name="adj" fmla="val 62310"/>
              </a:avLst>
            </a:prstGeom>
            <a:solidFill>
              <a:schemeClr val="tx1"/>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dirty="0">
                <a:ea typeface="迷你简准圆" panose="03000509000000000000" pitchFamily="65" charset="-122"/>
              </a:endParaRPr>
            </a:p>
          </p:txBody>
        </p:sp>
        <p:sp>
          <p:nvSpPr>
            <p:cNvPr id="27" name="íšļîdé">
              <a:extLst>
                <a:ext uri="{FF2B5EF4-FFF2-40B4-BE49-F238E27FC236}">
                  <a16:creationId xmlns:a16="http://schemas.microsoft.com/office/drawing/2014/main" xmlns="" id="{7D493B0E-D0B8-43BC-B9D1-BD52D459B134}"/>
                </a:ext>
              </a:extLst>
            </p:cNvPr>
            <p:cNvSpPr/>
            <p:nvPr/>
          </p:nvSpPr>
          <p:spPr>
            <a:xfrm>
              <a:off x="3501875" y="3122758"/>
              <a:ext cx="532187" cy="1016000"/>
            </a:xfrm>
            <a:prstGeom prst="chevron">
              <a:avLst>
                <a:gd name="adj" fmla="val 62310"/>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dirty="0">
                <a:ea typeface="迷你简准圆" panose="03000509000000000000" pitchFamily="65" charset="-122"/>
              </a:endParaRPr>
            </a:p>
          </p:txBody>
        </p:sp>
        <p:sp>
          <p:nvSpPr>
            <p:cNvPr id="28" name="íṡļiḍe">
              <a:extLst>
                <a:ext uri="{FF2B5EF4-FFF2-40B4-BE49-F238E27FC236}">
                  <a16:creationId xmlns:a16="http://schemas.microsoft.com/office/drawing/2014/main" xmlns="" id="{93CF5948-6856-4BAE-AC4D-5D0DB4E7D8E9}"/>
                </a:ext>
              </a:extLst>
            </p:cNvPr>
            <p:cNvSpPr/>
            <p:nvPr/>
          </p:nvSpPr>
          <p:spPr>
            <a:xfrm flipH="1">
              <a:off x="8124072" y="3122758"/>
              <a:ext cx="532187" cy="1016000"/>
            </a:xfrm>
            <a:prstGeom prst="chevron">
              <a:avLst>
                <a:gd name="adj" fmla="val 62310"/>
              </a:avLst>
            </a:prstGeom>
            <a:solidFill>
              <a:schemeClr val="bg1">
                <a:lumMod val="6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lstStyle/>
            <a:p>
              <a:pPr algn="ctr"/>
              <a:endParaRPr dirty="0">
                <a:ea typeface="迷你简准圆" panose="03000509000000000000" pitchFamily="65" charset="-122"/>
              </a:endParaRPr>
            </a:p>
          </p:txBody>
        </p:sp>
        <p:grpSp>
          <p:nvGrpSpPr>
            <p:cNvPr id="29" name="îṩḷiḍè">
              <a:extLst>
                <a:ext uri="{FF2B5EF4-FFF2-40B4-BE49-F238E27FC236}">
                  <a16:creationId xmlns:a16="http://schemas.microsoft.com/office/drawing/2014/main" xmlns="" id="{7BAFFAF2-3D25-4873-93D8-8C5605953B5E}"/>
                </a:ext>
              </a:extLst>
            </p:cNvPr>
            <p:cNvGrpSpPr/>
            <p:nvPr/>
          </p:nvGrpSpPr>
          <p:grpSpPr>
            <a:xfrm>
              <a:off x="5757334" y="3292092"/>
              <a:ext cx="677333" cy="677333"/>
              <a:chOff x="990600" y="1936123"/>
              <a:chExt cx="508000" cy="508000"/>
            </a:xfrm>
            <a:solidFill>
              <a:schemeClr val="accent1"/>
            </a:solidFill>
          </p:grpSpPr>
          <p:sp>
            <p:nvSpPr>
              <p:cNvPr id="32" name="ïṥḷîḑê">
                <a:extLst>
                  <a:ext uri="{FF2B5EF4-FFF2-40B4-BE49-F238E27FC236}">
                    <a16:creationId xmlns:a16="http://schemas.microsoft.com/office/drawing/2014/main" xmlns="" id="{9D8D5F32-9085-434F-8A3B-4E383941B673}"/>
                  </a:ext>
                </a:extLst>
              </p:cNvPr>
              <p:cNvSpPr/>
              <p:nvPr/>
            </p:nvSpPr>
            <p:spPr>
              <a:xfrm>
                <a:off x="990600" y="1936123"/>
                <a:ext cx="508000" cy="508000"/>
              </a:xfrm>
              <a:prstGeom prst="ellipse">
                <a:avLst/>
              </a:prstGeom>
              <a:solidFill>
                <a:srgbClr val="C00000"/>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迷你简准圆" panose="03000509000000000000" pitchFamily="65" charset="-122"/>
                </a:endParaRPr>
              </a:p>
            </p:txBody>
          </p:sp>
          <p:sp>
            <p:nvSpPr>
              <p:cNvPr id="33" name="ïŝľíḓè">
                <a:extLst>
                  <a:ext uri="{FF2B5EF4-FFF2-40B4-BE49-F238E27FC236}">
                    <a16:creationId xmlns:a16="http://schemas.microsoft.com/office/drawing/2014/main" xmlns="" id="{9AF7A8A7-8CFB-4A2F-A3FD-B0EFBC2F6E94}"/>
                  </a:ext>
                </a:extLst>
              </p:cNvPr>
              <p:cNvSpPr>
                <a:spLocks/>
              </p:cNvSpPr>
              <p:nvPr/>
            </p:nvSpPr>
            <p:spPr bwMode="auto">
              <a:xfrm>
                <a:off x="1117600" y="2087704"/>
                <a:ext cx="254000" cy="204838"/>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headEnd/>
                <a:tailEnd/>
              </a:ln>
            </p:spPr>
            <p:txBody>
              <a:bodyPr anchor="ctr"/>
              <a:lstStyle/>
              <a:p>
                <a:pPr algn="ctr"/>
                <a:endParaRPr dirty="0">
                  <a:ea typeface="迷你简准圆" panose="03000509000000000000" pitchFamily="65" charset="-122"/>
                </a:endParaRPr>
              </a:p>
            </p:txBody>
          </p:sp>
        </p:grpSp>
        <p:sp>
          <p:nvSpPr>
            <p:cNvPr id="30" name="ïṩľide">
              <a:extLst>
                <a:ext uri="{FF2B5EF4-FFF2-40B4-BE49-F238E27FC236}">
                  <a16:creationId xmlns:a16="http://schemas.microsoft.com/office/drawing/2014/main" xmlns="" id="{4D5C6513-518F-4072-9299-0EC5CD803C76}"/>
                </a:ext>
              </a:extLst>
            </p:cNvPr>
            <p:cNvSpPr/>
            <p:nvPr/>
          </p:nvSpPr>
          <p:spPr>
            <a:xfrm>
              <a:off x="4064000" y="1598757"/>
              <a:ext cx="4064000" cy="4064000"/>
            </a:xfrm>
            <a:prstGeom prst="ellipse">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迷你简准圆" panose="03000509000000000000" pitchFamily="65" charset="-122"/>
              </a:endParaRPr>
            </a:p>
          </p:txBody>
        </p:sp>
        <p:sp>
          <p:nvSpPr>
            <p:cNvPr id="31" name="iṣlíḋé">
              <a:extLst>
                <a:ext uri="{FF2B5EF4-FFF2-40B4-BE49-F238E27FC236}">
                  <a16:creationId xmlns:a16="http://schemas.microsoft.com/office/drawing/2014/main" xmlns="" id="{5C33F93E-47C1-485E-BC4C-AB8D5BBC5F4A}"/>
                </a:ext>
              </a:extLst>
            </p:cNvPr>
            <p:cNvSpPr/>
            <p:nvPr/>
          </p:nvSpPr>
          <p:spPr>
            <a:xfrm>
              <a:off x="4775200" y="2309957"/>
              <a:ext cx="2641600" cy="2641600"/>
            </a:xfrm>
            <a:prstGeom prst="ellipse">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ea typeface="迷你简准圆" panose="03000509000000000000" pitchFamily="65" charset="-122"/>
              </a:endParaRPr>
            </a:p>
          </p:txBody>
        </p:sp>
      </p:grpSp>
      <p:grpSp>
        <p:nvGrpSpPr>
          <p:cNvPr id="34" name="组合 33">
            <a:extLst>
              <a:ext uri="{FF2B5EF4-FFF2-40B4-BE49-F238E27FC236}">
                <a16:creationId xmlns:a16="http://schemas.microsoft.com/office/drawing/2014/main" xmlns="" id="{7C971061-54BF-47DE-96C4-AEFDF134E68B}"/>
              </a:ext>
            </a:extLst>
          </p:cNvPr>
          <p:cNvGrpSpPr/>
          <p:nvPr/>
        </p:nvGrpSpPr>
        <p:grpSpPr>
          <a:xfrm>
            <a:off x="8449529" y="2631617"/>
            <a:ext cx="2784999" cy="1272912"/>
            <a:chOff x="1541719" y="2349127"/>
            <a:chExt cx="2784999" cy="1272912"/>
          </a:xfrm>
        </p:grpSpPr>
        <p:sp>
          <p:nvSpPr>
            <p:cNvPr id="35" name="文本框 34">
              <a:extLst>
                <a:ext uri="{FF2B5EF4-FFF2-40B4-BE49-F238E27FC236}">
                  <a16:creationId xmlns:a16="http://schemas.microsoft.com/office/drawing/2014/main" xmlns="" id="{E5ED5712-92D4-4135-8988-A44256A5EE5E}"/>
                </a:ext>
              </a:extLst>
            </p:cNvPr>
            <p:cNvSpPr txBox="1"/>
            <p:nvPr/>
          </p:nvSpPr>
          <p:spPr>
            <a:xfrm>
              <a:off x="1541720"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36" name="文本框 35">
              <a:extLst>
                <a:ext uri="{FF2B5EF4-FFF2-40B4-BE49-F238E27FC236}">
                  <a16:creationId xmlns:a16="http://schemas.microsoft.com/office/drawing/2014/main" xmlns="" id="{FAEE4FF0-98F5-4041-9DB8-FF8C4AF5BF6B}"/>
                </a:ext>
              </a:extLst>
            </p:cNvPr>
            <p:cNvSpPr txBox="1"/>
            <p:nvPr/>
          </p:nvSpPr>
          <p:spPr>
            <a:xfrm>
              <a:off x="1541719" y="2687681"/>
              <a:ext cx="2784999" cy="93435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The user can demonstrate on a projector or computer, or presentation and make it film to be used in a wider field</a:t>
              </a:r>
            </a:p>
          </p:txBody>
        </p:sp>
      </p:grpSp>
      <p:grpSp>
        <p:nvGrpSpPr>
          <p:cNvPr id="37" name="组合 36">
            <a:extLst>
              <a:ext uri="{FF2B5EF4-FFF2-40B4-BE49-F238E27FC236}">
                <a16:creationId xmlns:a16="http://schemas.microsoft.com/office/drawing/2014/main" xmlns="" id="{65C71A2B-DD7C-4E35-A968-7E89B6A367E9}"/>
              </a:ext>
            </a:extLst>
          </p:cNvPr>
          <p:cNvGrpSpPr/>
          <p:nvPr/>
        </p:nvGrpSpPr>
        <p:grpSpPr>
          <a:xfrm>
            <a:off x="8449529" y="5044617"/>
            <a:ext cx="2784999" cy="1272912"/>
            <a:chOff x="1541719" y="2349127"/>
            <a:chExt cx="2784999" cy="1272912"/>
          </a:xfrm>
        </p:grpSpPr>
        <p:sp>
          <p:nvSpPr>
            <p:cNvPr id="38" name="文本框 37">
              <a:extLst>
                <a:ext uri="{FF2B5EF4-FFF2-40B4-BE49-F238E27FC236}">
                  <a16:creationId xmlns:a16="http://schemas.microsoft.com/office/drawing/2014/main" xmlns="" id="{503E6763-1FF6-4C29-84A3-A04CFB9B3EF3}"/>
                </a:ext>
              </a:extLst>
            </p:cNvPr>
            <p:cNvSpPr txBox="1"/>
            <p:nvPr/>
          </p:nvSpPr>
          <p:spPr>
            <a:xfrm>
              <a:off x="1541720" y="2349127"/>
              <a:ext cx="2133781" cy="369332"/>
            </a:xfrm>
            <a:prstGeom prst="rect">
              <a:avLst/>
            </a:prstGeom>
            <a:noFill/>
          </p:spPr>
          <p:txBody>
            <a:bodyPr wrap="square" rtlCol="0">
              <a:spAutoFit/>
              <a:scene3d>
                <a:camera prst="orthographicFront"/>
                <a:lightRig rig="threePt" dir="t"/>
              </a:scene3d>
              <a:sp3d contourW="12700"/>
            </a:bodyPr>
            <a:lstStyle/>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39" name="文本框 38">
              <a:extLst>
                <a:ext uri="{FF2B5EF4-FFF2-40B4-BE49-F238E27FC236}">
                  <a16:creationId xmlns:a16="http://schemas.microsoft.com/office/drawing/2014/main" xmlns="" id="{08F1B0FA-7F20-4B3F-AE4A-425418F3C4DF}"/>
                </a:ext>
              </a:extLst>
            </p:cNvPr>
            <p:cNvSpPr txBox="1"/>
            <p:nvPr/>
          </p:nvSpPr>
          <p:spPr>
            <a:xfrm>
              <a:off x="1541719" y="2687681"/>
              <a:ext cx="2784999" cy="934358"/>
            </a:xfrm>
            <a:prstGeom prst="rect">
              <a:avLst/>
            </a:prstGeom>
            <a:noFill/>
          </p:spPr>
          <p:txBody>
            <a:bodyPr wrap="square" rtlCol="0">
              <a:spAutoFit/>
              <a:scene3d>
                <a:camera prst="orthographicFront"/>
                <a:lightRig rig="threePt" dir="t"/>
              </a:scene3d>
              <a:sp3d contourW="12700"/>
            </a:bodyPr>
            <a:lstStyle/>
            <a:p>
              <a:pPr>
                <a:lnSpc>
                  <a:spcPct val="114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The user can demonstrate on a projector or computer, or presentation and make it film to be used in a wider field</a:t>
              </a:r>
            </a:p>
          </p:txBody>
        </p:sp>
      </p:grpSp>
      <p:grpSp>
        <p:nvGrpSpPr>
          <p:cNvPr id="40" name="组合 39">
            <a:extLst>
              <a:ext uri="{FF2B5EF4-FFF2-40B4-BE49-F238E27FC236}">
                <a16:creationId xmlns:a16="http://schemas.microsoft.com/office/drawing/2014/main" xmlns="" id="{5D024B33-99C2-48F7-8AEA-D003FC3F5931}"/>
              </a:ext>
            </a:extLst>
          </p:cNvPr>
          <p:cNvGrpSpPr/>
          <p:nvPr/>
        </p:nvGrpSpPr>
        <p:grpSpPr>
          <a:xfrm>
            <a:off x="687588" y="2631617"/>
            <a:ext cx="2784999" cy="1272912"/>
            <a:chOff x="1541719" y="2349127"/>
            <a:chExt cx="2784999" cy="1272912"/>
          </a:xfrm>
        </p:grpSpPr>
        <p:sp>
          <p:nvSpPr>
            <p:cNvPr id="41" name="文本框 40">
              <a:extLst>
                <a:ext uri="{FF2B5EF4-FFF2-40B4-BE49-F238E27FC236}">
                  <a16:creationId xmlns:a16="http://schemas.microsoft.com/office/drawing/2014/main" xmlns="" id="{2D30C693-94F1-4B56-9BED-BF46F94178E2}"/>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42" name="文本框 41">
              <a:extLst>
                <a:ext uri="{FF2B5EF4-FFF2-40B4-BE49-F238E27FC236}">
                  <a16:creationId xmlns:a16="http://schemas.microsoft.com/office/drawing/2014/main" xmlns="" id="{B20EE6DD-A1E0-4438-A22B-C60BE9F06EA4}"/>
                </a:ext>
              </a:extLst>
            </p:cNvPr>
            <p:cNvSpPr txBox="1"/>
            <p:nvPr/>
          </p:nvSpPr>
          <p:spPr>
            <a:xfrm>
              <a:off x="1541719" y="2687681"/>
              <a:ext cx="2784999" cy="934358"/>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The user can demonstrate on a projector or computer, or presentation and make it film to be used in a wider field</a:t>
              </a:r>
            </a:p>
          </p:txBody>
        </p:sp>
      </p:grpSp>
      <p:grpSp>
        <p:nvGrpSpPr>
          <p:cNvPr id="43" name="组合 42">
            <a:extLst>
              <a:ext uri="{FF2B5EF4-FFF2-40B4-BE49-F238E27FC236}">
                <a16:creationId xmlns:a16="http://schemas.microsoft.com/office/drawing/2014/main" xmlns="" id="{30C01930-12B8-4C34-8659-620E62D44782}"/>
              </a:ext>
            </a:extLst>
          </p:cNvPr>
          <p:cNvGrpSpPr/>
          <p:nvPr/>
        </p:nvGrpSpPr>
        <p:grpSpPr>
          <a:xfrm>
            <a:off x="687588" y="5044617"/>
            <a:ext cx="2784999" cy="1272912"/>
            <a:chOff x="1541719" y="2349127"/>
            <a:chExt cx="2784999" cy="1272912"/>
          </a:xfrm>
        </p:grpSpPr>
        <p:sp>
          <p:nvSpPr>
            <p:cNvPr id="44" name="文本框 43">
              <a:extLst>
                <a:ext uri="{FF2B5EF4-FFF2-40B4-BE49-F238E27FC236}">
                  <a16:creationId xmlns:a16="http://schemas.microsoft.com/office/drawing/2014/main" xmlns="" id="{825C1D19-E60B-4DC6-B128-2CA204EF49E0}"/>
                </a:ext>
              </a:extLst>
            </p:cNvPr>
            <p:cNvSpPr txBox="1"/>
            <p:nvPr/>
          </p:nvSpPr>
          <p:spPr>
            <a:xfrm>
              <a:off x="2192937" y="2349127"/>
              <a:ext cx="2133781" cy="369332"/>
            </a:xfrm>
            <a:prstGeom prst="rect">
              <a:avLst/>
            </a:prstGeom>
            <a:noFill/>
          </p:spPr>
          <p:txBody>
            <a:bodyPr wrap="square" rtlCol="0">
              <a:spAutoFit/>
              <a:scene3d>
                <a:camera prst="orthographicFront"/>
                <a:lightRig rig="threePt" dir="t"/>
              </a:scene3d>
              <a:sp3d contourW="12700"/>
            </a:bodyPr>
            <a:lstStyle/>
            <a:p>
              <a:pPr algn="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45" name="文本框 44">
              <a:extLst>
                <a:ext uri="{FF2B5EF4-FFF2-40B4-BE49-F238E27FC236}">
                  <a16:creationId xmlns:a16="http://schemas.microsoft.com/office/drawing/2014/main" xmlns="" id="{86B5CFE6-A5E3-4537-B158-10F17C1C373C}"/>
                </a:ext>
              </a:extLst>
            </p:cNvPr>
            <p:cNvSpPr txBox="1"/>
            <p:nvPr/>
          </p:nvSpPr>
          <p:spPr>
            <a:xfrm>
              <a:off x="1541719" y="2687681"/>
              <a:ext cx="2784999" cy="934358"/>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The user can demonstrate on a projector or computer, or presentation and make it film to be used in a wider field</a:t>
              </a:r>
            </a:p>
          </p:txBody>
        </p:sp>
      </p:grpSp>
      <p:pic>
        <p:nvPicPr>
          <p:cNvPr id="47" name="图片 46" descr="78cb2bf81dcff6568425ea8e43ee615b">
            <a:extLst>
              <a:ext uri="{FF2B5EF4-FFF2-40B4-BE49-F238E27FC236}">
                <a16:creationId xmlns:a16="http://schemas.microsoft.com/office/drawing/2014/main" xmlns="" id="{327E5EA5-E717-4B83-82EC-CBD1C953298F}"/>
              </a:ext>
            </a:extLst>
          </p:cNvPr>
          <p:cNvPicPr>
            <a:picLocks noChangeAspect="1"/>
          </p:cNvPicPr>
          <p:nvPr/>
        </p:nvPicPr>
        <p:blipFill rotWithShape="1">
          <a:blip r:embed="rId4"/>
          <a:srcRect t="20330" b="22398"/>
          <a:stretch/>
        </p:blipFill>
        <p:spPr>
          <a:xfrm>
            <a:off x="8820511" y="691680"/>
            <a:ext cx="2674934" cy="1406143"/>
          </a:xfrm>
          <a:prstGeom prst="rect">
            <a:avLst/>
          </a:prstGeom>
        </p:spPr>
      </p:pic>
    </p:spTree>
    <p:extLst>
      <p:ext uri="{BB962C8B-B14F-4D97-AF65-F5344CB8AC3E}">
        <p14:creationId xmlns:p14="http://schemas.microsoft.com/office/powerpoint/2010/main" val="14555154"/>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0-#ppt_w/2"/>
                                              </p:val>
                                            </p:tav>
                                            <p:tav tm="100000">
                                              <p:val>
                                                <p:strVal val="#ppt_x"/>
                                              </p:val>
                                            </p:tav>
                                          </p:tavLst>
                                        </p:anim>
                                        <p:anim calcmode="lin" valueType="num">
                                          <p:cBhvr additive="base">
                                            <p:cTn id="33" dur="500" fill="hold"/>
                                            <p:tgtEl>
                                              <p:spTgt spid="4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1+#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1+#ppt_w/2"/>
                                              </p:val>
                                            </p:tav>
                                            <p:tav tm="100000">
                                              <p:val>
                                                <p:strVal val="#ppt_x"/>
                                              </p:val>
                                            </p:tav>
                                          </p:tavLst>
                                        </p:anim>
                                        <p:anim calcmode="lin" valueType="num">
                                          <p:cBhvr additive="base">
                                            <p:cTn id="41" dur="500" fill="hold"/>
                                            <p:tgtEl>
                                              <p:spTgt spid="37"/>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42" presetClass="entr" presetSubtype="0"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1000"/>
                                            <p:tgtEl>
                                              <p:spTgt spid="47"/>
                                            </p:tgtEl>
                                          </p:cBhvr>
                                        </p:animEffect>
                                        <p:anim calcmode="lin" valueType="num">
                                          <p:cBhvr>
                                            <p:cTn id="46" dur="1000" fill="hold"/>
                                            <p:tgtEl>
                                              <p:spTgt spid="47"/>
                                            </p:tgtEl>
                                            <p:attrNameLst>
                                              <p:attrName>ppt_x</p:attrName>
                                            </p:attrNameLst>
                                          </p:cBhvr>
                                          <p:tavLst>
                                            <p:tav tm="0">
                                              <p:val>
                                                <p:strVal val="#ppt_x"/>
                                              </p:val>
                                            </p:tav>
                                            <p:tav tm="100000">
                                              <p:val>
                                                <p:strVal val="#ppt_x"/>
                                              </p:val>
                                            </p:tav>
                                          </p:tavLst>
                                        </p:anim>
                                        <p:anim calcmode="lin" valueType="num">
                                          <p:cBhvr>
                                            <p:cTn id="47" dur="1000" fill="hold"/>
                                            <p:tgtEl>
                                              <p:spTgt spid="47"/>
                                            </p:tgtEl>
                                            <p:attrNameLst>
                                              <p:attrName>ppt_y</p:attrName>
                                            </p:attrNameLst>
                                          </p:cBhvr>
                                          <p:tavLst>
                                            <p:tav tm="0">
                                              <p:val>
                                                <p:strVal val="#ppt_y+.1"/>
                                              </p:val>
                                            </p:tav>
                                            <p:tav tm="100000">
                                              <p:val>
                                                <p:strVal val="#ppt_y"/>
                                              </p:val>
                                            </p:tav>
                                          </p:tavLst>
                                        </p:anim>
                                      </p:childTnLst>
                                    </p:cTn>
                                  </p:par>
                                  <p:par>
                                    <p:cTn id="48" presetID="2" presetClass="entr" presetSubtype="8" decel="100000" fill="hold" nodeType="withEffect">
                                      <p:stCondLst>
                                        <p:cond delay="50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1500" fill="hold"/>
                                            <p:tgtEl>
                                              <p:spTgt spid="48"/>
                                            </p:tgtEl>
                                            <p:attrNameLst>
                                              <p:attrName>ppt_x</p:attrName>
                                            </p:attrNameLst>
                                          </p:cBhvr>
                                          <p:tavLst>
                                            <p:tav tm="0">
                                              <p:val>
                                                <p:strVal val="0-#ppt_w/2"/>
                                              </p:val>
                                            </p:tav>
                                            <p:tav tm="100000">
                                              <p:val>
                                                <p:strVal val="#ppt_x"/>
                                              </p:val>
                                            </p:tav>
                                          </p:tavLst>
                                        </p:anim>
                                        <p:anim calcmode="lin" valueType="num">
                                          <p:cBhvr additive="base">
                                            <p:cTn id="51" dur="1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0-#ppt_w/2"/>
                                              </p:val>
                                            </p:tav>
                                            <p:tav tm="100000">
                                              <p:val>
                                                <p:strVal val="#ppt_x"/>
                                              </p:val>
                                            </p:tav>
                                          </p:tavLst>
                                        </p:anim>
                                        <p:anim calcmode="lin" valueType="num">
                                          <p:cBhvr additive="base">
                                            <p:cTn id="29" dur="500" fill="hold"/>
                                            <p:tgtEl>
                                              <p:spTgt spid="40"/>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additive="base">
                                            <p:cTn id="32" dur="500" fill="hold"/>
                                            <p:tgtEl>
                                              <p:spTgt spid="43"/>
                                            </p:tgtEl>
                                            <p:attrNameLst>
                                              <p:attrName>ppt_x</p:attrName>
                                            </p:attrNameLst>
                                          </p:cBhvr>
                                          <p:tavLst>
                                            <p:tav tm="0">
                                              <p:val>
                                                <p:strVal val="0-#ppt_w/2"/>
                                              </p:val>
                                            </p:tav>
                                            <p:tav tm="100000">
                                              <p:val>
                                                <p:strVal val="#ppt_x"/>
                                              </p:val>
                                            </p:tav>
                                          </p:tavLst>
                                        </p:anim>
                                        <p:anim calcmode="lin" valueType="num">
                                          <p:cBhvr additive="base">
                                            <p:cTn id="33" dur="500" fill="hold"/>
                                            <p:tgtEl>
                                              <p:spTgt spid="43"/>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1+#ppt_w/2"/>
                                              </p:val>
                                            </p:tav>
                                            <p:tav tm="100000">
                                              <p:val>
                                                <p:strVal val="#ppt_x"/>
                                              </p:val>
                                            </p:tav>
                                          </p:tavLst>
                                        </p:anim>
                                        <p:anim calcmode="lin" valueType="num">
                                          <p:cBhvr additive="base">
                                            <p:cTn id="37" dur="500" fill="hold"/>
                                            <p:tgtEl>
                                              <p:spTgt spid="34"/>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37"/>
                                            </p:tgtEl>
                                            <p:attrNameLst>
                                              <p:attrName>style.visibility</p:attrName>
                                            </p:attrNameLst>
                                          </p:cBhvr>
                                          <p:to>
                                            <p:strVal val="visible"/>
                                          </p:to>
                                        </p:set>
                                        <p:anim calcmode="lin" valueType="num">
                                          <p:cBhvr additive="base">
                                            <p:cTn id="40" dur="500" fill="hold"/>
                                            <p:tgtEl>
                                              <p:spTgt spid="37"/>
                                            </p:tgtEl>
                                            <p:attrNameLst>
                                              <p:attrName>ppt_x</p:attrName>
                                            </p:attrNameLst>
                                          </p:cBhvr>
                                          <p:tavLst>
                                            <p:tav tm="0">
                                              <p:val>
                                                <p:strVal val="1+#ppt_w/2"/>
                                              </p:val>
                                            </p:tav>
                                            <p:tav tm="100000">
                                              <p:val>
                                                <p:strVal val="#ppt_x"/>
                                              </p:val>
                                            </p:tav>
                                          </p:tavLst>
                                        </p:anim>
                                        <p:anim calcmode="lin" valueType="num">
                                          <p:cBhvr additive="base">
                                            <p:cTn id="41" dur="500" fill="hold"/>
                                            <p:tgtEl>
                                              <p:spTgt spid="37"/>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42" presetClass="entr" presetSubtype="0" fill="hold" nodeType="after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1000"/>
                                            <p:tgtEl>
                                              <p:spTgt spid="47"/>
                                            </p:tgtEl>
                                          </p:cBhvr>
                                        </p:animEffect>
                                        <p:anim calcmode="lin" valueType="num">
                                          <p:cBhvr>
                                            <p:cTn id="46" dur="1000" fill="hold"/>
                                            <p:tgtEl>
                                              <p:spTgt spid="47"/>
                                            </p:tgtEl>
                                            <p:attrNameLst>
                                              <p:attrName>ppt_x</p:attrName>
                                            </p:attrNameLst>
                                          </p:cBhvr>
                                          <p:tavLst>
                                            <p:tav tm="0">
                                              <p:val>
                                                <p:strVal val="#ppt_x"/>
                                              </p:val>
                                            </p:tav>
                                            <p:tav tm="100000">
                                              <p:val>
                                                <p:strVal val="#ppt_x"/>
                                              </p:val>
                                            </p:tav>
                                          </p:tavLst>
                                        </p:anim>
                                        <p:anim calcmode="lin" valueType="num">
                                          <p:cBhvr>
                                            <p:cTn id="47" dur="1000" fill="hold"/>
                                            <p:tgtEl>
                                              <p:spTgt spid="47"/>
                                            </p:tgtEl>
                                            <p:attrNameLst>
                                              <p:attrName>ppt_y</p:attrName>
                                            </p:attrNameLst>
                                          </p:cBhvr>
                                          <p:tavLst>
                                            <p:tav tm="0">
                                              <p:val>
                                                <p:strVal val="#ppt_y+.1"/>
                                              </p:val>
                                            </p:tav>
                                            <p:tav tm="100000">
                                              <p:val>
                                                <p:strVal val="#ppt_y"/>
                                              </p:val>
                                            </p:tav>
                                          </p:tavLst>
                                        </p:anim>
                                      </p:childTnLst>
                                    </p:cTn>
                                  </p:par>
                                  <p:par>
                                    <p:cTn id="48" presetID="2" presetClass="entr" presetSubtype="8" decel="100000" fill="hold" nodeType="withEffect">
                                      <p:stCondLst>
                                        <p:cond delay="500"/>
                                      </p:stCondLst>
                                      <p:childTnLst>
                                        <p:set>
                                          <p:cBhvr>
                                            <p:cTn id="49" dur="1" fill="hold">
                                              <p:stCondLst>
                                                <p:cond delay="0"/>
                                              </p:stCondLst>
                                            </p:cTn>
                                            <p:tgtEl>
                                              <p:spTgt spid="48"/>
                                            </p:tgtEl>
                                            <p:attrNameLst>
                                              <p:attrName>style.visibility</p:attrName>
                                            </p:attrNameLst>
                                          </p:cBhvr>
                                          <p:to>
                                            <p:strVal val="visible"/>
                                          </p:to>
                                        </p:set>
                                        <p:anim calcmode="lin" valueType="num">
                                          <p:cBhvr additive="base">
                                            <p:cTn id="50" dur="1500" fill="hold"/>
                                            <p:tgtEl>
                                              <p:spTgt spid="48"/>
                                            </p:tgtEl>
                                            <p:attrNameLst>
                                              <p:attrName>ppt_x</p:attrName>
                                            </p:attrNameLst>
                                          </p:cBhvr>
                                          <p:tavLst>
                                            <p:tav tm="0">
                                              <p:val>
                                                <p:strVal val="0-#ppt_w/2"/>
                                              </p:val>
                                            </p:tav>
                                            <p:tav tm="100000">
                                              <p:val>
                                                <p:strVal val="#ppt_x"/>
                                              </p:val>
                                            </p:tav>
                                          </p:tavLst>
                                        </p:anim>
                                        <p:anim calcmode="lin" valueType="num">
                                          <p:cBhvr additive="base">
                                            <p:cTn id="51" dur="1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图片 89">
            <a:extLst>
              <a:ext uri="{FF2B5EF4-FFF2-40B4-BE49-F238E27FC236}">
                <a16:creationId xmlns:a16="http://schemas.microsoft.com/office/drawing/2014/main" xmlns="" id="{479F85CA-EA0B-4076-AECD-9DB45BD0F89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8194507" y="-80265"/>
            <a:ext cx="5565661" cy="5749570"/>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05</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解决问题</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five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pic>
        <p:nvPicPr>
          <p:cNvPr id="75" name="图片占位符 94">
            <a:extLst>
              <a:ext uri="{FF2B5EF4-FFF2-40B4-BE49-F238E27FC236}">
                <a16:creationId xmlns:a16="http://schemas.microsoft.com/office/drawing/2014/main" xmlns="" id="{E463081A-45A8-4C66-83F2-7CD8FDE98C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8722" y="3261974"/>
            <a:ext cx="1193986" cy="1179091"/>
          </a:xfrm>
          <a:custGeom>
            <a:avLst/>
            <a:gdLst>
              <a:gd name="connsiteX0" fmla="*/ 596993 w 1193986"/>
              <a:gd name="connsiteY0" fmla="*/ 0 h 1193986"/>
              <a:gd name="connsiteX1" fmla="*/ 1193986 w 1193986"/>
              <a:gd name="connsiteY1" fmla="*/ 596993 h 1193986"/>
              <a:gd name="connsiteX2" fmla="*/ 596993 w 1193986"/>
              <a:gd name="connsiteY2" fmla="*/ 1193986 h 1193986"/>
              <a:gd name="connsiteX3" fmla="*/ 0 w 1193986"/>
              <a:gd name="connsiteY3" fmla="*/ 596993 h 1193986"/>
              <a:gd name="connsiteX4" fmla="*/ 596993 w 1193986"/>
              <a:gd name="connsiteY4" fmla="*/ 0 h 11939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3986" h="1193986">
                <a:moveTo>
                  <a:pt x="596993" y="0"/>
                </a:moveTo>
                <a:cubicBezTo>
                  <a:pt x="926703" y="0"/>
                  <a:pt x="1193986" y="267283"/>
                  <a:pt x="1193986" y="596993"/>
                </a:cubicBezTo>
                <a:cubicBezTo>
                  <a:pt x="1193986" y="926703"/>
                  <a:pt x="926703" y="1193986"/>
                  <a:pt x="596993" y="1193986"/>
                </a:cubicBezTo>
                <a:cubicBezTo>
                  <a:pt x="267283" y="1193986"/>
                  <a:pt x="0" y="926703"/>
                  <a:pt x="0" y="596993"/>
                </a:cubicBezTo>
                <a:cubicBezTo>
                  <a:pt x="0" y="267283"/>
                  <a:pt x="267283" y="0"/>
                  <a:pt x="596993" y="0"/>
                </a:cubicBezTo>
                <a:close/>
              </a:path>
            </a:pathLst>
          </a:custGeom>
          <a:gradFill flip="none" rotWithShape="1">
            <a:gsLst>
              <a:gs pos="0">
                <a:srgbClr val="00D1FE">
                  <a:alpha val="95000"/>
                </a:srgbClr>
              </a:gs>
              <a:gs pos="100000">
                <a:srgbClr val="397CD5">
                  <a:alpha val="95000"/>
                </a:srgbClr>
              </a:gs>
            </a:gsLst>
            <a:lin ang="2700000" scaled="1"/>
            <a:tileRect/>
          </a:gradFill>
          <a:ln w="25400" cap="flat" cmpd="sng" algn="ctr">
            <a:solidFill>
              <a:schemeClr val="bg1"/>
            </a:solidFill>
            <a:prstDash val="solid"/>
            <a:miter lim="800000"/>
          </a:ln>
          <a:effectLst>
            <a:outerShdw blurRad="406400" dist="241300" dir="2700000" algn="tl" rotWithShape="0">
              <a:prstClr val="black">
                <a:alpha val="14000"/>
              </a:prstClr>
            </a:outerShdw>
          </a:effectLst>
        </p:spPr>
      </p:pic>
      <p:sp>
        <p:nvSpPr>
          <p:cNvPr id="76" name="Isosceles Triangle 119">
            <a:extLst>
              <a:ext uri="{FF2B5EF4-FFF2-40B4-BE49-F238E27FC236}">
                <a16:creationId xmlns:a16="http://schemas.microsoft.com/office/drawing/2014/main" xmlns="" id="{809503CE-79B7-4DC1-BA49-AA4A460D100E}"/>
              </a:ext>
            </a:extLst>
          </p:cNvPr>
          <p:cNvSpPr/>
          <p:nvPr/>
        </p:nvSpPr>
        <p:spPr bwMode="auto">
          <a:xfrm rot="5400000">
            <a:off x="3953850" y="3763408"/>
            <a:ext cx="242571" cy="242571"/>
          </a:xfrm>
          <a:prstGeom prst="triangle">
            <a:avLst/>
          </a:prstGeom>
          <a:gradFill>
            <a:gsLst>
              <a:gs pos="0">
                <a:sysClr val="window" lastClr="FFFFFF">
                  <a:lumMod val="85000"/>
                </a:sysClr>
              </a:gs>
              <a:gs pos="100000">
                <a:sysClr val="window" lastClr="FFFFFF">
                  <a:lumMod val="65000"/>
                </a:sysClr>
              </a:gs>
            </a:gsLst>
            <a:lin ang="2700000" scaled="1"/>
          </a:gra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Arial"/>
              <a:ea typeface="微软雅黑"/>
            </a:endParaRPr>
          </a:p>
        </p:txBody>
      </p:sp>
      <p:sp>
        <p:nvSpPr>
          <p:cNvPr id="77" name="Isosceles Triangle 120">
            <a:extLst>
              <a:ext uri="{FF2B5EF4-FFF2-40B4-BE49-F238E27FC236}">
                <a16:creationId xmlns:a16="http://schemas.microsoft.com/office/drawing/2014/main" xmlns="" id="{4A6B8FA1-C001-4678-B662-8DFCCFB4E664}"/>
              </a:ext>
            </a:extLst>
          </p:cNvPr>
          <p:cNvSpPr/>
          <p:nvPr/>
        </p:nvSpPr>
        <p:spPr bwMode="auto">
          <a:xfrm rot="5400000">
            <a:off x="6834170" y="3783621"/>
            <a:ext cx="202144" cy="202144"/>
          </a:xfrm>
          <a:prstGeom prst="triangle">
            <a:avLst/>
          </a:prstGeom>
          <a:gradFill>
            <a:gsLst>
              <a:gs pos="0">
                <a:sysClr val="window" lastClr="FFFFFF">
                  <a:lumMod val="85000"/>
                </a:sysClr>
              </a:gs>
              <a:gs pos="100000">
                <a:sysClr val="window" lastClr="FFFFFF">
                  <a:lumMod val="65000"/>
                </a:sysClr>
              </a:gs>
            </a:gsLst>
            <a:lin ang="2700000" scaled="1"/>
          </a:gra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Arial"/>
              <a:ea typeface="微软雅黑"/>
            </a:endParaRPr>
          </a:p>
        </p:txBody>
      </p:sp>
      <p:sp>
        <p:nvSpPr>
          <p:cNvPr id="78" name="Isosceles Triangle 121">
            <a:extLst>
              <a:ext uri="{FF2B5EF4-FFF2-40B4-BE49-F238E27FC236}">
                <a16:creationId xmlns:a16="http://schemas.microsoft.com/office/drawing/2014/main" xmlns="" id="{B3633860-CFA2-4B4A-84BF-E67DA12C3D22}"/>
              </a:ext>
            </a:extLst>
          </p:cNvPr>
          <p:cNvSpPr/>
          <p:nvPr/>
        </p:nvSpPr>
        <p:spPr bwMode="auto">
          <a:xfrm rot="5400000">
            <a:off x="9159639" y="3813943"/>
            <a:ext cx="141500" cy="141500"/>
          </a:xfrm>
          <a:prstGeom prst="triangle">
            <a:avLst/>
          </a:prstGeom>
          <a:gradFill>
            <a:gsLst>
              <a:gs pos="0">
                <a:sysClr val="window" lastClr="FFFFFF">
                  <a:lumMod val="85000"/>
                </a:sysClr>
              </a:gs>
              <a:gs pos="100000">
                <a:sysClr val="window" lastClr="FFFFFF">
                  <a:lumMod val="65000"/>
                </a:sysClr>
              </a:gs>
            </a:gsLst>
            <a:lin ang="2700000" scaled="1"/>
          </a:gra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noProof="0">
              <a:ln>
                <a:noFill/>
              </a:ln>
              <a:solidFill>
                <a:prstClr val="black"/>
              </a:solidFill>
              <a:effectLst/>
              <a:uLnTx/>
              <a:uFillTx/>
              <a:latin typeface="Arial"/>
              <a:ea typeface="微软雅黑"/>
            </a:endParaRPr>
          </a:p>
        </p:txBody>
      </p:sp>
      <p:pic>
        <p:nvPicPr>
          <p:cNvPr id="79" name="图片占位符 98">
            <a:extLst>
              <a:ext uri="{FF2B5EF4-FFF2-40B4-BE49-F238E27FC236}">
                <a16:creationId xmlns:a16="http://schemas.microsoft.com/office/drawing/2014/main" xmlns="" id="{4B6F9CF1-9C05-42DD-9FE1-393086D169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21919" y="3480022"/>
            <a:ext cx="805332" cy="780757"/>
          </a:xfrm>
          <a:custGeom>
            <a:avLst/>
            <a:gdLst>
              <a:gd name="connsiteX0" fmla="*/ 402666 w 805332"/>
              <a:gd name="connsiteY0" fmla="*/ 0 h 805332"/>
              <a:gd name="connsiteX1" fmla="*/ 805332 w 805332"/>
              <a:gd name="connsiteY1" fmla="*/ 402666 h 805332"/>
              <a:gd name="connsiteX2" fmla="*/ 402666 w 805332"/>
              <a:gd name="connsiteY2" fmla="*/ 805332 h 805332"/>
              <a:gd name="connsiteX3" fmla="*/ 0 w 805332"/>
              <a:gd name="connsiteY3" fmla="*/ 402666 h 805332"/>
              <a:gd name="connsiteX4" fmla="*/ 402666 w 805332"/>
              <a:gd name="connsiteY4" fmla="*/ 0 h 8053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5332" h="805332">
                <a:moveTo>
                  <a:pt x="402666" y="0"/>
                </a:moveTo>
                <a:cubicBezTo>
                  <a:pt x="625052" y="0"/>
                  <a:pt x="805332" y="180280"/>
                  <a:pt x="805332" y="402666"/>
                </a:cubicBezTo>
                <a:cubicBezTo>
                  <a:pt x="805332" y="625052"/>
                  <a:pt x="625052" y="805332"/>
                  <a:pt x="402666" y="805332"/>
                </a:cubicBezTo>
                <a:cubicBezTo>
                  <a:pt x="180280" y="805332"/>
                  <a:pt x="0" y="625052"/>
                  <a:pt x="0" y="402666"/>
                </a:cubicBezTo>
                <a:cubicBezTo>
                  <a:pt x="0" y="180280"/>
                  <a:pt x="180280" y="0"/>
                  <a:pt x="402666" y="0"/>
                </a:cubicBezTo>
                <a:close/>
              </a:path>
            </a:pathLst>
          </a:custGeom>
          <a:gradFill flip="none" rotWithShape="1">
            <a:gsLst>
              <a:gs pos="0">
                <a:srgbClr val="00D1FE">
                  <a:alpha val="95000"/>
                </a:srgbClr>
              </a:gs>
              <a:gs pos="100000">
                <a:srgbClr val="397CD5">
                  <a:alpha val="95000"/>
                </a:srgbClr>
              </a:gs>
            </a:gsLst>
            <a:lin ang="2700000" scaled="1"/>
            <a:tileRect/>
          </a:gradFill>
          <a:ln w="25400" cap="flat" cmpd="sng" algn="ctr">
            <a:solidFill>
              <a:srgbClr val="C00000"/>
            </a:solidFill>
            <a:prstDash val="solid"/>
            <a:miter lim="800000"/>
          </a:ln>
          <a:effectLst>
            <a:outerShdw blurRad="406400" dist="241300" dir="2700000" algn="tl" rotWithShape="0">
              <a:prstClr val="black">
                <a:alpha val="14000"/>
              </a:prstClr>
            </a:outerShdw>
          </a:effectLst>
        </p:spPr>
      </p:pic>
      <p:pic>
        <p:nvPicPr>
          <p:cNvPr id="80" name="图片占位符 100">
            <a:extLst>
              <a:ext uri="{FF2B5EF4-FFF2-40B4-BE49-F238E27FC236}">
                <a16:creationId xmlns:a16="http://schemas.microsoft.com/office/drawing/2014/main" xmlns="" id="{705404EB-420D-431A-AEBD-3BB0AC4735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60400" y="3381924"/>
            <a:ext cx="1005542" cy="1005542"/>
          </a:xfrm>
          <a:custGeom>
            <a:avLst/>
            <a:gdLst>
              <a:gd name="connsiteX0" fmla="*/ 502771 w 1005542"/>
              <a:gd name="connsiteY0" fmla="*/ 0 h 1005542"/>
              <a:gd name="connsiteX1" fmla="*/ 1005542 w 1005542"/>
              <a:gd name="connsiteY1" fmla="*/ 502771 h 1005542"/>
              <a:gd name="connsiteX2" fmla="*/ 502771 w 1005542"/>
              <a:gd name="connsiteY2" fmla="*/ 1005542 h 1005542"/>
              <a:gd name="connsiteX3" fmla="*/ 0 w 1005542"/>
              <a:gd name="connsiteY3" fmla="*/ 502771 h 1005542"/>
              <a:gd name="connsiteX4" fmla="*/ 502771 w 1005542"/>
              <a:gd name="connsiteY4" fmla="*/ 0 h 10055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542" h="1005542">
                <a:moveTo>
                  <a:pt x="502771" y="0"/>
                </a:moveTo>
                <a:cubicBezTo>
                  <a:pt x="780444" y="0"/>
                  <a:pt x="1005542" y="225098"/>
                  <a:pt x="1005542" y="502771"/>
                </a:cubicBezTo>
                <a:cubicBezTo>
                  <a:pt x="1005542" y="780444"/>
                  <a:pt x="780444" y="1005542"/>
                  <a:pt x="502771" y="1005542"/>
                </a:cubicBezTo>
                <a:cubicBezTo>
                  <a:pt x="225098" y="1005542"/>
                  <a:pt x="0" y="780444"/>
                  <a:pt x="0" y="502771"/>
                </a:cubicBezTo>
                <a:cubicBezTo>
                  <a:pt x="0" y="225098"/>
                  <a:pt x="225098" y="0"/>
                  <a:pt x="502771" y="0"/>
                </a:cubicBezTo>
                <a:close/>
              </a:path>
            </a:pathLst>
          </a:custGeom>
          <a:gradFill flip="none" rotWithShape="1">
            <a:gsLst>
              <a:gs pos="0">
                <a:srgbClr val="00D1FE">
                  <a:alpha val="95000"/>
                </a:srgbClr>
              </a:gs>
              <a:gs pos="100000">
                <a:srgbClr val="397CD5">
                  <a:alpha val="95000"/>
                </a:srgbClr>
              </a:gs>
            </a:gsLst>
            <a:lin ang="2700000" scaled="1"/>
            <a:tileRect/>
          </a:gradFill>
          <a:ln w="25400" cap="flat" cmpd="sng" algn="ctr">
            <a:solidFill>
              <a:srgbClr val="C00000"/>
            </a:solidFill>
            <a:prstDash val="solid"/>
            <a:miter lim="800000"/>
          </a:ln>
          <a:effectLst>
            <a:outerShdw blurRad="406400" dist="241300" dir="2700000" algn="tl" rotWithShape="0">
              <a:prstClr val="black">
                <a:alpha val="14000"/>
              </a:prstClr>
            </a:outerShdw>
          </a:effectLst>
        </p:spPr>
      </p:pic>
      <p:pic>
        <p:nvPicPr>
          <p:cNvPr id="81" name="图片占位符 102">
            <a:extLst>
              <a:ext uri="{FF2B5EF4-FFF2-40B4-BE49-F238E27FC236}">
                <a16:creationId xmlns:a16="http://schemas.microsoft.com/office/drawing/2014/main" xmlns="" id="{1AD29EAC-C125-45ED-A57C-B8E85B29087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89909" y="3142399"/>
            <a:ext cx="1467518" cy="1484141"/>
          </a:xfrm>
          <a:custGeom>
            <a:avLst/>
            <a:gdLst>
              <a:gd name="connsiteX0" fmla="*/ 733759 w 1467518"/>
              <a:gd name="connsiteY0" fmla="*/ 0 h 1467518"/>
              <a:gd name="connsiteX1" fmla="*/ 1467518 w 1467518"/>
              <a:gd name="connsiteY1" fmla="*/ 733759 h 1467518"/>
              <a:gd name="connsiteX2" fmla="*/ 733759 w 1467518"/>
              <a:gd name="connsiteY2" fmla="*/ 1467518 h 1467518"/>
              <a:gd name="connsiteX3" fmla="*/ 0 w 1467518"/>
              <a:gd name="connsiteY3" fmla="*/ 733759 h 1467518"/>
              <a:gd name="connsiteX4" fmla="*/ 733759 w 1467518"/>
              <a:gd name="connsiteY4" fmla="*/ 0 h 14675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67518" h="1467518">
                <a:moveTo>
                  <a:pt x="733759" y="0"/>
                </a:moveTo>
                <a:cubicBezTo>
                  <a:pt x="1139003" y="0"/>
                  <a:pt x="1467518" y="328515"/>
                  <a:pt x="1467518" y="733759"/>
                </a:cubicBezTo>
                <a:cubicBezTo>
                  <a:pt x="1467518" y="1139003"/>
                  <a:pt x="1139003" y="1467518"/>
                  <a:pt x="733759" y="1467518"/>
                </a:cubicBezTo>
                <a:cubicBezTo>
                  <a:pt x="328515" y="1467518"/>
                  <a:pt x="0" y="1139003"/>
                  <a:pt x="0" y="733759"/>
                </a:cubicBezTo>
                <a:cubicBezTo>
                  <a:pt x="0" y="328515"/>
                  <a:pt x="328515" y="0"/>
                  <a:pt x="733759" y="0"/>
                </a:cubicBezTo>
                <a:close/>
              </a:path>
            </a:pathLst>
          </a:custGeom>
          <a:gradFill flip="none" rotWithShape="1">
            <a:gsLst>
              <a:gs pos="0">
                <a:srgbClr val="00D1FE">
                  <a:alpha val="95000"/>
                </a:srgbClr>
              </a:gs>
              <a:gs pos="100000">
                <a:srgbClr val="397CD5">
                  <a:alpha val="95000"/>
                </a:srgbClr>
              </a:gs>
            </a:gsLst>
            <a:lin ang="2700000" scaled="1"/>
            <a:tileRect/>
          </a:gradFill>
          <a:ln w="25400" cap="flat" cmpd="sng" algn="ctr">
            <a:solidFill>
              <a:srgbClr val="C00000"/>
            </a:solidFill>
            <a:prstDash val="solid"/>
            <a:miter lim="800000"/>
          </a:ln>
          <a:effectLst>
            <a:outerShdw blurRad="406400" dist="241300" dir="2700000" algn="tl" rotWithShape="0">
              <a:prstClr val="black">
                <a:alpha val="14000"/>
              </a:prstClr>
            </a:outerShdw>
          </a:effectLst>
        </p:spPr>
      </p:pic>
      <p:sp>
        <p:nvSpPr>
          <p:cNvPr id="82" name="Rectangle 49">
            <a:extLst>
              <a:ext uri="{FF2B5EF4-FFF2-40B4-BE49-F238E27FC236}">
                <a16:creationId xmlns:a16="http://schemas.microsoft.com/office/drawing/2014/main" xmlns="" id="{183369D5-8C16-4C96-92D2-3E80FD0294A6}"/>
              </a:ext>
            </a:extLst>
          </p:cNvPr>
          <p:cNvSpPr/>
          <p:nvPr/>
        </p:nvSpPr>
        <p:spPr>
          <a:xfrm>
            <a:off x="1678027" y="4816437"/>
            <a:ext cx="2091282" cy="400108"/>
          </a:xfrm>
          <a:prstGeom prst="rect">
            <a:avLst/>
          </a:prstGeom>
          <a:effectLst/>
        </p:spPr>
        <p:txBody>
          <a:bodyPr wrap="square" lIns="91436" tIns="45719" rIns="91436" bIns="45719">
            <a:spAutoFit/>
          </a:bodyPr>
          <a:lstStyle/>
          <a:p>
            <a:pPr marL="0" lvl="1" algn="ctr" defTabSz="914363"/>
            <a:r>
              <a:rPr lang="zh-CN" altLang="en-US" sz="2000" b="1" dirty="0">
                <a:latin typeface="微软雅黑" panose="020B0503020204020204" pitchFamily="34" charset="-122"/>
                <a:ea typeface="微软雅黑" panose="020B0503020204020204" pitchFamily="34" charset="-122"/>
              </a:rPr>
              <a:t>发现问题</a:t>
            </a:r>
          </a:p>
        </p:txBody>
      </p:sp>
      <p:sp>
        <p:nvSpPr>
          <p:cNvPr id="83" name="TextBox 19">
            <a:extLst>
              <a:ext uri="{FF2B5EF4-FFF2-40B4-BE49-F238E27FC236}">
                <a16:creationId xmlns:a16="http://schemas.microsoft.com/office/drawing/2014/main" xmlns="" id="{FE3ED660-1018-4BE5-BCEB-61034C82700F}"/>
              </a:ext>
            </a:extLst>
          </p:cNvPr>
          <p:cNvSpPr txBox="1"/>
          <p:nvPr/>
        </p:nvSpPr>
        <p:spPr>
          <a:xfrm>
            <a:off x="1944951" y="5216545"/>
            <a:ext cx="1782949" cy="646331"/>
          </a:xfrm>
          <a:prstGeom prst="rect">
            <a:avLst/>
          </a:prstGeom>
          <a:noFill/>
        </p:spPr>
        <p:txBody>
          <a:bodyPr wrap="square" rtlCol="0">
            <a:spAutoFit/>
          </a:bodyPr>
          <a:lstStyle/>
          <a:p>
            <a:r>
              <a:rPr lang="zh-CN" altLang="en-US" sz="900" dirty="0">
                <a:solidFill>
                  <a:schemeClr val="tx1">
                    <a:lumMod val="75000"/>
                    <a:lumOff val="25000"/>
                  </a:schemeClr>
                </a:solidFill>
                <a:latin typeface="微软雅黑" pitchFamily="34" charset="-122"/>
                <a:ea typeface="微软雅黑" pitchFamily="34" charset="-122"/>
              </a:rPr>
              <a:t>人们在生命活动中会面临许许多多的问题，要通过解决那些问题之后，才能求得自身目标的实现。</a:t>
            </a:r>
          </a:p>
        </p:txBody>
      </p:sp>
      <p:sp>
        <p:nvSpPr>
          <p:cNvPr id="84" name="Rectangle 49">
            <a:extLst>
              <a:ext uri="{FF2B5EF4-FFF2-40B4-BE49-F238E27FC236}">
                <a16:creationId xmlns:a16="http://schemas.microsoft.com/office/drawing/2014/main" xmlns="" id="{B332AF5B-E1B6-4589-84A1-A2604B0D8F6A}"/>
              </a:ext>
            </a:extLst>
          </p:cNvPr>
          <p:cNvSpPr/>
          <p:nvPr/>
        </p:nvSpPr>
        <p:spPr>
          <a:xfrm>
            <a:off x="4713299" y="4632213"/>
            <a:ext cx="2053534" cy="400108"/>
          </a:xfrm>
          <a:prstGeom prst="rect">
            <a:avLst/>
          </a:prstGeom>
          <a:effectLst/>
        </p:spPr>
        <p:txBody>
          <a:bodyPr wrap="square" lIns="91436" tIns="45719" rIns="91436" bIns="45719">
            <a:spAutoFit/>
          </a:bodyPr>
          <a:lstStyle/>
          <a:p>
            <a:pPr marL="0" lvl="1" algn="ctr" defTabSz="914363"/>
            <a:r>
              <a:rPr lang="zh-CN" altLang="en-US" sz="2000" b="1" dirty="0">
                <a:solidFill>
                  <a:schemeClr val="bg1"/>
                </a:solidFill>
                <a:latin typeface="微软雅黑" panose="020B0503020204020204" pitchFamily="34" charset="-122"/>
                <a:ea typeface="微软雅黑" panose="020B0503020204020204" pitchFamily="34" charset="-122"/>
              </a:rPr>
              <a:t>分析问题</a:t>
            </a:r>
          </a:p>
        </p:txBody>
      </p:sp>
      <p:sp>
        <p:nvSpPr>
          <p:cNvPr id="85" name="TextBox 19">
            <a:extLst>
              <a:ext uri="{FF2B5EF4-FFF2-40B4-BE49-F238E27FC236}">
                <a16:creationId xmlns:a16="http://schemas.microsoft.com/office/drawing/2014/main" xmlns="" id="{7E9724E6-AB64-4B6A-986B-FBA9168016CA}"/>
              </a:ext>
            </a:extLst>
          </p:cNvPr>
          <p:cNvSpPr txBox="1"/>
          <p:nvPr/>
        </p:nvSpPr>
        <p:spPr>
          <a:xfrm>
            <a:off x="4986267" y="5216545"/>
            <a:ext cx="1693248" cy="553998"/>
          </a:xfrm>
          <a:prstGeom prst="rect">
            <a:avLst/>
          </a:prstGeom>
          <a:noFill/>
        </p:spPr>
        <p:txBody>
          <a:bodyPr wrap="square" rtlCol="0">
            <a:spAutoFit/>
          </a:bodyPr>
          <a:lstStyle/>
          <a:p>
            <a:r>
              <a:rPr lang="zh-CN" altLang="en-US" sz="1000" dirty="0">
                <a:solidFill>
                  <a:schemeClr val="bg1"/>
                </a:solidFill>
                <a:latin typeface="微软雅黑" pitchFamily="34" charset="-122"/>
                <a:ea typeface="微软雅黑" pitchFamily="34" charset="-122"/>
              </a:rPr>
              <a:t>在分析时具备判断方面的问题，而且擅长极容易造成误解的问题。</a:t>
            </a:r>
          </a:p>
        </p:txBody>
      </p:sp>
      <p:sp>
        <p:nvSpPr>
          <p:cNvPr id="86" name="Rectangle 49">
            <a:extLst>
              <a:ext uri="{FF2B5EF4-FFF2-40B4-BE49-F238E27FC236}">
                <a16:creationId xmlns:a16="http://schemas.microsoft.com/office/drawing/2014/main" xmlns="" id="{3FD57BBD-90D3-4D7A-A217-815BC7CDCA8F}"/>
              </a:ext>
            </a:extLst>
          </p:cNvPr>
          <p:cNvSpPr/>
          <p:nvPr/>
        </p:nvSpPr>
        <p:spPr>
          <a:xfrm>
            <a:off x="7299266" y="4626540"/>
            <a:ext cx="1860373" cy="400108"/>
          </a:xfrm>
          <a:prstGeom prst="rect">
            <a:avLst/>
          </a:prstGeom>
          <a:effectLst/>
        </p:spPr>
        <p:txBody>
          <a:bodyPr wrap="square" lIns="91436" tIns="45719" rIns="91436" bIns="45719">
            <a:spAutoFit/>
          </a:bodyPr>
          <a:lstStyle/>
          <a:p>
            <a:pPr marL="0" lvl="1" algn="ctr" defTabSz="914363"/>
            <a:r>
              <a:rPr lang="zh-CN" altLang="en-US" sz="2000" b="1" dirty="0">
                <a:latin typeface="微软雅黑" panose="020B0503020204020204" pitchFamily="34" charset="-122"/>
                <a:ea typeface="微软雅黑" panose="020B0503020204020204" pitchFamily="34" charset="-122"/>
              </a:rPr>
              <a:t>提出假设</a:t>
            </a:r>
          </a:p>
        </p:txBody>
      </p:sp>
      <p:sp>
        <p:nvSpPr>
          <p:cNvPr id="87" name="TextBox 19">
            <a:extLst>
              <a:ext uri="{FF2B5EF4-FFF2-40B4-BE49-F238E27FC236}">
                <a16:creationId xmlns:a16="http://schemas.microsoft.com/office/drawing/2014/main" xmlns="" id="{DB8AC02F-44C8-451A-A69F-8DECE4D49B65}"/>
              </a:ext>
            </a:extLst>
          </p:cNvPr>
          <p:cNvSpPr txBox="1"/>
          <p:nvPr/>
        </p:nvSpPr>
        <p:spPr>
          <a:xfrm>
            <a:off x="7428329" y="5216545"/>
            <a:ext cx="1791082" cy="707886"/>
          </a:xfrm>
          <a:prstGeom prst="rect">
            <a:avLst/>
          </a:prstGeom>
          <a:noFill/>
        </p:spPr>
        <p:txBody>
          <a:bodyPr wrap="square" rtlCol="0">
            <a:spAutoFit/>
          </a:bodyPr>
          <a:lstStyle/>
          <a:p>
            <a:r>
              <a:rPr lang="zh-CN" altLang="en-US" sz="800" dirty="0">
                <a:solidFill>
                  <a:schemeClr val="tx1">
                    <a:lumMod val="75000"/>
                    <a:lumOff val="25000"/>
                  </a:schemeClr>
                </a:solidFill>
                <a:latin typeface="微软雅黑" pitchFamily="34" charset="-122"/>
                <a:ea typeface="微软雅黑" pitchFamily="34" charset="-122"/>
              </a:rPr>
              <a:t>假设它的主要方面（对事物活动起决定作用的因素），包括在环境中如何形成、成长、发展的趋势；它的次要方面（对事物活动不是起决定作用的因素）。</a:t>
            </a:r>
          </a:p>
        </p:txBody>
      </p:sp>
      <p:sp>
        <p:nvSpPr>
          <p:cNvPr id="88" name="Rectangle 49">
            <a:extLst>
              <a:ext uri="{FF2B5EF4-FFF2-40B4-BE49-F238E27FC236}">
                <a16:creationId xmlns:a16="http://schemas.microsoft.com/office/drawing/2014/main" xmlns="" id="{AF8601B9-5BFC-4326-A66D-7ED62C1859E3}"/>
              </a:ext>
            </a:extLst>
          </p:cNvPr>
          <p:cNvSpPr/>
          <p:nvPr/>
        </p:nvSpPr>
        <p:spPr>
          <a:xfrm>
            <a:off x="9645930" y="4545047"/>
            <a:ext cx="1357310" cy="400108"/>
          </a:xfrm>
          <a:prstGeom prst="rect">
            <a:avLst/>
          </a:prstGeom>
          <a:effectLst/>
        </p:spPr>
        <p:txBody>
          <a:bodyPr wrap="square" lIns="91436" tIns="45719" rIns="91436" bIns="45719">
            <a:spAutoFit/>
          </a:bodyPr>
          <a:lstStyle/>
          <a:p>
            <a:pPr marL="0" lvl="1" algn="ctr" defTabSz="914363"/>
            <a:r>
              <a:rPr lang="zh-CN" altLang="en-US" sz="2000" b="1" dirty="0">
                <a:latin typeface="微软雅黑" panose="020B0503020204020204" pitchFamily="34" charset="-122"/>
                <a:ea typeface="微软雅黑" panose="020B0503020204020204" pitchFamily="34" charset="-122"/>
              </a:rPr>
              <a:t>检测假设</a:t>
            </a:r>
          </a:p>
        </p:txBody>
      </p:sp>
      <p:sp>
        <p:nvSpPr>
          <p:cNvPr id="89" name="TextBox 19">
            <a:extLst>
              <a:ext uri="{FF2B5EF4-FFF2-40B4-BE49-F238E27FC236}">
                <a16:creationId xmlns:a16="http://schemas.microsoft.com/office/drawing/2014/main" xmlns="" id="{1AA5BFD4-9D31-465F-BF27-2445C245214D}"/>
              </a:ext>
            </a:extLst>
          </p:cNvPr>
          <p:cNvSpPr txBox="1"/>
          <p:nvPr/>
        </p:nvSpPr>
        <p:spPr>
          <a:xfrm>
            <a:off x="9537089" y="5216545"/>
            <a:ext cx="1791082" cy="707886"/>
          </a:xfrm>
          <a:prstGeom prst="rect">
            <a:avLst/>
          </a:prstGeom>
          <a:noFill/>
        </p:spPr>
        <p:txBody>
          <a:bodyPr wrap="square" rtlCol="0">
            <a:spAutoFit/>
          </a:bodyPr>
          <a:lstStyle/>
          <a:p>
            <a:r>
              <a:rPr lang="zh-CN" altLang="en-US" sz="800" dirty="0">
                <a:solidFill>
                  <a:schemeClr val="tx1">
                    <a:lumMod val="75000"/>
                    <a:lumOff val="25000"/>
                  </a:schemeClr>
                </a:solidFill>
                <a:latin typeface="微软雅黑" pitchFamily="34" charset="-122"/>
                <a:ea typeface="微软雅黑" pitchFamily="34" charset="-122"/>
              </a:rPr>
              <a:t>验证问题时，事物是一个样子，由于事物的发展变化，在分析解决时，已经不是原来的那个样子了。所以在解决问题时，往往都不得不走最短的曲线。</a:t>
            </a:r>
          </a:p>
        </p:txBody>
      </p:sp>
      <p:pic>
        <p:nvPicPr>
          <p:cNvPr id="91" name="图片 90">
            <a:extLst>
              <a:ext uri="{FF2B5EF4-FFF2-40B4-BE49-F238E27FC236}">
                <a16:creationId xmlns:a16="http://schemas.microsoft.com/office/drawing/2014/main" xmlns="" id="{2FBBF9CF-EF06-4556-A860-5D326A66C748}"/>
              </a:ext>
            </a:extLst>
          </p:cNvPr>
          <p:cNvPicPr>
            <a:picLocks noChangeAspect="1"/>
          </p:cNvPicPr>
          <p:nvPr/>
        </p:nvPicPr>
        <p:blipFill rotWithShape="1">
          <a:blip r:embed="rId8">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spTree>
    <p:extLst>
      <p:ext uri="{BB962C8B-B14F-4D97-AF65-F5344CB8AC3E}">
        <p14:creationId xmlns:p14="http://schemas.microsoft.com/office/powerpoint/2010/main" val="1769588913"/>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100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1000"/>
                                            <p:tgtEl>
                                              <p:spTgt spid="90"/>
                                            </p:tgtEl>
                                          </p:cBhvr>
                                        </p:animEffect>
                                        <p:anim calcmode="lin" valueType="num">
                                          <p:cBhvr>
                                            <p:cTn id="22" dur="1000" fill="hold"/>
                                            <p:tgtEl>
                                              <p:spTgt spid="90"/>
                                            </p:tgtEl>
                                            <p:attrNameLst>
                                              <p:attrName>ppt_x</p:attrName>
                                            </p:attrNameLst>
                                          </p:cBhvr>
                                          <p:tavLst>
                                            <p:tav tm="0">
                                              <p:val>
                                                <p:strVal val="#ppt_x"/>
                                              </p:val>
                                            </p:tav>
                                            <p:tav tm="100000">
                                              <p:val>
                                                <p:strVal val="#ppt_x"/>
                                              </p:val>
                                            </p:tav>
                                          </p:tavLst>
                                        </p:anim>
                                        <p:anim calcmode="lin" valueType="num">
                                          <p:cBhvr>
                                            <p:cTn id="23" dur="1000" fill="hold"/>
                                            <p:tgtEl>
                                              <p:spTgt spid="90"/>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1000"/>
                                            <p:tgtEl>
                                              <p:spTgt spid="75"/>
                                            </p:tgtEl>
                                          </p:cBhvr>
                                        </p:animEffect>
                                        <p:anim calcmode="lin" valueType="num">
                                          <p:cBhvr>
                                            <p:cTn id="28" dur="1000" fill="hold"/>
                                            <p:tgtEl>
                                              <p:spTgt spid="75"/>
                                            </p:tgtEl>
                                            <p:attrNameLst>
                                              <p:attrName>ppt_x</p:attrName>
                                            </p:attrNameLst>
                                          </p:cBhvr>
                                          <p:tavLst>
                                            <p:tav tm="0">
                                              <p:val>
                                                <p:strVal val="#ppt_x"/>
                                              </p:val>
                                            </p:tav>
                                            <p:tav tm="100000">
                                              <p:val>
                                                <p:strVal val="#ppt_x"/>
                                              </p:val>
                                            </p:tav>
                                          </p:tavLst>
                                        </p:anim>
                                        <p:anim calcmode="lin" valueType="num">
                                          <p:cBhvr>
                                            <p:cTn id="29" dur="1000" fill="hold"/>
                                            <p:tgtEl>
                                              <p:spTgt spid="7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fade">
                                          <p:cBhvr>
                                            <p:cTn id="32" dur="1000"/>
                                            <p:tgtEl>
                                              <p:spTgt spid="79"/>
                                            </p:tgtEl>
                                          </p:cBhvr>
                                        </p:animEffect>
                                        <p:anim calcmode="lin" valueType="num">
                                          <p:cBhvr>
                                            <p:cTn id="33" dur="1000" fill="hold"/>
                                            <p:tgtEl>
                                              <p:spTgt spid="79"/>
                                            </p:tgtEl>
                                            <p:attrNameLst>
                                              <p:attrName>ppt_x</p:attrName>
                                            </p:attrNameLst>
                                          </p:cBhvr>
                                          <p:tavLst>
                                            <p:tav tm="0">
                                              <p:val>
                                                <p:strVal val="#ppt_x"/>
                                              </p:val>
                                            </p:tav>
                                            <p:tav tm="100000">
                                              <p:val>
                                                <p:strVal val="#ppt_x"/>
                                              </p:val>
                                            </p:tav>
                                          </p:tavLst>
                                        </p:anim>
                                        <p:anim calcmode="lin" valueType="num">
                                          <p:cBhvr>
                                            <p:cTn id="34" dur="1000" fill="hold"/>
                                            <p:tgtEl>
                                              <p:spTgt spid="7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1000"/>
                                            <p:tgtEl>
                                              <p:spTgt spid="80"/>
                                            </p:tgtEl>
                                          </p:cBhvr>
                                        </p:animEffect>
                                        <p:anim calcmode="lin" valueType="num">
                                          <p:cBhvr>
                                            <p:cTn id="38" dur="1000" fill="hold"/>
                                            <p:tgtEl>
                                              <p:spTgt spid="80"/>
                                            </p:tgtEl>
                                            <p:attrNameLst>
                                              <p:attrName>ppt_x</p:attrName>
                                            </p:attrNameLst>
                                          </p:cBhvr>
                                          <p:tavLst>
                                            <p:tav tm="0">
                                              <p:val>
                                                <p:strVal val="#ppt_x"/>
                                              </p:val>
                                            </p:tav>
                                            <p:tav tm="100000">
                                              <p:val>
                                                <p:strVal val="#ppt_x"/>
                                              </p:val>
                                            </p:tav>
                                          </p:tavLst>
                                        </p:anim>
                                        <p:anim calcmode="lin" valueType="num">
                                          <p:cBhvr>
                                            <p:cTn id="39" dur="1000" fill="hold"/>
                                            <p:tgtEl>
                                              <p:spTgt spid="8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1000"/>
                                            <p:tgtEl>
                                              <p:spTgt spid="81"/>
                                            </p:tgtEl>
                                          </p:cBhvr>
                                        </p:animEffect>
                                        <p:anim calcmode="lin" valueType="num">
                                          <p:cBhvr>
                                            <p:cTn id="43" dur="1000" fill="hold"/>
                                            <p:tgtEl>
                                              <p:spTgt spid="81"/>
                                            </p:tgtEl>
                                            <p:attrNameLst>
                                              <p:attrName>ppt_x</p:attrName>
                                            </p:attrNameLst>
                                          </p:cBhvr>
                                          <p:tavLst>
                                            <p:tav tm="0">
                                              <p:val>
                                                <p:strVal val="#ppt_x"/>
                                              </p:val>
                                            </p:tav>
                                            <p:tav tm="100000">
                                              <p:val>
                                                <p:strVal val="#ppt_x"/>
                                              </p:val>
                                            </p:tav>
                                          </p:tavLst>
                                        </p:anim>
                                        <p:anim calcmode="lin" valueType="num">
                                          <p:cBhvr>
                                            <p:cTn id="44" dur="1000" fill="hold"/>
                                            <p:tgtEl>
                                              <p:spTgt spid="81"/>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fltVal val="0"/>
                                              </p:val>
                                            </p:tav>
                                            <p:tav tm="100000">
                                              <p:val>
                                                <p:strVal val="#ppt_w"/>
                                              </p:val>
                                            </p:tav>
                                          </p:tavLst>
                                        </p:anim>
                                        <p:anim calcmode="lin" valueType="num">
                                          <p:cBhvr>
                                            <p:cTn id="54" dur="500" fill="hold"/>
                                            <p:tgtEl>
                                              <p:spTgt spid="77"/>
                                            </p:tgtEl>
                                            <p:attrNameLst>
                                              <p:attrName>ppt_h</p:attrName>
                                            </p:attrNameLst>
                                          </p:cBhvr>
                                          <p:tavLst>
                                            <p:tav tm="0">
                                              <p:val>
                                                <p:fltVal val="0"/>
                                              </p:val>
                                            </p:tav>
                                            <p:tav tm="100000">
                                              <p:val>
                                                <p:strVal val="#ppt_h"/>
                                              </p:val>
                                            </p:tav>
                                          </p:tavLst>
                                        </p:anim>
                                        <p:animEffect transition="in" filter="fade">
                                          <p:cBhvr>
                                            <p:cTn id="55" dur="500"/>
                                            <p:tgtEl>
                                              <p:spTgt spid="7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Effect transition="in" filter="fade">
                                          <p:cBhvr>
                                            <p:cTn id="60" dur="500"/>
                                            <p:tgtEl>
                                              <p:spTgt spid="78"/>
                                            </p:tgtEl>
                                          </p:cBhvr>
                                        </p:animEffect>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randombar(horizontal)">
                                          <p:cBhvr>
                                            <p:cTn id="64" dur="500"/>
                                            <p:tgtEl>
                                              <p:spTgt spid="8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4000"/>
                                </p:stCondLst>
                                <p:childTnLst>
                                  <p:par>
                                    <p:cTn id="69" presetID="14" presetClass="entr" presetSubtype="10" fill="hold" grpId="0" nodeType="afterEffect">
                                      <p:stCondLst>
                                        <p:cond delay="0"/>
                                      </p:stCondLst>
                                      <p:childTnLst>
                                        <p:set>
                                          <p:cBhvr>
                                            <p:cTn id="70" dur="1" fill="hold">
                                              <p:stCondLst>
                                                <p:cond delay="0"/>
                                              </p:stCondLst>
                                            </p:cTn>
                                            <p:tgtEl>
                                              <p:spTgt spid="84"/>
                                            </p:tgtEl>
                                            <p:attrNameLst>
                                              <p:attrName>style.visibility</p:attrName>
                                            </p:attrNameLst>
                                          </p:cBhvr>
                                          <p:to>
                                            <p:strVal val="visible"/>
                                          </p:to>
                                        </p:set>
                                        <p:animEffect transition="in" filter="randombar(horizontal)">
                                          <p:cBhvr>
                                            <p:cTn id="71" dur="500"/>
                                            <p:tgtEl>
                                              <p:spTgt spid="8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5"/>
                                            </p:tgtEl>
                                            <p:attrNameLst>
                                              <p:attrName>style.visibility</p:attrName>
                                            </p:attrNameLst>
                                          </p:cBhvr>
                                          <p:to>
                                            <p:strVal val="visible"/>
                                          </p:to>
                                        </p:set>
                                        <p:animEffect transition="in" filter="wipe(left)">
                                          <p:cBhvr>
                                            <p:cTn id="74" dur="500"/>
                                            <p:tgtEl>
                                              <p:spTgt spid="85"/>
                                            </p:tgtEl>
                                          </p:cBhvr>
                                        </p:animEffect>
                                      </p:childTnLst>
                                    </p:cTn>
                                  </p:par>
                                </p:childTnLst>
                              </p:cTn>
                            </p:par>
                            <p:par>
                              <p:cTn id="75" fill="hold">
                                <p:stCondLst>
                                  <p:cond delay="4500"/>
                                </p:stCondLst>
                                <p:childTnLst>
                                  <p:par>
                                    <p:cTn id="76" presetID="14" presetClass="entr" presetSubtype="10" fill="hold" grpId="0" nodeType="after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randombar(horizontal)">
                                          <p:cBhvr>
                                            <p:cTn id="78" dur="500"/>
                                            <p:tgtEl>
                                              <p:spTgt spid="8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wipe(left)">
                                          <p:cBhvr>
                                            <p:cTn id="81" dur="500"/>
                                            <p:tgtEl>
                                              <p:spTgt spid="87"/>
                                            </p:tgtEl>
                                          </p:cBhvr>
                                        </p:animEffect>
                                      </p:childTnLst>
                                    </p:cTn>
                                  </p:par>
                                </p:childTnLst>
                              </p:cTn>
                            </p:par>
                            <p:par>
                              <p:cTn id="82" fill="hold">
                                <p:stCondLst>
                                  <p:cond delay="5000"/>
                                </p:stCondLst>
                                <p:childTnLst>
                                  <p:par>
                                    <p:cTn id="83" presetID="14" presetClass="entr" presetSubtype="10" fill="hold" grpId="0"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randombar(horizontal)">
                                          <p:cBhvr>
                                            <p:cTn id="85" dur="500"/>
                                            <p:tgtEl>
                                              <p:spTgt spid="8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5500"/>
                                </p:stCondLst>
                                <p:childTnLst>
                                  <p:par>
                                    <p:cTn id="90" presetID="49" presetClass="entr" presetSubtype="0" decel="100000" fill="hold" nodeType="after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p:cTn id="92" dur="500" fill="hold"/>
                                            <p:tgtEl>
                                              <p:spTgt spid="91"/>
                                            </p:tgtEl>
                                            <p:attrNameLst>
                                              <p:attrName>ppt_w</p:attrName>
                                            </p:attrNameLst>
                                          </p:cBhvr>
                                          <p:tavLst>
                                            <p:tav tm="0">
                                              <p:val>
                                                <p:fltVal val="0"/>
                                              </p:val>
                                            </p:tav>
                                            <p:tav tm="100000">
                                              <p:val>
                                                <p:strVal val="#ppt_w"/>
                                              </p:val>
                                            </p:tav>
                                          </p:tavLst>
                                        </p:anim>
                                        <p:anim calcmode="lin" valueType="num">
                                          <p:cBhvr>
                                            <p:cTn id="93" dur="500" fill="hold"/>
                                            <p:tgtEl>
                                              <p:spTgt spid="91"/>
                                            </p:tgtEl>
                                            <p:attrNameLst>
                                              <p:attrName>ppt_h</p:attrName>
                                            </p:attrNameLst>
                                          </p:cBhvr>
                                          <p:tavLst>
                                            <p:tav tm="0">
                                              <p:val>
                                                <p:fltVal val="0"/>
                                              </p:val>
                                            </p:tav>
                                            <p:tav tm="100000">
                                              <p:val>
                                                <p:strVal val="#ppt_h"/>
                                              </p:val>
                                            </p:tav>
                                          </p:tavLst>
                                        </p:anim>
                                        <p:anim calcmode="lin" valueType="num">
                                          <p:cBhvr>
                                            <p:cTn id="94" dur="500" fill="hold"/>
                                            <p:tgtEl>
                                              <p:spTgt spid="91"/>
                                            </p:tgtEl>
                                            <p:attrNameLst>
                                              <p:attrName>style.rotation</p:attrName>
                                            </p:attrNameLst>
                                          </p:cBhvr>
                                          <p:tavLst>
                                            <p:tav tm="0">
                                              <p:val>
                                                <p:fltVal val="360"/>
                                              </p:val>
                                            </p:tav>
                                            <p:tav tm="100000">
                                              <p:val>
                                                <p:fltVal val="0"/>
                                              </p:val>
                                            </p:tav>
                                          </p:tavLst>
                                        </p:anim>
                                        <p:animEffect transition="in" filter="fade">
                                          <p:cBhvr>
                                            <p:cTn id="9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6" grpId="0" animBg="1"/>
          <p:bldP spid="77" grpId="0" animBg="1"/>
          <p:bldP spid="78" grpId="0" animBg="1"/>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1000"/>
                                      </p:stCondLst>
                                      <p:childTnLst>
                                        <p:set>
                                          <p:cBhvr>
                                            <p:cTn id="20" dur="1" fill="hold">
                                              <p:stCondLst>
                                                <p:cond delay="0"/>
                                              </p:stCondLst>
                                            </p:cTn>
                                            <p:tgtEl>
                                              <p:spTgt spid="90"/>
                                            </p:tgtEl>
                                            <p:attrNameLst>
                                              <p:attrName>style.visibility</p:attrName>
                                            </p:attrNameLst>
                                          </p:cBhvr>
                                          <p:to>
                                            <p:strVal val="visible"/>
                                          </p:to>
                                        </p:set>
                                        <p:animEffect transition="in" filter="fade">
                                          <p:cBhvr>
                                            <p:cTn id="21" dur="1000"/>
                                            <p:tgtEl>
                                              <p:spTgt spid="90"/>
                                            </p:tgtEl>
                                          </p:cBhvr>
                                        </p:animEffect>
                                        <p:anim calcmode="lin" valueType="num">
                                          <p:cBhvr>
                                            <p:cTn id="22" dur="1000" fill="hold"/>
                                            <p:tgtEl>
                                              <p:spTgt spid="90"/>
                                            </p:tgtEl>
                                            <p:attrNameLst>
                                              <p:attrName>ppt_x</p:attrName>
                                            </p:attrNameLst>
                                          </p:cBhvr>
                                          <p:tavLst>
                                            <p:tav tm="0">
                                              <p:val>
                                                <p:strVal val="#ppt_x"/>
                                              </p:val>
                                            </p:tav>
                                            <p:tav tm="100000">
                                              <p:val>
                                                <p:strVal val="#ppt_x"/>
                                              </p:val>
                                            </p:tav>
                                          </p:tavLst>
                                        </p:anim>
                                        <p:anim calcmode="lin" valueType="num">
                                          <p:cBhvr>
                                            <p:cTn id="23" dur="1000" fill="hold"/>
                                            <p:tgtEl>
                                              <p:spTgt spid="90"/>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42" presetClass="entr" presetSubtype="0" fill="hold" nodeType="after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1000"/>
                                            <p:tgtEl>
                                              <p:spTgt spid="75"/>
                                            </p:tgtEl>
                                          </p:cBhvr>
                                        </p:animEffect>
                                        <p:anim calcmode="lin" valueType="num">
                                          <p:cBhvr>
                                            <p:cTn id="28" dur="1000" fill="hold"/>
                                            <p:tgtEl>
                                              <p:spTgt spid="75"/>
                                            </p:tgtEl>
                                            <p:attrNameLst>
                                              <p:attrName>ppt_x</p:attrName>
                                            </p:attrNameLst>
                                          </p:cBhvr>
                                          <p:tavLst>
                                            <p:tav tm="0">
                                              <p:val>
                                                <p:strVal val="#ppt_x"/>
                                              </p:val>
                                            </p:tav>
                                            <p:tav tm="100000">
                                              <p:val>
                                                <p:strVal val="#ppt_x"/>
                                              </p:val>
                                            </p:tav>
                                          </p:tavLst>
                                        </p:anim>
                                        <p:anim calcmode="lin" valueType="num">
                                          <p:cBhvr>
                                            <p:cTn id="29" dur="1000" fill="hold"/>
                                            <p:tgtEl>
                                              <p:spTgt spid="75"/>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9"/>
                                            </p:tgtEl>
                                            <p:attrNameLst>
                                              <p:attrName>style.visibility</p:attrName>
                                            </p:attrNameLst>
                                          </p:cBhvr>
                                          <p:to>
                                            <p:strVal val="visible"/>
                                          </p:to>
                                        </p:set>
                                        <p:animEffect transition="in" filter="fade">
                                          <p:cBhvr>
                                            <p:cTn id="32" dur="1000"/>
                                            <p:tgtEl>
                                              <p:spTgt spid="79"/>
                                            </p:tgtEl>
                                          </p:cBhvr>
                                        </p:animEffect>
                                        <p:anim calcmode="lin" valueType="num">
                                          <p:cBhvr>
                                            <p:cTn id="33" dur="1000" fill="hold"/>
                                            <p:tgtEl>
                                              <p:spTgt spid="79"/>
                                            </p:tgtEl>
                                            <p:attrNameLst>
                                              <p:attrName>ppt_x</p:attrName>
                                            </p:attrNameLst>
                                          </p:cBhvr>
                                          <p:tavLst>
                                            <p:tav tm="0">
                                              <p:val>
                                                <p:strVal val="#ppt_x"/>
                                              </p:val>
                                            </p:tav>
                                            <p:tav tm="100000">
                                              <p:val>
                                                <p:strVal val="#ppt_x"/>
                                              </p:val>
                                            </p:tav>
                                          </p:tavLst>
                                        </p:anim>
                                        <p:anim calcmode="lin" valueType="num">
                                          <p:cBhvr>
                                            <p:cTn id="34" dur="1000" fill="hold"/>
                                            <p:tgtEl>
                                              <p:spTgt spid="7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fade">
                                          <p:cBhvr>
                                            <p:cTn id="37" dur="1000"/>
                                            <p:tgtEl>
                                              <p:spTgt spid="80"/>
                                            </p:tgtEl>
                                          </p:cBhvr>
                                        </p:animEffect>
                                        <p:anim calcmode="lin" valueType="num">
                                          <p:cBhvr>
                                            <p:cTn id="38" dur="1000" fill="hold"/>
                                            <p:tgtEl>
                                              <p:spTgt spid="80"/>
                                            </p:tgtEl>
                                            <p:attrNameLst>
                                              <p:attrName>ppt_x</p:attrName>
                                            </p:attrNameLst>
                                          </p:cBhvr>
                                          <p:tavLst>
                                            <p:tav tm="0">
                                              <p:val>
                                                <p:strVal val="#ppt_x"/>
                                              </p:val>
                                            </p:tav>
                                            <p:tav tm="100000">
                                              <p:val>
                                                <p:strVal val="#ppt_x"/>
                                              </p:val>
                                            </p:tav>
                                          </p:tavLst>
                                        </p:anim>
                                        <p:anim calcmode="lin" valueType="num">
                                          <p:cBhvr>
                                            <p:cTn id="39" dur="1000" fill="hold"/>
                                            <p:tgtEl>
                                              <p:spTgt spid="8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Effect transition="in" filter="fade">
                                          <p:cBhvr>
                                            <p:cTn id="42" dur="1000"/>
                                            <p:tgtEl>
                                              <p:spTgt spid="81"/>
                                            </p:tgtEl>
                                          </p:cBhvr>
                                        </p:animEffect>
                                        <p:anim calcmode="lin" valueType="num">
                                          <p:cBhvr>
                                            <p:cTn id="43" dur="1000" fill="hold"/>
                                            <p:tgtEl>
                                              <p:spTgt spid="81"/>
                                            </p:tgtEl>
                                            <p:attrNameLst>
                                              <p:attrName>ppt_x</p:attrName>
                                            </p:attrNameLst>
                                          </p:cBhvr>
                                          <p:tavLst>
                                            <p:tav tm="0">
                                              <p:val>
                                                <p:strVal val="#ppt_x"/>
                                              </p:val>
                                            </p:tav>
                                            <p:tav tm="100000">
                                              <p:val>
                                                <p:strVal val="#ppt_x"/>
                                              </p:val>
                                            </p:tav>
                                          </p:tavLst>
                                        </p:anim>
                                        <p:anim calcmode="lin" valueType="num">
                                          <p:cBhvr>
                                            <p:cTn id="44" dur="1000" fill="hold"/>
                                            <p:tgtEl>
                                              <p:spTgt spid="81"/>
                                            </p:tgtEl>
                                            <p:attrNameLst>
                                              <p:attrName>ppt_y</p:attrName>
                                            </p:attrNameLst>
                                          </p:cBhvr>
                                          <p:tavLst>
                                            <p:tav tm="0">
                                              <p:val>
                                                <p:strVal val="#ppt_y+.1"/>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76"/>
                                            </p:tgtEl>
                                            <p:attrNameLst>
                                              <p:attrName>style.visibility</p:attrName>
                                            </p:attrNameLst>
                                          </p:cBhvr>
                                          <p:to>
                                            <p:strVal val="visible"/>
                                          </p:to>
                                        </p:set>
                                        <p:anim calcmode="lin" valueType="num">
                                          <p:cBhvr>
                                            <p:cTn id="48" dur="500" fill="hold"/>
                                            <p:tgtEl>
                                              <p:spTgt spid="76"/>
                                            </p:tgtEl>
                                            <p:attrNameLst>
                                              <p:attrName>ppt_w</p:attrName>
                                            </p:attrNameLst>
                                          </p:cBhvr>
                                          <p:tavLst>
                                            <p:tav tm="0">
                                              <p:val>
                                                <p:fltVal val="0"/>
                                              </p:val>
                                            </p:tav>
                                            <p:tav tm="100000">
                                              <p:val>
                                                <p:strVal val="#ppt_w"/>
                                              </p:val>
                                            </p:tav>
                                          </p:tavLst>
                                        </p:anim>
                                        <p:anim calcmode="lin" valueType="num">
                                          <p:cBhvr>
                                            <p:cTn id="49" dur="500" fill="hold"/>
                                            <p:tgtEl>
                                              <p:spTgt spid="76"/>
                                            </p:tgtEl>
                                            <p:attrNameLst>
                                              <p:attrName>ppt_h</p:attrName>
                                            </p:attrNameLst>
                                          </p:cBhvr>
                                          <p:tavLst>
                                            <p:tav tm="0">
                                              <p:val>
                                                <p:fltVal val="0"/>
                                              </p:val>
                                            </p:tav>
                                            <p:tav tm="100000">
                                              <p:val>
                                                <p:strVal val="#ppt_h"/>
                                              </p:val>
                                            </p:tav>
                                          </p:tavLst>
                                        </p:anim>
                                        <p:animEffect transition="in" filter="fade">
                                          <p:cBhvr>
                                            <p:cTn id="50" dur="500"/>
                                            <p:tgtEl>
                                              <p:spTgt spid="76"/>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77"/>
                                            </p:tgtEl>
                                            <p:attrNameLst>
                                              <p:attrName>style.visibility</p:attrName>
                                            </p:attrNameLst>
                                          </p:cBhvr>
                                          <p:to>
                                            <p:strVal val="visible"/>
                                          </p:to>
                                        </p:set>
                                        <p:anim calcmode="lin" valueType="num">
                                          <p:cBhvr>
                                            <p:cTn id="53" dur="500" fill="hold"/>
                                            <p:tgtEl>
                                              <p:spTgt spid="77"/>
                                            </p:tgtEl>
                                            <p:attrNameLst>
                                              <p:attrName>ppt_w</p:attrName>
                                            </p:attrNameLst>
                                          </p:cBhvr>
                                          <p:tavLst>
                                            <p:tav tm="0">
                                              <p:val>
                                                <p:fltVal val="0"/>
                                              </p:val>
                                            </p:tav>
                                            <p:tav tm="100000">
                                              <p:val>
                                                <p:strVal val="#ppt_w"/>
                                              </p:val>
                                            </p:tav>
                                          </p:tavLst>
                                        </p:anim>
                                        <p:anim calcmode="lin" valueType="num">
                                          <p:cBhvr>
                                            <p:cTn id="54" dur="500" fill="hold"/>
                                            <p:tgtEl>
                                              <p:spTgt spid="77"/>
                                            </p:tgtEl>
                                            <p:attrNameLst>
                                              <p:attrName>ppt_h</p:attrName>
                                            </p:attrNameLst>
                                          </p:cBhvr>
                                          <p:tavLst>
                                            <p:tav tm="0">
                                              <p:val>
                                                <p:fltVal val="0"/>
                                              </p:val>
                                            </p:tav>
                                            <p:tav tm="100000">
                                              <p:val>
                                                <p:strVal val="#ppt_h"/>
                                              </p:val>
                                            </p:tav>
                                          </p:tavLst>
                                        </p:anim>
                                        <p:animEffect transition="in" filter="fade">
                                          <p:cBhvr>
                                            <p:cTn id="55" dur="500"/>
                                            <p:tgtEl>
                                              <p:spTgt spid="77"/>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8"/>
                                            </p:tgtEl>
                                            <p:attrNameLst>
                                              <p:attrName>style.visibility</p:attrName>
                                            </p:attrNameLst>
                                          </p:cBhvr>
                                          <p:to>
                                            <p:strVal val="visible"/>
                                          </p:to>
                                        </p:set>
                                        <p:anim calcmode="lin" valueType="num">
                                          <p:cBhvr>
                                            <p:cTn id="58" dur="500" fill="hold"/>
                                            <p:tgtEl>
                                              <p:spTgt spid="78"/>
                                            </p:tgtEl>
                                            <p:attrNameLst>
                                              <p:attrName>ppt_w</p:attrName>
                                            </p:attrNameLst>
                                          </p:cBhvr>
                                          <p:tavLst>
                                            <p:tav tm="0">
                                              <p:val>
                                                <p:fltVal val="0"/>
                                              </p:val>
                                            </p:tav>
                                            <p:tav tm="100000">
                                              <p:val>
                                                <p:strVal val="#ppt_w"/>
                                              </p:val>
                                            </p:tav>
                                          </p:tavLst>
                                        </p:anim>
                                        <p:anim calcmode="lin" valueType="num">
                                          <p:cBhvr>
                                            <p:cTn id="59" dur="500" fill="hold"/>
                                            <p:tgtEl>
                                              <p:spTgt spid="78"/>
                                            </p:tgtEl>
                                            <p:attrNameLst>
                                              <p:attrName>ppt_h</p:attrName>
                                            </p:attrNameLst>
                                          </p:cBhvr>
                                          <p:tavLst>
                                            <p:tav tm="0">
                                              <p:val>
                                                <p:fltVal val="0"/>
                                              </p:val>
                                            </p:tav>
                                            <p:tav tm="100000">
                                              <p:val>
                                                <p:strVal val="#ppt_h"/>
                                              </p:val>
                                            </p:tav>
                                          </p:tavLst>
                                        </p:anim>
                                        <p:animEffect transition="in" filter="fade">
                                          <p:cBhvr>
                                            <p:cTn id="60" dur="500"/>
                                            <p:tgtEl>
                                              <p:spTgt spid="78"/>
                                            </p:tgtEl>
                                          </p:cBhvr>
                                        </p:animEffect>
                                      </p:childTnLst>
                                    </p:cTn>
                                  </p:par>
                                </p:childTnLst>
                              </p:cTn>
                            </p:par>
                            <p:par>
                              <p:cTn id="61" fill="hold">
                                <p:stCondLst>
                                  <p:cond delay="3500"/>
                                </p:stCondLst>
                                <p:childTnLst>
                                  <p:par>
                                    <p:cTn id="62" presetID="14" presetClass="entr" presetSubtype="10"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randombar(horizontal)">
                                          <p:cBhvr>
                                            <p:cTn id="64" dur="500"/>
                                            <p:tgtEl>
                                              <p:spTgt spid="82"/>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3"/>
                                            </p:tgtEl>
                                            <p:attrNameLst>
                                              <p:attrName>style.visibility</p:attrName>
                                            </p:attrNameLst>
                                          </p:cBhvr>
                                          <p:to>
                                            <p:strVal val="visible"/>
                                          </p:to>
                                        </p:set>
                                        <p:animEffect transition="in" filter="wipe(left)">
                                          <p:cBhvr>
                                            <p:cTn id="67" dur="500"/>
                                            <p:tgtEl>
                                              <p:spTgt spid="83"/>
                                            </p:tgtEl>
                                          </p:cBhvr>
                                        </p:animEffect>
                                      </p:childTnLst>
                                    </p:cTn>
                                  </p:par>
                                </p:childTnLst>
                              </p:cTn>
                            </p:par>
                            <p:par>
                              <p:cTn id="68" fill="hold">
                                <p:stCondLst>
                                  <p:cond delay="4000"/>
                                </p:stCondLst>
                                <p:childTnLst>
                                  <p:par>
                                    <p:cTn id="69" presetID="14" presetClass="entr" presetSubtype="10" fill="hold" grpId="0" nodeType="afterEffect">
                                      <p:stCondLst>
                                        <p:cond delay="0"/>
                                      </p:stCondLst>
                                      <p:childTnLst>
                                        <p:set>
                                          <p:cBhvr>
                                            <p:cTn id="70" dur="1" fill="hold">
                                              <p:stCondLst>
                                                <p:cond delay="0"/>
                                              </p:stCondLst>
                                            </p:cTn>
                                            <p:tgtEl>
                                              <p:spTgt spid="84"/>
                                            </p:tgtEl>
                                            <p:attrNameLst>
                                              <p:attrName>style.visibility</p:attrName>
                                            </p:attrNameLst>
                                          </p:cBhvr>
                                          <p:to>
                                            <p:strVal val="visible"/>
                                          </p:to>
                                        </p:set>
                                        <p:animEffect transition="in" filter="randombar(horizontal)">
                                          <p:cBhvr>
                                            <p:cTn id="71" dur="500"/>
                                            <p:tgtEl>
                                              <p:spTgt spid="84"/>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85"/>
                                            </p:tgtEl>
                                            <p:attrNameLst>
                                              <p:attrName>style.visibility</p:attrName>
                                            </p:attrNameLst>
                                          </p:cBhvr>
                                          <p:to>
                                            <p:strVal val="visible"/>
                                          </p:to>
                                        </p:set>
                                        <p:animEffect transition="in" filter="wipe(left)">
                                          <p:cBhvr>
                                            <p:cTn id="74" dur="500"/>
                                            <p:tgtEl>
                                              <p:spTgt spid="85"/>
                                            </p:tgtEl>
                                          </p:cBhvr>
                                        </p:animEffect>
                                      </p:childTnLst>
                                    </p:cTn>
                                  </p:par>
                                </p:childTnLst>
                              </p:cTn>
                            </p:par>
                            <p:par>
                              <p:cTn id="75" fill="hold">
                                <p:stCondLst>
                                  <p:cond delay="4500"/>
                                </p:stCondLst>
                                <p:childTnLst>
                                  <p:par>
                                    <p:cTn id="76" presetID="14" presetClass="entr" presetSubtype="10" fill="hold" grpId="0" nodeType="after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randombar(horizontal)">
                                          <p:cBhvr>
                                            <p:cTn id="78" dur="500"/>
                                            <p:tgtEl>
                                              <p:spTgt spid="8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87"/>
                                            </p:tgtEl>
                                            <p:attrNameLst>
                                              <p:attrName>style.visibility</p:attrName>
                                            </p:attrNameLst>
                                          </p:cBhvr>
                                          <p:to>
                                            <p:strVal val="visible"/>
                                          </p:to>
                                        </p:set>
                                        <p:animEffect transition="in" filter="wipe(left)">
                                          <p:cBhvr>
                                            <p:cTn id="81" dur="500"/>
                                            <p:tgtEl>
                                              <p:spTgt spid="87"/>
                                            </p:tgtEl>
                                          </p:cBhvr>
                                        </p:animEffect>
                                      </p:childTnLst>
                                    </p:cTn>
                                  </p:par>
                                </p:childTnLst>
                              </p:cTn>
                            </p:par>
                            <p:par>
                              <p:cTn id="82" fill="hold">
                                <p:stCondLst>
                                  <p:cond delay="5000"/>
                                </p:stCondLst>
                                <p:childTnLst>
                                  <p:par>
                                    <p:cTn id="83" presetID="14" presetClass="entr" presetSubtype="10" fill="hold" grpId="0"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randombar(horizontal)">
                                          <p:cBhvr>
                                            <p:cTn id="85" dur="500"/>
                                            <p:tgtEl>
                                              <p:spTgt spid="8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5500"/>
                                </p:stCondLst>
                                <p:childTnLst>
                                  <p:par>
                                    <p:cTn id="90" presetID="49" presetClass="entr" presetSubtype="0" decel="100000" fill="hold" nodeType="afterEffect">
                                      <p:stCondLst>
                                        <p:cond delay="0"/>
                                      </p:stCondLst>
                                      <p:childTnLst>
                                        <p:set>
                                          <p:cBhvr>
                                            <p:cTn id="91" dur="1" fill="hold">
                                              <p:stCondLst>
                                                <p:cond delay="0"/>
                                              </p:stCondLst>
                                            </p:cTn>
                                            <p:tgtEl>
                                              <p:spTgt spid="91"/>
                                            </p:tgtEl>
                                            <p:attrNameLst>
                                              <p:attrName>style.visibility</p:attrName>
                                            </p:attrNameLst>
                                          </p:cBhvr>
                                          <p:to>
                                            <p:strVal val="visible"/>
                                          </p:to>
                                        </p:set>
                                        <p:anim calcmode="lin" valueType="num">
                                          <p:cBhvr>
                                            <p:cTn id="92" dur="500" fill="hold"/>
                                            <p:tgtEl>
                                              <p:spTgt spid="91"/>
                                            </p:tgtEl>
                                            <p:attrNameLst>
                                              <p:attrName>ppt_w</p:attrName>
                                            </p:attrNameLst>
                                          </p:cBhvr>
                                          <p:tavLst>
                                            <p:tav tm="0">
                                              <p:val>
                                                <p:fltVal val="0"/>
                                              </p:val>
                                            </p:tav>
                                            <p:tav tm="100000">
                                              <p:val>
                                                <p:strVal val="#ppt_w"/>
                                              </p:val>
                                            </p:tav>
                                          </p:tavLst>
                                        </p:anim>
                                        <p:anim calcmode="lin" valueType="num">
                                          <p:cBhvr>
                                            <p:cTn id="93" dur="500" fill="hold"/>
                                            <p:tgtEl>
                                              <p:spTgt spid="91"/>
                                            </p:tgtEl>
                                            <p:attrNameLst>
                                              <p:attrName>ppt_h</p:attrName>
                                            </p:attrNameLst>
                                          </p:cBhvr>
                                          <p:tavLst>
                                            <p:tav tm="0">
                                              <p:val>
                                                <p:fltVal val="0"/>
                                              </p:val>
                                            </p:tav>
                                            <p:tav tm="100000">
                                              <p:val>
                                                <p:strVal val="#ppt_h"/>
                                              </p:val>
                                            </p:tav>
                                          </p:tavLst>
                                        </p:anim>
                                        <p:anim calcmode="lin" valueType="num">
                                          <p:cBhvr>
                                            <p:cTn id="94" dur="500" fill="hold"/>
                                            <p:tgtEl>
                                              <p:spTgt spid="91"/>
                                            </p:tgtEl>
                                            <p:attrNameLst>
                                              <p:attrName>style.rotation</p:attrName>
                                            </p:attrNameLst>
                                          </p:cBhvr>
                                          <p:tavLst>
                                            <p:tav tm="0">
                                              <p:val>
                                                <p:fltVal val="360"/>
                                              </p:val>
                                            </p:tav>
                                            <p:tav tm="100000">
                                              <p:val>
                                                <p:fltVal val="0"/>
                                              </p:val>
                                            </p:tav>
                                          </p:tavLst>
                                        </p:anim>
                                        <p:animEffect transition="in" filter="fade">
                                          <p:cBhvr>
                                            <p:cTn id="9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6" grpId="0" animBg="1"/>
          <p:bldP spid="77" grpId="0" animBg="1"/>
          <p:bldP spid="78" grpId="0" animBg="1"/>
          <p:bldP spid="82" grpId="0"/>
          <p:bldP spid="83" grpId="0"/>
          <p:bldP spid="84" grpId="0"/>
          <p:bldP spid="85" grpId="0"/>
          <p:bldP spid="86" grpId="0"/>
          <p:bldP spid="87" grpId="0"/>
          <p:bldP spid="88" grpId="0"/>
          <p:bldP spid="8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xmlns="" id="{7D699DBB-A50F-4FB2-BBEB-000502ABCD8F}"/>
              </a:ext>
            </a:extLst>
          </p:cNvPr>
          <p:cNvGrpSpPr/>
          <p:nvPr/>
        </p:nvGrpSpPr>
        <p:grpSpPr>
          <a:xfrm>
            <a:off x="7296316" y="2711301"/>
            <a:ext cx="1274112" cy="1672623"/>
            <a:chOff x="7587817" y="2102451"/>
            <a:chExt cx="1274112" cy="1672623"/>
          </a:xfrm>
        </p:grpSpPr>
        <p:sp>
          <p:nvSpPr>
            <p:cNvPr id="17" name="任意多边形 63">
              <a:extLst>
                <a:ext uri="{FF2B5EF4-FFF2-40B4-BE49-F238E27FC236}">
                  <a16:creationId xmlns:a16="http://schemas.microsoft.com/office/drawing/2014/main" xmlns="" id="{3A5FF92E-92A4-439F-A892-0321914AA084}"/>
                </a:ext>
              </a:extLst>
            </p:cNvPr>
            <p:cNvSpPr>
              <a:spLocks/>
            </p:cNvSpPr>
            <p:nvPr/>
          </p:nvSpPr>
          <p:spPr bwMode="auto">
            <a:xfrm rot="5400000">
              <a:off x="7388561" y="2301707"/>
              <a:ext cx="1672623" cy="1274112"/>
            </a:xfrm>
            <a:custGeom>
              <a:avLst/>
              <a:gdLst>
                <a:gd name="connsiteX0" fmla="*/ 0 w 1672623"/>
                <a:gd name="connsiteY0" fmla="*/ 636346 h 1274112"/>
                <a:gd name="connsiteX1" fmla="*/ 211758 w 1672623"/>
                <a:gd name="connsiteY1" fmla="*/ 424508 h 1274112"/>
                <a:gd name="connsiteX2" fmla="*/ 933898 w 1672623"/>
                <a:gd name="connsiteY2" fmla="*/ 424508 h 1274112"/>
                <a:gd name="connsiteX3" fmla="*/ 946900 w 1672623"/>
                <a:gd name="connsiteY3" fmla="*/ 424508 h 1274112"/>
                <a:gd name="connsiteX4" fmla="*/ 918662 w 1672623"/>
                <a:gd name="connsiteY4" fmla="*/ 396569 h 1274112"/>
                <a:gd name="connsiteX5" fmla="*/ 884132 w 1672623"/>
                <a:gd name="connsiteY5" fmla="*/ 362405 h 1274112"/>
                <a:gd name="connsiteX6" fmla="*/ 884132 w 1672623"/>
                <a:gd name="connsiteY6" fmla="*/ 62298 h 1274112"/>
                <a:gd name="connsiteX7" fmla="*/ 1184509 w 1672623"/>
                <a:gd name="connsiteY7" fmla="*/ 62298 h 1274112"/>
                <a:gd name="connsiteX8" fmla="*/ 1605574 w 1672623"/>
                <a:gd name="connsiteY8" fmla="*/ 482984 h 1274112"/>
                <a:gd name="connsiteX9" fmla="*/ 1608256 w 1672623"/>
                <a:gd name="connsiteY9" fmla="*/ 482984 h 1274112"/>
                <a:gd name="connsiteX10" fmla="*/ 1672623 w 1672623"/>
                <a:gd name="connsiteY10" fmla="*/ 635717 h 1274112"/>
                <a:gd name="connsiteX11" fmla="*/ 1672560 w 1672623"/>
                <a:gd name="connsiteY11" fmla="*/ 636037 h 1274112"/>
                <a:gd name="connsiteX12" fmla="*/ 1672622 w 1672623"/>
                <a:gd name="connsiteY12" fmla="*/ 636346 h 1274112"/>
                <a:gd name="connsiteX13" fmla="*/ 1656120 w 1672623"/>
                <a:gd name="connsiteY13" fmla="*/ 719640 h 1274112"/>
                <a:gd name="connsiteX14" fmla="*/ 1656066 w 1672623"/>
                <a:gd name="connsiteY14" fmla="*/ 719722 h 1274112"/>
                <a:gd name="connsiteX15" fmla="*/ 1655525 w 1672623"/>
                <a:gd name="connsiteY15" fmla="*/ 722466 h 1274112"/>
                <a:gd name="connsiteX16" fmla="*/ 1622393 w 1672623"/>
                <a:gd name="connsiteY16" fmla="*/ 770594 h 1274112"/>
                <a:gd name="connsiteX17" fmla="*/ 1610971 w 1672623"/>
                <a:gd name="connsiteY17" fmla="*/ 787850 h 1274112"/>
                <a:gd name="connsiteX18" fmla="*/ 1610105 w 1672623"/>
                <a:gd name="connsiteY18" fmla="*/ 788443 h 1274112"/>
                <a:gd name="connsiteX19" fmla="*/ 1608256 w 1672623"/>
                <a:gd name="connsiteY19" fmla="*/ 791129 h 1274112"/>
                <a:gd name="connsiteX20" fmla="*/ 1606185 w 1672623"/>
                <a:gd name="connsiteY20" fmla="*/ 791129 h 1274112"/>
                <a:gd name="connsiteX21" fmla="*/ 1604240 w 1672623"/>
                <a:gd name="connsiteY21" fmla="*/ 792461 h 1274112"/>
                <a:gd name="connsiteX22" fmla="*/ 1531456 w 1672623"/>
                <a:gd name="connsiteY22" fmla="*/ 865180 h 1274112"/>
                <a:gd name="connsiteX23" fmla="*/ 1184509 w 1672623"/>
                <a:gd name="connsiteY23" fmla="*/ 1211814 h 1274112"/>
                <a:gd name="connsiteX24" fmla="*/ 884132 w 1672623"/>
                <a:gd name="connsiteY24" fmla="*/ 1211814 h 1274112"/>
                <a:gd name="connsiteX25" fmla="*/ 884132 w 1672623"/>
                <a:gd name="connsiteY25" fmla="*/ 911707 h 1274112"/>
                <a:gd name="connsiteX26" fmla="*/ 945030 w 1672623"/>
                <a:gd name="connsiteY26" fmla="*/ 850864 h 1274112"/>
                <a:gd name="connsiteX27" fmla="*/ 881750 w 1672623"/>
                <a:gd name="connsiteY27" fmla="*/ 850864 h 1274112"/>
                <a:gd name="connsiteX28" fmla="*/ 211758 w 1672623"/>
                <a:gd name="connsiteY28" fmla="*/ 850864 h 1274112"/>
                <a:gd name="connsiteX29" fmla="*/ 0 w 1672623"/>
                <a:gd name="connsiteY29" fmla="*/ 636346 h 1274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72623" h="1274112">
                  <a:moveTo>
                    <a:pt x="0" y="636346"/>
                  </a:moveTo>
                  <a:cubicBezTo>
                    <a:pt x="0" y="521042"/>
                    <a:pt x="93817" y="424508"/>
                    <a:pt x="211758" y="424508"/>
                  </a:cubicBezTo>
                  <a:cubicBezTo>
                    <a:pt x="524035" y="424508"/>
                    <a:pt x="758242" y="424508"/>
                    <a:pt x="933898" y="424508"/>
                  </a:cubicBezTo>
                  <a:lnTo>
                    <a:pt x="946900" y="424508"/>
                  </a:lnTo>
                  <a:lnTo>
                    <a:pt x="918662" y="396569"/>
                  </a:lnTo>
                  <a:cubicBezTo>
                    <a:pt x="884132" y="362405"/>
                    <a:pt x="884132" y="362405"/>
                    <a:pt x="884132" y="362405"/>
                  </a:cubicBezTo>
                  <a:cubicBezTo>
                    <a:pt x="800992" y="279339"/>
                    <a:pt x="800992" y="145363"/>
                    <a:pt x="884132" y="62298"/>
                  </a:cubicBezTo>
                  <a:cubicBezTo>
                    <a:pt x="967272" y="-20767"/>
                    <a:pt x="1101369" y="-20767"/>
                    <a:pt x="1184509" y="62298"/>
                  </a:cubicBezTo>
                  <a:cubicBezTo>
                    <a:pt x="1605574" y="482984"/>
                    <a:pt x="1605574" y="482984"/>
                    <a:pt x="1605574" y="482984"/>
                  </a:cubicBezTo>
                  <a:cubicBezTo>
                    <a:pt x="1608256" y="482984"/>
                    <a:pt x="1608256" y="482984"/>
                    <a:pt x="1608256" y="482984"/>
                  </a:cubicBezTo>
                  <a:cubicBezTo>
                    <a:pt x="1648485" y="520497"/>
                    <a:pt x="1672623" y="576767"/>
                    <a:pt x="1672623" y="635717"/>
                  </a:cubicBezTo>
                  <a:lnTo>
                    <a:pt x="1672560" y="636037"/>
                  </a:lnTo>
                  <a:lnTo>
                    <a:pt x="1672622" y="636346"/>
                  </a:lnTo>
                  <a:cubicBezTo>
                    <a:pt x="1672622" y="665842"/>
                    <a:pt x="1666759" y="693998"/>
                    <a:pt x="1656120" y="719640"/>
                  </a:cubicBezTo>
                  <a:lnTo>
                    <a:pt x="1656066" y="719722"/>
                  </a:lnTo>
                  <a:lnTo>
                    <a:pt x="1655525" y="722466"/>
                  </a:lnTo>
                  <a:lnTo>
                    <a:pt x="1622393" y="770594"/>
                  </a:lnTo>
                  <a:lnTo>
                    <a:pt x="1610971" y="787850"/>
                  </a:lnTo>
                  <a:lnTo>
                    <a:pt x="1610105" y="788443"/>
                  </a:lnTo>
                  <a:lnTo>
                    <a:pt x="1608256" y="791129"/>
                  </a:lnTo>
                  <a:lnTo>
                    <a:pt x="1606185" y="791129"/>
                  </a:lnTo>
                  <a:lnTo>
                    <a:pt x="1604240" y="792461"/>
                  </a:lnTo>
                  <a:lnTo>
                    <a:pt x="1531456" y="865180"/>
                  </a:lnTo>
                  <a:cubicBezTo>
                    <a:pt x="1184509" y="1211814"/>
                    <a:pt x="1184509" y="1211814"/>
                    <a:pt x="1184509" y="1211814"/>
                  </a:cubicBezTo>
                  <a:cubicBezTo>
                    <a:pt x="1101369" y="1294879"/>
                    <a:pt x="967272" y="1294879"/>
                    <a:pt x="884132" y="1211814"/>
                  </a:cubicBezTo>
                  <a:cubicBezTo>
                    <a:pt x="800992" y="1128748"/>
                    <a:pt x="800992" y="994772"/>
                    <a:pt x="884132" y="911707"/>
                  </a:cubicBezTo>
                  <a:lnTo>
                    <a:pt x="945030" y="850864"/>
                  </a:lnTo>
                  <a:lnTo>
                    <a:pt x="881750" y="850864"/>
                  </a:lnTo>
                  <a:cubicBezTo>
                    <a:pt x="211758" y="850864"/>
                    <a:pt x="211758" y="850864"/>
                    <a:pt x="211758" y="850864"/>
                  </a:cubicBezTo>
                  <a:cubicBezTo>
                    <a:pt x="93817" y="850864"/>
                    <a:pt x="0" y="754331"/>
                    <a:pt x="0" y="636346"/>
                  </a:cubicBezTo>
                  <a:close/>
                </a:path>
              </a:pathLst>
            </a:custGeom>
            <a:solidFill>
              <a:srgbClr val="D4D4D4"/>
            </a:solidFill>
            <a:ln>
              <a:noFill/>
            </a:ln>
            <a:extLst/>
          </p:spPr>
          <p:txBody>
            <a:bodyPr wrap="square" anchor="ctr">
              <a:noAutofit/>
            </a:bodyPr>
            <a:lstStyle/>
            <a:p>
              <a:pPr algn="ctr"/>
              <a:endParaRPr dirty="0">
                <a:ea typeface="迷你简准圆" panose="03000509000000000000" pitchFamily="65" charset="-122"/>
              </a:endParaRPr>
            </a:p>
          </p:txBody>
        </p:sp>
        <p:sp>
          <p:nvSpPr>
            <p:cNvPr id="18" name="îsḻiďê">
              <a:extLst>
                <a:ext uri="{FF2B5EF4-FFF2-40B4-BE49-F238E27FC236}">
                  <a16:creationId xmlns:a16="http://schemas.microsoft.com/office/drawing/2014/main" xmlns="" id="{18C8165B-5E82-41B9-8DBC-FF42C2461A50}"/>
                </a:ext>
              </a:extLst>
            </p:cNvPr>
            <p:cNvSpPr/>
            <p:nvPr/>
          </p:nvSpPr>
          <p:spPr>
            <a:xfrm>
              <a:off x="8038089" y="3245680"/>
              <a:ext cx="403010" cy="402400"/>
            </a:xfrm>
            <a:custGeom>
              <a:avLst/>
              <a:gdLst>
                <a:gd name="connsiteX0" fmla="*/ 303775 w 607639"/>
                <a:gd name="connsiteY0" fmla="*/ 525007 h 606722"/>
                <a:gd name="connsiteX1" fmla="*/ 315710 w 607639"/>
                <a:gd name="connsiteY1" fmla="*/ 536902 h 606722"/>
                <a:gd name="connsiteX2" fmla="*/ 315710 w 607639"/>
                <a:gd name="connsiteY2" fmla="*/ 552347 h 606722"/>
                <a:gd name="connsiteX3" fmla="*/ 303775 w 607639"/>
                <a:gd name="connsiteY3" fmla="*/ 564241 h 606722"/>
                <a:gd name="connsiteX4" fmla="*/ 291929 w 607639"/>
                <a:gd name="connsiteY4" fmla="*/ 552347 h 606722"/>
                <a:gd name="connsiteX5" fmla="*/ 291929 w 607639"/>
                <a:gd name="connsiteY5" fmla="*/ 536902 h 606722"/>
                <a:gd name="connsiteX6" fmla="*/ 303775 w 607639"/>
                <a:gd name="connsiteY6" fmla="*/ 525007 h 606722"/>
                <a:gd name="connsiteX7" fmla="*/ 429885 w 607639"/>
                <a:gd name="connsiteY7" fmla="*/ 509483 h 606722"/>
                <a:gd name="connsiteX8" fmla="*/ 441811 w 607639"/>
                <a:gd name="connsiteY8" fmla="*/ 521409 h 606722"/>
                <a:gd name="connsiteX9" fmla="*/ 429885 w 607639"/>
                <a:gd name="connsiteY9" fmla="*/ 533335 h 606722"/>
                <a:gd name="connsiteX10" fmla="*/ 417959 w 607639"/>
                <a:gd name="connsiteY10" fmla="*/ 521409 h 606722"/>
                <a:gd name="connsiteX11" fmla="*/ 429885 w 607639"/>
                <a:gd name="connsiteY11" fmla="*/ 509483 h 606722"/>
                <a:gd name="connsiteX12" fmla="*/ 177720 w 607639"/>
                <a:gd name="connsiteY12" fmla="*/ 509483 h 606722"/>
                <a:gd name="connsiteX13" fmla="*/ 189611 w 607639"/>
                <a:gd name="connsiteY13" fmla="*/ 521409 h 606722"/>
                <a:gd name="connsiteX14" fmla="*/ 177720 w 607639"/>
                <a:gd name="connsiteY14" fmla="*/ 533335 h 606722"/>
                <a:gd name="connsiteX15" fmla="*/ 165829 w 607639"/>
                <a:gd name="connsiteY15" fmla="*/ 521409 h 606722"/>
                <a:gd name="connsiteX16" fmla="*/ 177720 w 607639"/>
                <a:gd name="connsiteY16" fmla="*/ 509483 h 606722"/>
                <a:gd name="connsiteX17" fmla="*/ 522185 w 607639"/>
                <a:gd name="connsiteY17" fmla="*/ 417324 h 606722"/>
                <a:gd name="connsiteX18" fmla="*/ 534111 w 607639"/>
                <a:gd name="connsiteY18" fmla="*/ 429250 h 606722"/>
                <a:gd name="connsiteX19" fmla="*/ 522185 w 607639"/>
                <a:gd name="connsiteY19" fmla="*/ 441176 h 606722"/>
                <a:gd name="connsiteX20" fmla="*/ 510259 w 607639"/>
                <a:gd name="connsiteY20" fmla="*/ 429250 h 606722"/>
                <a:gd name="connsiteX21" fmla="*/ 522185 w 607639"/>
                <a:gd name="connsiteY21" fmla="*/ 417324 h 606722"/>
                <a:gd name="connsiteX22" fmla="*/ 85420 w 607639"/>
                <a:gd name="connsiteY22" fmla="*/ 417324 h 606722"/>
                <a:gd name="connsiteX23" fmla="*/ 97311 w 607639"/>
                <a:gd name="connsiteY23" fmla="*/ 429250 h 606722"/>
                <a:gd name="connsiteX24" fmla="*/ 85420 w 607639"/>
                <a:gd name="connsiteY24" fmla="*/ 441176 h 606722"/>
                <a:gd name="connsiteX25" fmla="*/ 73529 w 607639"/>
                <a:gd name="connsiteY25" fmla="*/ 429250 h 606722"/>
                <a:gd name="connsiteX26" fmla="*/ 85420 w 607639"/>
                <a:gd name="connsiteY26" fmla="*/ 417324 h 606722"/>
                <a:gd name="connsiteX27" fmla="*/ 537643 w 607639"/>
                <a:gd name="connsiteY27" fmla="*/ 291506 h 606722"/>
                <a:gd name="connsiteX28" fmla="*/ 555628 w 607639"/>
                <a:gd name="connsiteY28" fmla="*/ 291506 h 606722"/>
                <a:gd name="connsiteX29" fmla="*/ 567558 w 607639"/>
                <a:gd name="connsiteY29" fmla="*/ 303316 h 606722"/>
                <a:gd name="connsiteX30" fmla="*/ 555628 w 607639"/>
                <a:gd name="connsiteY30" fmla="*/ 315216 h 606722"/>
                <a:gd name="connsiteX31" fmla="*/ 537643 w 607639"/>
                <a:gd name="connsiteY31" fmla="*/ 315216 h 606722"/>
                <a:gd name="connsiteX32" fmla="*/ 525713 w 607639"/>
                <a:gd name="connsiteY32" fmla="*/ 303316 h 606722"/>
                <a:gd name="connsiteX33" fmla="*/ 537643 w 607639"/>
                <a:gd name="connsiteY33" fmla="*/ 291506 h 606722"/>
                <a:gd name="connsiteX34" fmla="*/ 51991 w 607639"/>
                <a:gd name="connsiteY34" fmla="*/ 291506 h 606722"/>
                <a:gd name="connsiteX35" fmla="*/ 69946 w 607639"/>
                <a:gd name="connsiteY35" fmla="*/ 291506 h 606722"/>
                <a:gd name="connsiteX36" fmla="*/ 81856 w 607639"/>
                <a:gd name="connsiteY36" fmla="*/ 303316 h 606722"/>
                <a:gd name="connsiteX37" fmla="*/ 69946 w 607639"/>
                <a:gd name="connsiteY37" fmla="*/ 315216 h 606722"/>
                <a:gd name="connsiteX38" fmla="*/ 51991 w 607639"/>
                <a:gd name="connsiteY38" fmla="*/ 315216 h 606722"/>
                <a:gd name="connsiteX39" fmla="*/ 40081 w 607639"/>
                <a:gd name="connsiteY39" fmla="*/ 303316 h 606722"/>
                <a:gd name="connsiteX40" fmla="*/ 51991 w 607639"/>
                <a:gd name="connsiteY40" fmla="*/ 291506 h 606722"/>
                <a:gd name="connsiteX41" fmla="*/ 412608 w 607639"/>
                <a:gd name="connsiteY41" fmla="*/ 222096 h 606722"/>
                <a:gd name="connsiteX42" fmla="*/ 345491 w 607639"/>
                <a:gd name="connsiteY42" fmla="*/ 334245 h 606722"/>
                <a:gd name="connsiteX43" fmla="*/ 412608 w 607639"/>
                <a:gd name="connsiteY43" fmla="*/ 334245 h 606722"/>
                <a:gd name="connsiteX44" fmla="*/ 427651 w 607639"/>
                <a:gd name="connsiteY44" fmla="*/ 167533 h 606722"/>
                <a:gd name="connsiteX45" fmla="*/ 436375 w 607639"/>
                <a:gd name="connsiteY45" fmla="*/ 178996 h 606722"/>
                <a:gd name="connsiteX46" fmla="*/ 436375 w 607639"/>
                <a:gd name="connsiteY46" fmla="*/ 334245 h 606722"/>
                <a:gd name="connsiteX47" fmla="*/ 469399 w 607639"/>
                <a:gd name="connsiteY47" fmla="*/ 334245 h 606722"/>
                <a:gd name="connsiteX48" fmla="*/ 481327 w 607639"/>
                <a:gd name="connsiteY48" fmla="*/ 346153 h 606722"/>
                <a:gd name="connsiteX49" fmla="*/ 469399 w 607639"/>
                <a:gd name="connsiteY49" fmla="*/ 357973 h 606722"/>
                <a:gd name="connsiteX50" fmla="*/ 436375 w 607639"/>
                <a:gd name="connsiteY50" fmla="*/ 357973 h 606722"/>
                <a:gd name="connsiteX51" fmla="*/ 436375 w 607639"/>
                <a:gd name="connsiteY51" fmla="*/ 427733 h 606722"/>
                <a:gd name="connsiteX52" fmla="*/ 424536 w 607639"/>
                <a:gd name="connsiteY52" fmla="*/ 439552 h 606722"/>
                <a:gd name="connsiteX53" fmla="*/ 412608 w 607639"/>
                <a:gd name="connsiteY53" fmla="*/ 427733 h 606722"/>
                <a:gd name="connsiteX54" fmla="*/ 412608 w 607639"/>
                <a:gd name="connsiteY54" fmla="*/ 357973 h 606722"/>
                <a:gd name="connsiteX55" fmla="*/ 324573 w 607639"/>
                <a:gd name="connsiteY55" fmla="*/ 357973 h 606722"/>
                <a:gd name="connsiteX56" fmla="*/ 314158 w 607639"/>
                <a:gd name="connsiteY56" fmla="*/ 352019 h 606722"/>
                <a:gd name="connsiteX57" fmla="*/ 314336 w 607639"/>
                <a:gd name="connsiteY57" fmla="*/ 340022 h 606722"/>
                <a:gd name="connsiteX58" fmla="*/ 414299 w 607639"/>
                <a:gd name="connsiteY58" fmla="*/ 172953 h 606722"/>
                <a:gd name="connsiteX59" fmla="*/ 427651 w 607639"/>
                <a:gd name="connsiteY59" fmla="*/ 167533 h 606722"/>
                <a:gd name="connsiteX60" fmla="*/ 216270 w 607639"/>
                <a:gd name="connsiteY60" fmla="*/ 167099 h 606722"/>
                <a:gd name="connsiteX61" fmla="*/ 290518 w 607639"/>
                <a:gd name="connsiteY61" fmla="*/ 241210 h 606722"/>
                <a:gd name="connsiteX62" fmla="*/ 242978 w 607639"/>
                <a:gd name="connsiteY62" fmla="*/ 355754 h 606722"/>
                <a:gd name="connsiteX63" fmla="*/ 182707 w 607639"/>
                <a:gd name="connsiteY63" fmla="*/ 415825 h 606722"/>
                <a:gd name="connsiteX64" fmla="*/ 278588 w 607639"/>
                <a:gd name="connsiteY64" fmla="*/ 415825 h 606722"/>
                <a:gd name="connsiteX65" fmla="*/ 290518 w 607639"/>
                <a:gd name="connsiteY65" fmla="*/ 427734 h 606722"/>
                <a:gd name="connsiteX66" fmla="*/ 278588 w 607639"/>
                <a:gd name="connsiteY66" fmla="*/ 439552 h 606722"/>
                <a:gd name="connsiteX67" fmla="*/ 154040 w 607639"/>
                <a:gd name="connsiteY67" fmla="*/ 439552 h 606722"/>
                <a:gd name="connsiteX68" fmla="*/ 143001 w 607639"/>
                <a:gd name="connsiteY68" fmla="*/ 432265 h 606722"/>
                <a:gd name="connsiteX69" fmla="*/ 145582 w 607639"/>
                <a:gd name="connsiteY69" fmla="*/ 419292 h 606722"/>
                <a:gd name="connsiteX70" fmla="*/ 226152 w 607639"/>
                <a:gd name="connsiteY70" fmla="*/ 338959 h 606722"/>
                <a:gd name="connsiteX71" fmla="*/ 266659 w 607639"/>
                <a:gd name="connsiteY71" fmla="*/ 241210 h 606722"/>
                <a:gd name="connsiteX72" fmla="*/ 216270 w 607639"/>
                <a:gd name="connsiteY72" fmla="*/ 190914 h 606722"/>
                <a:gd name="connsiteX73" fmla="*/ 165880 w 607639"/>
                <a:gd name="connsiteY73" fmla="*/ 241210 h 606722"/>
                <a:gd name="connsiteX74" fmla="*/ 154040 w 607639"/>
                <a:gd name="connsiteY74" fmla="*/ 253029 h 606722"/>
                <a:gd name="connsiteX75" fmla="*/ 142110 w 607639"/>
                <a:gd name="connsiteY75" fmla="*/ 241210 h 606722"/>
                <a:gd name="connsiteX76" fmla="*/ 216270 w 607639"/>
                <a:gd name="connsiteY76" fmla="*/ 167099 h 606722"/>
                <a:gd name="connsiteX77" fmla="*/ 522185 w 607639"/>
                <a:gd name="connsiteY77" fmla="*/ 165547 h 606722"/>
                <a:gd name="connsiteX78" fmla="*/ 534111 w 607639"/>
                <a:gd name="connsiteY78" fmla="*/ 177438 h 606722"/>
                <a:gd name="connsiteX79" fmla="*/ 522185 w 607639"/>
                <a:gd name="connsiteY79" fmla="*/ 189329 h 606722"/>
                <a:gd name="connsiteX80" fmla="*/ 510259 w 607639"/>
                <a:gd name="connsiteY80" fmla="*/ 177438 h 606722"/>
                <a:gd name="connsiteX81" fmla="*/ 522185 w 607639"/>
                <a:gd name="connsiteY81" fmla="*/ 165547 h 606722"/>
                <a:gd name="connsiteX82" fmla="*/ 85420 w 607639"/>
                <a:gd name="connsiteY82" fmla="*/ 165547 h 606722"/>
                <a:gd name="connsiteX83" fmla="*/ 97311 w 607639"/>
                <a:gd name="connsiteY83" fmla="*/ 177438 h 606722"/>
                <a:gd name="connsiteX84" fmla="*/ 85420 w 607639"/>
                <a:gd name="connsiteY84" fmla="*/ 189329 h 606722"/>
                <a:gd name="connsiteX85" fmla="*/ 73529 w 607639"/>
                <a:gd name="connsiteY85" fmla="*/ 177438 h 606722"/>
                <a:gd name="connsiteX86" fmla="*/ 85420 w 607639"/>
                <a:gd name="connsiteY86" fmla="*/ 165547 h 606722"/>
                <a:gd name="connsiteX87" fmla="*/ 429885 w 607639"/>
                <a:gd name="connsiteY87" fmla="*/ 73388 h 606722"/>
                <a:gd name="connsiteX88" fmla="*/ 441811 w 607639"/>
                <a:gd name="connsiteY88" fmla="*/ 85279 h 606722"/>
                <a:gd name="connsiteX89" fmla="*/ 429885 w 607639"/>
                <a:gd name="connsiteY89" fmla="*/ 97170 h 606722"/>
                <a:gd name="connsiteX90" fmla="*/ 417959 w 607639"/>
                <a:gd name="connsiteY90" fmla="*/ 85279 h 606722"/>
                <a:gd name="connsiteX91" fmla="*/ 429885 w 607639"/>
                <a:gd name="connsiteY91" fmla="*/ 73388 h 606722"/>
                <a:gd name="connsiteX92" fmla="*/ 177720 w 607639"/>
                <a:gd name="connsiteY92" fmla="*/ 73388 h 606722"/>
                <a:gd name="connsiteX93" fmla="*/ 189611 w 607639"/>
                <a:gd name="connsiteY93" fmla="*/ 85279 h 606722"/>
                <a:gd name="connsiteX94" fmla="*/ 177720 w 607639"/>
                <a:gd name="connsiteY94" fmla="*/ 97170 h 606722"/>
                <a:gd name="connsiteX95" fmla="*/ 165829 w 607639"/>
                <a:gd name="connsiteY95" fmla="*/ 85279 h 606722"/>
                <a:gd name="connsiteX96" fmla="*/ 177720 w 607639"/>
                <a:gd name="connsiteY96" fmla="*/ 73388 h 606722"/>
                <a:gd name="connsiteX97" fmla="*/ 303775 w 607639"/>
                <a:gd name="connsiteY97" fmla="*/ 42480 h 606722"/>
                <a:gd name="connsiteX98" fmla="*/ 315710 w 607639"/>
                <a:gd name="connsiteY98" fmla="*/ 54396 h 606722"/>
                <a:gd name="connsiteX99" fmla="*/ 315710 w 607639"/>
                <a:gd name="connsiteY99" fmla="*/ 69869 h 606722"/>
                <a:gd name="connsiteX100" fmla="*/ 303775 w 607639"/>
                <a:gd name="connsiteY100" fmla="*/ 81785 h 606722"/>
                <a:gd name="connsiteX101" fmla="*/ 291929 w 607639"/>
                <a:gd name="connsiteY101" fmla="*/ 69869 h 606722"/>
                <a:gd name="connsiteX102" fmla="*/ 291929 w 607639"/>
                <a:gd name="connsiteY102" fmla="*/ 54396 h 606722"/>
                <a:gd name="connsiteX103" fmla="*/ 303775 w 607639"/>
                <a:gd name="connsiteY103" fmla="*/ 42480 h 606722"/>
                <a:gd name="connsiteX104" fmla="*/ 303775 w 607639"/>
                <a:gd name="connsiteY104" fmla="*/ 0 h 606722"/>
                <a:gd name="connsiteX105" fmla="*/ 537058 w 607639"/>
                <a:gd name="connsiteY105" fmla="*/ 108956 h 606722"/>
                <a:gd name="connsiteX106" fmla="*/ 537058 w 607639"/>
                <a:gd name="connsiteY106" fmla="*/ 93048 h 606722"/>
                <a:gd name="connsiteX107" fmla="*/ 548895 w 607639"/>
                <a:gd name="connsiteY107" fmla="*/ 81139 h 606722"/>
                <a:gd name="connsiteX108" fmla="*/ 560822 w 607639"/>
                <a:gd name="connsiteY108" fmla="*/ 93048 h 606722"/>
                <a:gd name="connsiteX109" fmla="*/ 560822 w 607639"/>
                <a:gd name="connsiteY109" fmla="*/ 138994 h 606722"/>
                <a:gd name="connsiteX110" fmla="*/ 548895 w 607639"/>
                <a:gd name="connsiteY110" fmla="*/ 150903 h 606722"/>
                <a:gd name="connsiteX111" fmla="*/ 502880 w 607639"/>
                <a:gd name="connsiteY111" fmla="*/ 150903 h 606722"/>
                <a:gd name="connsiteX112" fmla="*/ 490953 w 607639"/>
                <a:gd name="connsiteY112" fmla="*/ 138994 h 606722"/>
                <a:gd name="connsiteX113" fmla="*/ 502880 w 607639"/>
                <a:gd name="connsiteY113" fmla="*/ 127174 h 606722"/>
                <a:gd name="connsiteX114" fmla="*/ 521126 w 607639"/>
                <a:gd name="connsiteY114" fmla="*/ 127174 h 606722"/>
                <a:gd name="connsiteX115" fmla="*/ 303775 w 607639"/>
                <a:gd name="connsiteY115" fmla="*/ 23728 h 606722"/>
                <a:gd name="connsiteX116" fmla="*/ 23764 w 607639"/>
                <a:gd name="connsiteY116" fmla="*/ 303316 h 606722"/>
                <a:gd name="connsiteX117" fmla="*/ 303775 w 607639"/>
                <a:gd name="connsiteY117" fmla="*/ 582905 h 606722"/>
                <a:gd name="connsiteX118" fmla="*/ 583786 w 607639"/>
                <a:gd name="connsiteY118" fmla="*/ 303316 h 606722"/>
                <a:gd name="connsiteX119" fmla="*/ 573906 w 607639"/>
                <a:gd name="connsiteY119" fmla="*/ 229376 h 606722"/>
                <a:gd name="connsiteX120" fmla="*/ 582273 w 607639"/>
                <a:gd name="connsiteY120" fmla="*/ 214801 h 606722"/>
                <a:gd name="connsiteX121" fmla="*/ 596869 w 607639"/>
                <a:gd name="connsiteY121" fmla="*/ 223066 h 606722"/>
                <a:gd name="connsiteX122" fmla="*/ 607639 w 607639"/>
                <a:gd name="connsiteY122" fmla="*/ 303316 h 606722"/>
                <a:gd name="connsiteX123" fmla="*/ 303775 w 607639"/>
                <a:gd name="connsiteY123" fmla="*/ 606722 h 606722"/>
                <a:gd name="connsiteX124" fmla="*/ 0 w 607639"/>
                <a:gd name="connsiteY124" fmla="*/ 303316 h 606722"/>
                <a:gd name="connsiteX125" fmla="*/ 303775 w 607639"/>
                <a:gd name="connsiteY125"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07639" h="606722">
                  <a:moveTo>
                    <a:pt x="303775" y="525007"/>
                  </a:moveTo>
                  <a:cubicBezTo>
                    <a:pt x="310366" y="525007"/>
                    <a:pt x="315710" y="530333"/>
                    <a:pt x="315710" y="536902"/>
                  </a:cubicBezTo>
                  <a:lnTo>
                    <a:pt x="315710" y="552347"/>
                  </a:lnTo>
                  <a:cubicBezTo>
                    <a:pt x="315710" y="558915"/>
                    <a:pt x="310366" y="564241"/>
                    <a:pt x="303775" y="564241"/>
                  </a:cubicBezTo>
                  <a:cubicBezTo>
                    <a:pt x="297184" y="564241"/>
                    <a:pt x="291929" y="558915"/>
                    <a:pt x="291929" y="552347"/>
                  </a:cubicBezTo>
                  <a:lnTo>
                    <a:pt x="291929" y="536902"/>
                  </a:lnTo>
                  <a:cubicBezTo>
                    <a:pt x="291929" y="530333"/>
                    <a:pt x="297184" y="525007"/>
                    <a:pt x="303775" y="525007"/>
                  </a:cubicBezTo>
                  <a:close/>
                  <a:moveTo>
                    <a:pt x="429885" y="509483"/>
                  </a:moveTo>
                  <a:cubicBezTo>
                    <a:pt x="436472" y="509483"/>
                    <a:pt x="441811" y="514822"/>
                    <a:pt x="441811" y="521409"/>
                  </a:cubicBezTo>
                  <a:cubicBezTo>
                    <a:pt x="441811" y="527996"/>
                    <a:pt x="436472" y="533335"/>
                    <a:pt x="429885" y="533335"/>
                  </a:cubicBezTo>
                  <a:cubicBezTo>
                    <a:pt x="423298" y="533335"/>
                    <a:pt x="417959" y="527996"/>
                    <a:pt x="417959" y="521409"/>
                  </a:cubicBezTo>
                  <a:cubicBezTo>
                    <a:pt x="417959" y="514822"/>
                    <a:pt x="423298" y="509483"/>
                    <a:pt x="429885" y="509483"/>
                  </a:cubicBezTo>
                  <a:close/>
                  <a:moveTo>
                    <a:pt x="177720" y="509483"/>
                  </a:moveTo>
                  <a:cubicBezTo>
                    <a:pt x="184287" y="509483"/>
                    <a:pt x="189611" y="514822"/>
                    <a:pt x="189611" y="521409"/>
                  </a:cubicBezTo>
                  <a:cubicBezTo>
                    <a:pt x="189611" y="527996"/>
                    <a:pt x="184287" y="533335"/>
                    <a:pt x="177720" y="533335"/>
                  </a:cubicBezTo>
                  <a:cubicBezTo>
                    <a:pt x="171153" y="533335"/>
                    <a:pt x="165829" y="527996"/>
                    <a:pt x="165829" y="521409"/>
                  </a:cubicBezTo>
                  <a:cubicBezTo>
                    <a:pt x="165829" y="514822"/>
                    <a:pt x="171153" y="509483"/>
                    <a:pt x="177720" y="509483"/>
                  </a:cubicBezTo>
                  <a:close/>
                  <a:moveTo>
                    <a:pt x="522185" y="417324"/>
                  </a:moveTo>
                  <a:cubicBezTo>
                    <a:pt x="528772" y="417324"/>
                    <a:pt x="534111" y="422663"/>
                    <a:pt x="534111" y="429250"/>
                  </a:cubicBezTo>
                  <a:cubicBezTo>
                    <a:pt x="534111" y="435837"/>
                    <a:pt x="528772" y="441176"/>
                    <a:pt x="522185" y="441176"/>
                  </a:cubicBezTo>
                  <a:cubicBezTo>
                    <a:pt x="515598" y="441176"/>
                    <a:pt x="510259" y="435837"/>
                    <a:pt x="510259" y="429250"/>
                  </a:cubicBezTo>
                  <a:cubicBezTo>
                    <a:pt x="510259" y="422663"/>
                    <a:pt x="515598" y="417324"/>
                    <a:pt x="522185" y="417324"/>
                  </a:cubicBezTo>
                  <a:close/>
                  <a:moveTo>
                    <a:pt x="85420" y="417324"/>
                  </a:moveTo>
                  <a:cubicBezTo>
                    <a:pt x="91987" y="417324"/>
                    <a:pt x="97311" y="422663"/>
                    <a:pt x="97311" y="429250"/>
                  </a:cubicBezTo>
                  <a:cubicBezTo>
                    <a:pt x="97311" y="435837"/>
                    <a:pt x="91987" y="441176"/>
                    <a:pt x="85420" y="441176"/>
                  </a:cubicBezTo>
                  <a:cubicBezTo>
                    <a:pt x="78853" y="441176"/>
                    <a:pt x="73529" y="435837"/>
                    <a:pt x="73529" y="429250"/>
                  </a:cubicBezTo>
                  <a:cubicBezTo>
                    <a:pt x="73529" y="422663"/>
                    <a:pt x="78853" y="417324"/>
                    <a:pt x="85420" y="417324"/>
                  </a:cubicBezTo>
                  <a:close/>
                  <a:moveTo>
                    <a:pt x="537643" y="291506"/>
                  </a:moveTo>
                  <a:lnTo>
                    <a:pt x="555628" y="291506"/>
                  </a:lnTo>
                  <a:cubicBezTo>
                    <a:pt x="562216" y="291506"/>
                    <a:pt x="567558" y="296745"/>
                    <a:pt x="567558" y="303316"/>
                  </a:cubicBezTo>
                  <a:cubicBezTo>
                    <a:pt x="567558" y="309888"/>
                    <a:pt x="562216" y="315216"/>
                    <a:pt x="555628" y="315216"/>
                  </a:cubicBezTo>
                  <a:lnTo>
                    <a:pt x="537643" y="315216"/>
                  </a:lnTo>
                  <a:cubicBezTo>
                    <a:pt x="531055" y="315216"/>
                    <a:pt x="525713" y="309888"/>
                    <a:pt x="525713" y="303316"/>
                  </a:cubicBezTo>
                  <a:cubicBezTo>
                    <a:pt x="525713" y="296745"/>
                    <a:pt x="531055" y="291506"/>
                    <a:pt x="537643" y="291506"/>
                  </a:cubicBezTo>
                  <a:close/>
                  <a:moveTo>
                    <a:pt x="51991" y="291506"/>
                  </a:moveTo>
                  <a:lnTo>
                    <a:pt x="69946" y="291506"/>
                  </a:lnTo>
                  <a:cubicBezTo>
                    <a:pt x="76523" y="291506"/>
                    <a:pt x="81856" y="296745"/>
                    <a:pt x="81856" y="303316"/>
                  </a:cubicBezTo>
                  <a:cubicBezTo>
                    <a:pt x="81856" y="309888"/>
                    <a:pt x="76523" y="315216"/>
                    <a:pt x="69946" y="315216"/>
                  </a:cubicBezTo>
                  <a:lnTo>
                    <a:pt x="51991" y="315216"/>
                  </a:lnTo>
                  <a:cubicBezTo>
                    <a:pt x="45414" y="315216"/>
                    <a:pt x="40081" y="309888"/>
                    <a:pt x="40081" y="303316"/>
                  </a:cubicBezTo>
                  <a:cubicBezTo>
                    <a:pt x="40081" y="296745"/>
                    <a:pt x="45414" y="291506"/>
                    <a:pt x="51991" y="291506"/>
                  </a:cubicBezTo>
                  <a:close/>
                  <a:moveTo>
                    <a:pt x="412608" y="222096"/>
                  </a:moveTo>
                  <a:lnTo>
                    <a:pt x="345491" y="334245"/>
                  </a:lnTo>
                  <a:lnTo>
                    <a:pt x="412608" y="334245"/>
                  </a:lnTo>
                  <a:close/>
                  <a:moveTo>
                    <a:pt x="427651" y="167533"/>
                  </a:moveTo>
                  <a:cubicBezTo>
                    <a:pt x="432814" y="168954"/>
                    <a:pt x="436375" y="173664"/>
                    <a:pt x="436375" y="178996"/>
                  </a:cubicBezTo>
                  <a:lnTo>
                    <a:pt x="436375" y="334245"/>
                  </a:lnTo>
                  <a:lnTo>
                    <a:pt x="469399" y="334245"/>
                  </a:lnTo>
                  <a:cubicBezTo>
                    <a:pt x="475986" y="334245"/>
                    <a:pt x="481327" y="339577"/>
                    <a:pt x="481327" y="346153"/>
                  </a:cubicBezTo>
                  <a:cubicBezTo>
                    <a:pt x="481327" y="352641"/>
                    <a:pt x="475986" y="357973"/>
                    <a:pt x="469399" y="357973"/>
                  </a:cubicBezTo>
                  <a:lnTo>
                    <a:pt x="436375" y="357973"/>
                  </a:lnTo>
                  <a:lnTo>
                    <a:pt x="436375" y="427733"/>
                  </a:lnTo>
                  <a:cubicBezTo>
                    <a:pt x="436375" y="434220"/>
                    <a:pt x="431123" y="439552"/>
                    <a:pt x="424536" y="439552"/>
                  </a:cubicBezTo>
                  <a:cubicBezTo>
                    <a:pt x="417949" y="439552"/>
                    <a:pt x="412608" y="434220"/>
                    <a:pt x="412608" y="427733"/>
                  </a:cubicBezTo>
                  <a:lnTo>
                    <a:pt x="412608" y="357973"/>
                  </a:lnTo>
                  <a:lnTo>
                    <a:pt x="324573" y="357973"/>
                  </a:lnTo>
                  <a:cubicBezTo>
                    <a:pt x="320300" y="357973"/>
                    <a:pt x="316295" y="355662"/>
                    <a:pt x="314158" y="352019"/>
                  </a:cubicBezTo>
                  <a:cubicBezTo>
                    <a:pt x="312111" y="348286"/>
                    <a:pt x="312111" y="343665"/>
                    <a:pt x="314336" y="340022"/>
                  </a:cubicBezTo>
                  <a:lnTo>
                    <a:pt x="414299" y="172953"/>
                  </a:lnTo>
                  <a:cubicBezTo>
                    <a:pt x="417059" y="168332"/>
                    <a:pt x="422489" y="166111"/>
                    <a:pt x="427651" y="167533"/>
                  </a:cubicBezTo>
                  <a:close/>
                  <a:moveTo>
                    <a:pt x="216270" y="167099"/>
                  </a:moveTo>
                  <a:cubicBezTo>
                    <a:pt x="257222" y="167099"/>
                    <a:pt x="290518" y="200333"/>
                    <a:pt x="290518" y="241210"/>
                  </a:cubicBezTo>
                  <a:cubicBezTo>
                    <a:pt x="290518" y="284486"/>
                    <a:pt x="273603" y="325097"/>
                    <a:pt x="242978" y="355754"/>
                  </a:cubicBezTo>
                  <a:lnTo>
                    <a:pt x="182707" y="415825"/>
                  </a:lnTo>
                  <a:lnTo>
                    <a:pt x="278588" y="415825"/>
                  </a:lnTo>
                  <a:cubicBezTo>
                    <a:pt x="285176" y="415825"/>
                    <a:pt x="290518" y="421158"/>
                    <a:pt x="290518" y="427734"/>
                  </a:cubicBezTo>
                  <a:cubicBezTo>
                    <a:pt x="290518" y="434220"/>
                    <a:pt x="285176" y="439552"/>
                    <a:pt x="278588" y="439552"/>
                  </a:cubicBezTo>
                  <a:lnTo>
                    <a:pt x="154040" y="439552"/>
                  </a:lnTo>
                  <a:cubicBezTo>
                    <a:pt x="149232" y="439552"/>
                    <a:pt x="144870" y="436709"/>
                    <a:pt x="143001" y="432265"/>
                  </a:cubicBezTo>
                  <a:cubicBezTo>
                    <a:pt x="141131" y="427822"/>
                    <a:pt x="142199" y="422668"/>
                    <a:pt x="145582" y="419292"/>
                  </a:cubicBezTo>
                  <a:lnTo>
                    <a:pt x="226152" y="338959"/>
                  </a:lnTo>
                  <a:cubicBezTo>
                    <a:pt x="252236" y="312834"/>
                    <a:pt x="266659" y="278088"/>
                    <a:pt x="266659" y="241210"/>
                  </a:cubicBezTo>
                  <a:cubicBezTo>
                    <a:pt x="266659" y="213485"/>
                    <a:pt x="244046" y="190914"/>
                    <a:pt x="216270" y="190914"/>
                  </a:cubicBezTo>
                  <a:cubicBezTo>
                    <a:pt x="188493" y="190914"/>
                    <a:pt x="165880" y="213485"/>
                    <a:pt x="165880" y="241210"/>
                  </a:cubicBezTo>
                  <a:cubicBezTo>
                    <a:pt x="165880" y="247786"/>
                    <a:pt x="160539" y="253029"/>
                    <a:pt x="154040" y="253029"/>
                  </a:cubicBezTo>
                  <a:cubicBezTo>
                    <a:pt x="147452" y="253029"/>
                    <a:pt x="142110" y="247786"/>
                    <a:pt x="142110" y="241210"/>
                  </a:cubicBezTo>
                  <a:cubicBezTo>
                    <a:pt x="142110" y="200333"/>
                    <a:pt x="175406" y="167099"/>
                    <a:pt x="216270" y="167099"/>
                  </a:cubicBezTo>
                  <a:close/>
                  <a:moveTo>
                    <a:pt x="522185" y="165547"/>
                  </a:moveTo>
                  <a:cubicBezTo>
                    <a:pt x="528772" y="165547"/>
                    <a:pt x="534111" y="170871"/>
                    <a:pt x="534111" y="177438"/>
                  </a:cubicBezTo>
                  <a:cubicBezTo>
                    <a:pt x="534111" y="184005"/>
                    <a:pt x="528772" y="189329"/>
                    <a:pt x="522185" y="189329"/>
                  </a:cubicBezTo>
                  <a:cubicBezTo>
                    <a:pt x="515598" y="189329"/>
                    <a:pt x="510259" y="184005"/>
                    <a:pt x="510259" y="177438"/>
                  </a:cubicBezTo>
                  <a:cubicBezTo>
                    <a:pt x="510259" y="170871"/>
                    <a:pt x="515598" y="165547"/>
                    <a:pt x="522185" y="165547"/>
                  </a:cubicBezTo>
                  <a:close/>
                  <a:moveTo>
                    <a:pt x="85420" y="165547"/>
                  </a:moveTo>
                  <a:cubicBezTo>
                    <a:pt x="91987" y="165547"/>
                    <a:pt x="97311" y="170871"/>
                    <a:pt x="97311" y="177438"/>
                  </a:cubicBezTo>
                  <a:cubicBezTo>
                    <a:pt x="97311" y="184005"/>
                    <a:pt x="91987" y="189329"/>
                    <a:pt x="85420" y="189329"/>
                  </a:cubicBezTo>
                  <a:cubicBezTo>
                    <a:pt x="78853" y="189329"/>
                    <a:pt x="73529" y="184005"/>
                    <a:pt x="73529" y="177438"/>
                  </a:cubicBezTo>
                  <a:cubicBezTo>
                    <a:pt x="73529" y="170871"/>
                    <a:pt x="78853" y="165547"/>
                    <a:pt x="85420" y="165547"/>
                  </a:cubicBezTo>
                  <a:close/>
                  <a:moveTo>
                    <a:pt x="429885" y="73388"/>
                  </a:moveTo>
                  <a:cubicBezTo>
                    <a:pt x="436472" y="73388"/>
                    <a:pt x="441811" y="78712"/>
                    <a:pt x="441811" y="85279"/>
                  </a:cubicBezTo>
                  <a:cubicBezTo>
                    <a:pt x="441811" y="91846"/>
                    <a:pt x="436472" y="97170"/>
                    <a:pt x="429885" y="97170"/>
                  </a:cubicBezTo>
                  <a:cubicBezTo>
                    <a:pt x="423298" y="97170"/>
                    <a:pt x="417959" y="91846"/>
                    <a:pt x="417959" y="85279"/>
                  </a:cubicBezTo>
                  <a:cubicBezTo>
                    <a:pt x="417959" y="78712"/>
                    <a:pt x="423298" y="73388"/>
                    <a:pt x="429885" y="73388"/>
                  </a:cubicBezTo>
                  <a:close/>
                  <a:moveTo>
                    <a:pt x="177720" y="73388"/>
                  </a:moveTo>
                  <a:cubicBezTo>
                    <a:pt x="184287" y="73388"/>
                    <a:pt x="189611" y="78712"/>
                    <a:pt x="189611" y="85279"/>
                  </a:cubicBezTo>
                  <a:cubicBezTo>
                    <a:pt x="189611" y="91846"/>
                    <a:pt x="184287" y="97170"/>
                    <a:pt x="177720" y="97170"/>
                  </a:cubicBezTo>
                  <a:cubicBezTo>
                    <a:pt x="171153" y="97170"/>
                    <a:pt x="165829" y="91846"/>
                    <a:pt x="165829" y="85279"/>
                  </a:cubicBezTo>
                  <a:cubicBezTo>
                    <a:pt x="165829" y="78712"/>
                    <a:pt x="171153" y="73388"/>
                    <a:pt x="177720" y="73388"/>
                  </a:cubicBezTo>
                  <a:close/>
                  <a:moveTo>
                    <a:pt x="303775" y="42480"/>
                  </a:moveTo>
                  <a:cubicBezTo>
                    <a:pt x="310366" y="42480"/>
                    <a:pt x="315710" y="47815"/>
                    <a:pt x="315710" y="54396"/>
                  </a:cubicBezTo>
                  <a:lnTo>
                    <a:pt x="315710" y="69869"/>
                  </a:lnTo>
                  <a:cubicBezTo>
                    <a:pt x="315710" y="76449"/>
                    <a:pt x="310366" y="81785"/>
                    <a:pt x="303775" y="81785"/>
                  </a:cubicBezTo>
                  <a:cubicBezTo>
                    <a:pt x="297184" y="81785"/>
                    <a:pt x="291929" y="76449"/>
                    <a:pt x="291929" y="69869"/>
                  </a:cubicBezTo>
                  <a:lnTo>
                    <a:pt x="291929" y="54396"/>
                  </a:lnTo>
                  <a:cubicBezTo>
                    <a:pt x="291929" y="47815"/>
                    <a:pt x="297184" y="42480"/>
                    <a:pt x="303775" y="42480"/>
                  </a:cubicBezTo>
                  <a:close/>
                  <a:moveTo>
                    <a:pt x="303775" y="0"/>
                  </a:moveTo>
                  <a:cubicBezTo>
                    <a:pt x="394204" y="0"/>
                    <a:pt x="479560" y="40347"/>
                    <a:pt x="537058" y="108956"/>
                  </a:cubicBezTo>
                  <a:lnTo>
                    <a:pt x="537058" y="93048"/>
                  </a:lnTo>
                  <a:cubicBezTo>
                    <a:pt x="537058" y="86471"/>
                    <a:pt x="542309" y="81139"/>
                    <a:pt x="548895" y="81139"/>
                  </a:cubicBezTo>
                  <a:cubicBezTo>
                    <a:pt x="555482" y="81139"/>
                    <a:pt x="560822" y="86471"/>
                    <a:pt x="560822" y="93048"/>
                  </a:cubicBezTo>
                  <a:lnTo>
                    <a:pt x="560822" y="138994"/>
                  </a:lnTo>
                  <a:cubicBezTo>
                    <a:pt x="560822" y="145570"/>
                    <a:pt x="555482" y="150903"/>
                    <a:pt x="548895" y="150903"/>
                  </a:cubicBezTo>
                  <a:lnTo>
                    <a:pt x="502880" y="150903"/>
                  </a:lnTo>
                  <a:cubicBezTo>
                    <a:pt x="496293" y="150903"/>
                    <a:pt x="490953" y="145570"/>
                    <a:pt x="490953" y="138994"/>
                  </a:cubicBezTo>
                  <a:cubicBezTo>
                    <a:pt x="490953" y="132417"/>
                    <a:pt x="496293" y="127174"/>
                    <a:pt x="502880" y="127174"/>
                  </a:cubicBezTo>
                  <a:lnTo>
                    <a:pt x="521126" y="127174"/>
                  </a:lnTo>
                  <a:cubicBezTo>
                    <a:pt x="468168" y="62032"/>
                    <a:pt x="388419" y="23728"/>
                    <a:pt x="303775" y="23728"/>
                  </a:cubicBezTo>
                  <a:cubicBezTo>
                    <a:pt x="149440" y="23728"/>
                    <a:pt x="23764" y="149214"/>
                    <a:pt x="23764" y="303316"/>
                  </a:cubicBezTo>
                  <a:cubicBezTo>
                    <a:pt x="23764" y="457508"/>
                    <a:pt x="149440" y="582905"/>
                    <a:pt x="303775" y="582905"/>
                  </a:cubicBezTo>
                  <a:cubicBezTo>
                    <a:pt x="458199" y="582905"/>
                    <a:pt x="583786" y="457508"/>
                    <a:pt x="583786" y="303316"/>
                  </a:cubicBezTo>
                  <a:cubicBezTo>
                    <a:pt x="583786" y="278255"/>
                    <a:pt x="580492" y="253371"/>
                    <a:pt x="573906" y="229376"/>
                  </a:cubicBezTo>
                  <a:cubicBezTo>
                    <a:pt x="572126" y="223066"/>
                    <a:pt x="575864" y="216489"/>
                    <a:pt x="582273" y="214801"/>
                  </a:cubicBezTo>
                  <a:cubicBezTo>
                    <a:pt x="588592" y="213023"/>
                    <a:pt x="595089" y="216756"/>
                    <a:pt x="596869" y="223066"/>
                  </a:cubicBezTo>
                  <a:cubicBezTo>
                    <a:pt x="603990" y="249194"/>
                    <a:pt x="607639" y="276122"/>
                    <a:pt x="607639" y="303316"/>
                  </a:cubicBezTo>
                  <a:cubicBezTo>
                    <a:pt x="607639" y="470572"/>
                    <a:pt x="471283" y="606722"/>
                    <a:pt x="303775" y="606722"/>
                  </a:cubicBezTo>
                  <a:cubicBezTo>
                    <a:pt x="136267" y="606722"/>
                    <a:pt x="0" y="470572"/>
                    <a:pt x="0" y="303316"/>
                  </a:cubicBezTo>
                  <a:cubicBezTo>
                    <a:pt x="0" y="136061"/>
                    <a:pt x="136267" y="0"/>
                    <a:pt x="303775" y="0"/>
                  </a:cubicBezTo>
                  <a:close/>
                </a:path>
              </a:pathLst>
            </a:custGeom>
            <a:solidFill>
              <a:schemeClr val="bg1"/>
            </a:solidFill>
            <a:ln w="12700">
              <a:miter lim="400000"/>
            </a:ln>
          </p:spPr>
          <p:txBody>
            <a:bodyPr anchor="ctr"/>
            <a:lstStyle/>
            <a:p>
              <a:pPr algn="ctr"/>
              <a:endParaRPr dirty="0">
                <a:ea typeface="迷你简准圆" panose="03000509000000000000" pitchFamily="65" charset="-122"/>
              </a:endParaRPr>
            </a:p>
          </p:txBody>
        </p:sp>
      </p:grpSp>
      <p:pic>
        <p:nvPicPr>
          <p:cNvPr id="44" name="图片 43">
            <a:extLst>
              <a:ext uri="{FF2B5EF4-FFF2-40B4-BE49-F238E27FC236}">
                <a16:creationId xmlns:a16="http://schemas.microsoft.com/office/drawing/2014/main" xmlns="" id="{64B9F43E-961F-499B-9E05-90F935AB12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3190" y="-82768"/>
            <a:ext cx="5574721" cy="6295327"/>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06</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855566"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竞争力分析</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six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7" name="组合 6">
            <a:extLst>
              <a:ext uri="{FF2B5EF4-FFF2-40B4-BE49-F238E27FC236}">
                <a16:creationId xmlns:a16="http://schemas.microsoft.com/office/drawing/2014/main" xmlns="" id="{256CF4A4-B7F4-40B8-B131-F5836BE5C431}"/>
              </a:ext>
            </a:extLst>
          </p:cNvPr>
          <p:cNvGrpSpPr/>
          <p:nvPr/>
        </p:nvGrpSpPr>
        <p:grpSpPr>
          <a:xfrm>
            <a:off x="914113" y="2711302"/>
            <a:ext cx="1276641" cy="1672623"/>
            <a:chOff x="1205614" y="2102452"/>
            <a:chExt cx="1276641" cy="1672623"/>
          </a:xfrm>
        </p:grpSpPr>
        <p:sp>
          <p:nvSpPr>
            <p:cNvPr id="8" name="任意多边形 60">
              <a:extLst>
                <a:ext uri="{FF2B5EF4-FFF2-40B4-BE49-F238E27FC236}">
                  <a16:creationId xmlns:a16="http://schemas.microsoft.com/office/drawing/2014/main" xmlns="" id="{CA8E9A97-89CE-4333-A1F5-13F4C7ECE5D7}"/>
                </a:ext>
              </a:extLst>
            </p:cNvPr>
            <p:cNvSpPr>
              <a:spLocks/>
            </p:cNvSpPr>
            <p:nvPr/>
          </p:nvSpPr>
          <p:spPr bwMode="auto">
            <a:xfrm rot="16200000">
              <a:off x="1007623" y="2300443"/>
              <a:ext cx="1672623" cy="1276641"/>
            </a:xfrm>
            <a:custGeom>
              <a:avLst/>
              <a:gdLst>
                <a:gd name="connsiteX0" fmla="*/ 1672623 w 1672623"/>
                <a:gd name="connsiteY0" fmla="*/ 638321 h 1276641"/>
                <a:gd name="connsiteX1" fmla="*/ 1608256 w 1672623"/>
                <a:gd name="connsiteY1" fmla="*/ 793715 h 1276641"/>
                <a:gd name="connsiteX2" fmla="*/ 1605574 w 1672623"/>
                <a:gd name="connsiteY2" fmla="*/ 793715 h 1276641"/>
                <a:gd name="connsiteX3" fmla="*/ 1184509 w 1672623"/>
                <a:gd name="connsiteY3" fmla="*/ 1214350 h 1276641"/>
                <a:gd name="connsiteX4" fmla="*/ 884132 w 1672623"/>
                <a:gd name="connsiteY4" fmla="*/ 1214350 h 1276641"/>
                <a:gd name="connsiteX5" fmla="*/ 884132 w 1672623"/>
                <a:gd name="connsiteY5" fmla="*/ 914279 h 1276641"/>
                <a:gd name="connsiteX6" fmla="*/ 948870 w 1672623"/>
                <a:gd name="connsiteY6" fmla="*/ 849607 h 1276641"/>
                <a:gd name="connsiteX7" fmla="*/ 881750 w 1672623"/>
                <a:gd name="connsiteY7" fmla="*/ 849607 h 1276641"/>
                <a:gd name="connsiteX8" fmla="*/ 211758 w 1672623"/>
                <a:gd name="connsiteY8" fmla="*/ 849607 h 1276641"/>
                <a:gd name="connsiteX9" fmla="*/ 0 w 1672623"/>
                <a:gd name="connsiteY9" fmla="*/ 638321 h 1276641"/>
                <a:gd name="connsiteX10" fmla="*/ 211758 w 1672623"/>
                <a:gd name="connsiteY10" fmla="*/ 427036 h 1276641"/>
                <a:gd name="connsiteX11" fmla="*/ 933897 w 1672623"/>
                <a:gd name="connsiteY11" fmla="*/ 427036 h 1276641"/>
                <a:gd name="connsiteX12" fmla="*/ 946798 w 1672623"/>
                <a:gd name="connsiteY12" fmla="*/ 427036 h 1276641"/>
                <a:gd name="connsiteX13" fmla="*/ 918662 w 1672623"/>
                <a:gd name="connsiteY13" fmla="*/ 399202 h 1276641"/>
                <a:gd name="connsiteX14" fmla="*/ 884132 w 1672623"/>
                <a:gd name="connsiteY14" fmla="*/ 365042 h 1276641"/>
                <a:gd name="connsiteX15" fmla="*/ 884132 w 1672623"/>
                <a:gd name="connsiteY15" fmla="*/ 62292 h 1276641"/>
                <a:gd name="connsiteX16" fmla="*/ 1184509 w 1672623"/>
                <a:gd name="connsiteY16" fmla="*/ 62292 h 1276641"/>
                <a:gd name="connsiteX17" fmla="*/ 1605574 w 1672623"/>
                <a:gd name="connsiteY17" fmla="*/ 482927 h 1276641"/>
                <a:gd name="connsiteX18" fmla="*/ 1608256 w 1672623"/>
                <a:gd name="connsiteY18" fmla="*/ 482927 h 1276641"/>
                <a:gd name="connsiteX19" fmla="*/ 1672623 w 1672623"/>
                <a:gd name="connsiteY19" fmla="*/ 638321 h 127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72623" h="1276641">
                  <a:moveTo>
                    <a:pt x="1672623" y="638321"/>
                  </a:moveTo>
                  <a:cubicBezTo>
                    <a:pt x="1672623" y="699943"/>
                    <a:pt x="1648485" y="753527"/>
                    <a:pt x="1608256" y="793715"/>
                  </a:cubicBezTo>
                  <a:cubicBezTo>
                    <a:pt x="1605574" y="793715"/>
                    <a:pt x="1605574" y="793715"/>
                    <a:pt x="1605574" y="793715"/>
                  </a:cubicBezTo>
                  <a:cubicBezTo>
                    <a:pt x="1184509" y="1214350"/>
                    <a:pt x="1184509" y="1214350"/>
                    <a:pt x="1184509" y="1214350"/>
                  </a:cubicBezTo>
                  <a:cubicBezTo>
                    <a:pt x="1101369" y="1297405"/>
                    <a:pt x="967272" y="1297405"/>
                    <a:pt x="884132" y="1214350"/>
                  </a:cubicBezTo>
                  <a:cubicBezTo>
                    <a:pt x="800992" y="1131295"/>
                    <a:pt x="800992" y="997334"/>
                    <a:pt x="884132" y="914279"/>
                  </a:cubicBezTo>
                  <a:lnTo>
                    <a:pt x="948870" y="849607"/>
                  </a:lnTo>
                  <a:lnTo>
                    <a:pt x="881750" y="849607"/>
                  </a:lnTo>
                  <a:cubicBezTo>
                    <a:pt x="211758" y="849607"/>
                    <a:pt x="211758" y="849607"/>
                    <a:pt x="211758" y="849607"/>
                  </a:cubicBezTo>
                  <a:cubicBezTo>
                    <a:pt x="93817" y="849607"/>
                    <a:pt x="0" y="755999"/>
                    <a:pt x="0" y="638321"/>
                  </a:cubicBezTo>
                  <a:cubicBezTo>
                    <a:pt x="0" y="520643"/>
                    <a:pt x="93817" y="427036"/>
                    <a:pt x="211758" y="427036"/>
                  </a:cubicBezTo>
                  <a:cubicBezTo>
                    <a:pt x="524034" y="427036"/>
                    <a:pt x="758242" y="427036"/>
                    <a:pt x="933897" y="427036"/>
                  </a:cubicBezTo>
                  <a:lnTo>
                    <a:pt x="946798" y="427036"/>
                  </a:lnTo>
                  <a:lnTo>
                    <a:pt x="918662" y="399202"/>
                  </a:lnTo>
                  <a:cubicBezTo>
                    <a:pt x="884132" y="365042"/>
                    <a:pt x="884132" y="365042"/>
                    <a:pt x="884132" y="365042"/>
                  </a:cubicBezTo>
                  <a:cubicBezTo>
                    <a:pt x="800992" y="281987"/>
                    <a:pt x="800992" y="145348"/>
                    <a:pt x="884132" y="62292"/>
                  </a:cubicBezTo>
                  <a:cubicBezTo>
                    <a:pt x="967273" y="-20763"/>
                    <a:pt x="1101370" y="-20763"/>
                    <a:pt x="1184509" y="62292"/>
                  </a:cubicBezTo>
                  <a:cubicBezTo>
                    <a:pt x="1605574" y="482927"/>
                    <a:pt x="1605574" y="482927"/>
                    <a:pt x="1605574" y="482927"/>
                  </a:cubicBezTo>
                  <a:cubicBezTo>
                    <a:pt x="1608256" y="482927"/>
                    <a:pt x="1608256" y="482927"/>
                    <a:pt x="1608256" y="482927"/>
                  </a:cubicBezTo>
                  <a:cubicBezTo>
                    <a:pt x="1648485" y="523115"/>
                    <a:pt x="1672623" y="576699"/>
                    <a:pt x="1672623" y="638321"/>
                  </a:cubicBezTo>
                  <a:close/>
                </a:path>
              </a:pathLst>
            </a:custGeom>
            <a:solidFill>
              <a:srgbClr val="D4D4D4"/>
            </a:solid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noAutofit/>
            </a:bodyPr>
            <a:lstStyle/>
            <a:p>
              <a:pPr algn="ctr"/>
              <a:endParaRPr dirty="0">
                <a:ea typeface="迷你简准圆" panose="03000509000000000000" pitchFamily="65" charset="-122"/>
              </a:endParaRPr>
            </a:p>
          </p:txBody>
        </p:sp>
        <p:sp>
          <p:nvSpPr>
            <p:cNvPr id="9" name="íṩḻïďé">
              <a:extLst>
                <a:ext uri="{FF2B5EF4-FFF2-40B4-BE49-F238E27FC236}">
                  <a16:creationId xmlns:a16="http://schemas.microsoft.com/office/drawing/2014/main" xmlns="" id="{00A55A2C-BCE3-45B7-8967-A9978EB5CFD4}"/>
                </a:ext>
              </a:extLst>
            </p:cNvPr>
            <p:cNvSpPr/>
            <p:nvPr/>
          </p:nvSpPr>
          <p:spPr>
            <a:xfrm>
              <a:off x="1640538" y="2254541"/>
              <a:ext cx="403010" cy="403010"/>
            </a:xfrm>
            <a:custGeom>
              <a:avLst/>
              <a:gdLst/>
              <a:ahLst/>
              <a:cxnLst>
                <a:cxn ang="0">
                  <a:pos x="wd2" y="hd2"/>
                </a:cxn>
                <a:cxn ang="5400000">
                  <a:pos x="wd2" y="hd2"/>
                </a:cxn>
                <a:cxn ang="10800000">
                  <a:pos x="wd2" y="hd2"/>
                </a:cxn>
                <a:cxn ang="16200000">
                  <a:pos x="wd2" y="hd2"/>
                </a:cxn>
              </a:cxnLst>
              <a:rect l="0" t="0" r="r" b="b"/>
              <a:pathLst>
                <a:path w="21600" h="21600" extrusionOk="0">
                  <a:moveTo>
                    <a:pt x="17481" y="12956"/>
                  </a:moveTo>
                  <a:cubicBezTo>
                    <a:pt x="17070" y="12258"/>
                    <a:pt x="16576" y="11533"/>
                    <a:pt x="16011" y="10795"/>
                  </a:cubicBezTo>
                  <a:cubicBezTo>
                    <a:pt x="16573" y="10063"/>
                    <a:pt x="17072" y="9339"/>
                    <a:pt x="17481" y="8644"/>
                  </a:cubicBezTo>
                  <a:cubicBezTo>
                    <a:pt x="19410" y="9181"/>
                    <a:pt x="20618" y="9948"/>
                    <a:pt x="20618" y="10800"/>
                  </a:cubicBezTo>
                  <a:cubicBezTo>
                    <a:pt x="20618" y="11652"/>
                    <a:pt x="19410" y="12419"/>
                    <a:pt x="17481" y="12956"/>
                  </a:cubicBezTo>
                  <a:moveTo>
                    <a:pt x="17742" y="17743"/>
                  </a:moveTo>
                  <a:cubicBezTo>
                    <a:pt x="17140" y="18345"/>
                    <a:pt x="15740" y="18028"/>
                    <a:pt x="13996" y="17045"/>
                  </a:cubicBezTo>
                  <a:cubicBezTo>
                    <a:pt x="14198" y="16261"/>
                    <a:pt x="14365" y="15406"/>
                    <a:pt x="14487" y="14488"/>
                  </a:cubicBezTo>
                  <a:cubicBezTo>
                    <a:pt x="15405" y="14366"/>
                    <a:pt x="16261" y="14198"/>
                    <a:pt x="17044" y="13996"/>
                  </a:cubicBezTo>
                  <a:cubicBezTo>
                    <a:pt x="18028" y="15740"/>
                    <a:pt x="18345" y="17140"/>
                    <a:pt x="17742" y="17743"/>
                  </a:cubicBezTo>
                  <a:moveTo>
                    <a:pt x="15404" y="11561"/>
                  </a:moveTo>
                  <a:cubicBezTo>
                    <a:pt x="15837" y="12119"/>
                    <a:pt x="16219" y="12662"/>
                    <a:pt x="16554" y="13185"/>
                  </a:cubicBezTo>
                  <a:cubicBezTo>
                    <a:pt x="15950" y="13317"/>
                    <a:pt x="15295" y="13429"/>
                    <a:pt x="14597" y="13517"/>
                  </a:cubicBezTo>
                  <a:cubicBezTo>
                    <a:pt x="14631" y="13155"/>
                    <a:pt x="14655" y="12784"/>
                    <a:pt x="14677" y="12409"/>
                  </a:cubicBezTo>
                  <a:cubicBezTo>
                    <a:pt x="14930" y="12127"/>
                    <a:pt x="15170" y="11844"/>
                    <a:pt x="15404" y="11561"/>
                  </a:cubicBezTo>
                  <a:moveTo>
                    <a:pt x="15402" y="10032"/>
                  </a:moveTo>
                  <a:cubicBezTo>
                    <a:pt x="15170" y="9752"/>
                    <a:pt x="14928" y="9471"/>
                    <a:pt x="14677" y="9191"/>
                  </a:cubicBezTo>
                  <a:cubicBezTo>
                    <a:pt x="14655" y="8817"/>
                    <a:pt x="14631" y="8445"/>
                    <a:pt x="14597" y="8084"/>
                  </a:cubicBezTo>
                  <a:cubicBezTo>
                    <a:pt x="15295" y="8171"/>
                    <a:pt x="15950" y="8283"/>
                    <a:pt x="16554" y="8415"/>
                  </a:cubicBezTo>
                  <a:cubicBezTo>
                    <a:pt x="16221" y="8935"/>
                    <a:pt x="15832" y="9478"/>
                    <a:pt x="15402" y="10032"/>
                  </a:cubicBezTo>
                  <a:moveTo>
                    <a:pt x="17742" y="3857"/>
                  </a:moveTo>
                  <a:cubicBezTo>
                    <a:pt x="18345" y="4460"/>
                    <a:pt x="18028" y="5860"/>
                    <a:pt x="17044" y="7604"/>
                  </a:cubicBezTo>
                  <a:cubicBezTo>
                    <a:pt x="16261" y="7402"/>
                    <a:pt x="15405" y="7234"/>
                    <a:pt x="14487" y="7112"/>
                  </a:cubicBezTo>
                  <a:cubicBezTo>
                    <a:pt x="14365" y="6194"/>
                    <a:pt x="14198" y="5339"/>
                    <a:pt x="13996" y="4555"/>
                  </a:cubicBezTo>
                  <a:cubicBezTo>
                    <a:pt x="15740" y="3572"/>
                    <a:pt x="17140" y="3255"/>
                    <a:pt x="17742" y="3857"/>
                  </a:cubicBezTo>
                  <a:moveTo>
                    <a:pt x="13718" y="12012"/>
                  </a:moveTo>
                  <a:cubicBezTo>
                    <a:pt x="13448" y="12303"/>
                    <a:pt x="13172" y="12593"/>
                    <a:pt x="12882" y="12883"/>
                  </a:cubicBezTo>
                  <a:cubicBezTo>
                    <a:pt x="12593" y="13172"/>
                    <a:pt x="12303" y="13449"/>
                    <a:pt x="12012" y="13719"/>
                  </a:cubicBezTo>
                  <a:cubicBezTo>
                    <a:pt x="11614" y="13733"/>
                    <a:pt x="11212" y="13745"/>
                    <a:pt x="10800" y="13745"/>
                  </a:cubicBezTo>
                  <a:cubicBezTo>
                    <a:pt x="10387" y="13745"/>
                    <a:pt x="9985" y="13733"/>
                    <a:pt x="9587" y="13719"/>
                  </a:cubicBezTo>
                  <a:cubicBezTo>
                    <a:pt x="9297" y="13449"/>
                    <a:pt x="9006" y="13172"/>
                    <a:pt x="8717" y="12883"/>
                  </a:cubicBezTo>
                  <a:cubicBezTo>
                    <a:pt x="8428" y="12593"/>
                    <a:pt x="8152" y="12303"/>
                    <a:pt x="7881" y="12012"/>
                  </a:cubicBezTo>
                  <a:cubicBezTo>
                    <a:pt x="7866" y="11614"/>
                    <a:pt x="7855" y="11212"/>
                    <a:pt x="7855" y="10800"/>
                  </a:cubicBezTo>
                  <a:cubicBezTo>
                    <a:pt x="7855" y="10388"/>
                    <a:pt x="7866" y="9986"/>
                    <a:pt x="7881" y="9587"/>
                  </a:cubicBezTo>
                  <a:cubicBezTo>
                    <a:pt x="8152" y="9297"/>
                    <a:pt x="8428" y="9007"/>
                    <a:pt x="8717" y="8717"/>
                  </a:cubicBezTo>
                  <a:cubicBezTo>
                    <a:pt x="9006" y="8428"/>
                    <a:pt x="9297" y="8151"/>
                    <a:pt x="9587" y="7881"/>
                  </a:cubicBezTo>
                  <a:cubicBezTo>
                    <a:pt x="9985" y="7867"/>
                    <a:pt x="10387" y="7855"/>
                    <a:pt x="10800" y="7855"/>
                  </a:cubicBezTo>
                  <a:cubicBezTo>
                    <a:pt x="11212" y="7855"/>
                    <a:pt x="11614" y="7867"/>
                    <a:pt x="12012" y="7881"/>
                  </a:cubicBezTo>
                  <a:cubicBezTo>
                    <a:pt x="12303" y="8151"/>
                    <a:pt x="12593" y="8428"/>
                    <a:pt x="12882" y="8717"/>
                  </a:cubicBezTo>
                  <a:cubicBezTo>
                    <a:pt x="13172" y="9007"/>
                    <a:pt x="13448" y="9297"/>
                    <a:pt x="13718" y="9587"/>
                  </a:cubicBezTo>
                  <a:cubicBezTo>
                    <a:pt x="13733" y="9986"/>
                    <a:pt x="13745" y="10388"/>
                    <a:pt x="13745" y="10800"/>
                  </a:cubicBezTo>
                  <a:cubicBezTo>
                    <a:pt x="13745" y="11212"/>
                    <a:pt x="13733" y="11614"/>
                    <a:pt x="13718" y="12012"/>
                  </a:cubicBezTo>
                  <a:moveTo>
                    <a:pt x="13185" y="16555"/>
                  </a:moveTo>
                  <a:cubicBezTo>
                    <a:pt x="12662" y="16219"/>
                    <a:pt x="12120" y="15837"/>
                    <a:pt x="11561" y="15404"/>
                  </a:cubicBezTo>
                  <a:cubicBezTo>
                    <a:pt x="11844" y="15170"/>
                    <a:pt x="12127" y="14931"/>
                    <a:pt x="12409" y="14677"/>
                  </a:cubicBezTo>
                  <a:cubicBezTo>
                    <a:pt x="12783" y="14655"/>
                    <a:pt x="13155" y="14631"/>
                    <a:pt x="13517" y="14597"/>
                  </a:cubicBezTo>
                  <a:cubicBezTo>
                    <a:pt x="13429" y="15295"/>
                    <a:pt x="13316" y="15950"/>
                    <a:pt x="13185" y="16555"/>
                  </a:cubicBezTo>
                  <a:moveTo>
                    <a:pt x="10800" y="20618"/>
                  </a:moveTo>
                  <a:cubicBezTo>
                    <a:pt x="9948" y="20618"/>
                    <a:pt x="9181" y="19410"/>
                    <a:pt x="8643" y="17481"/>
                  </a:cubicBezTo>
                  <a:cubicBezTo>
                    <a:pt x="9339" y="17072"/>
                    <a:pt x="10062" y="16573"/>
                    <a:pt x="10795" y="16011"/>
                  </a:cubicBezTo>
                  <a:cubicBezTo>
                    <a:pt x="11532" y="16576"/>
                    <a:pt x="12258" y="17070"/>
                    <a:pt x="12957" y="17481"/>
                  </a:cubicBezTo>
                  <a:cubicBezTo>
                    <a:pt x="12419" y="19410"/>
                    <a:pt x="11652" y="20618"/>
                    <a:pt x="10800" y="20618"/>
                  </a:cubicBezTo>
                  <a:moveTo>
                    <a:pt x="8083" y="14597"/>
                  </a:moveTo>
                  <a:cubicBezTo>
                    <a:pt x="8445" y="14631"/>
                    <a:pt x="8816" y="14655"/>
                    <a:pt x="9190" y="14677"/>
                  </a:cubicBezTo>
                  <a:cubicBezTo>
                    <a:pt x="9471" y="14929"/>
                    <a:pt x="9751" y="15170"/>
                    <a:pt x="10032" y="15403"/>
                  </a:cubicBezTo>
                  <a:cubicBezTo>
                    <a:pt x="9478" y="15832"/>
                    <a:pt x="8935" y="16221"/>
                    <a:pt x="8415" y="16555"/>
                  </a:cubicBezTo>
                  <a:cubicBezTo>
                    <a:pt x="8283" y="15950"/>
                    <a:pt x="8171" y="15295"/>
                    <a:pt x="8083" y="14597"/>
                  </a:cubicBezTo>
                  <a:moveTo>
                    <a:pt x="8415" y="5045"/>
                  </a:moveTo>
                  <a:cubicBezTo>
                    <a:pt x="8938" y="5381"/>
                    <a:pt x="9480" y="5762"/>
                    <a:pt x="10038" y="6196"/>
                  </a:cubicBezTo>
                  <a:cubicBezTo>
                    <a:pt x="9756" y="6430"/>
                    <a:pt x="9473" y="6670"/>
                    <a:pt x="9190" y="6924"/>
                  </a:cubicBezTo>
                  <a:cubicBezTo>
                    <a:pt x="8816" y="6945"/>
                    <a:pt x="8445" y="6969"/>
                    <a:pt x="8083" y="7003"/>
                  </a:cubicBezTo>
                  <a:cubicBezTo>
                    <a:pt x="8171" y="6305"/>
                    <a:pt x="8283" y="5650"/>
                    <a:pt x="8415" y="5045"/>
                  </a:cubicBezTo>
                  <a:moveTo>
                    <a:pt x="10800" y="982"/>
                  </a:moveTo>
                  <a:cubicBezTo>
                    <a:pt x="11652" y="982"/>
                    <a:pt x="12419" y="2191"/>
                    <a:pt x="12957" y="4119"/>
                  </a:cubicBezTo>
                  <a:cubicBezTo>
                    <a:pt x="12261" y="4528"/>
                    <a:pt x="11537" y="5027"/>
                    <a:pt x="10804" y="5589"/>
                  </a:cubicBezTo>
                  <a:cubicBezTo>
                    <a:pt x="10067" y="5024"/>
                    <a:pt x="9341" y="4530"/>
                    <a:pt x="8643" y="4119"/>
                  </a:cubicBezTo>
                  <a:cubicBezTo>
                    <a:pt x="9181" y="2191"/>
                    <a:pt x="9948" y="982"/>
                    <a:pt x="10800" y="982"/>
                  </a:cubicBezTo>
                  <a:moveTo>
                    <a:pt x="13517" y="7003"/>
                  </a:moveTo>
                  <a:cubicBezTo>
                    <a:pt x="13155" y="6969"/>
                    <a:pt x="12783" y="6945"/>
                    <a:pt x="12409" y="6924"/>
                  </a:cubicBezTo>
                  <a:cubicBezTo>
                    <a:pt x="12129" y="6671"/>
                    <a:pt x="11848" y="6430"/>
                    <a:pt x="11568" y="6198"/>
                  </a:cubicBezTo>
                  <a:cubicBezTo>
                    <a:pt x="12122" y="5768"/>
                    <a:pt x="12665" y="5379"/>
                    <a:pt x="13185" y="5045"/>
                  </a:cubicBezTo>
                  <a:cubicBezTo>
                    <a:pt x="13316" y="5650"/>
                    <a:pt x="13429" y="6305"/>
                    <a:pt x="13517" y="7003"/>
                  </a:cubicBezTo>
                  <a:moveTo>
                    <a:pt x="7112" y="7112"/>
                  </a:moveTo>
                  <a:cubicBezTo>
                    <a:pt x="6194" y="7234"/>
                    <a:pt x="5339" y="7402"/>
                    <a:pt x="4555" y="7604"/>
                  </a:cubicBezTo>
                  <a:cubicBezTo>
                    <a:pt x="3572" y="5860"/>
                    <a:pt x="3255" y="4460"/>
                    <a:pt x="3858" y="3857"/>
                  </a:cubicBezTo>
                  <a:cubicBezTo>
                    <a:pt x="4460" y="3255"/>
                    <a:pt x="5860" y="3572"/>
                    <a:pt x="7604" y="4555"/>
                  </a:cubicBezTo>
                  <a:cubicBezTo>
                    <a:pt x="7402" y="5339"/>
                    <a:pt x="7234" y="6194"/>
                    <a:pt x="7112" y="7112"/>
                  </a:cubicBezTo>
                  <a:moveTo>
                    <a:pt x="3858" y="17743"/>
                  </a:moveTo>
                  <a:cubicBezTo>
                    <a:pt x="3255" y="17140"/>
                    <a:pt x="3572" y="15740"/>
                    <a:pt x="4555" y="13996"/>
                  </a:cubicBezTo>
                  <a:cubicBezTo>
                    <a:pt x="5339" y="14198"/>
                    <a:pt x="6194" y="14366"/>
                    <a:pt x="7112" y="14488"/>
                  </a:cubicBezTo>
                  <a:cubicBezTo>
                    <a:pt x="7234" y="15406"/>
                    <a:pt x="7402" y="16261"/>
                    <a:pt x="7604" y="17045"/>
                  </a:cubicBezTo>
                  <a:cubicBezTo>
                    <a:pt x="5860" y="18028"/>
                    <a:pt x="4460" y="18345"/>
                    <a:pt x="3858" y="17743"/>
                  </a:cubicBezTo>
                  <a:moveTo>
                    <a:pt x="7003" y="13517"/>
                  </a:moveTo>
                  <a:cubicBezTo>
                    <a:pt x="6305" y="13429"/>
                    <a:pt x="5650" y="13317"/>
                    <a:pt x="5045" y="13185"/>
                  </a:cubicBezTo>
                  <a:cubicBezTo>
                    <a:pt x="5379" y="12665"/>
                    <a:pt x="5768" y="12122"/>
                    <a:pt x="6197" y="11568"/>
                  </a:cubicBezTo>
                  <a:cubicBezTo>
                    <a:pt x="6429" y="11848"/>
                    <a:pt x="6671" y="12129"/>
                    <a:pt x="6923" y="12409"/>
                  </a:cubicBezTo>
                  <a:cubicBezTo>
                    <a:pt x="6944" y="12784"/>
                    <a:pt x="6968" y="13155"/>
                    <a:pt x="7003" y="13517"/>
                  </a:cubicBezTo>
                  <a:moveTo>
                    <a:pt x="6923" y="9191"/>
                  </a:moveTo>
                  <a:cubicBezTo>
                    <a:pt x="6669" y="9473"/>
                    <a:pt x="6429" y="9756"/>
                    <a:pt x="6196" y="10039"/>
                  </a:cubicBezTo>
                  <a:cubicBezTo>
                    <a:pt x="5763" y="9481"/>
                    <a:pt x="5381" y="8938"/>
                    <a:pt x="5045" y="8415"/>
                  </a:cubicBezTo>
                  <a:cubicBezTo>
                    <a:pt x="5650" y="8283"/>
                    <a:pt x="6305" y="8171"/>
                    <a:pt x="7003" y="8084"/>
                  </a:cubicBezTo>
                  <a:cubicBezTo>
                    <a:pt x="6968" y="8445"/>
                    <a:pt x="6944" y="8816"/>
                    <a:pt x="6923" y="9191"/>
                  </a:cubicBezTo>
                  <a:moveTo>
                    <a:pt x="982" y="10800"/>
                  </a:moveTo>
                  <a:cubicBezTo>
                    <a:pt x="982" y="9948"/>
                    <a:pt x="2190" y="9181"/>
                    <a:pt x="4119" y="8644"/>
                  </a:cubicBezTo>
                  <a:cubicBezTo>
                    <a:pt x="4530" y="9342"/>
                    <a:pt x="5023" y="10067"/>
                    <a:pt x="5588" y="10805"/>
                  </a:cubicBezTo>
                  <a:cubicBezTo>
                    <a:pt x="5027" y="11537"/>
                    <a:pt x="4528" y="12262"/>
                    <a:pt x="4119" y="12956"/>
                  </a:cubicBezTo>
                  <a:cubicBezTo>
                    <a:pt x="2190" y="12419"/>
                    <a:pt x="982" y="11652"/>
                    <a:pt x="982" y="10800"/>
                  </a:cubicBezTo>
                  <a:moveTo>
                    <a:pt x="21600" y="10800"/>
                  </a:moveTo>
                  <a:cubicBezTo>
                    <a:pt x="21600" y="9624"/>
                    <a:pt x="20173" y="8571"/>
                    <a:pt x="17918" y="7853"/>
                  </a:cubicBezTo>
                  <a:cubicBezTo>
                    <a:pt x="19002" y="5750"/>
                    <a:pt x="19269" y="3995"/>
                    <a:pt x="18437" y="3163"/>
                  </a:cubicBezTo>
                  <a:cubicBezTo>
                    <a:pt x="17605" y="2332"/>
                    <a:pt x="15850" y="2598"/>
                    <a:pt x="13748" y="3682"/>
                  </a:cubicBezTo>
                  <a:cubicBezTo>
                    <a:pt x="13029" y="1427"/>
                    <a:pt x="11976" y="0"/>
                    <a:pt x="10800" y="0"/>
                  </a:cubicBezTo>
                  <a:cubicBezTo>
                    <a:pt x="9623" y="0"/>
                    <a:pt x="8571" y="1427"/>
                    <a:pt x="7852" y="3682"/>
                  </a:cubicBezTo>
                  <a:cubicBezTo>
                    <a:pt x="5750" y="2598"/>
                    <a:pt x="3995" y="2332"/>
                    <a:pt x="3163" y="3163"/>
                  </a:cubicBezTo>
                  <a:cubicBezTo>
                    <a:pt x="2331" y="3995"/>
                    <a:pt x="2598" y="5750"/>
                    <a:pt x="3682" y="7853"/>
                  </a:cubicBezTo>
                  <a:cubicBezTo>
                    <a:pt x="1426" y="8571"/>
                    <a:pt x="0" y="9624"/>
                    <a:pt x="0" y="10800"/>
                  </a:cubicBezTo>
                  <a:cubicBezTo>
                    <a:pt x="0" y="11976"/>
                    <a:pt x="1426" y="13029"/>
                    <a:pt x="3682" y="13748"/>
                  </a:cubicBezTo>
                  <a:cubicBezTo>
                    <a:pt x="2598" y="15851"/>
                    <a:pt x="2331" y="17605"/>
                    <a:pt x="3163" y="18437"/>
                  </a:cubicBezTo>
                  <a:cubicBezTo>
                    <a:pt x="3995" y="19268"/>
                    <a:pt x="5750" y="19002"/>
                    <a:pt x="7852" y="17918"/>
                  </a:cubicBezTo>
                  <a:cubicBezTo>
                    <a:pt x="8571" y="20173"/>
                    <a:pt x="9623" y="21600"/>
                    <a:pt x="10800" y="21600"/>
                  </a:cubicBezTo>
                  <a:cubicBezTo>
                    <a:pt x="11976" y="21600"/>
                    <a:pt x="13029" y="20173"/>
                    <a:pt x="13748" y="17918"/>
                  </a:cubicBezTo>
                  <a:cubicBezTo>
                    <a:pt x="15850" y="19002"/>
                    <a:pt x="17605" y="19268"/>
                    <a:pt x="18437" y="18437"/>
                  </a:cubicBezTo>
                  <a:cubicBezTo>
                    <a:pt x="19269" y="17605"/>
                    <a:pt x="19002" y="15851"/>
                    <a:pt x="17918" y="13748"/>
                  </a:cubicBezTo>
                  <a:cubicBezTo>
                    <a:pt x="20173" y="13029"/>
                    <a:pt x="21600" y="11976"/>
                    <a:pt x="21600" y="10800"/>
                  </a:cubicBezTo>
                  <a:moveTo>
                    <a:pt x="10800" y="9818"/>
                  </a:moveTo>
                  <a:cubicBezTo>
                    <a:pt x="10258" y="9818"/>
                    <a:pt x="9818" y="10258"/>
                    <a:pt x="9818" y="10800"/>
                  </a:cubicBezTo>
                  <a:cubicBezTo>
                    <a:pt x="9818" y="11342"/>
                    <a:pt x="10258" y="11782"/>
                    <a:pt x="10800" y="11782"/>
                  </a:cubicBezTo>
                  <a:cubicBezTo>
                    <a:pt x="11342" y="11782"/>
                    <a:pt x="11782" y="11342"/>
                    <a:pt x="11782" y="10800"/>
                  </a:cubicBezTo>
                  <a:cubicBezTo>
                    <a:pt x="11782" y="10258"/>
                    <a:pt x="11342" y="9818"/>
                    <a:pt x="10800" y="9818"/>
                  </a:cubicBezTo>
                </a:path>
              </a:pathLst>
            </a:custGeom>
            <a:solidFill>
              <a:schemeClr val="bg1"/>
            </a:solidFill>
            <a:ln w="12700">
              <a:miter lim="400000"/>
            </a:ln>
          </p:spPr>
          <p:txBody>
            <a:bodyPr anchor="ctr"/>
            <a:lstStyle/>
            <a:p>
              <a:pPr algn="ctr"/>
              <a:endParaRPr dirty="0">
                <a:ea typeface="迷你简准圆" panose="03000509000000000000" pitchFamily="65" charset="-122"/>
              </a:endParaRPr>
            </a:p>
          </p:txBody>
        </p:sp>
      </p:grpSp>
      <p:grpSp>
        <p:nvGrpSpPr>
          <p:cNvPr id="10" name="组合 9">
            <a:extLst>
              <a:ext uri="{FF2B5EF4-FFF2-40B4-BE49-F238E27FC236}">
                <a16:creationId xmlns:a16="http://schemas.microsoft.com/office/drawing/2014/main" xmlns="" id="{C7033835-0181-40D7-928B-5C7FCB3EC686}"/>
              </a:ext>
            </a:extLst>
          </p:cNvPr>
          <p:cNvGrpSpPr/>
          <p:nvPr/>
        </p:nvGrpSpPr>
        <p:grpSpPr>
          <a:xfrm>
            <a:off x="3042357" y="2711302"/>
            <a:ext cx="1274113" cy="1672623"/>
            <a:chOff x="3333858" y="2102452"/>
            <a:chExt cx="1274113" cy="1672623"/>
          </a:xfrm>
          <a:solidFill>
            <a:srgbClr val="D4D4D4"/>
          </a:solidFill>
        </p:grpSpPr>
        <p:sp>
          <p:nvSpPr>
            <p:cNvPr id="11" name="任意多边形 61">
              <a:extLst>
                <a:ext uri="{FF2B5EF4-FFF2-40B4-BE49-F238E27FC236}">
                  <a16:creationId xmlns:a16="http://schemas.microsoft.com/office/drawing/2014/main" xmlns="" id="{286524CF-2BD1-4DFA-8A3E-1DB901CFBA3F}"/>
                </a:ext>
              </a:extLst>
            </p:cNvPr>
            <p:cNvSpPr>
              <a:spLocks/>
            </p:cNvSpPr>
            <p:nvPr/>
          </p:nvSpPr>
          <p:spPr bwMode="auto">
            <a:xfrm rot="5400000">
              <a:off x="3134603" y="2301707"/>
              <a:ext cx="1672623" cy="1274113"/>
            </a:xfrm>
            <a:custGeom>
              <a:avLst/>
              <a:gdLst>
                <a:gd name="connsiteX0" fmla="*/ 0 w 1672623"/>
                <a:gd name="connsiteY0" fmla="*/ 636347 h 1274113"/>
                <a:gd name="connsiteX1" fmla="*/ 211758 w 1672623"/>
                <a:gd name="connsiteY1" fmla="*/ 424510 h 1274113"/>
                <a:gd name="connsiteX2" fmla="*/ 933897 w 1672623"/>
                <a:gd name="connsiteY2" fmla="*/ 424510 h 1274113"/>
                <a:gd name="connsiteX3" fmla="*/ 946902 w 1672623"/>
                <a:gd name="connsiteY3" fmla="*/ 424510 h 1274113"/>
                <a:gd name="connsiteX4" fmla="*/ 918662 w 1672623"/>
                <a:gd name="connsiteY4" fmla="*/ 396570 h 1274113"/>
                <a:gd name="connsiteX5" fmla="*/ 884132 w 1672623"/>
                <a:gd name="connsiteY5" fmla="*/ 362406 h 1274113"/>
                <a:gd name="connsiteX6" fmla="*/ 884132 w 1672623"/>
                <a:gd name="connsiteY6" fmla="*/ 62299 h 1274113"/>
                <a:gd name="connsiteX7" fmla="*/ 1184510 w 1672623"/>
                <a:gd name="connsiteY7" fmla="*/ 62299 h 1274113"/>
                <a:gd name="connsiteX8" fmla="*/ 1605575 w 1672623"/>
                <a:gd name="connsiteY8" fmla="*/ 482985 h 1274113"/>
                <a:gd name="connsiteX9" fmla="*/ 1608257 w 1672623"/>
                <a:gd name="connsiteY9" fmla="*/ 482985 h 1274113"/>
                <a:gd name="connsiteX10" fmla="*/ 1672623 w 1672623"/>
                <a:gd name="connsiteY10" fmla="*/ 635717 h 1274113"/>
                <a:gd name="connsiteX11" fmla="*/ 1672560 w 1672623"/>
                <a:gd name="connsiteY11" fmla="*/ 636038 h 1274113"/>
                <a:gd name="connsiteX12" fmla="*/ 1672622 w 1672623"/>
                <a:gd name="connsiteY12" fmla="*/ 636347 h 1274113"/>
                <a:gd name="connsiteX13" fmla="*/ 1656120 w 1672623"/>
                <a:gd name="connsiteY13" fmla="*/ 719640 h 1274113"/>
                <a:gd name="connsiteX14" fmla="*/ 1656067 w 1672623"/>
                <a:gd name="connsiteY14" fmla="*/ 719721 h 1274113"/>
                <a:gd name="connsiteX15" fmla="*/ 1655526 w 1672623"/>
                <a:gd name="connsiteY15" fmla="*/ 722467 h 1274113"/>
                <a:gd name="connsiteX16" fmla="*/ 1622378 w 1672623"/>
                <a:gd name="connsiteY16" fmla="*/ 770617 h 1274113"/>
                <a:gd name="connsiteX17" fmla="*/ 1610971 w 1672623"/>
                <a:gd name="connsiteY17" fmla="*/ 787850 h 1274113"/>
                <a:gd name="connsiteX18" fmla="*/ 1610106 w 1672623"/>
                <a:gd name="connsiteY18" fmla="*/ 788443 h 1274113"/>
                <a:gd name="connsiteX19" fmla="*/ 1608257 w 1672623"/>
                <a:gd name="connsiteY19" fmla="*/ 791130 h 1274113"/>
                <a:gd name="connsiteX20" fmla="*/ 1606185 w 1672623"/>
                <a:gd name="connsiteY20" fmla="*/ 791130 h 1274113"/>
                <a:gd name="connsiteX21" fmla="*/ 1604242 w 1672623"/>
                <a:gd name="connsiteY21" fmla="*/ 792461 h 1274113"/>
                <a:gd name="connsiteX22" fmla="*/ 1531456 w 1672623"/>
                <a:gd name="connsiteY22" fmla="*/ 865181 h 1274113"/>
                <a:gd name="connsiteX23" fmla="*/ 1184509 w 1672623"/>
                <a:gd name="connsiteY23" fmla="*/ 1211815 h 1274113"/>
                <a:gd name="connsiteX24" fmla="*/ 884132 w 1672623"/>
                <a:gd name="connsiteY24" fmla="*/ 1211815 h 1274113"/>
                <a:gd name="connsiteX25" fmla="*/ 884132 w 1672623"/>
                <a:gd name="connsiteY25" fmla="*/ 911708 h 1274113"/>
                <a:gd name="connsiteX26" fmla="*/ 945030 w 1672623"/>
                <a:gd name="connsiteY26" fmla="*/ 850865 h 1274113"/>
                <a:gd name="connsiteX27" fmla="*/ 881750 w 1672623"/>
                <a:gd name="connsiteY27" fmla="*/ 850865 h 1274113"/>
                <a:gd name="connsiteX28" fmla="*/ 211758 w 1672623"/>
                <a:gd name="connsiteY28" fmla="*/ 850865 h 1274113"/>
                <a:gd name="connsiteX29" fmla="*/ 0 w 1672623"/>
                <a:gd name="connsiteY29" fmla="*/ 636347 h 1274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672623" h="1274113">
                  <a:moveTo>
                    <a:pt x="0" y="636347"/>
                  </a:moveTo>
                  <a:cubicBezTo>
                    <a:pt x="0" y="521043"/>
                    <a:pt x="93817" y="424510"/>
                    <a:pt x="211758" y="424510"/>
                  </a:cubicBezTo>
                  <a:cubicBezTo>
                    <a:pt x="524035" y="424510"/>
                    <a:pt x="758242" y="424510"/>
                    <a:pt x="933897" y="424510"/>
                  </a:cubicBezTo>
                  <a:lnTo>
                    <a:pt x="946902" y="424510"/>
                  </a:lnTo>
                  <a:lnTo>
                    <a:pt x="918662" y="396570"/>
                  </a:lnTo>
                  <a:cubicBezTo>
                    <a:pt x="884132" y="362406"/>
                    <a:pt x="884132" y="362406"/>
                    <a:pt x="884132" y="362406"/>
                  </a:cubicBezTo>
                  <a:cubicBezTo>
                    <a:pt x="800992" y="279341"/>
                    <a:pt x="800992" y="145365"/>
                    <a:pt x="884132" y="62299"/>
                  </a:cubicBezTo>
                  <a:cubicBezTo>
                    <a:pt x="967273" y="-20766"/>
                    <a:pt x="1101370" y="-20766"/>
                    <a:pt x="1184510" y="62299"/>
                  </a:cubicBezTo>
                  <a:cubicBezTo>
                    <a:pt x="1605575" y="482985"/>
                    <a:pt x="1605575" y="482985"/>
                    <a:pt x="1605575" y="482985"/>
                  </a:cubicBezTo>
                  <a:cubicBezTo>
                    <a:pt x="1608257" y="482985"/>
                    <a:pt x="1608257" y="482985"/>
                    <a:pt x="1608257" y="482985"/>
                  </a:cubicBezTo>
                  <a:cubicBezTo>
                    <a:pt x="1648486" y="520498"/>
                    <a:pt x="1672623" y="576768"/>
                    <a:pt x="1672623" y="635717"/>
                  </a:cubicBezTo>
                  <a:lnTo>
                    <a:pt x="1672560" y="636038"/>
                  </a:lnTo>
                  <a:lnTo>
                    <a:pt x="1672622" y="636347"/>
                  </a:lnTo>
                  <a:cubicBezTo>
                    <a:pt x="1672622" y="665843"/>
                    <a:pt x="1666759" y="693999"/>
                    <a:pt x="1656120" y="719640"/>
                  </a:cubicBezTo>
                  <a:lnTo>
                    <a:pt x="1656067" y="719721"/>
                  </a:lnTo>
                  <a:lnTo>
                    <a:pt x="1655526" y="722467"/>
                  </a:lnTo>
                  <a:lnTo>
                    <a:pt x="1622378" y="770617"/>
                  </a:lnTo>
                  <a:lnTo>
                    <a:pt x="1610971" y="787850"/>
                  </a:lnTo>
                  <a:lnTo>
                    <a:pt x="1610106" y="788443"/>
                  </a:lnTo>
                  <a:lnTo>
                    <a:pt x="1608257" y="791130"/>
                  </a:lnTo>
                  <a:lnTo>
                    <a:pt x="1606185" y="791130"/>
                  </a:lnTo>
                  <a:lnTo>
                    <a:pt x="1604242" y="792461"/>
                  </a:lnTo>
                  <a:lnTo>
                    <a:pt x="1531456" y="865181"/>
                  </a:lnTo>
                  <a:cubicBezTo>
                    <a:pt x="1184509" y="1211815"/>
                    <a:pt x="1184509" y="1211815"/>
                    <a:pt x="1184509" y="1211815"/>
                  </a:cubicBezTo>
                  <a:cubicBezTo>
                    <a:pt x="1101369" y="1294880"/>
                    <a:pt x="967272" y="1294880"/>
                    <a:pt x="884132" y="1211815"/>
                  </a:cubicBezTo>
                  <a:cubicBezTo>
                    <a:pt x="800992" y="1128750"/>
                    <a:pt x="800992" y="994774"/>
                    <a:pt x="884132" y="911708"/>
                  </a:cubicBezTo>
                  <a:lnTo>
                    <a:pt x="945030" y="850865"/>
                  </a:lnTo>
                  <a:lnTo>
                    <a:pt x="881750" y="850865"/>
                  </a:lnTo>
                  <a:cubicBezTo>
                    <a:pt x="211758" y="850865"/>
                    <a:pt x="211758" y="850865"/>
                    <a:pt x="211758" y="850865"/>
                  </a:cubicBezTo>
                  <a:cubicBezTo>
                    <a:pt x="93817" y="850865"/>
                    <a:pt x="0" y="754332"/>
                    <a:pt x="0" y="636347"/>
                  </a:cubicBezTo>
                  <a:close/>
                </a:path>
              </a:pathLst>
            </a:custGeom>
            <a:grpFill/>
            <a:ln>
              <a:noFill/>
            </a:ln>
            <a:extLst/>
          </p:spPr>
          <p:txBody>
            <a:bodyPr wrap="square" anchor="ctr">
              <a:noAutofit/>
            </a:bodyPr>
            <a:lstStyle/>
            <a:p>
              <a:pPr algn="ctr"/>
              <a:endParaRPr dirty="0">
                <a:ea typeface="迷你简准圆" panose="03000509000000000000" pitchFamily="65" charset="-122"/>
              </a:endParaRPr>
            </a:p>
          </p:txBody>
        </p:sp>
        <p:sp>
          <p:nvSpPr>
            <p:cNvPr id="12" name="îsḷîḑè">
              <a:extLst>
                <a:ext uri="{FF2B5EF4-FFF2-40B4-BE49-F238E27FC236}">
                  <a16:creationId xmlns:a16="http://schemas.microsoft.com/office/drawing/2014/main" xmlns="" id="{0DF2CC4F-7270-4871-A0C5-93F6F1E00895}"/>
                </a:ext>
              </a:extLst>
            </p:cNvPr>
            <p:cNvSpPr/>
            <p:nvPr/>
          </p:nvSpPr>
          <p:spPr>
            <a:xfrm>
              <a:off x="3784128" y="3245374"/>
              <a:ext cx="403010" cy="403010"/>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7" y="20618"/>
                    <a:pt x="982" y="16223"/>
                    <a:pt x="982" y="10800"/>
                  </a:cubicBezTo>
                  <a:cubicBezTo>
                    <a:pt x="982" y="5377"/>
                    <a:pt x="5377" y="982"/>
                    <a:pt x="10800" y="982"/>
                  </a:cubicBezTo>
                  <a:cubicBezTo>
                    <a:pt x="16223" y="982"/>
                    <a:pt x="20618" y="5377"/>
                    <a:pt x="20618" y="10800"/>
                  </a:cubicBezTo>
                  <a:cubicBezTo>
                    <a:pt x="20618" y="16223"/>
                    <a:pt x="16223" y="20618"/>
                    <a:pt x="10800" y="20618"/>
                  </a:cubicBezTo>
                  <a:moveTo>
                    <a:pt x="18280" y="18579"/>
                  </a:moveTo>
                  <a:cubicBezTo>
                    <a:pt x="20323" y="16614"/>
                    <a:pt x="21600" y="13859"/>
                    <a:pt x="21600" y="10800"/>
                  </a:cubicBezTo>
                  <a:cubicBezTo>
                    <a:pt x="21600" y="4835"/>
                    <a:pt x="16764" y="0"/>
                    <a:pt x="10800" y="0"/>
                  </a:cubicBezTo>
                  <a:cubicBezTo>
                    <a:pt x="4836" y="0"/>
                    <a:pt x="0" y="4835"/>
                    <a:pt x="0" y="10800"/>
                  </a:cubicBezTo>
                  <a:cubicBezTo>
                    <a:pt x="0" y="13859"/>
                    <a:pt x="1277" y="16614"/>
                    <a:pt x="3320" y="18579"/>
                  </a:cubicBezTo>
                  <a:lnTo>
                    <a:pt x="2107" y="20762"/>
                  </a:lnTo>
                  <a:cubicBezTo>
                    <a:pt x="2019" y="20851"/>
                    <a:pt x="1964" y="20974"/>
                    <a:pt x="1964" y="21109"/>
                  </a:cubicBezTo>
                  <a:cubicBezTo>
                    <a:pt x="1964" y="21380"/>
                    <a:pt x="2184" y="21600"/>
                    <a:pt x="2455" y="21600"/>
                  </a:cubicBezTo>
                  <a:cubicBezTo>
                    <a:pt x="2590" y="21600"/>
                    <a:pt x="2713" y="21545"/>
                    <a:pt x="2802" y="21456"/>
                  </a:cubicBezTo>
                  <a:cubicBezTo>
                    <a:pt x="2858" y="21400"/>
                    <a:pt x="2894" y="21327"/>
                    <a:pt x="2917" y="21248"/>
                  </a:cubicBezTo>
                  <a:lnTo>
                    <a:pt x="4044" y="19219"/>
                  </a:lnTo>
                  <a:cubicBezTo>
                    <a:pt x="5895" y="20706"/>
                    <a:pt x="8242" y="21600"/>
                    <a:pt x="10800" y="21600"/>
                  </a:cubicBezTo>
                  <a:cubicBezTo>
                    <a:pt x="13358" y="21600"/>
                    <a:pt x="15705" y="20706"/>
                    <a:pt x="17555" y="19219"/>
                  </a:cubicBezTo>
                  <a:lnTo>
                    <a:pt x="18683" y="21248"/>
                  </a:lnTo>
                  <a:cubicBezTo>
                    <a:pt x="18743" y="21450"/>
                    <a:pt x="18923" y="21600"/>
                    <a:pt x="19145" y="21600"/>
                  </a:cubicBezTo>
                  <a:cubicBezTo>
                    <a:pt x="19416" y="21600"/>
                    <a:pt x="19636" y="21380"/>
                    <a:pt x="19636" y="21109"/>
                  </a:cubicBezTo>
                  <a:cubicBezTo>
                    <a:pt x="19636" y="20974"/>
                    <a:pt x="19581" y="20851"/>
                    <a:pt x="19493" y="20762"/>
                  </a:cubicBezTo>
                  <a:cubicBezTo>
                    <a:pt x="19493" y="20762"/>
                    <a:pt x="18280" y="18579"/>
                    <a:pt x="18280" y="18579"/>
                  </a:cubicBezTo>
                  <a:close/>
                  <a:moveTo>
                    <a:pt x="10800" y="16691"/>
                  </a:moveTo>
                  <a:cubicBezTo>
                    <a:pt x="7547" y="16691"/>
                    <a:pt x="4909" y="14053"/>
                    <a:pt x="4909" y="10800"/>
                  </a:cubicBezTo>
                  <a:cubicBezTo>
                    <a:pt x="4909" y="7547"/>
                    <a:pt x="7547" y="4909"/>
                    <a:pt x="10800" y="4909"/>
                  </a:cubicBezTo>
                  <a:cubicBezTo>
                    <a:pt x="14053" y="4909"/>
                    <a:pt x="16691" y="7547"/>
                    <a:pt x="16691" y="10800"/>
                  </a:cubicBezTo>
                  <a:cubicBezTo>
                    <a:pt x="16691" y="14053"/>
                    <a:pt x="14053" y="16691"/>
                    <a:pt x="10800" y="16691"/>
                  </a:cubicBezTo>
                  <a:moveTo>
                    <a:pt x="10800" y="3927"/>
                  </a:moveTo>
                  <a:cubicBezTo>
                    <a:pt x="7004" y="3927"/>
                    <a:pt x="3927" y="7004"/>
                    <a:pt x="3927" y="10800"/>
                  </a:cubicBezTo>
                  <a:cubicBezTo>
                    <a:pt x="3927" y="14596"/>
                    <a:pt x="7004" y="17673"/>
                    <a:pt x="10800" y="17673"/>
                  </a:cubicBezTo>
                  <a:cubicBezTo>
                    <a:pt x="14596" y="17673"/>
                    <a:pt x="17673" y="14596"/>
                    <a:pt x="17673" y="10800"/>
                  </a:cubicBezTo>
                  <a:cubicBezTo>
                    <a:pt x="17673" y="7004"/>
                    <a:pt x="14596" y="3927"/>
                    <a:pt x="10800" y="3927"/>
                  </a:cubicBezTo>
                  <a:moveTo>
                    <a:pt x="10800" y="12764"/>
                  </a:moveTo>
                  <a:cubicBezTo>
                    <a:pt x="9716" y="12764"/>
                    <a:pt x="8836" y="11884"/>
                    <a:pt x="8836" y="10800"/>
                  </a:cubicBezTo>
                  <a:cubicBezTo>
                    <a:pt x="8836" y="9716"/>
                    <a:pt x="9716" y="8836"/>
                    <a:pt x="10800" y="8836"/>
                  </a:cubicBezTo>
                  <a:cubicBezTo>
                    <a:pt x="11884" y="8836"/>
                    <a:pt x="12764" y="9716"/>
                    <a:pt x="12764" y="10800"/>
                  </a:cubicBezTo>
                  <a:cubicBezTo>
                    <a:pt x="12764" y="11884"/>
                    <a:pt x="11884" y="12764"/>
                    <a:pt x="10800" y="12764"/>
                  </a:cubicBezTo>
                  <a:moveTo>
                    <a:pt x="10800" y="7855"/>
                  </a:moveTo>
                  <a:cubicBezTo>
                    <a:pt x="9173" y="7855"/>
                    <a:pt x="7855" y="9173"/>
                    <a:pt x="7855" y="10800"/>
                  </a:cubicBezTo>
                  <a:cubicBezTo>
                    <a:pt x="7855" y="12427"/>
                    <a:pt x="9173" y="13745"/>
                    <a:pt x="10800" y="13745"/>
                  </a:cubicBezTo>
                  <a:cubicBezTo>
                    <a:pt x="12427" y="13745"/>
                    <a:pt x="13745" y="12427"/>
                    <a:pt x="13745" y="10800"/>
                  </a:cubicBezTo>
                  <a:cubicBezTo>
                    <a:pt x="13745" y="9173"/>
                    <a:pt x="12427" y="7855"/>
                    <a:pt x="10800" y="7855"/>
                  </a:cubicBezTo>
                </a:path>
              </a:pathLst>
            </a:custGeom>
            <a:solidFill>
              <a:schemeClr val="bg1"/>
            </a:solidFill>
            <a:ln w="12700">
              <a:miter lim="400000"/>
            </a:ln>
          </p:spPr>
          <p:txBody>
            <a:bodyPr anchor="ctr"/>
            <a:lstStyle/>
            <a:p>
              <a:pPr algn="ctr"/>
              <a:endParaRPr dirty="0">
                <a:ea typeface="迷你简准圆" panose="03000509000000000000" pitchFamily="65" charset="-122"/>
              </a:endParaRPr>
            </a:p>
          </p:txBody>
        </p:sp>
      </p:grpSp>
      <p:grpSp>
        <p:nvGrpSpPr>
          <p:cNvPr id="13" name="组合 12">
            <a:extLst>
              <a:ext uri="{FF2B5EF4-FFF2-40B4-BE49-F238E27FC236}">
                <a16:creationId xmlns:a16="http://schemas.microsoft.com/office/drawing/2014/main" xmlns="" id="{EF5CD51F-2A75-45CC-B3A6-8E831DC693A6}"/>
              </a:ext>
            </a:extLst>
          </p:cNvPr>
          <p:cNvGrpSpPr/>
          <p:nvPr/>
        </p:nvGrpSpPr>
        <p:grpSpPr>
          <a:xfrm>
            <a:off x="5168073" y="2711301"/>
            <a:ext cx="1276640" cy="1672623"/>
            <a:chOff x="5459574" y="2102451"/>
            <a:chExt cx="1276640" cy="1672623"/>
          </a:xfrm>
          <a:solidFill>
            <a:schemeClr val="bg1"/>
          </a:solidFill>
        </p:grpSpPr>
        <p:sp>
          <p:nvSpPr>
            <p:cNvPr id="14" name="任意多边形 62">
              <a:extLst>
                <a:ext uri="{FF2B5EF4-FFF2-40B4-BE49-F238E27FC236}">
                  <a16:creationId xmlns:a16="http://schemas.microsoft.com/office/drawing/2014/main" xmlns="" id="{1785FCD4-0ACD-44F8-8180-272A15C897F7}"/>
                </a:ext>
              </a:extLst>
            </p:cNvPr>
            <p:cNvSpPr>
              <a:spLocks/>
            </p:cNvSpPr>
            <p:nvPr/>
          </p:nvSpPr>
          <p:spPr bwMode="auto">
            <a:xfrm rot="16200000">
              <a:off x="5261582" y="2300443"/>
              <a:ext cx="1672623" cy="1276640"/>
            </a:xfrm>
            <a:custGeom>
              <a:avLst/>
              <a:gdLst>
                <a:gd name="connsiteX0" fmla="*/ 1672623 w 1672623"/>
                <a:gd name="connsiteY0" fmla="*/ 638320 h 1276640"/>
                <a:gd name="connsiteX1" fmla="*/ 1608256 w 1672623"/>
                <a:gd name="connsiteY1" fmla="*/ 793714 h 1276640"/>
                <a:gd name="connsiteX2" fmla="*/ 1605574 w 1672623"/>
                <a:gd name="connsiteY2" fmla="*/ 793714 h 1276640"/>
                <a:gd name="connsiteX3" fmla="*/ 1184509 w 1672623"/>
                <a:gd name="connsiteY3" fmla="*/ 1214349 h 1276640"/>
                <a:gd name="connsiteX4" fmla="*/ 884132 w 1672623"/>
                <a:gd name="connsiteY4" fmla="*/ 1214349 h 1276640"/>
                <a:gd name="connsiteX5" fmla="*/ 884132 w 1672623"/>
                <a:gd name="connsiteY5" fmla="*/ 914278 h 1276640"/>
                <a:gd name="connsiteX6" fmla="*/ 948870 w 1672623"/>
                <a:gd name="connsiteY6" fmla="*/ 849606 h 1276640"/>
                <a:gd name="connsiteX7" fmla="*/ 881750 w 1672623"/>
                <a:gd name="connsiteY7" fmla="*/ 849606 h 1276640"/>
                <a:gd name="connsiteX8" fmla="*/ 211758 w 1672623"/>
                <a:gd name="connsiteY8" fmla="*/ 849606 h 1276640"/>
                <a:gd name="connsiteX9" fmla="*/ 0 w 1672623"/>
                <a:gd name="connsiteY9" fmla="*/ 638321 h 1276640"/>
                <a:gd name="connsiteX10" fmla="*/ 211758 w 1672623"/>
                <a:gd name="connsiteY10" fmla="*/ 427035 h 1276640"/>
                <a:gd name="connsiteX11" fmla="*/ 933897 w 1672623"/>
                <a:gd name="connsiteY11" fmla="*/ 427035 h 1276640"/>
                <a:gd name="connsiteX12" fmla="*/ 946798 w 1672623"/>
                <a:gd name="connsiteY12" fmla="*/ 427035 h 1276640"/>
                <a:gd name="connsiteX13" fmla="*/ 918662 w 1672623"/>
                <a:gd name="connsiteY13" fmla="*/ 399201 h 1276640"/>
                <a:gd name="connsiteX14" fmla="*/ 884132 w 1672623"/>
                <a:gd name="connsiteY14" fmla="*/ 365041 h 1276640"/>
                <a:gd name="connsiteX15" fmla="*/ 884132 w 1672623"/>
                <a:gd name="connsiteY15" fmla="*/ 62291 h 1276640"/>
                <a:gd name="connsiteX16" fmla="*/ 1184510 w 1672623"/>
                <a:gd name="connsiteY16" fmla="*/ 62292 h 1276640"/>
                <a:gd name="connsiteX17" fmla="*/ 1605574 w 1672623"/>
                <a:gd name="connsiteY17" fmla="*/ 482926 h 1276640"/>
                <a:gd name="connsiteX18" fmla="*/ 1608256 w 1672623"/>
                <a:gd name="connsiteY18" fmla="*/ 482926 h 1276640"/>
                <a:gd name="connsiteX19" fmla="*/ 1672623 w 1672623"/>
                <a:gd name="connsiteY19" fmla="*/ 638320 h 1276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672623" h="1276640">
                  <a:moveTo>
                    <a:pt x="1672623" y="638320"/>
                  </a:moveTo>
                  <a:cubicBezTo>
                    <a:pt x="1672623" y="699942"/>
                    <a:pt x="1648485" y="753526"/>
                    <a:pt x="1608256" y="793714"/>
                  </a:cubicBezTo>
                  <a:cubicBezTo>
                    <a:pt x="1605574" y="793714"/>
                    <a:pt x="1605574" y="793714"/>
                    <a:pt x="1605574" y="793714"/>
                  </a:cubicBezTo>
                  <a:cubicBezTo>
                    <a:pt x="1184509" y="1214349"/>
                    <a:pt x="1184509" y="1214349"/>
                    <a:pt x="1184509" y="1214349"/>
                  </a:cubicBezTo>
                  <a:cubicBezTo>
                    <a:pt x="1101369" y="1297404"/>
                    <a:pt x="967272" y="1297404"/>
                    <a:pt x="884132" y="1214349"/>
                  </a:cubicBezTo>
                  <a:cubicBezTo>
                    <a:pt x="800992" y="1131294"/>
                    <a:pt x="800992" y="997334"/>
                    <a:pt x="884132" y="914278"/>
                  </a:cubicBezTo>
                  <a:lnTo>
                    <a:pt x="948870" y="849606"/>
                  </a:lnTo>
                  <a:lnTo>
                    <a:pt x="881750" y="849606"/>
                  </a:lnTo>
                  <a:cubicBezTo>
                    <a:pt x="211758" y="849606"/>
                    <a:pt x="211758" y="849606"/>
                    <a:pt x="211758" y="849606"/>
                  </a:cubicBezTo>
                  <a:cubicBezTo>
                    <a:pt x="93817" y="849606"/>
                    <a:pt x="0" y="755999"/>
                    <a:pt x="0" y="638321"/>
                  </a:cubicBezTo>
                  <a:cubicBezTo>
                    <a:pt x="0" y="520643"/>
                    <a:pt x="93817" y="427035"/>
                    <a:pt x="211758" y="427035"/>
                  </a:cubicBezTo>
                  <a:cubicBezTo>
                    <a:pt x="524035" y="427035"/>
                    <a:pt x="758242" y="427035"/>
                    <a:pt x="933897" y="427035"/>
                  </a:cubicBezTo>
                  <a:lnTo>
                    <a:pt x="946798" y="427035"/>
                  </a:lnTo>
                  <a:lnTo>
                    <a:pt x="918662" y="399201"/>
                  </a:lnTo>
                  <a:cubicBezTo>
                    <a:pt x="884132" y="365041"/>
                    <a:pt x="884132" y="365041"/>
                    <a:pt x="884132" y="365041"/>
                  </a:cubicBezTo>
                  <a:cubicBezTo>
                    <a:pt x="800992" y="281986"/>
                    <a:pt x="800992" y="145346"/>
                    <a:pt x="884132" y="62291"/>
                  </a:cubicBezTo>
                  <a:cubicBezTo>
                    <a:pt x="967273" y="-20764"/>
                    <a:pt x="1101370" y="-20764"/>
                    <a:pt x="1184510" y="62292"/>
                  </a:cubicBezTo>
                  <a:cubicBezTo>
                    <a:pt x="1605574" y="482926"/>
                    <a:pt x="1605574" y="482926"/>
                    <a:pt x="1605574" y="482926"/>
                  </a:cubicBezTo>
                  <a:cubicBezTo>
                    <a:pt x="1608256" y="482926"/>
                    <a:pt x="1608256" y="482926"/>
                    <a:pt x="1608256" y="482926"/>
                  </a:cubicBezTo>
                  <a:cubicBezTo>
                    <a:pt x="1648485" y="523115"/>
                    <a:pt x="1672623" y="576699"/>
                    <a:pt x="1672623" y="6383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wrap="square" anchor="ctr">
              <a:noAutofit/>
            </a:bodyPr>
            <a:lstStyle/>
            <a:p>
              <a:pPr algn="ctr"/>
              <a:endParaRPr dirty="0">
                <a:ea typeface="迷你简准圆" panose="03000509000000000000" pitchFamily="65" charset="-122"/>
              </a:endParaRPr>
            </a:p>
          </p:txBody>
        </p:sp>
        <p:sp>
          <p:nvSpPr>
            <p:cNvPr id="15" name="îsḷïḋè">
              <a:extLst>
                <a:ext uri="{FF2B5EF4-FFF2-40B4-BE49-F238E27FC236}">
                  <a16:creationId xmlns:a16="http://schemas.microsoft.com/office/drawing/2014/main" xmlns="" id="{F0040D99-BA5E-4D03-BACA-E3C4F3402D41}"/>
                </a:ext>
              </a:extLst>
            </p:cNvPr>
            <p:cNvSpPr/>
            <p:nvPr/>
          </p:nvSpPr>
          <p:spPr>
            <a:xfrm>
              <a:off x="5894495" y="2254666"/>
              <a:ext cx="403010" cy="402760"/>
            </a:xfrm>
            <a:custGeom>
              <a:avLst/>
              <a:gdLst>
                <a:gd name="connsiteX0" fmla="*/ 482620 w 607097"/>
                <a:gd name="connsiteY0" fmla="*/ 381169 h 606722"/>
                <a:gd name="connsiteX1" fmla="*/ 496768 w 607097"/>
                <a:gd name="connsiteY1" fmla="*/ 381169 h 606722"/>
                <a:gd name="connsiteX2" fmla="*/ 510916 w 607097"/>
                <a:gd name="connsiteY2" fmla="*/ 395381 h 606722"/>
                <a:gd name="connsiteX3" fmla="*/ 510916 w 607097"/>
                <a:gd name="connsiteY3" fmla="*/ 409505 h 606722"/>
                <a:gd name="connsiteX4" fmla="*/ 503887 w 607097"/>
                <a:gd name="connsiteY4" fmla="*/ 412525 h 606722"/>
                <a:gd name="connsiteX5" fmla="*/ 496768 w 607097"/>
                <a:gd name="connsiteY5" fmla="*/ 409505 h 606722"/>
                <a:gd name="connsiteX6" fmla="*/ 482620 w 607097"/>
                <a:gd name="connsiteY6" fmla="*/ 395381 h 606722"/>
                <a:gd name="connsiteX7" fmla="*/ 482620 w 607097"/>
                <a:gd name="connsiteY7" fmla="*/ 381169 h 606722"/>
                <a:gd name="connsiteX8" fmla="*/ 546398 w 607097"/>
                <a:gd name="connsiteY8" fmla="*/ 242745 h 606722"/>
                <a:gd name="connsiteX9" fmla="*/ 566606 w 607097"/>
                <a:gd name="connsiteY9" fmla="*/ 242745 h 606722"/>
                <a:gd name="connsiteX10" fmla="*/ 576754 w 607097"/>
                <a:gd name="connsiteY10" fmla="*/ 252756 h 606722"/>
                <a:gd name="connsiteX11" fmla="*/ 566606 w 607097"/>
                <a:gd name="connsiteY11" fmla="*/ 262856 h 606722"/>
                <a:gd name="connsiteX12" fmla="*/ 546398 w 607097"/>
                <a:gd name="connsiteY12" fmla="*/ 262856 h 606722"/>
                <a:gd name="connsiteX13" fmla="*/ 536249 w 607097"/>
                <a:gd name="connsiteY13" fmla="*/ 252756 h 606722"/>
                <a:gd name="connsiteX14" fmla="*/ 546398 w 607097"/>
                <a:gd name="connsiteY14" fmla="*/ 242745 h 606722"/>
                <a:gd name="connsiteX15" fmla="*/ 353968 w 607097"/>
                <a:gd name="connsiteY15" fmla="*/ 101120 h 606722"/>
                <a:gd name="connsiteX16" fmla="*/ 364118 w 607097"/>
                <a:gd name="connsiteY16" fmla="*/ 111251 h 606722"/>
                <a:gd name="connsiteX17" fmla="*/ 364118 w 607097"/>
                <a:gd name="connsiteY17" fmla="*/ 242683 h 606722"/>
                <a:gd name="connsiteX18" fmla="*/ 424838 w 607097"/>
                <a:gd name="connsiteY18" fmla="*/ 242683 h 606722"/>
                <a:gd name="connsiteX19" fmla="*/ 434988 w 607097"/>
                <a:gd name="connsiteY19" fmla="*/ 252725 h 606722"/>
                <a:gd name="connsiteX20" fmla="*/ 424838 w 607097"/>
                <a:gd name="connsiteY20" fmla="*/ 262856 h 606722"/>
                <a:gd name="connsiteX21" fmla="*/ 353968 w 607097"/>
                <a:gd name="connsiteY21" fmla="*/ 262856 h 606722"/>
                <a:gd name="connsiteX22" fmla="*/ 343818 w 607097"/>
                <a:gd name="connsiteY22" fmla="*/ 252725 h 606722"/>
                <a:gd name="connsiteX23" fmla="*/ 343818 w 607097"/>
                <a:gd name="connsiteY23" fmla="*/ 111251 h 606722"/>
                <a:gd name="connsiteX24" fmla="*/ 353968 w 607097"/>
                <a:gd name="connsiteY24" fmla="*/ 101120 h 606722"/>
                <a:gd name="connsiteX25" fmla="*/ 496768 w 607097"/>
                <a:gd name="connsiteY25" fmla="*/ 96101 h 606722"/>
                <a:gd name="connsiteX26" fmla="*/ 510916 w 607097"/>
                <a:gd name="connsiteY26" fmla="*/ 96101 h 606722"/>
                <a:gd name="connsiteX27" fmla="*/ 510916 w 607097"/>
                <a:gd name="connsiteY27" fmla="*/ 110217 h 606722"/>
                <a:gd name="connsiteX28" fmla="*/ 496768 w 607097"/>
                <a:gd name="connsiteY28" fmla="*/ 124334 h 606722"/>
                <a:gd name="connsiteX29" fmla="*/ 489650 w 607097"/>
                <a:gd name="connsiteY29" fmla="*/ 127441 h 606722"/>
                <a:gd name="connsiteX30" fmla="*/ 482620 w 607097"/>
                <a:gd name="connsiteY30" fmla="*/ 124334 h 606722"/>
                <a:gd name="connsiteX31" fmla="*/ 482620 w 607097"/>
                <a:gd name="connsiteY31" fmla="*/ 110217 h 606722"/>
                <a:gd name="connsiteX32" fmla="*/ 196955 w 607097"/>
                <a:gd name="connsiteY32" fmla="*/ 96101 h 606722"/>
                <a:gd name="connsiteX33" fmla="*/ 211110 w 607097"/>
                <a:gd name="connsiteY33" fmla="*/ 96101 h 606722"/>
                <a:gd name="connsiteX34" fmla="*/ 225355 w 607097"/>
                <a:gd name="connsiteY34" fmla="*/ 110217 h 606722"/>
                <a:gd name="connsiteX35" fmla="*/ 225355 w 607097"/>
                <a:gd name="connsiteY35" fmla="*/ 124334 h 606722"/>
                <a:gd name="connsiteX36" fmla="*/ 218233 w 607097"/>
                <a:gd name="connsiteY36" fmla="*/ 127441 h 606722"/>
                <a:gd name="connsiteX37" fmla="*/ 211110 w 607097"/>
                <a:gd name="connsiteY37" fmla="*/ 124334 h 606722"/>
                <a:gd name="connsiteX38" fmla="*/ 196955 w 607097"/>
                <a:gd name="connsiteY38" fmla="*/ 110217 h 606722"/>
                <a:gd name="connsiteX39" fmla="*/ 196955 w 607097"/>
                <a:gd name="connsiteY39" fmla="*/ 96101 h 606722"/>
                <a:gd name="connsiteX40" fmla="*/ 103963 w 607097"/>
                <a:gd name="connsiteY40" fmla="*/ 81761 h 606722"/>
                <a:gd name="connsiteX41" fmla="*/ 87598 w 607097"/>
                <a:gd name="connsiteY41" fmla="*/ 90026 h 606722"/>
                <a:gd name="connsiteX42" fmla="*/ 62322 w 607097"/>
                <a:gd name="connsiteY42" fmla="*/ 115266 h 606722"/>
                <a:gd name="connsiteX43" fmla="*/ 34998 w 607097"/>
                <a:gd name="connsiteY43" fmla="*/ 265902 h 606722"/>
                <a:gd name="connsiteX44" fmla="*/ 75494 w 607097"/>
                <a:gd name="connsiteY44" fmla="*/ 322602 h 606722"/>
                <a:gd name="connsiteX45" fmla="*/ 283044 w 607097"/>
                <a:gd name="connsiteY45" fmla="*/ 530826 h 606722"/>
                <a:gd name="connsiteX46" fmla="*/ 327634 w 607097"/>
                <a:gd name="connsiteY46" fmla="*/ 565219 h 606722"/>
                <a:gd name="connsiteX47" fmla="*/ 490684 w 607097"/>
                <a:gd name="connsiteY47" fmla="*/ 545046 h 606722"/>
                <a:gd name="connsiteX48" fmla="*/ 515960 w 607097"/>
                <a:gd name="connsiteY48" fmla="*/ 519717 h 606722"/>
                <a:gd name="connsiteX49" fmla="*/ 521033 w 607097"/>
                <a:gd name="connsiteY49" fmla="*/ 485324 h 606722"/>
                <a:gd name="connsiteX50" fmla="*/ 434969 w 607097"/>
                <a:gd name="connsiteY50" fmla="*/ 411561 h 606722"/>
                <a:gd name="connsiteX51" fmla="*/ 414321 w 607097"/>
                <a:gd name="connsiteY51" fmla="*/ 406318 h 606722"/>
                <a:gd name="connsiteX52" fmla="*/ 413698 w 607097"/>
                <a:gd name="connsiteY52" fmla="*/ 406496 h 606722"/>
                <a:gd name="connsiteX53" fmla="*/ 405599 w 607097"/>
                <a:gd name="connsiteY53" fmla="*/ 413605 h 606722"/>
                <a:gd name="connsiteX54" fmla="*/ 404620 w 607097"/>
                <a:gd name="connsiteY54" fmla="*/ 414583 h 606722"/>
                <a:gd name="connsiteX55" fmla="*/ 373202 w 607097"/>
                <a:gd name="connsiteY55" fmla="*/ 447910 h 606722"/>
                <a:gd name="connsiteX56" fmla="*/ 349528 w 607097"/>
                <a:gd name="connsiteY56" fmla="*/ 459552 h 606722"/>
                <a:gd name="connsiteX57" fmla="*/ 405599 w 607097"/>
                <a:gd name="connsiteY57" fmla="*/ 475282 h 606722"/>
                <a:gd name="connsiteX58" fmla="*/ 414677 w 607097"/>
                <a:gd name="connsiteY58" fmla="*/ 486391 h 606722"/>
                <a:gd name="connsiteX59" fmla="*/ 404620 w 607097"/>
                <a:gd name="connsiteY59" fmla="*/ 495456 h 606722"/>
                <a:gd name="connsiteX60" fmla="*/ 403552 w 607097"/>
                <a:gd name="connsiteY60" fmla="*/ 495456 h 606722"/>
                <a:gd name="connsiteX61" fmla="*/ 287138 w 607097"/>
                <a:gd name="connsiteY61" fmla="*/ 441866 h 606722"/>
                <a:gd name="connsiteX62" fmla="*/ 286426 w 607097"/>
                <a:gd name="connsiteY62" fmla="*/ 441067 h 606722"/>
                <a:gd name="connsiteX63" fmla="*/ 284112 w 607097"/>
                <a:gd name="connsiteY63" fmla="*/ 438845 h 606722"/>
                <a:gd name="connsiteX64" fmla="*/ 176777 w 607097"/>
                <a:gd name="connsiteY64" fmla="*/ 331666 h 606722"/>
                <a:gd name="connsiteX65" fmla="*/ 111895 w 607097"/>
                <a:gd name="connsiteY65" fmla="*/ 213379 h 606722"/>
                <a:gd name="connsiteX66" fmla="*/ 121062 w 607097"/>
                <a:gd name="connsiteY66" fmla="*/ 202270 h 606722"/>
                <a:gd name="connsiteX67" fmla="*/ 132188 w 607097"/>
                <a:gd name="connsiteY67" fmla="*/ 211335 h 606722"/>
                <a:gd name="connsiteX68" fmla="*/ 146428 w 607097"/>
                <a:gd name="connsiteY68" fmla="*/ 259325 h 606722"/>
                <a:gd name="connsiteX69" fmla="*/ 158532 w 607097"/>
                <a:gd name="connsiteY69" fmla="*/ 233553 h 606722"/>
                <a:gd name="connsiteX70" fmla="*/ 191907 w 607097"/>
                <a:gd name="connsiteY70" fmla="*/ 202270 h 606722"/>
                <a:gd name="connsiteX71" fmla="*/ 192975 w 607097"/>
                <a:gd name="connsiteY71" fmla="*/ 201204 h 606722"/>
                <a:gd name="connsiteX72" fmla="*/ 200006 w 607097"/>
                <a:gd name="connsiteY72" fmla="*/ 193117 h 606722"/>
                <a:gd name="connsiteX73" fmla="*/ 194933 w 607097"/>
                <a:gd name="connsiteY73" fmla="*/ 170899 h 606722"/>
                <a:gd name="connsiteX74" fmla="*/ 121062 w 607097"/>
                <a:gd name="connsiteY74" fmla="*/ 84961 h 606722"/>
                <a:gd name="connsiteX75" fmla="*/ 103963 w 607097"/>
                <a:gd name="connsiteY75" fmla="*/ 81761 h 606722"/>
                <a:gd name="connsiteX76" fmla="*/ 353980 w 607097"/>
                <a:gd name="connsiteY76" fmla="*/ 30273 h 606722"/>
                <a:gd name="connsiteX77" fmla="*/ 364141 w 607097"/>
                <a:gd name="connsiteY77" fmla="*/ 40422 h 606722"/>
                <a:gd name="connsiteX78" fmla="*/ 364141 w 607097"/>
                <a:gd name="connsiteY78" fmla="*/ 60719 h 606722"/>
                <a:gd name="connsiteX79" fmla="*/ 353980 w 607097"/>
                <a:gd name="connsiteY79" fmla="*/ 70778 h 606722"/>
                <a:gd name="connsiteX80" fmla="*/ 343818 w 607097"/>
                <a:gd name="connsiteY80" fmla="*/ 60719 h 606722"/>
                <a:gd name="connsiteX81" fmla="*/ 343818 w 607097"/>
                <a:gd name="connsiteY81" fmla="*/ 40422 h 606722"/>
                <a:gd name="connsiteX82" fmla="*/ 353980 w 607097"/>
                <a:gd name="connsiteY82" fmla="*/ 30273 h 606722"/>
                <a:gd name="connsiteX83" fmla="*/ 353978 w 607097"/>
                <a:gd name="connsiteY83" fmla="*/ 20263 h 606722"/>
                <a:gd name="connsiteX84" fmla="*/ 174819 w 607097"/>
                <a:gd name="connsiteY84" fmla="*/ 104957 h 606722"/>
                <a:gd name="connsiteX85" fmla="*/ 214246 w 607097"/>
                <a:gd name="connsiteY85" fmla="*/ 160768 h 606722"/>
                <a:gd name="connsiteX86" fmla="*/ 221278 w 607097"/>
                <a:gd name="connsiteY86" fmla="*/ 198182 h 606722"/>
                <a:gd name="connsiteX87" fmla="*/ 215938 w 607097"/>
                <a:gd name="connsiteY87" fmla="*/ 209025 h 606722"/>
                <a:gd name="connsiteX88" fmla="*/ 210152 w 607097"/>
                <a:gd name="connsiteY88" fmla="*/ 215157 h 606722"/>
                <a:gd name="connsiteX89" fmla="*/ 206147 w 607097"/>
                <a:gd name="connsiteY89" fmla="*/ 218445 h 606722"/>
                <a:gd name="connsiteX90" fmla="*/ 176777 w 607097"/>
                <a:gd name="connsiteY90" fmla="*/ 244662 h 606722"/>
                <a:gd name="connsiteX91" fmla="*/ 182829 w 607097"/>
                <a:gd name="connsiteY91" fmla="*/ 308382 h 606722"/>
                <a:gd name="connsiteX92" fmla="*/ 189504 w 607097"/>
                <a:gd name="connsiteY92" fmla="*/ 315136 h 606722"/>
                <a:gd name="connsiteX93" fmla="*/ 189949 w 607097"/>
                <a:gd name="connsiteY93" fmla="*/ 315492 h 606722"/>
                <a:gd name="connsiteX94" fmla="*/ 191640 w 607097"/>
                <a:gd name="connsiteY94" fmla="*/ 317269 h 606722"/>
                <a:gd name="connsiteX95" fmla="*/ 298263 w 607097"/>
                <a:gd name="connsiteY95" fmla="*/ 424714 h 606722"/>
                <a:gd name="connsiteX96" fmla="*/ 362077 w 607097"/>
                <a:gd name="connsiteY96" fmla="*/ 430758 h 606722"/>
                <a:gd name="connsiteX97" fmla="*/ 388422 w 607097"/>
                <a:gd name="connsiteY97" fmla="*/ 401430 h 606722"/>
                <a:gd name="connsiteX98" fmla="*/ 408625 w 607097"/>
                <a:gd name="connsiteY98" fmla="*/ 386233 h 606722"/>
                <a:gd name="connsiteX99" fmla="*/ 419661 w 607097"/>
                <a:gd name="connsiteY99" fmla="*/ 384900 h 606722"/>
                <a:gd name="connsiteX100" fmla="*/ 446094 w 607097"/>
                <a:gd name="connsiteY100" fmla="*/ 392365 h 606722"/>
                <a:gd name="connsiteX101" fmla="*/ 501987 w 607097"/>
                <a:gd name="connsiteY101" fmla="*/ 431646 h 606722"/>
                <a:gd name="connsiteX102" fmla="*/ 586894 w 607097"/>
                <a:gd name="connsiteY102" fmla="*/ 252749 h 606722"/>
                <a:gd name="connsiteX103" fmla="*/ 353978 w 607097"/>
                <a:gd name="connsiteY103" fmla="*/ 20263 h 606722"/>
                <a:gd name="connsiteX104" fmla="*/ 353978 w 607097"/>
                <a:gd name="connsiteY104" fmla="*/ 0 h 606722"/>
                <a:gd name="connsiteX105" fmla="*/ 607097 w 607097"/>
                <a:gd name="connsiteY105" fmla="*/ 252749 h 606722"/>
                <a:gd name="connsiteX106" fmla="*/ 517384 w 607097"/>
                <a:gd name="connsiteY106" fmla="*/ 445421 h 606722"/>
                <a:gd name="connsiteX107" fmla="*/ 540257 w 607097"/>
                <a:gd name="connsiteY107" fmla="*/ 474215 h 606722"/>
                <a:gd name="connsiteX108" fmla="*/ 531179 w 607097"/>
                <a:gd name="connsiteY108" fmla="*/ 532870 h 606722"/>
                <a:gd name="connsiteX109" fmla="*/ 505814 w 607097"/>
                <a:gd name="connsiteY109" fmla="*/ 559176 h 606722"/>
                <a:gd name="connsiteX110" fmla="*/ 401505 w 607097"/>
                <a:gd name="connsiteY110" fmla="*/ 606722 h 606722"/>
                <a:gd name="connsiteX111" fmla="*/ 318556 w 607097"/>
                <a:gd name="connsiteY111" fmla="*/ 582460 h 606722"/>
                <a:gd name="connsiteX112" fmla="*/ 268893 w 607097"/>
                <a:gd name="connsiteY112" fmla="*/ 543979 h 606722"/>
                <a:gd name="connsiteX113" fmla="*/ 61343 w 607097"/>
                <a:gd name="connsiteY113" fmla="*/ 336732 h 606722"/>
                <a:gd name="connsiteX114" fmla="*/ 16753 w 607097"/>
                <a:gd name="connsiteY114" fmla="*/ 275056 h 606722"/>
                <a:gd name="connsiteX115" fmla="*/ 48171 w 607097"/>
                <a:gd name="connsiteY115" fmla="*/ 101135 h 606722"/>
                <a:gd name="connsiteX116" fmla="*/ 73447 w 607097"/>
                <a:gd name="connsiteY116" fmla="*/ 75807 h 606722"/>
                <a:gd name="connsiteX117" fmla="*/ 132188 w 607097"/>
                <a:gd name="connsiteY117" fmla="*/ 66742 h 606722"/>
                <a:gd name="connsiteX118" fmla="*/ 160757 w 607097"/>
                <a:gd name="connsiteY118" fmla="*/ 89315 h 606722"/>
                <a:gd name="connsiteX119" fmla="*/ 353978 w 607097"/>
                <a:gd name="connsiteY11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607097" h="606722">
                  <a:moveTo>
                    <a:pt x="482620" y="381169"/>
                  </a:moveTo>
                  <a:cubicBezTo>
                    <a:pt x="486624" y="377172"/>
                    <a:pt x="492675" y="377172"/>
                    <a:pt x="496768" y="381169"/>
                  </a:cubicBezTo>
                  <a:lnTo>
                    <a:pt x="510916" y="395381"/>
                  </a:lnTo>
                  <a:cubicBezTo>
                    <a:pt x="515009" y="399379"/>
                    <a:pt x="515009" y="405419"/>
                    <a:pt x="510916" y="409505"/>
                  </a:cubicBezTo>
                  <a:cubicBezTo>
                    <a:pt x="509937" y="412525"/>
                    <a:pt x="506912" y="412525"/>
                    <a:pt x="503887" y="412525"/>
                  </a:cubicBezTo>
                  <a:cubicBezTo>
                    <a:pt x="500861" y="412525"/>
                    <a:pt x="498815" y="411548"/>
                    <a:pt x="496768" y="409505"/>
                  </a:cubicBezTo>
                  <a:lnTo>
                    <a:pt x="482620" y="395381"/>
                  </a:lnTo>
                  <a:cubicBezTo>
                    <a:pt x="478527" y="391295"/>
                    <a:pt x="478527" y="385255"/>
                    <a:pt x="482620" y="381169"/>
                  </a:cubicBezTo>
                  <a:close/>
                  <a:moveTo>
                    <a:pt x="546398" y="242745"/>
                  </a:moveTo>
                  <a:lnTo>
                    <a:pt x="566606" y="242745"/>
                  </a:lnTo>
                  <a:cubicBezTo>
                    <a:pt x="572659" y="242745"/>
                    <a:pt x="576754" y="246732"/>
                    <a:pt x="576754" y="252756"/>
                  </a:cubicBezTo>
                  <a:cubicBezTo>
                    <a:pt x="576754" y="258869"/>
                    <a:pt x="572659" y="262856"/>
                    <a:pt x="566606" y="262856"/>
                  </a:cubicBezTo>
                  <a:lnTo>
                    <a:pt x="546398" y="262856"/>
                  </a:lnTo>
                  <a:cubicBezTo>
                    <a:pt x="540255" y="262856"/>
                    <a:pt x="536249" y="258869"/>
                    <a:pt x="536249" y="252756"/>
                  </a:cubicBezTo>
                  <a:cubicBezTo>
                    <a:pt x="536249" y="246732"/>
                    <a:pt x="540255" y="242745"/>
                    <a:pt x="546398" y="242745"/>
                  </a:cubicBezTo>
                  <a:close/>
                  <a:moveTo>
                    <a:pt x="353968" y="101120"/>
                  </a:moveTo>
                  <a:cubicBezTo>
                    <a:pt x="360022" y="101120"/>
                    <a:pt x="364118" y="105119"/>
                    <a:pt x="364118" y="111251"/>
                  </a:cubicBezTo>
                  <a:lnTo>
                    <a:pt x="364118" y="242683"/>
                  </a:lnTo>
                  <a:lnTo>
                    <a:pt x="424838" y="242683"/>
                  </a:lnTo>
                  <a:cubicBezTo>
                    <a:pt x="430893" y="242683"/>
                    <a:pt x="434988" y="246682"/>
                    <a:pt x="434988" y="252725"/>
                  </a:cubicBezTo>
                  <a:cubicBezTo>
                    <a:pt x="434988" y="258857"/>
                    <a:pt x="430893" y="262856"/>
                    <a:pt x="424838" y="262856"/>
                  </a:cubicBezTo>
                  <a:lnTo>
                    <a:pt x="353968" y="262856"/>
                  </a:lnTo>
                  <a:cubicBezTo>
                    <a:pt x="347825" y="262856"/>
                    <a:pt x="343818" y="258857"/>
                    <a:pt x="343818" y="252725"/>
                  </a:cubicBezTo>
                  <a:lnTo>
                    <a:pt x="343818" y="111251"/>
                  </a:lnTo>
                  <a:cubicBezTo>
                    <a:pt x="343818" y="105119"/>
                    <a:pt x="347825" y="101120"/>
                    <a:pt x="353968" y="101120"/>
                  </a:cubicBezTo>
                  <a:close/>
                  <a:moveTo>
                    <a:pt x="496768" y="96101"/>
                  </a:moveTo>
                  <a:cubicBezTo>
                    <a:pt x="500861" y="92017"/>
                    <a:pt x="506912" y="92017"/>
                    <a:pt x="510916" y="96101"/>
                  </a:cubicBezTo>
                  <a:cubicBezTo>
                    <a:pt x="515009" y="100096"/>
                    <a:pt x="515009" y="106222"/>
                    <a:pt x="510916" y="110217"/>
                  </a:cubicBezTo>
                  <a:lnTo>
                    <a:pt x="496768" y="124334"/>
                  </a:lnTo>
                  <a:cubicBezTo>
                    <a:pt x="494722" y="126376"/>
                    <a:pt x="492675" y="127441"/>
                    <a:pt x="489650" y="127441"/>
                  </a:cubicBezTo>
                  <a:cubicBezTo>
                    <a:pt x="486624" y="127441"/>
                    <a:pt x="484578" y="126376"/>
                    <a:pt x="482620" y="124334"/>
                  </a:cubicBezTo>
                  <a:cubicBezTo>
                    <a:pt x="478527" y="120338"/>
                    <a:pt x="478527" y="114301"/>
                    <a:pt x="482620" y="110217"/>
                  </a:cubicBezTo>
                  <a:close/>
                  <a:moveTo>
                    <a:pt x="196955" y="96101"/>
                  </a:moveTo>
                  <a:cubicBezTo>
                    <a:pt x="201050" y="92017"/>
                    <a:pt x="207104" y="92017"/>
                    <a:pt x="211110" y="96101"/>
                  </a:cubicBezTo>
                  <a:lnTo>
                    <a:pt x="225355" y="110217"/>
                  </a:lnTo>
                  <a:cubicBezTo>
                    <a:pt x="229361" y="114301"/>
                    <a:pt x="229361" y="120338"/>
                    <a:pt x="225355" y="124334"/>
                  </a:cubicBezTo>
                  <a:cubicBezTo>
                    <a:pt x="223307" y="126376"/>
                    <a:pt x="220280" y="127441"/>
                    <a:pt x="218233" y="127441"/>
                  </a:cubicBezTo>
                  <a:cubicBezTo>
                    <a:pt x="215206" y="127441"/>
                    <a:pt x="213158" y="126376"/>
                    <a:pt x="211110" y="124334"/>
                  </a:cubicBezTo>
                  <a:lnTo>
                    <a:pt x="196955" y="110217"/>
                  </a:lnTo>
                  <a:cubicBezTo>
                    <a:pt x="192949" y="106222"/>
                    <a:pt x="192949" y="100096"/>
                    <a:pt x="196955" y="96101"/>
                  </a:cubicBezTo>
                  <a:close/>
                  <a:moveTo>
                    <a:pt x="103963" y="81761"/>
                  </a:moveTo>
                  <a:cubicBezTo>
                    <a:pt x="98011" y="82650"/>
                    <a:pt x="92182" y="85449"/>
                    <a:pt x="87598" y="90026"/>
                  </a:cubicBezTo>
                  <a:lnTo>
                    <a:pt x="62322" y="115266"/>
                  </a:lnTo>
                  <a:cubicBezTo>
                    <a:pt x="17732" y="159790"/>
                    <a:pt x="8654" y="209291"/>
                    <a:pt x="34998" y="265902"/>
                  </a:cubicBezTo>
                  <a:cubicBezTo>
                    <a:pt x="44077" y="285187"/>
                    <a:pt x="57249" y="304383"/>
                    <a:pt x="75494" y="322602"/>
                  </a:cubicBezTo>
                  <a:lnTo>
                    <a:pt x="283044" y="530826"/>
                  </a:lnTo>
                  <a:cubicBezTo>
                    <a:pt x="297284" y="545046"/>
                    <a:pt x="312415" y="557132"/>
                    <a:pt x="327634" y="565219"/>
                  </a:cubicBezTo>
                  <a:cubicBezTo>
                    <a:pt x="389401" y="599612"/>
                    <a:pt x="443068" y="592503"/>
                    <a:pt x="490684" y="545046"/>
                  </a:cubicBezTo>
                  <a:lnTo>
                    <a:pt x="515960" y="519717"/>
                  </a:lnTo>
                  <a:cubicBezTo>
                    <a:pt x="525127" y="510653"/>
                    <a:pt x="527085" y="496433"/>
                    <a:pt x="521033" y="485324"/>
                  </a:cubicBezTo>
                  <a:cubicBezTo>
                    <a:pt x="503856" y="451998"/>
                    <a:pt x="434969" y="411561"/>
                    <a:pt x="434969" y="411561"/>
                  </a:cubicBezTo>
                  <a:cubicBezTo>
                    <a:pt x="427582" y="407829"/>
                    <a:pt x="420195" y="405874"/>
                    <a:pt x="414321" y="406318"/>
                  </a:cubicBezTo>
                  <a:cubicBezTo>
                    <a:pt x="414143" y="406318"/>
                    <a:pt x="413876" y="406407"/>
                    <a:pt x="413698" y="406496"/>
                  </a:cubicBezTo>
                  <a:cubicBezTo>
                    <a:pt x="409604" y="407473"/>
                    <a:pt x="407646" y="409517"/>
                    <a:pt x="405599" y="413605"/>
                  </a:cubicBezTo>
                  <a:lnTo>
                    <a:pt x="404620" y="414583"/>
                  </a:lnTo>
                  <a:cubicBezTo>
                    <a:pt x="397500" y="423648"/>
                    <a:pt x="380323" y="443910"/>
                    <a:pt x="373202" y="447910"/>
                  </a:cubicBezTo>
                  <a:cubicBezTo>
                    <a:pt x="365548" y="453242"/>
                    <a:pt x="357538" y="457152"/>
                    <a:pt x="349528" y="459552"/>
                  </a:cubicBezTo>
                  <a:cubicBezTo>
                    <a:pt x="365281" y="466839"/>
                    <a:pt x="384328" y="473149"/>
                    <a:pt x="405599" y="475282"/>
                  </a:cubicBezTo>
                  <a:cubicBezTo>
                    <a:pt x="410672" y="476259"/>
                    <a:pt x="414677" y="480259"/>
                    <a:pt x="414677" y="486391"/>
                  </a:cubicBezTo>
                  <a:cubicBezTo>
                    <a:pt x="413698" y="491456"/>
                    <a:pt x="409604" y="495456"/>
                    <a:pt x="404620" y="495456"/>
                  </a:cubicBezTo>
                  <a:lnTo>
                    <a:pt x="403552" y="495456"/>
                  </a:lnTo>
                  <a:cubicBezTo>
                    <a:pt x="333686" y="488346"/>
                    <a:pt x="288117" y="443910"/>
                    <a:pt x="287138" y="441866"/>
                  </a:cubicBezTo>
                  <a:cubicBezTo>
                    <a:pt x="286871" y="441600"/>
                    <a:pt x="286604" y="441333"/>
                    <a:pt x="286426" y="441067"/>
                  </a:cubicBezTo>
                  <a:cubicBezTo>
                    <a:pt x="285625" y="440356"/>
                    <a:pt x="284824" y="439645"/>
                    <a:pt x="284112" y="438845"/>
                  </a:cubicBezTo>
                  <a:lnTo>
                    <a:pt x="176777" y="331666"/>
                  </a:lnTo>
                  <a:cubicBezTo>
                    <a:pt x="174730" y="329622"/>
                    <a:pt x="119015" y="284120"/>
                    <a:pt x="111895" y="213379"/>
                  </a:cubicBezTo>
                  <a:cubicBezTo>
                    <a:pt x="110916" y="208314"/>
                    <a:pt x="115010" y="203248"/>
                    <a:pt x="121062" y="202270"/>
                  </a:cubicBezTo>
                  <a:cubicBezTo>
                    <a:pt x="127115" y="201204"/>
                    <a:pt x="131209" y="205292"/>
                    <a:pt x="132188" y="211335"/>
                  </a:cubicBezTo>
                  <a:cubicBezTo>
                    <a:pt x="133968" y="229109"/>
                    <a:pt x="139486" y="245284"/>
                    <a:pt x="146428" y="259325"/>
                  </a:cubicBezTo>
                  <a:cubicBezTo>
                    <a:pt x="148653" y="250794"/>
                    <a:pt x="152658" y="242262"/>
                    <a:pt x="158532" y="233553"/>
                  </a:cubicBezTo>
                  <a:cubicBezTo>
                    <a:pt x="162537" y="227510"/>
                    <a:pt x="183808" y="210358"/>
                    <a:pt x="191907" y="202270"/>
                  </a:cubicBezTo>
                  <a:lnTo>
                    <a:pt x="192975" y="201204"/>
                  </a:lnTo>
                  <a:cubicBezTo>
                    <a:pt x="196980" y="199160"/>
                    <a:pt x="199027" y="196138"/>
                    <a:pt x="200006" y="193117"/>
                  </a:cubicBezTo>
                  <a:cubicBezTo>
                    <a:pt x="202053" y="187073"/>
                    <a:pt x="200006" y="178986"/>
                    <a:pt x="194933" y="170899"/>
                  </a:cubicBezTo>
                  <a:cubicBezTo>
                    <a:pt x="194933" y="169832"/>
                    <a:pt x="154438" y="102113"/>
                    <a:pt x="121062" y="84961"/>
                  </a:cubicBezTo>
                  <a:cubicBezTo>
                    <a:pt x="115989" y="81895"/>
                    <a:pt x="109915" y="80873"/>
                    <a:pt x="103963" y="81761"/>
                  </a:cubicBezTo>
                  <a:close/>
                  <a:moveTo>
                    <a:pt x="353980" y="30273"/>
                  </a:moveTo>
                  <a:cubicBezTo>
                    <a:pt x="360041" y="30273"/>
                    <a:pt x="364141" y="34368"/>
                    <a:pt x="364141" y="40422"/>
                  </a:cubicBezTo>
                  <a:lnTo>
                    <a:pt x="364141" y="60719"/>
                  </a:lnTo>
                  <a:cubicBezTo>
                    <a:pt x="364141" y="66772"/>
                    <a:pt x="360041" y="70778"/>
                    <a:pt x="353980" y="70778"/>
                  </a:cubicBezTo>
                  <a:cubicBezTo>
                    <a:pt x="347829" y="70778"/>
                    <a:pt x="343818" y="66772"/>
                    <a:pt x="343818" y="60719"/>
                  </a:cubicBezTo>
                  <a:lnTo>
                    <a:pt x="343818" y="40422"/>
                  </a:lnTo>
                  <a:cubicBezTo>
                    <a:pt x="343818" y="34368"/>
                    <a:pt x="347829" y="30273"/>
                    <a:pt x="353980" y="30273"/>
                  </a:cubicBezTo>
                  <a:close/>
                  <a:moveTo>
                    <a:pt x="353978" y="20263"/>
                  </a:moveTo>
                  <a:cubicBezTo>
                    <a:pt x="284112" y="20263"/>
                    <a:pt x="219409" y="50479"/>
                    <a:pt x="174819" y="104957"/>
                  </a:cubicBezTo>
                  <a:cubicBezTo>
                    <a:pt x="196446" y="130818"/>
                    <a:pt x="212911" y="158901"/>
                    <a:pt x="214246" y="160768"/>
                  </a:cubicBezTo>
                  <a:cubicBezTo>
                    <a:pt x="221278" y="173920"/>
                    <a:pt x="224304" y="187073"/>
                    <a:pt x="221278" y="198182"/>
                  </a:cubicBezTo>
                  <a:cubicBezTo>
                    <a:pt x="220299" y="202093"/>
                    <a:pt x="218430" y="205736"/>
                    <a:pt x="215938" y="209025"/>
                  </a:cubicBezTo>
                  <a:cubicBezTo>
                    <a:pt x="214336" y="211335"/>
                    <a:pt x="212466" y="213379"/>
                    <a:pt x="210152" y="215157"/>
                  </a:cubicBezTo>
                  <a:cubicBezTo>
                    <a:pt x="208906" y="216312"/>
                    <a:pt x="207482" y="217378"/>
                    <a:pt x="206147" y="218445"/>
                  </a:cubicBezTo>
                  <a:cubicBezTo>
                    <a:pt x="193954" y="228487"/>
                    <a:pt x="179803" y="241640"/>
                    <a:pt x="176777" y="244662"/>
                  </a:cubicBezTo>
                  <a:cubicBezTo>
                    <a:pt x="160579" y="269012"/>
                    <a:pt x="162537" y="287142"/>
                    <a:pt x="182829" y="308382"/>
                  </a:cubicBezTo>
                  <a:lnTo>
                    <a:pt x="189504" y="315136"/>
                  </a:lnTo>
                  <a:cubicBezTo>
                    <a:pt x="189771" y="315403"/>
                    <a:pt x="189949" y="315492"/>
                    <a:pt x="189949" y="315492"/>
                  </a:cubicBezTo>
                  <a:cubicBezTo>
                    <a:pt x="190572" y="316025"/>
                    <a:pt x="191195" y="316647"/>
                    <a:pt x="191640" y="317269"/>
                  </a:cubicBezTo>
                  <a:lnTo>
                    <a:pt x="298263" y="424714"/>
                  </a:lnTo>
                  <a:cubicBezTo>
                    <a:pt x="318556" y="444888"/>
                    <a:pt x="337780" y="446932"/>
                    <a:pt x="362077" y="430758"/>
                  </a:cubicBezTo>
                  <a:cubicBezTo>
                    <a:pt x="365103" y="428713"/>
                    <a:pt x="378275" y="414583"/>
                    <a:pt x="388422" y="401430"/>
                  </a:cubicBezTo>
                  <a:cubicBezTo>
                    <a:pt x="393406" y="393343"/>
                    <a:pt x="400526" y="388277"/>
                    <a:pt x="408625" y="386233"/>
                  </a:cubicBezTo>
                  <a:cubicBezTo>
                    <a:pt x="412096" y="385344"/>
                    <a:pt x="415834" y="384900"/>
                    <a:pt x="419661" y="384900"/>
                  </a:cubicBezTo>
                  <a:cubicBezTo>
                    <a:pt x="428294" y="384989"/>
                    <a:pt x="437728" y="387477"/>
                    <a:pt x="446094" y="392365"/>
                  </a:cubicBezTo>
                  <a:cubicBezTo>
                    <a:pt x="447963" y="393609"/>
                    <a:pt x="476088" y="410051"/>
                    <a:pt x="501987" y="431646"/>
                  </a:cubicBezTo>
                  <a:cubicBezTo>
                    <a:pt x="556545" y="387122"/>
                    <a:pt x="586894" y="322513"/>
                    <a:pt x="586894" y="252749"/>
                  </a:cubicBezTo>
                  <a:cubicBezTo>
                    <a:pt x="586894" y="124330"/>
                    <a:pt x="482585" y="20263"/>
                    <a:pt x="353978" y="20263"/>
                  </a:cubicBezTo>
                  <a:close/>
                  <a:moveTo>
                    <a:pt x="353978" y="0"/>
                  </a:moveTo>
                  <a:cubicBezTo>
                    <a:pt x="493710" y="0"/>
                    <a:pt x="607097" y="113222"/>
                    <a:pt x="607097" y="252749"/>
                  </a:cubicBezTo>
                  <a:cubicBezTo>
                    <a:pt x="607097" y="327578"/>
                    <a:pt x="574345" y="397786"/>
                    <a:pt x="517384" y="445421"/>
                  </a:cubicBezTo>
                  <a:cubicBezTo>
                    <a:pt x="526907" y="454753"/>
                    <a:pt x="535184" y="464617"/>
                    <a:pt x="540257" y="474215"/>
                  </a:cubicBezTo>
                  <a:cubicBezTo>
                    <a:pt x="550403" y="493412"/>
                    <a:pt x="547377" y="517673"/>
                    <a:pt x="531179" y="532870"/>
                  </a:cubicBezTo>
                  <a:lnTo>
                    <a:pt x="505814" y="559176"/>
                  </a:lnTo>
                  <a:cubicBezTo>
                    <a:pt x="474486" y="590548"/>
                    <a:pt x="438974" y="606722"/>
                    <a:pt x="401505" y="606722"/>
                  </a:cubicBezTo>
                  <a:cubicBezTo>
                    <a:pt x="375249" y="606722"/>
                    <a:pt x="346858" y="598635"/>
                    <a:pt x="318556" y="582460"/>
                  </a:cubicBezTo>
                  <a:cubicBezTo>
                    <a:pt x="301289" y="573307"/>
                    <a:pt x="285091" y="560154"/>
                    <a:pt x="268893" y="543979"/>
                  </a:cubicBezTo>
                  <a:lnTo>
                    <a:pt x="61343" y="336732"/>
                  </a:lnTo>
                  <a:cubicBezTo>
                    <a:pt x="42030" y="317536"/>
                    <a:pt x="26899" y="296296"/>
                    <a:pt x="16753" y="275056"/>
                  </a:cubicBezTo>
                  <a:cubicBezTo>
                    <a:pt x="-13596" y="210358"/>
                    <a:pt x="-2471" y="151703"/>
                    <a:pt x="48171" y="101135"/>
                  </a:cubicBezTo>
                  <a:lnTo>
                    <a:pt x="73447" y="75807"/>
                  </a:lnTo>
                  <a:cubicBezTo>
                    <a:pt x="88666" y="60699"/>
                    <a:pt x="112963" y="56611"/>
                    <a:pt x="132188" y="66742"/>
                  </a:cubicBezTo>
                  <a:cubicBezTo>
                    <a:pt x="141711" y="71719"/>
                    <a:pt x="151412" y="79895"/>
                    <a:pt x="160757" y="89315"/>
                  </a:cubicBezTo>
                  <a:cubicBezTo>
                    <a:pt x="209173" y="32971"/>
                    <a:pt x="278772" y="0"/>
                    <a:pt x="353978" y="0"/>
                  </a:cubicBezTo>
                  <a:close/>
                </a:path>
              </a:pathLst>
            </a:custGeom>
            <a:solidFill>
              <a:schemeClr val="tx1"/>
            </a:solidFill>
            <a:ln w="12700">
              <a:miter lim="400000"/>
            </a:ln>
          </p:spPr>
          <p:txBody>
            <a:bodyPr anchor="ctr"/>
            <a:lstStyle/>
            <a:p>
              <a:pPr algn="ctr"/>
              <a:endParaRPr dirty="0">
                <a:ea typeface="迷你简准圆" panose="03000509000000000000" pitchFamily="65" charset="-122"/>
              </a:endParaRPr>
            </a:p>
          </p:txBody>
        </p:sp>
      </p:grpSp>
      <p:cxnSp>
        <p:nvCxnSpPr>
          <p:cNvPr id="22" name="直接连接符 21">
            <a:extLst>
              <a:ext uri="{FF2B5EF4-FFF2-40B4-BE49-F238E27FC236}">
                <a16:creationId xmlns:a16="http://schemas.microsoft.com/office/drawing/2014/main" xmlns="" id="{0D95CF25-3038-4654-A1FC-5BCF75E64D47}"/>
              </a:ext>
            </a:extLst>
          </p:cNvPr>
          <p:cNvCxnSpPr/>
          <p:nvPr/>
        </p:nvCxnSpPr>
        <p:spPr>
          <a:xfrm>
            <a:off x="2632668" y="4727526"/>
            <a:ext cx="0" cy="151216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8B707E99-B48E-45A5-9229-9370157686F5}"/>
              </a:ext>
            </a:extLst>
          </p:cNvPr>
          <p:cNvCxnSpPr/>
          <p:nvPr/>
        </p:nvCxnSpPr>
        <p:spPr>
          <a:xfrm>
            <a:off x="4759647" y="4727526"/>
            <a:ext cx="0" cy="151216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B3B36230-F11B-42E8-8F62-648519E3B59C}"/>
              </a:ext>
            </a:extLst>
          </p:cNvPr>
          <p:cNvCxnSpPr/>
          <p:nvPr/>
        </p:nvCxnSpPr>
        <p:spPr>
          <a:xfrm>
            <a:off x="6886626" y="4727526"/>
            <a:ext cx="0" cy="1512168"/>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grpSp>
        <p:nvGrpSpPr>
          <p:cNvPr id="26" name="组合 25">
            <a:extLst>
              <a:ext uri="{FF2B5EF4-FFF2-40B4-BE49-F238E27FC236}">
                <a16:creationId xmlns:a16="http://schemas.microsoft.com/office/drawing/2014/main" xmlns="" id="{A2DE5D9B-B976-4D74-9396-F8A2C3F68435}"/>
              </a:ext>
            </a:extLst>
          </p:cNvPr>
          <p:cNvGrpSpPr/>
          <p:nvPr/>
        </p:nvGrpSpPr>
        <p:grpSpPr>
          <a:xfrm>
            <a:off x="563662" y="4939293"/>
            <a:ext cx="1973762" cy="1033367"/>
            <a:chOff x="2197445" y="2412894"/>
            <a:chExt cx="1973762" cy="1033367"/>
          </a:xfrm>
        </p:grpSpPr>
        <p:sp>
          <p:nvSpPr>
            <p:cNvPr id="27" name="文本框 26">
              <a:extLst>
                <a:ext uri="{FF2B5EF4-FFF2-40B4-BE49-F238E27FC236}">
                  <a16:creationId xmlns:a16="http://schemas.microsoft.com/office/drawing/2014/main" xmlns="" id="{67040ED6-DFC3-4418-8742-B5F34135566A}"/>
                </a:ext>
              </a:extLst>
            </p:cNvPr>
            <p:cNvSpPr txBox="1"/>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28" name="文本框 27">
              <a:extLst>
                <a:ext uri="{FF2B5EF4-FFF2-40B4-BE49-F238E27FC236}">
                  <a16:creationId xmlns:a16="http://schemas.microsoft.com/office/drawing/2014/main" xmlns="" id="{8B6FBBE9-E4AC-4B6E-8E54-2692A9109FA5}"/>
                </a:ext>
              </a:extLst>
            </p:cNvPr>
            <p:cNvSpPr txBox="1"/>
            <p:nvPr/>
          </p:nvSpPr>
          <p:spPr>
            <a:xfrm>
              <a:off x="2197445" y="2801276"/>
              <a:ext cx="1973762"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print the presentation and make it into a film to be used in a wider field</a:t>
              </a:r>
            </a:p>
          </p:txBody>
        </p:sp>
      </p:grpSp>
      <p:grpSp>
        <p:nvGrpSpPr>
          <p:cNvPr id="29" name="组合 28">
            <a:extLst>
              <a:ext uri="{FF2B5EF4-FFF2-40B4-BE49-F238E27FC236}">
                <a16:creationId xmlns:a16="http://schemas.microsoft.com/office/drawing/2014/main" xmlns="" id="{4E5292A9-6C65-4E66-A2B0-6C9616B4D30D}"/>
              </a:ext>
            </a:extLst>
          </p:cNvPr>
          <p:cNvGrpSpPr/>
          <p:nvPr/>
        </p:nvGrpSpPr>
        <p:grpSpPr>
          <a:xfrm>
            <a:off x="2709277" y="4939293"/>
            <a:ext cx="1973762" cy="1033367"/>
            <a:chOff x="2197445" y="2412894"/>
            <a:chExt cx="1973762" cy="1033367"/>
          </a:xfrm>
        </p:grpSpPr>
        <p:sp>
          <p:nvSpPr>
            <p:cNvPr id="30" name="文本框 29">
              <a:extLst>
                <a:ext uri="{FF2B5EF4-FFF2-40B4-BE49-F238E27FC236}">
                  <a16:creationId xmlns:a16="http://schemas.microsoft.com/office/drawing/2014/main" xmlns="" id="{A5336414-40A1-4B21-8981-9789772C5447}"/>
                </a:ext>
              </a:extLst>
            </p:cNvPr>
            <p:cNvSpPr txBox="1"/>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31" name="文本框 30">
              <a:extLst>
                <a:ext uri="{FF2B5EF4-FFF2-40B4-BE49-F238E27FC236}">
                  <a16:creationId xmlns:a16="http://schemas.microsoft.com/office/drawing/2014/main" xmlns="" id="{8EBA3AEF-BC5D-434E-9049-0A5C94A2D049}"/>
                </a:ext>
              </a:extLst>
            </p:cNvPr>
            <p:cNvSpPr txBox="1"/>
            <p:nvPr/>
          </p:nvSpPr>
          <p:spPr>
            <a:xfrm>
              <a:off x="2197445" y="2801276"/>
              <a:ext cx="1973762"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print the presentation and make it into a film to be used in a wider field</a:t>
              </a:r>
            </a:p>
          </p:txBody>
        </p:sp>
      </p:grpSp>
      <p:grpSp>
        <p:nvGrpSpPr>
          <p:cNvPr id="32" name="组合 31">
            <a:extLst>
              <a:ext uri="{FF2B5EF4-FFF2-40B4-BE49-F238E27FC236}">
                <a16:creationId xmlns:a16="http://schemas.microsoft.com/office/drawing/2014/main" xmlns="" id="{9120B3EF-25FB-4840-8398-676DDD81B8DD}"/>
              </a:ext>
            </a:extLst>
          </p:cNvPr>
          <p:cNvGrpSpPr/>
          <p:nvPr/>
        </p:nvGrpSpPr>
        <p:grpSpPr>
          <a:xfrm>
            <a:off x="4843872" y="4939293"/>
            <a:ext cx="1973762" cy="1033367"/>
            <a:chOff x="2197445" y="2412894"/>
            <a:chExt cx="1973762" cy="1033367"/>
          </a:xfrm>
        </p:grpSpPr>
        <p:sp>
          <p:nvSpPr>
            <p:cNvPr id="33" name="文本框 32">
              <a:extLst>
                <a:ext uri="{FF2B5EF4-FFF2-40B4-BE49-F238E27FC236}">
                  <a16:creationId xmlns:a16="http://schemas.microsoft.com/office/drawing/2014/main" xmlns="" id="{F204D3D8-EF34-4499-AB80-0079B1432D6B}"/>
                </a:ext>
              </a:extLst>
            </p:cNvPr>
            <p:cNvSpPr txBox="1"/>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bg1"/>
                  </a:solidFill>
                  <a:latin typeface="微软雅黑" panose="020B0503020204020204" pitchFamily="34" charset="-122"/>
                  <a:ea typeface="微软雅黑" panose="020B0503020204020204" pitchFamily="34" charset="-122"/>
                </a:rPr>
                <a:t>标题文字添加</a:t>
              </a:r>
            </a:p>
          </p:txBody>
        </p:sp>
        <p:sp>
          <p:nvSpPr>
            <p:cNvPr id="34" name="文本框 33">
              <a:extLst>
                <a:ext uri="{FF2B5EF4-FFF2-40B4-BE49-F238E27FC236}">
                  <a16:creationId xmlns:a16="http://schemas.microsoft.com/office/drawing/2014/main" xmlns="" id="{2D84DE13-041B-46C6-8620-E98DEA92DADF}"/>
                </a:ext>
              </a:extLst>
            </p:cNvPr>
            <p:cNvSpPr txBox="1"/>
            <p:nvPr/>
          </p:nvSpPr>
          <p:spPr>
            <a:xfrm>
              <a:off x="2197445" y="2801276"/>
              <a:ext cx="1973762"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schemeClr val="bg1"/>
                  </a:solidFill>
                  <a:latin typeface="微软雅黑" panose="020B0503020204020204" pitchFamily="34" charset="-122"/>
                  <a:ea typeface="微软雅黑" panose="020B0503020204020204" pitchFamily="34" charset="-122"/>
                </a:rPr>
                <a:t>print the presentation and make it into a film to be used in a wider field</a:t>
              </a:r>
            </a:p>
          </p:txBody>
        </p:sp>
      </p:grpSp>
      <p:grpSp>
        <p:nvGrpSpPr>
          <p:cNvPr id="35" name="组合 34">
            <a:extLst>
              <a:ext uri="{FF2B5EF4-FFF2-40B4-BE49-F238E27FC236}">
                <a16:creationId xmlns:a16="http://schemas.microsoft.com/office/drawing/2014/main" xmlns="" id="{DAA66B33-1ACB-48D1-AB1D-F13269C73669}"/>
              </a:ext>
            </a:extLst>
          </p:cNvPr>
          <p:cNvGrpSpPr/>
          <p:nvPr/>
        </p:nvGrpSpPr>
        <p:grpSpPr>
          <a:xfrm>
            <a:off x="6946490" y="4939293"/>
            <a:ext cx="1973762" cy="1033367"/>
            <a:chOff x="2197445" y="2412894"/>
            <a:chExt cx="1973762" cy="1033367"/>
          </a:xfrm>
        </p:grpSpPr>
        <p:sp>
          <p:nvSpPr>
            <p:cNvPr id="36" name="文本框 35">
              <a:extLst>
                <a:ext uri="{FF2B5EF4-FFF2-40B4-BE49-F238E27FC236}">
                  <a16:creationId xmlns:a16="http://schemas.microsoft.com/office/drawing/2014/main" xmlns="" id="{5208190A-30A7-427E-8833-F6B3A3B89170}"/>
                </a:ext>
              </a:extLst>
            </p:cNvPr>
            <p:cNvSpPr txBox="1"/>
            <p:nvPr/>
          </p:nvSpPr>
          <p:spPr>
            <a:xfrm>
              <a:off x="2273643" y="2412894"/>
              <a:ext cx="1821364"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标题文字添加</a:t>
              </a:r>
            </a:p>
          </p:txBody>
        </p:sp>
        <p:sp>
          <p:nvSpPr>
            <p:cNvPr id="37" name="文本框 36">
              <a:extLst>
                <a:ext uri="{FF2B5EF4-FFF2-40B4-BE49-F238E27FC236}">
                  <a16:creationId xmlns:a16="http://schemas.microsoft.com/office/drawing/2014/main" xmlns="" id="{128E8F27-1040-42E8-A570-6B6714EFE45B}"/>
                </a:ext>
              </a:extLst>
            </p:cNvPr>
            <p:cNvSpPr txBox="1"/>
            <p:nvPr/>
          </p:nvSpPr>
          <p:spPr>
            <a:xfrm>
              <a:off x="2197445" y="2801276"/>
              <a:ext cx="1973762" cy="644985"/>
            </a:xfrm>
            <a:prstGeom prst="rect">
              <a:avLst/>
            </a:prstGeom>
            <a:noFill/>
          </p:spPr>
          <p:txBody>
            <a:bodyPr wrap="square" rtlCol="0">
              <a:spAutoFit/>
              <a:scene3d>
                <a:camera prst="orthographicFront"/>
                <a:lightRig rig="threePt" dir="t"/>
              </a:scene3d>
              <a:sp3d contourW="12700"/>
            </a:bodyPr>
            <a:lstStyle/>
            <a:p>
              <a:pPr algn="ctr">
                <a:lnSpc>
                  <a:spcPct val="114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rPr>
                <a:t>print the presentation and make it into a film to be used in a wider field</a:t>
              </a:r>
            </a:p>
          </p:txBody>
        </p:sp>
      </p:grpSp>
    </p:spTree>
    <p:extLst>
      <p:ext uri="{BB962C8B-B14F-4D97-AF65-F5344CB8AC3E}">
        <p14:creationId xmlns:p14="http://schemas.microsoft.com/office/powerpoint/2010/main" val="165497419"/>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2500"/>
                                </p:stCondLst>
                                <p:childTnLst>
                                  <p:par>
                                    <p:cTn id="41" presetID="2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par>
                                    <p:cTn id="44" presetID="22" presetClass="entr" presetSubtype="1"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up)">
                                          <p:cBhvr>
                                            <p:cTn id="46" dur="500"/>
                                            <p:tgtEl>
                                              <p:spTgt spid="23"/>
                                            </p:tgtEl>
                                          </p:cBhvr>
                                        </p:animEffect>
                                      </p:childTnLst>
                                    </p:cTn>
                                  </p:par>
                                  <p:par>
                                    <p:cTn id="47" presetID="22" presetClass="entr" presetSubtype="1"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3000"/>
                                </p:stCondLst>
                                <p:childTnLst>
                                  <p:par>
                                    <p:cTn id="51" presetID="42"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anim calcmode="lin" valueType="num">
                                          <p:cBhvr>
                                            <p:cTn id="69" dur="1000" fill="hold"/>
                                            <p:tgtEl>
                                              <p:spTgt spid="35"/>
                                            </p:tgtEl>
                                            <p:attrNameLst>
                                              <p:attrName>ppt_x</p:attrName>
                                            </p:attrNameLst>
                                          </p:cBhvr>
                                          <p:tavLst>
                                            <p:tav tm="0">
                                              <p:val>
                                                <p:strVal val="#ppt_x"/>
                                              </p:val>
                                            </p:tav>
                                            <p:tav tm="100000">
                                              <p:val>
                                                <p:strVal val="#ppt_x"/>
                                              </p:val>
                                            </p:tav>
                                          </p:tavLst>
                                        </p:anim>
                                        <p:anim calcmode="lin" valueType="num">
                                          <p:cBhvr>
                                            <p:cTn id="70" dur="1000" fill="hold"/>
                                            <p:tgtEl>
                                              <p:spTgt spid="35"/>
                                            </p:tgtEl>
                                            <p:attrNameLst>
                                              <p:attrName>ppt_y</p:attrName>
                                            </p:attrNameLst>
                                          </p:cBhvr>
                                          <p:tavLst>
                                            <p:tav tm="0">
                                              <p:val>
                                                <p:strVal val="#ppt_y+.1"/>
                                              </p:val>
                                            </p:tav>
                                            <p:tav tm="100000">
                                              <p:val>
                                                <p:strVal val="#ppt_y"/>
                                              </p:val>
                                            </p:tav>
                                          </p:tavLst>
                                        </p:anim>
                                      </p:childTnLst>
                                    </p:cTn>
                                  </p:par>
                                  <p:par>
                                    <p:cTn id="71" presetID="53" presetClass="entr" presetSubtype="16" fill="hold" nodeType="withEffect">
                                      <p:stCondLst>
                                        <p:cond delay="100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2500"/>
                                </p:stCondLst>
                                <p:childTnLst>
                                  <p:par>
                                    <p:cTn id="41" presetID="22" presetClass="entr" presetSubtype="1" fill="hold"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par>
                                    <p:cTn id="44" presetID="22" presetClass="entr" presetSubtype="1"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up)">
                                          <p:cBhvr>
                                            <p:cTn id="46" dur="500"/>
                                            <p:tgtEl>
                                              <p:spTgt spid="23"/>
                                            </p:tgtEl>
                                          </p:cBhvr>
                                        </p:animEffect>
                                      </p:childTnLst>
                                    </p:cTn>
                                  </p:par>
                                  <p:par>
                                    <p:cTn id="47" presetID="22" presetClass="entr" presetSubtype="1" fill="hold"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wipe(up)">
                                          <p:cBhvr>
                                            <p:cTn id="49" dur="500"/>
                                            <p:tgtEl>
                                              <p:spTgt spid="24"/>
                                            </p:tgtEl>
                                          </p:cBhvr>
                                        </p:animEffect>
                                      </p:childTnLst>
                                    </p:cTn>
                                  </p:par>
                                </p:childTnLst>
                              </p:cTn>
                            </p:par>
                            <p:par>
                              <p:cTn id="50" fill="hold">
                                <p:stCondLst>
                                  <p:cond delay="3000"/>
                                </p:stCondLst>
                                <p:childTnLst>
                                  <p:par>
                                    <p:cTn id="51" presetID="42"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1000"/>
                                            <p:tgtEl>
                                              <p:spTgt spid="26"/>
                                            </p:tgtEl>
                                          </p:cBhvr>
                                        </p:animEffect>
                                        <p:anim calcmode="lin" valueType="num">
                                          <p:cBhvr>
                                            <p:cTn id="54" dur="1000" fill="hold"/>
                                            <p:tgtEl>
                                              <p:spTgt spid="26"/>
                                            </p:tgtEl>
                                            <p:attrNameLst>
                                              <p:attrName>ppt_x</p:attrName>
                                            </p:attrNameLst>
                                          </p:cBhvr>
                                          <p:tavLst>
                                            <p:tav tm="0">
                                              <p:val>
                                                <p:strVal val="#ppt_x"/>
                                              </p:val>
                                            </p:tav>
                                            <p:tav tm="100000">
                                              <p:val>
                                                <p:strVal val="#ppt_x"/>
                                              </p:val>
                                            </p:tav>
                                          </p:tavLst>
                                        </p:anim>
                                        <p:anim calcmode="lin" valueType="num">
                                          <p:cBhvr>
                                            <p:cTn id="55" dur="1000" fill="hold"/>
                                            <p:tgtEl>
                                              <p:spTgt spid="2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1000"/>
                                            <p:tgtEl>
                                              <p:spTgt spid="29"/>
                                            </p:tgtEl>
                                          </p:cBhvr>
                                        </p:animEffect>
                                        <p:anim calcmode="lin" valueType="num">
                                          <p:cBhvr>
                                            <p:cTn id="59" dur="1000" fill="hold"/>
                                            <p:tgtEl>
                                              <p:spTgt spid="29"/>
                                            </p:tgtEl>
                                            <p:attrNameLst>
                                              <p:attrName>ppt_x</p:attrName>
                                            </p:attrNameLst>
                                          </p:cBhvr>
                                          <p:tavLst>
                                            <p:tav tm="0">
                                              <p:val>
                                                <p:strVal val="#ppt_x"/>
                                              </p:val>
                                            </p:tav>
                                            <p:tav tm="100000">
                                              <p:val>
                                                <p:strVal val="#ppt_x"/>
                                              </p:val>
                                            </p:tav>
                                          </p:tavLst>
                                        </p:anim>
                                        <p:anim calcmode="lin" valueType="num">
                                          <p:cBhvr>
                                            <p:cTn id="60" dur="1000" fill="hold"/>
                                            <p:tgtEl>
                                              <p:spTgt spid="29"/>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fade">
                                          <p:cBhvr>
                                            <p:cTn id="63" dur="1000"/>
                                            <p:tgtEl>
                                              <p:spTgt spid="32"/>
                                            </p:tgtEl>
                                          </p:cBhvr>
                                        </p:animEffect>
                                        <p:anim calcmode="lin" valueType="num">
                                          <p:cBhvr>
                                            <p:cTn id="64" dur="1000" fill="hold"/>
                                            <p:tgtEl>
                                              <p:spTgt spid="32"/>
                                            </p:tgtEl>
                                            <p:attrNameLst>
                                              <p:attrName>ppt_x</p:attrName>
                                            </p:attrNameLst>
                                          </p:cBhvr>
                                          <p:tavLst>
                                            <p:tav tm="0">
                                              <p:val>
                                                <p:strVal val="#ppt_x"/>
                                              </p:val>
                                            </p:tav>
                                            <p:tav tm="100000">
                                              <p:val>
                                                <p:strVal val="#ppt_x"/>
                                              </p:val>
                                            </p:tav>
                                          </p:tavLst>
                                        </p:anim>
                                        <p:anim calcmode="lin" valueType="num">
                                          <p:cBhvr>
                                            <p:cTn id="65" dur="1000" fill="hold"/>
                                            <p:tgtEl>
                                              <p:spTgt spid="32"/>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anim calcmode="lin" valueType="num">
                                          <p:cBhvr>
                                            <p:cTn id="69" dur="1000" fill="hold"/>
                                            <p:tgtEl>
                                              <p:spTgt spid="35"/>
                                            </p:tgtEl>
                                            <p:attrNameLst>
                                              <p:attrName>ppt_x</p:attrName>
                                            </p:attrNameLst>
                                          </p:cBhvr>
                                          <p:tavLst>
                                            <p:tav tm="0">
                                              <p:val>
                                                <p:strVal val="#ppt_x"/>
                                              </p:val>
                                            </p:tav>
                                            <p:tav tm="100000">
                                              <p:val>
                                                <p:strVal val="#ppt_x"/>
                                              </p:val>
                                            </p:tav>
                                          </p:tavLst>
                                        </p:anim>
                                        <p:anim calcmode="lin" valueType="num">
                                          <p:cBhvr>
                                            <p:cTn id="70" dur="1000" fill="hold"/>
                                            <p:tgtEl>
                                              <p:spTgt spid="35"/>
                                            </p:tgtEl>
                                            <p:attrNameLst>
                                              <p:attrName>ppt_y</p:attrName>
                                            </p:attrNameLst>
                                          </p:cBhvr>
                                          <p:tavLst>
                                            <p:tav tm="0">
                                              <p:val>
                                                <p:strVal val="#ppt_y+.1"/>
                                              </p:val>
                                            </p:tav>
                                            <p:tav tm="100000">
                                              <p:val>
                                                <p:strVal val="#ppt_y"/>
                                              </p:val>
                                            </p:tav>
                                          </p:tavLst>
                                        </p:anim>
                                      </p:childTnLst>
                                    </p:cTn>
                                  </p:par>
                                  <p:par>
                                    <p:cTn id="71" presetID="53" presetClass="entr" presetSubtype="16" fill="hold" nodeType="withEffect">
                                      <p:stCondLst>
                                        <p:cond delay="1000"/>
                                      </p:stCondLst>
                                      <p:childTnLst>
                                        <p:set>
                                          <p:cBhvr>
                                            <p:cTn id="72" dur="1" fill="hold">
                                              <p:stCondLst>
                                                <p:cond delay="0"/>
                                              </p:stCondLst>
                                            </p:cTn>
                                            <p:tgtEl>
                                              <p:spTgt spid="44"/>
                                            </p:tgtEl>
                                            <p:attrNameLst>
                                              <p:attrName>style.visibility</p:attrName>
                                            </p:attrNameLst>
                                          </p:cBhvr>
                                          <p:to>
                                            <p:strVal val="visible"/>
                                          </p:to>
                                        </p:set>
                                        <p:anim calcmode="lin" valueType="num">
                                          <p:cBhvr>
                                            <p:cTn id="73" dur="500" fill="hold"/>
                                            <p:tgtEl>
                                              <p:spTgt spid="44"/>
                                            </p:tgtEl>
                                            <p:attrNameLst>
                                              <p:attrName>ppt_w</p:attrName>
                                            </p:attrNameLst>
                                          </p:cBhvr>
                                          <p:tavLst>
                                            <p:tav tm="0">
                                              <p:val>
                                                <p:fltVal val="0"/>
                                              </p:val>
                                            </p:tav>
                                            <p:tav tm="100000">
                                              <p:val>
                                                <p:strVal val="#ppt_w"/>
                                              </p:val>
                                            </p:tav>
                                          </p:tavLst>
                                        </p:anim>
                                        <p:anim calcmode="lin" valueType="num">
                                          <p:cBhvr>
                                            <p:cTn id="74" dur="500" fill="hold"/>
                                            <p:tgtEl>
                                              <p:spTgt spid="44"/>
                                            </p:tgtEl>
                                            <p:attrNameLst>
                                              <p:attrName>ppt_h</p:attrName>
                                            </p:attrNameLst>
                                          </p:cBhvr>
                                          <p:tavLst>
                                            <p:tav tm="0">
                                              <p:val>
                                                <p:fltVal val="0"/>
                                              </p:val>
                                            </p:tav>
                                            <p:tav tm="100000">
                                              <p:val>
                                                <p:strVal val="#ppt_h"/>
                                              </p:val>
                                            </p:tav>
                                          </p:tavLst>
                                        </p:anim>
                                        <p:animEffect transition="in" filter="fade">
                                          <p:cBhvr>
                                            <p:cTn id="7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D4D4D4"/>
        </a:solidFill>
        <a:effectLst/>
      </p:bgPr>
    </p:bg>
    <p:spTree>
      <p:nvGrpSpPr>
        <p:cNvPr id="1" name=""/>
        <p:cNvGrpSpPr/>
        <p:nvPr/>
      </p:nvGrpSpPr>
      <p:grpSpPr>
        <a:xfrm>
          <a:off x="0" y="0"/>
          <a:ext cx="0" cy="0"/>
          <a:chOff x="0" y="0"/>
          <a:chExt cx="0" cy="0"/>
        </a:xfrm>
      </p:grpSpPr>
      <p:pic>
        <p:nvPicPr>
          <p:cNvPr id="181" name="Picture 27">
            <a:extLst>
              <a:ext uri="{FF2B5EF4-FFF2-40B4-BE49-F238E27FC236}">
                <a16:creationId xmlns:a16="http://schemas.microsoft.com/office/drawing/2014/main" xmlns="" id="{2D9F2A25-8D6B-4DA9-BA9F-840AA878DAD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4505" y="1527523"/>
            <a:ext cx="8721182" cy="5029677"/>
          </a:xfrm>
          <a:prstGeom prst="rect">
            <a:avLst/>
          </a:prstGeom>
          <a:noFill/>
          <a:extLst>
            <a:ext uri="{909E8E84-426E-40DD-AFC4-6F175D3DCCD1}">
              <a14:hiddenFill xmlns:a14="http://schemas.microsoft.com/office/drawing/2010/main">
                <a:solidFill>
                  <a:srgbClr val="FFFFFF"/>
                </a:solidFill>
              </a14:hiddenFill>
            </a:ext>
          </a:extLst>
        </p:spPr>
      </p:pic>
      <p:grpSp>
        <p:nvGrpSpPr>
          <p:cNvPr id="248" name="组合 247">
            <a:extLst>
              <a:ext uri="{FF2B5EF4-FFF2-40B4-BE49-F238E27FC236}">
                <a16:creationId xmlns:a16="http://schemas.microsoft.com/office/drawing/2014/main" xmlns="" id="{8CFCAE59-0596-41EA-BF45-62394FDEBCC7}"/>
              </a:ext>
            </a:extLst>
          </p:cNvPr>
          <p:cNvGrpSpPr/>
          <p:nvPr/>
        </p:nvGrpSpPr>
        <p:grpSpPr>
          <a:xfrm>
            <a:off x="9341556" y="214245"/>
            <a:ext cx="2838164" cy="6272091"/>
            <a:chOff x="9341556" y="214245"/>
            <a:chExt cx="2838164" cy="6272091"/>
          </a:xfrm>
        </p:grpSpPr>
        <p:cxnSp>
          <p:nvCxnSpPr>
            <p:cNvPr id="249" name="直接连接符 248">
              <a:extLst>
                <a:ext uri="{FF2B5EF4-FFF2-40B4-BE49-F238E27FC236}">
                  <a16:creationId xmlns:a16="http://schemas.microsoft.com/office/drawing/2014/main" xmlns="" id="{08508B02-EDC2-4303-A5DC-B28394E65231}"/>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a:extLst>
                <a:ext uri="{FF2B5EF4-FFF2-40B4-BE49-F238E27FC236}">
                  <a16:creationId xmlns:a16="http://schemas.microsoft.com/office/drawing/2014/main" xmlns="" id="{EC40ED44-64D9-47D8-8009-7E1AA3804022}"/>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1" name="直接连接符 250">
              <a:extLst>
                <a:ext uri="{FF2B5EF4-FFF2-40B4-BE49-F238E27FC236}">
                  <a16:creationId xmlns:a16="http://schemas.microsoft.com/office/drawing/2014/main" xmlns="" id="{01DAE3AD-0FB1-4504-8133-B1762710E121}"/>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a:extLst>
                <a:ext uri="{FF2B5EF4-FFF2-40B4-BE49-F238E27FC236}">
                  <a16:creationId xmlns:a16="http://schemas.microsoft.com/office/drawing/2014/main" xmlns="" id="{8AEFC11A-E0FF-4DAF-B3DB-A96C592BBD5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3" name="直接连接符 252">
              <a:extLst>
                <a:ext uri="{FF2B5EF4-FFF2-40B4-BE49-F238E27FC236}">
                  <a16:creationId xmlns:a16="http://schemas.microsoft.com/office/drawing/2014/main" xmlns="" id="{425E4468-6D86-4CD9-897B-B5E00AD90E27}"/>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a:extLst>
                <a:ext uri="{FF2B5EF4-FFF2-40B4-BE49-F238E27FC236}">
                  <a16:creationId xmlns:a16="http://schemas.microsoft.com/office/drawing/2014/main" xmlns="" id="{41F22FD7-DB86-4567-8C1D-33FE9D3D200A}"/>
                </a:ext>
              </a:extLst>
            </p:cNvPr>
            <p:cNvCxnSpPr>
              <a:stCxn id="276"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a:extLst>
                <a:ext uri="{FF2B5EF4-FFF2-40B4-BE49-F238E27FC236}">
                  <a16:creationId xmlns:a16="http://schemas.microsoft.com/office/drawing/2014/main" xmlns="" id="{62A412D0-31B2-48F4-BCBD-6164E04829ED}"/>
                </a:ext>
              </a:extLst>
            </p:cNvPr>
            <p:cNvCxnSpPr>
              <a:stCxn id="280"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a:extLst>
                <a:ext uri="{FF2B5EF4-FFF2-40B4-BE49-F238E27FC236}">
                  <a16:creationId xmlns:a16="http://schemas.microsoft.com/office/drawing/2014/main" xmlns="" id="{9771A6A9-85E4-4EC9-A4B2-88A33EAC901D}"/>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a:extLst>
                <a:ext uri="{FF2B5EF4-FFF2-40B4-BE49-F238E27FC236}">
                  <a16:creationId xmlns:a16="http://schemas.microsoft.com/office/drawing/2014/main" xmlns="" id="{F33D4DA2-2DF8-4A57-A390-1E78EE7067F3}"/>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a:extLst>
                <a:ext uri="{FF2B5EF4-FFF2-40B4-BE49-F238E27FC236}">
                  <a16:creationId xmlns:a16="http://schemas.microsoft.com/office/drawing/2014/main" xmlns="" id="{84F6C951-1180-4C89-8EA7-3B15F065D731}"/>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a:extLst>
                <a:ext uri="{FF2B5EF4-FFF2-40B4-BE49-F238E27FC236}">
                  <a16:creationId xmlns:a16="http://schemas.microsoft.com/office/drawing/2014/main" xmlns="" id="{E1EDE2E7-F9F4-4F2F-B5E3-26369F711084}"/>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a:extLst>
                <a:ext uri="{FF2B5EF4-FFF2-40B4-BE49-F238E27FC236}">
                  <a16:creationId xmlns:a16="http://schemas.microsoft.com/office/drawing/2014/main" xmlns="" id="{3BAFAD6B-F93E-4119-A2CE-917B38FE9205}"/>
                </a:ext>
              </a:extLst>
            </p:cNvPr>
            <p:cNvCxnSpPr>
              <a:stCxn id="26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a:extLst>
                <a:ext uri="{FF2B5EF4-FFF2-40B4-BE49-F238E27FC236}">
                  <a16:creationId xmlns:a16="http://schemas.microsoft.com/office/drawing/2014/main" xmlns="" id="{4F389043-B6A8-4347-99DD-8C1D651C8353}"/>
                </a:ext>
              </a:extLst>
            </p:cNvPr>
            <p:cNvCxnSpPr>
              <a:endCxn id="26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a:extLst>
                <a:ext uri="{FF2B5EF4-FFF2-40B4-BE49-F238E27FC236}">
                  <a16:creationId xmlns:a16="http://schemas.microsoft.com/office/drawing/2014/main" xmlns="" id="{9FDD5F46-C5F9-4518-9CEA-FDA2717E34E8}"/>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a:extLst>
                <a:ext uri="{FF2B5EF4-FFF2-40B4-BE49-F238E27FC236}">
                  <a16:creationId xmlns:a16="http://schemas.microsoft.com/office/drawing/2014/main" xmlns="" id="{277BB445-FD2B-44CB-855D-8E8FB1C5847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a:extLst>
                <a:ext uri="{FF2B5EF4-FFF2-40B4-BE49-F238E27FC236}">
                  <a16:creationId xmlns:a16="http://schemas.microsoft.com/office/drawing/2014/main" xmlns="" id="{24962A72-9987-4376-953D-DF6BFAE9439B}"/>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a:extLst>
                <a:ext uri="{FF2B5EF4-FFF2-40B4-BE49-F238E27FC236}">
                  <a16:creationId xmlns:a16="http://schemas.microsoft.com/office/drawing/2014/main" xmlns="" id="{4F5B9763-3012-459B-9FCD-68ED2EF7ADAF}"/>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6" name="椭圆 265">
              <a:extLst>
                <a:ext uri="{FF2B5EF4-FFF2-40B4-BE49-F238E27FC236}">
                  <a16:creationId xmlns:a16="http://schemas.microsoft.com/office/drawing/2014/main" xmlns="" id="{CA3E32FC-B973-4693-BA7A-0C9309C1C0EF}"/>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7" name="椭圆 266">
              <a:extLst>
                <a:ext uri="{FF2B5EF4-FFF2-40B4-BE49-F238E27FC236}">
                  <a16:creationId xmlns:a16="http://schemas.microsoft.com/office/drawing/2014/main" xmlns="" id="{441B43EC-85D5-4CD3-8B7B-C475E3AEC6C0}"/>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椭圆 267">
              <a:extLst>
                <a:ext uri="{FF2B5EF4-FFF2-40B4-BE49-F238E27FC236}">
                  <a16:creationId xmlns:a16="http://schemas.microsoft.com/office/drawing/2014/main" xmlns="" id="{033074BA-4428-4ECC-93A3-42E30F132E31}"/>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a:extLst>
                <a:ext uri="{FF2B5EF4-FFF2-40B4-BE49-F238E27FC236}">
                  <a16:creationId xmlns:a16="http://schemas.microsoft.com/office/drawing/2014/main" xmlns="" id="{6596ABD7-B389-47F6-AF4F-F6E34AF6650E}"/>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0" name="椭圆 269">
              <a:extLst>
                <a:ext uri="{FF2B5EF4-FFF2-40B4-BE49-F238E27FC236}">
                  <a16:creationId xmlns:a16="http://schemas.microsoft.com/office/drawing/2014/main" xmlns="" id="{472998CD-E391-4012-88D4-362456185D98}"/>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椭圆 270">
              <a:extLst>
                <a:ext uri="{FF2B5EF4-FFF2-40B4-BE49-F238E27FC236}">
                  <a16:creationId xmlns:a16="http://schemas.microsoft.com/office/drawing/2014/main" xmlns="" id="{36CAC1CE-9CE7-4B22-83B2-28C2F301A2EF}"/>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椭圆 271">
              <a:extLst>
                <a:ext uri="{FF2B5EF4-FFF2-40B4-BE49-F238E27FC236}">
                  <a16:creationId xmlns:a16="http://schemas.microsoft.com/office/drawing/2014/main" xmlns="" id="{081DBC15-AB22-4352-9390-F78A3B6471B8}"/>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a:extLst>
                <a:ext uri="{FF2B5EF4-FFF2-40B4-BE49-F238E27FC236}">
                  <a16:creationId xmlns:a16="http://schemas.microsoft.com/office/drawing/2014/main" xmlns="" id="{B3C652A7-1D0C-4137-925F-937D81B308DD}"/>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a:extLst>
                <a:ext uri="{FF2B5EF4-FFF2-40B4-BE49-F238E27FC236}">
                  <a16:creationId xmlns:a16="http://schemas.microsoft.com/office/drawing/2014/main" xmlns="" id="{A1842ECF-0401-4BA7-8B0F-EBC43A15D005}"/>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a:extLst>
                <a:ext uri="{FF2B5EF4-FFF2-40B4-BE49-F238E27FC236}">
                  <a16:creationId xmlns:a16="http://schemas.microsoft.com/office/drawing/2014/main" xmlns="" id="{FCEA8868-A7B6-495B-8950-96A7DC694BE3}"/>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a:extLst>
                <a:ext uri="{FF2B5EF4-FFF2-40B4-BE49-F238E27FC236}">
                  <a16:creationId xmlns:a16="http://schemas.microsoft.com/office/drawing/2014/main" xmlns="" id="{396E1EBC-E14B-4DB3-980D-077961A4634A}"/>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a:extLst>
                <a:ext uri="{FF2B5EF4-FFF2-40B4-BE49-F238E27FC236}">
                  <a16:creationId xmlns:a16="http://schemas.microsoft.com/office/drawing/2014/main" xmlns="" id="{74EBFC0E-64C6-4FEC-91B8-9A7DC892D331}"/>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a:extLst>
                <a:ext uri="{FF2B5EF4-FFF2-40B4-BE49-F238E27FC236}">
                  <a16:creationId xmlns:a16="http://schemas.microsoft.com/office/drawing/2014/main" xmlns="" id="{035BE91B-BDD2-48C2-88A9-9E80E718C339}"/>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9" name="椭圆 278">
              <a:extLst>
                <a:ext uri="{FF2B5EF4-FFF2-40B4-BE49-F238E27FC236}">
                  <a16:creationId xmlns:a16="http://schemas.microsoft.com/office/drawing/2014/main" xmlns="" id="{71668093-D6C0-4D61-9BDD-B1D281C65E5A}"/>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a:extLst>
                <a:ext uri="{FF2B5EF4-FFF2-40B4-BE49-F238E27FC236}">
                  <a16:creationId xmlns:a16="http://schemas.microsoft.com/office/drawing/2014/main" xmlns="" id="{82F5B633-5C33-4DF6-82DA-6F775E4A3749}"/>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1" name="椭圆 280">
              <a:extLst>
                <a:ext uri="{FF2B5EF4-FFF2-40B4-BE49-F238E27FC236}">
                  <a16:creationId xmlns:a16="http://schemas.microsoft.com/office/drawing/2014/main" xmlns="" id="{0F088CBF-95B9-4D3E-99FB-5AC375A53F7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281">
              <a:extLst>
                <a:ext uri="{FF2B5EF4-FFF2-40B4-BE49-F238E27FC236}">
                  <a16:creationId xmlns:a16="http://schemas.microsoft.com/office/drawing/2014/main" xmlns="" id="{C68A9E6C-C60B-4B63-92F4-7B8494D734D1}"/>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椭圆 282">
              <a:extLst>
                <a:ext uri="{FF2B5EF4-FFF2-40B4-BE49-F238E27FC236}">
                  <a16:creationId xmlns:a16="http://schemas.microsoft.com/office/drawing/2014/main" xmlns="" id="{1D505078-9FF3-419A-9744-573045C27491}"/>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椭圆 283">
              <a:extLst>
                <a:ext uri="{FF2B5EF4-FFF2-40B4-BE49-F238E27FC236}">
                  <a16:creationId xmlns:a16="http://schemas.microsoft.com/office/drawing/2014/main" xmlns="" id="{909B05E9-3D8D-4C4A-8A89-FD93E388BECB}"/>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284">
              <a:extLst>
                <a:ext uri="{FF2B5EF4-FFF2-40B4-BE49-F238E27FC236}">
                  <a16:creationId xmlns:a16="http://schemas.microsoft.com/office/drawing/2014/main" xmlns="" id="{59B523FD-3B3E-49E7-874D-C7A9AD24259E}"/>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285">
              <a:extLst>
                <a:ext uri="{FF2B5EF4-FFF2-40B4-BE49-F238E27FC236}">
                  <a16:creationId xmlns:a16="http://schemas.microsoft.com/office/drawing/2014/main" xmlns="" id="{729C343B-8B1A-4025-9584-E011B6C4DBA2}"/>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286">
              <a:extLst>
                <a:ext uri="{FF2B5EF4-FFF2-40B4-BE49-F238E27FC236}">
                  <a16:creationId xmlns:a16="http://schemas.microsoft.com/office/drawing/2014/main" xmlns="" id="{FD69F6AC-ABE0-4D11-9127-6825D9E95E0C}"/>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椭圆 287">
              <a:extLst>
                <a:ext uri="{FF2B5EF4-FFF2-40B4-BE49-F238E27FC236}">
                  <a16:creationId xmlns:a16="http://schemas.microsoft.com/office/drawing/2014/main" xmlns="" id="{131617B7-F7BE-433A-A52C-25D8F08E0159}"/>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9" name="椭圆 288">
              <a:extLst>
                <a:ext uri="{FF2B5EF4-FFF2-40B4-BE49-F238E27FC236}">
                  <a16:creationId xmlns:a16="http://schemas.microsoft.com/office/drawing/2014/main" xmlns="" id="{86D61E09-E525-455F-A28D-6F64EB00C5DA}"/>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0" name="椭圆 289">
              <a:extLst>
                <a:ext uri="{FF2B5EF4-FFF2-40B4-BE49-F238E27FC236}">
                  <a16:creationId xmlns:a16="http://schemas.microsoft.com/office/drawing/2014/main" xmlns="" id="{6A9D6E6A-AA18-4E03-857E-7947F8DFC3F3}"/>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1" name="椭圆 290">
              <a:extLst>
                <a:ext uri="{FF2B5EF4-FFF2-40B4-BE49-F238E27FC236}">
                  <a16:creationId xmlns:a16="http://schemas.microsoft.com/office/drawing/2014/main" xmlns="" id="{BB6FC75A-72F6-48EB-ACAC-C6B4BB8A9E5F}"/>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a:extLst>
                <a:ext uri="{FF2B5EF4-FFF2-40B4-BE49-F238E27FC236}">
                  <a16:creationId xmlns:a16="http://schemas.microsoft.com/office/drawing/2014/main" xmlns="" id="{68B3020A-8F9F-4FD9-8A42-8FE088DC9C83}"/>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a:extLst>
                <a:ext uri="{FF2B5EF4-FFF2-40B4-BE49-F238E27FC236}">
                  <a16:creationId xmlns:a16="http://schemas.microsoft.com/office/drawing/2014/main" xmlns="" id="{1EFC1A5F-96EB-494F-BA30-602D6A09D32E}"/>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a:extLst>
                <a:ext uri="{FF2B5EF4-FFF2-40B4-BE49-F238E27FC236}">
                  <a16:creationId xmlns:a16="http://schemas.microsoft.com/office/drawing/2014/main" xmlns="" id="{B09B7CAB-DF62-40EA-8C5D-EB299CB6775A}"/>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a:extLst>
                <a:ext uri="{FF2B5EF4-FFF2-40B4-BE49-F238E27FC236}">
                  <a16:creationId xmlns:a16="http://schemas.microsoft.com/office/drawing/2014/main" xmlns="" id="{D313CCA3-EE60-4E46-A181-639BE40A4291}"/>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椭圆 295">
              <a:extLst>
                <a:ext uri="{FF2B5EF4-FFF2-40B4-BE49-F238E27FC236}">
                  <a16:creationId xmlns:a16="http://schemas.microsoft.com/office/drawing/2014/main" xmlns="" id="{714300D5-E992-41E0-B710-6DDF9204B270}"/>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a:extLst>
                <a:ext uri="{FF2B5EF4-FFF2-40B4-BE49-F238E27FC236}">
                  <a16:creationId xmlns:a16="http://schemas.microsoft.com/office/drawing/2014/main" xmlns="" id="{794A8DF8-9949-40E1-AFD6-791384F14E74}"/>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a:extLst>
                <a:ext uri="{FF2B5EF4-FFF2-40B4-BE49-F238E27FC236}">
                  <a16:creationId xmlns:a16="http://schemas.microsoft.com/office/drawing/2014/main" xmlns="" id="{0FDF69D0-9EF2-4BE8-A37F-BB060CAC9CB8}"/>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9" name="组合 298">
              <a:extLst>
                <a:ext uri="{FF2B5EF4-FFF2-40B4-BE49-F238E27FC236}">
                  <a16:creationId xmlns:a16="http://schemas.microsoft.com/office/drawing/2014/main" xmlns="" id="{6EB8D969-4070-486A-8DDA-68D64DFFA063}"/>
                </a:ext>
              </a:extLst>
            </p:cNvPr>
            <p:cNvGrpSpPr/>
            <p:nvPr/>
          </p:nvGrpSpPr>
          <p:grpSpPr>
            <a:xfrm rot="16741234">
              <a:off x="8234108" y="3129597"/>
              <a:ext cx="2720838" cy="505942"/>
              <a:chOff x="5233265" y="2334818"/>
              <a:chExt cx="2720838" cy="505942"/>
            </a:xfrm>
          </p:grpSpPr>
          <p:sp>
            <p:nvSpPr>
              <p:cNvPr id="305" name="椭圆 304">
                <a:extLst>
                  <a:ext uri="{FF2B5EF4-FFF2-40B4-BE49-F238E27FC236}">
                    <a16:creationId xmlns:a16="http://schemas.microsoft.com/office/drawing/2014/main" xmlns="" id="{4FF7C9FF-FBA3-4238-BEFF-632F5F077231}"/>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椭圆 305">
                <a:extLst>
                  <a:ext uri="{FF2B5EF4-FFF2-40B4-BE49-F238E27FC236}">
                    <a16:creationId xmlns:a16="http://schemas.microsoft.com/office/drawing/2014/main" xmlns="" id="{50A39458-7FB8-40C6-9E83-6A9077DCE438}"/>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a:extLst>
                  <a:ext uri="{FF2B5EF4-FFF2-40B4-BE49-F238E27FC236}">
                    <a16:creationId xmlns:a16="http://schemas.microsoft.com/office/drawing/2014/main" xmlns="" id="{E4EA9D29-6652-4B27-9974-F58C066421D0}"/>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a:extLst>
                  <a:ext uri="{FF2B5EF4-FFF2-40B4-BE49-F238E27FC236}">
                    <a16:creationId xmlns:a16="http://schemas.microsoft.com/office/drawing/2014/main" xmlns="" id="{B7D5FFF3-1109-4B6C-8EC0-EC722143891F}"/>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a:extLst>
                  <a:ext uri="{FF2B5EF4-FFF2-40B4-BE49-F238E27FC236}">
                    <a16:creationId xmlns:a16="http://schemas.microsoft.com/office/drawing/2014/main" xmlns="" id="{CB6CD410-CE58-443E-B380-30984D42D962}"/>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00" name="直接连接符 299">
              <a:extLst>
                <a:ext uri="{FF2B5EF4-FFF2-40B4-BE49-F238E27FC236}">
                  <a16:creationId xmlns:a16="http://schemas.microsoft.com/office/drawing/2014/main" xmlns="" id="{A014DF69-3067-44B2-9B9D-E72A0BD7B7C5}"/>
                </a:ext>
              </a:extLst>
            </p:cNvPr>
            <p:cNvCxnSpPr>
              <a:endCxn id="278"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a:extLst>
                <a:ext uri="{FF2B5EF4-FFF2-40B4-BE49-F238E27FC236}">
                  <a16:creationId xmlns:a16="http://schemas.microsoft.com/office/drawing/2014/main" xmlns="" id="{9A274CE5-F11D-4A16-967E-5F613EF6CF93}"/>
                </a:ext>
              </a:extLst>
            </p:cNvPr>
            <p:cNvCxnSpPr>
              <a:stCxn id="279" idx="0"/>
              <a:endCxn id="278"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2" name="椭圆 301">
              <a:extLst>
                <a:ext uri="{FF2B5EF4-FFF2-40B4-BE49-F238E27FC236}">
                  <a16:creationId xmlns:a16="http://schemas.microsoft.com/office/drawing/2014/main" xmlns="" id="{C017928E-BEB0-477D-A25D-50FA8DA4FE1C}"/>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椭圆 302">
              <a:extLst>
                <a:ext uri="{FF2B5EF4-FFF2-40B4-BE49-F238E27FC236}">
                  <a16:creationId xmlns:a16="http://schemas.microsoft.com/office/drawing/2014/main" xmlns="" id="{42E67344-E7D3-4FAD-8D09-8C46B810BEA1}"/>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椭圆 303">
              <a:extLst>
                <a:ext uri="{FF2B5EF4-FFF2-40B4-BE49-F238E27FC236}">
                  <a16:creationId xmlns:a16="http://schemas.microsoft.com/office/drawing/2014/main" xmlns="" id="{3AC99707-797D-4FC7-8A63-B3BD4EDBDB95}"/>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372AE58E-1A4B-4C69-8F65-4F39FD7A3F1F}"/>
              </a:ext>
            </a:extLst>
          </p:cNvPr>
          <p:cNvSpPr txBox="1"/>
          <p:nvPr/>
        </p:nvSpPr>
        <p:spPr>
          <a:xfrm>
            <a:off x="497084" y="1662810"/>
            <a:ext cx="2646878" cy="830997"/>
          </a:xfrm>
          <a:prstGeom prst="rect">
            <a:avLst/>
          </a:prstGeom>
          <a:noFill/>
        </p:spPr>
        <p:txBody>
          <a:bodyPr wrap="square" rtlCol="0">
            <a:spAutoFit/>
          </a:body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工作规划</a:t>
            </a:r>
          </a:p>
        </p:txBody>
      </p:sp>
      <p:sp>
        <p:nvSpPr>
          <p:cNvPr id="24" name="文本框 23">
            <a:extLst>
              <a:ext uri="{FF2B5EF4-FFF2-40B4-BE49-F238E27FC236}">
                <a16:creationId xmlns:a16="http://schemas.microsoft.com/office/drawing/2014/main" xmlns="" id="{1D46D7CA-7FB7-453F-86E9-99D9C641D5BB}"/>
              </a:ext>
            </a:extLst>
          </p:cNvPr>
          <p:cNvSpPr txBox="1"/>
          <p:nvPr/>
        </p:nvSpPr>
        <p:spPr>
          <a:xfrm>
            <a:off x="480050" y="326789"/>
            <a:ext cx="4139494" cy="1569660"/>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r>
              <a:rPr lang="en-US" altLang="zh-CN" sz="9600" dirty="0">
                <a:latin typeface="Aurora Cn BT" panose="020B0508020207060204" pitchFamily="34" charset="0"/>
                <a:sym typeface="+mn-lt"/>
              </a:rPr>
              <a:t>PLANNING</a:t>
            </a:r>
          </a:p>
        </p:txBody>
      </p:sp>
      <p:pic>
        <p:nvPicPr>
          <p:cNvPr id="245" name="图片 244">
            <a:extLst>
              <a:ext uri="{FF2B5EF4-FFF2-40B4-BE49-F238E27FC236}">
                <a16:creationId xmlns:a16="http://schemas.microsoft.com/office/drawing/2014/main" xmlns="" id="{1F4E3FC3-0CB0-482E-BA09-32C300667D1C}"/>
              </a:ext>
            </a:extLst>
          </p:cNvPr>
          <p:cNvPicPr>
            <a:picLocks noChangeAspect="1"/>
          </p:cNvPicPr>
          <p:nvPr/>
        </p:nvPicPr>
        <p:blipFill rotWithShape="1">
          <a:blip r:embed="rId4">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sp>
        <p:nvSpPr>
          <p:cNvPr id="246" name="文本框 245">
            <a:extLst>
              <a:ext uri="{FF2B5EF4-FFF2-40B4-BE49-F238E27FC236}">
                <a16:creationId xmlns:a16="http://schemas.microsoft.com/office/drawing/2014/main" xmlns="" id="{5DDF95EF-0BBE-4D8B-AB1E-6438015DDBCD}"/>
              </a:ext>
            </a:extLst>
          </p:cNvPr>
          <p:cNvSpPr txBox="1"/>
          <p:nvPr/>
        </p:nvSpPr>
        <p:spPr>
          <a:xfrm>
            <a:off x="5085695" y="3377516"/>
            <a:ext cx="1497526" cy="1569660"/>
          </a:xfrm>
          <a:prstGeom prst="rect">
            <a:avLst/>
          </a:prstGeom>
          <a:noFill/>
        </p:spPr>
        <p:txBody>
          <a:bodyPr wrap="none" rtlCol="0">
            <a:spAutoFit/>
          </a:bodyPr>
          <a:lstStyle/>
          <a:p>
            <a:pPr algn="ctr"/>
            <a:r>
              <a:rPr lang="en-US" altLang="zh-CN" sz="9600" dirty="0">
                <a:solidFill>
                  <a:schemeClr val="bg1"/>
                </a:solidFill>
                <a:latin typeface="Impact" panose="020B0806030902050204" pitchFamily="34" charset="0"/>
                <a:ea typeface="造字工房形黑（非商用）细体" pitchFamily="50" charset="-122"/>
              </a:rPr>
              <a:t>03</a:t>
            </a:r>
            <a:endParaRPr lang="zh-CN" altLang="en-US" sz="9600" dirty="0">
              <a:solidFill>
                <a:schemeClr val="bg1"/>
              </a:solidFill>
              <a:latin typeface="Impact" panose="020B0806030902050204" pitchFamily="34" charset="0"/>
            </a:endParaRPr>
          </a:p>
        </p:txBody>
      </p:sp>
      <p:sp>
        <p:nvSpPr>
          <p:cNvPr id="247" name="文本框 246">
            <a:extLst>
              <a:ext uri="{FF2B5EF4-FFF2-40B4-BE49-F238E27FC236}">
                <a16:creationId xmlns:a16="http://schemas.microsoft.com/office/drawing/2014/main" xmlns="" id="{0F2E86E5-970E-4239-9F24-B36F0AD02796}"/>
              </a:ext>
            </a:extLst>
          </p:cNvPr>
          <p:cNvSpPr txBox="1"/>
          <p:nvPr/>
        </p:nvSpPr>
        <p:spPr>
          <a:xfrm>
            <a:off x="4533824" y="2656301"/>
            <a:ext cx="2101220" cy="1015663"/>
          </a:xfrm>
          <a:prstGeom prst="rect">
            <a:avLst/>
          </a:prstGeom>
          <a:noFill/>
        </p:spPr>
        <p:txBody>
          <a:bodyPr wrap="square" rtlCol="0">
            <a:spAutoFit/>
          </a:bodyPr>
          <a:lstStyle/>
          <a:p>
            <a:pPr algn="ctr"/>
            <a:r>
              <a:rPr lang="en-US" altLang="zh-CN" sz="6000" dirty="0">
                <a:solidFill>
                  <a:schemeClr val="bg1"/>
                </a:solidFill>
                <a:latin typeface="Impact" panose="020B0806030902050204" pitchFamily="34" charset="0"/>
                <a:ea typeface="造字工房形黑（非商用）细体" pitchFamily="50" charset="-122"/>
              </a:rPr>
              <a:t>Part </a:t>
            </a:r>
          </a:p>
        </p:txBody>
      </p:sp>
      <p:sp>
        <p:nvSpPr>
          <p:cNvPr id="73" name="文本框 9">
            <a:extLst>
              <a:ext uri="{FF2B5EF4-FFF2-40B4-BE49-F238E27FC236}">
                <a16:creationId xmlns:a16="http://schemas.microsoft.com/office/drawing/2014/main" xmlns="" id="{CEEACEDC-206D-41B3-8291-D8132FC5EA78}"/>
              </a:ext>
            </a:extLst>
          </p:cNvPr>
          <p:cNvSpPr txBox="1"/>
          <p:nvPr/>
        </p:nvSpPr>
        <p:spPr>
          <a:xfrm>
            <a:off x="4922389"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工作目标</a:t>
            </a:r>
          </a:p>
        </p:txBody>
      </p:sp>
      <p:sp>
        <p:nvSpPr>
          <p:cNvPr id="74" name="文本框 9">
            <a:extLst>
              <a:ext uri="{FF2B5EF4-FFF2-40B4-BE49-F238E27FC236}">
                <a16:creationId xmlns:a16="http://schemas.microsoft.com/office/drawing/2014/main" xmlns="" id="{368AF298-6005-4EB8-A803-337F738DF9DF}"/>
              </a:ext>
            </a:extLst>
          </p:cNvPr>
          <p:cNvSpPr txBox="1"/>
          <p:nvPr/>
        </p:nvSpPr>
        <p:spPr>
          <a:xfrm>
            <a:off x="4922389" y="556305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团队建设</a:t>
            </a:r>
          </a:p>
        </p:txBody>
      </p:sp>
      <p:sp>
        <p:nvSpPr>
          <p:cNvPr id="75" name="文本框 9">
            <a:extLst>
              <a:ext uri="{FF2B5EF4-FFF2-40B4-BE49-F238E27FC236}">
                <a16:creationId xmlns:a16="http://schemas.microsoft.com/office/drawing/2014/main" xmlns="" id="{46185565-9D03-41AE-AE19-EA61CED97411}"/>
              </a:ext>
            </a:extLst>
          </p:cNvPr>
          <p:cNvSpPr txBox="1"/>
          <p:nvPr/>
        </p:nvSpPr>
        <p:spPr>
          <a:xfrm>
            <a:off x="4922389" y="5866748"/>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市场分析</a:t>
            </a:r>
          </a:p>
        </p:txBody>
      </p:sp>
      <p:sp>
        <p:nvSpPr>
          <p:cNvPr id="76" name="文本框 9">
            <a:extLst>
              <a:ext uri="{FF2B5EF4-FFF2-40B4-BE49-F238E27FC236}">
                <a16:creationId xmlns:a16="http://schemas.microsoft.com/office/drawing/2014/main" xmlns="" id="{0063BCA2-7A85-4350-B684-2BCBB45F53C9}"/>
              </a:ext>
            </a:extLst>
          </p:cNvPr>
          <p:cNvSpPr txBox="1"/>
          <p:nvPr/>
        </p:nvSpPr>
        <p:spPr>
          <a:xfrm>
            <a:off x="5870186"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财务分析</a:t>
            </a:r>
          </a:p>
        </p:txBody>
      </p:sp>
      <p:sp>
        <p:nvSpPr>
          <p:cNvPr id="77" name="文本框 9">
            <a:extLst>
              <a:ext uri="{FF2B5EF4-FFF2-40B4-BE49-F238E27FC236}">
                <a16:creationId xmlns:a16="http://schemas.microsoft.com/office/drawing/2014/main" xmlns="" id="{0C7BDBE9-4B11-4CDA-8E4C-37E7DC43AB43}"/>
              </a:ext>
            </a:extLst>
          </p:cNvPr>
          <p:cNvSpPr txBox="1"/>
          <p:nvPr/>
        </p:nvSpPr>
        <p:spPr>
          <a:xfrm>
            <a:off x="5870186" y="556305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业务规划</a:t>
            </a:r>
          </a:p>
        </p:txBody>
      </p:sp>
      <p:sp>
        <p:nvSpPr>
          <p:cNvPr id="78" name="文本框 9">
            <a:extLst>
              <a:ext uri="{FF2B5EF4-FFF2-40B4-BE49-F238E27FC236}">
                <a16:creationId xmlns:a16="http://schemas.microsoft.com/office/drawing/2014/main" xmlns="" id="{F42095A1-93CF-4731-A2F5-9B7C36C23F2E}"/>
              </a:ext>
            </a:extLst>
          </p:cNvPr>
          <p:cNvSpPr txBox="1"/>
          <p:nvPr/>
        </p:nvSpPr>
        <p:spPr>
          <a:xfrm>
            <a:off x="5870186" y="5866748"/>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工作计划</a:t>
            </a:r>
          </a:p>
        </p:txBody>
      </p:sp>
    </p:spTree>
    <p:extLst>
      <p:ext uri="{BB962C8B-B14F-4D97-AF65-F5344CB8AC3E}">
        <p14:creationId xmlns:p14="http://schemas.microsoft.com/office/powerpoint/2010/main" val="511301458"/>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181"/>
                                            </p:tgtEl>
                                            <p:attrNameLst>
                                              <p:attrName>style.visibility</p:attrName>
                                            </p:attrNameLst>
                                          </p:cBhvr>
                                          <p:to>
                                            <p:strVal val="visible"/>
                                          </p:to>
                                        </p:set>
                                        <p:anim calcmode="lin" valueType="num" p14:bounceEnd="80000">
                                          <p:cBhvr additive="base">
                                            <p:cTn id="7" dur="1000" fill="hold"/>
                                            <p:tgtEl>
                                              <p:spTgt spid="181"/>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18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46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6000">
                                          <p:cBhvr additive="base">
                                            <p:cTn id="12" dur="1000" fill="hold"/>
                                            <p:tgtEl>
                                              <p:spTgt spid="24"/>
                                            </p:tgtEl>
                                            <p:attrNameLst>
                                              <p:attrName>ppt_x</p:attrName>
                                            </p:attrNameLst>
                                          </p:cBhvr>
                                          <p:tavLst>
                                            <p:tav tm="0">
                                              <p:val>
                                                <p:strVal val="0-#ppt_w/2"/>
                                              </p:val>
                                            </p:tav>
                                            <p:tav tm="100000">
                                              <p:val>
                                                <p:strVal val="#ppt_x"/>
                                              </p:val>
                                            </p:tav>
                                          </p:tavLst>
                                        </p:anim>
                                        <p:anim calcmode="lin" valueType="num" p14:bounceEnd="46000">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14:presetBounceEnd="50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50000">
                                          <p:cBhvr additive="base">
                                            <p:cTn id="16"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5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5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70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ppt_x"/>
                                              </p:val>
                                            </p:tav>
                                            <p:tav tm="100000">
                                              <p:val>
                                                <p:strVal val="#ppt_x"/>
                                              </p:val>
                                            </p:tav>
                                          </p:tavLst>
                                        </p:anim>
                                        <p:anim calcmode="lin" valueType="num">
                                          <p:cBhvr additive="base">
                                            <p:cTn id="59" dur="500" fill="hold"/>
                                            <p:tgtEl>
                                              <p:spTgt spid="7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000"/>
                                      </p:stCondLst>
                                      <p:childTnLst>
                                        <p:set>
                                          <p:cBhvr>
                                            <p:cTn id="61" dur="1" fill="hold">
                                              <p:stCondLst>
                                                <p:cond delay="0"/>
                                              </p:stCondLst>
                                            </p:cTn>
                                            <p:tgtEl>
                                              <p:spTgt spid="78"/>
                                            </p:tgtEl>
                                            <p:attrNameLst>
                                              <p:attrName>style.visibility</p:attrName>
                                            </p:attrNameLst>
                                          </p:cBhvr>
                                          <p:to>
                                            <p:strVal val="visible"/>
                                          </p:to>
                                        </p:set>
                                        <p:anim calcmode="lin" valueType="num">
                                          <p:cBhvr additive="base">
                                            <p:cTn id="62" dur="500" fill="hold"/>
                                            <p:tgtEl>
                                              <p:spTgt spid="78"/>
                                            </p:tgtEl>
                                            <p:attrNameLst>
                                              <p:attrName>ppt_x</p:attrName>
                                            </p:attrNameLst>
                                          </p:cBhvr>
                                          <p:tavLst>
                                            <p:tav tm="0">
                                              <p:val>
                                                <p:strVal val="#ppt_x"/>
                                              </p:val>
                                            </p:tav>
                                            <p:tav tm="100000">
                                              <p:val>
                                                <p:strVal val="#ppt_x"/>
                                              </p:val>
                                            </p:tav>
                                          </p:tavLst>
                                        </p:anim>
                                        <p:anim calcmode="lin" valueType="num">
                                          <p:cBhvr additive="base">
                                            <p:cTn id="63"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1"/>
                                            </p:tgtEl>
                                            <p:attrNameLst>
                                              <p:attrName>style.visibility</p:attrName>
                                            </p:attrNameLst>
                                          </p:cBhvr>
                                          <p:to>
                                            <p:strVal val="visible"/>
                                          </p:to>
                                        </p:set>
                                        <p:anim calcmode="lin" valueType="num">
                                          <p:cBhvr additive="base">
                                            <p:cTn id="7" dur="1000" fill="hold"/>
                                            <p:tgtEl>
                                              <p:spTgt spid="181"/>
                                            </p:tgtEl>
                                            <p:attrNameLst>
                                              <p:attrName>ppt_x</p:attrName>
                                            </p:attrNameLst>
                                          </p:cBhvr>
                                          <p:tavLst>
                                            <p:tav tm="0">
                                              <p:val>
                                                <p:strVal val="0-#ppt_w/2"/>
                                              </p:val>
                                            </p:tav>
                                            <p:tav tm="100000">
                                              <p:val>
                                                <p:strVal val="#ppt_x"/>
                                              </p:val>
                                            </p:tav>
                                          </p:tavLst>
                                        </p:anim>
                                        <p:anim calcmode="lin" valueType="num">
                                          <p:cBhvr additive="base">
                                            <p:cTn id="8" dur="1000" fill="hold"/>
                                            <p:tgtEl>
                                              <p:spTgt spid="18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1000" fill="hold"/>
                                            <p:tgtEl>
                                              <p:spTgt spid="24"/>
                                            </p:tgtEl>
                                            <p:attrNameLst>
                                              <p:attrName>ppt_x</p:attrName>
                                            </p:attrNameLst>
                                          </p:cBhvr>
                                          <p:tavLst>
                                            <p:tav tm="0">
                                              <p:val>
                                                <p:strVal val="0-#ppt_w/2"/>
                                              </p:val>
                                            </p:tav>
                                            <p:tav tm="100000">
                                              <p:val>
                                                <p:strVal val="#ppt_x"/>
                                              </p:val>
                                            </p:tav>
                                          </p:tavLst>
                                        </p:anim>
                                        <p:anim calcmode="lin" valueType="num">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ppt_x"/>
                                              </p:val>
                                            </p:tav>
                                            <p:tav tm="100000">
                                              <p:val>
                                                <p:strVal val="#ppt_x"/>
                                              </p:val>
                                            </p:tav>
                                          </p:tavLst>
                                        </p:anim>
                                        <p:anim calcmode="lin" valueType="num">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5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5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70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ppt_x"/>
                                              </p:val>
                                            </p:tav>
                                            <p:tav tm="100000">
                                              <p:val>
                                                <p:strVal val="#ppt_x"/>
                                              </p:val>
                                            </p:tav>
                                          </p:tavLst>
                                        </p:anim>
                                        <p:anim calcmode="lin" valueType="num">
                                          <p:cBhvr additive="base">
                                            <p:cTn id="59" dur="500" fill="hold"/>
                                            <p:tgtEl>
                                              <p:spTgt spid="7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000"/>
                                      </p:stCondLst>
                                      <p:childTnLst>
                                        <p:set>
                                          <p:cBhvr>
                                            <p:cTn id="61" dur="1" fill="hold">
                                              <p:stCondLst>
                                                <p:cond delay="0"/>
                                              </p:stCondLst>
                                            </p:cTn>
                                            <p:tgtEl>
                                              <p:spTgt spid="78"/>
                                            </p:tgtEl>
                                            <p:attrNameLst>
                                              <p:attrName>style.visibility</p:attrName>
                                            </p:attrNameLst>
                                          </p:cBhvr>
                                          <p:to>
                                            <p:strVal val="visible"/>
                                          </p:to>
                                        </p:set>
                                        <p:anim calcmode="lin" valueType="num">
                                          <p:cBhvr additive="base">
                                            <p:cTn id="62" dur="500" fill="hold"/>
                                            <p:tgtEl>
                                              <p:spTgt spid="78"/>
                                            </p:tgtEl>
                                            <p:attrNameLst>
                                              <p:attrName>ppt_x</p:attrName>
                                            </p:attrNameLst>
                                          </p:cBhvr>
                                          <p:tavLst>
                                            <p:tav tm="0">
                                              <p:val>
                                                <p:strVal val="#ppt_x"/>
                                              </p:val>
                                            </p:tav>
                                            <p:tav tm="100000">
                                              <p:val>
                                                <p:strVal val="#ppt_x"/>
                                              </p:val>
                                            </p:tav>
                                          </p:tavLst>
                                        </p:anim>
                                        <p:anim calcmode="lin" valueType="num">
                                          <p:cBhvr additive="base">
                                            <p:cTn id="63"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P spid="77" grpId="0"/>
          <p:bldP spid="7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a16="http://schemas.microsoft.com/office/drawing/2014/main" xmlns="" id="{374C6F2C-E3BD-4ACD-8A86-DF9E81121E53}"/>
              </a:ext>
            </a:extLst>
          </p:cNvPr>
          <p:cNvPicPr>
            <a:picLocks noChangeAspect="1"/>
          </p:cNvPicPr>
          <p:nvPr/>
        </p:nvPicPr>
        <p:blipFill rotWithShape="1">
          <a:blip r:embed="rId3">
            <a:extLst>
              <a:ext uri="{28A0092B-C50C-407E-A947-70E740481C1C}">
                <a14:useLocalDpi xmlns:a14="http://schemas.microsoft.com/office/drawing/2010/main" val="0"/>
              </a:ext>
            </a:extLst>
          </a:blip>
          <a:srcRect r="48974" b="2507"/>
          <a:stretch/>
        </p:blipFill>
        <p:spPr>
          <a:xfrm flipH="1">
            <a:off x="-9564" y="6145706"/>
            <a:ext cx="5277720" cy="712294"/>
          </a:xfrm>
          <a:prstGeom prst="rect">
            <a:avLst/>
          </a:prstGeom>
        </p:spPr>
      </p:pic>
      <p:pic>
        <p:nvPicPr>
          <p:cNvPr id="16" name="图片 15">
            <a:extLst>
              <a:ext uri="{FF2B5EF4-FFF2-40B4-BE49-F238E27FC236}">
                <a16:creationId xmlns:a16="http://schemas.microsoft.com/office/drawing/2014/main" xmlns="" id="{A7B23867-7BDF-4A7C-9C17-38FECAE7D4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63" y="179681"/>
            <a:ext cx="8351974" cy="6677681"/>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7">
            <a:extLst>
              <a:ext uri="{FF2B5EF4-FFF2-40B4-BE49-F238E27FC236}">
                <a16:creationId xmlns:a16="http://schemas.microsoft.com/office/drawing/2014/main" xmlns="" id="{969AFEBB-2F2B-4DDD-98A1-2185D7C054AF}"/>
              </a:ext>
            </a:extLst>
          </p:cNvPr>
          <p:cNvSpPr/>
          <p:nvPr/>
        </p:nvSpPr>
        <p:spPr>
          <a:xfrm>
            <a:off x="7716442" y="2885839"/>
            <a:ext cx="3960440" cy="144016"/>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68">
            <a:extLst>
              <a:ext uri="{FF2B5EF4-FFF2-40B4-BE49-F238E27FC236}">
                <a16:creationId xmlns:a16="http://schemas.microsoft.com/office/drawing/2014/main" xmlns="" id="{D571D0FA-0A98-48B3-AD19-232DE4EFF7CF}"/>
              </a:ext>
            </a:extLst>
          </p:cNvPr>
          <p:cNvSpPr/>
          <p:nvPr/>
        </p:nvSpPr>
        <p:spPr>
          <a:xfrm>
            <a:off x="7716447" y="2885839"/>
            <a:ext cx="3600401" cy="144016"/>
          </a:xfrm>
          <a:prstGeom prst="roundRect">
            <a:avLst>
              <a:gd name="adj" fmla="val 50000"/>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gradFill>
                <a:gsLst>
                  <a:gs pos="0">
                    <a:srgbClr val="87CCFA"/>
                  </a:gs>
                  <a:gs pos="100000">
                    <a:srgbClr val="848AE3"/>
                  </a:gs>
                </a:gsLst>
                <a:lin ang="13500000" scaled="1"/>
              </a:gradFill>
            </a:endParaRPr>
          </a:p>
        </p:txBody>
      </p:sp>
      <p:sp>
        <p:nvSpPr>
          <p:cNvPr id="19" name="文本框 9">
            <a:extLst>
              <a:ext uri="{FF2B5EF4-FFF2-40B4-BE49-F238E27FC236}">
                <a16:creationId xmlns:a16="http://schemas.microsoft.com/office/drawing/2014/main" xmlns="" id="{90A0A96C-8D4A-4911-AAB2-DBA1AFD5BB70}"/>
              </a:ext>
            </a:extLst>
          </p:cNvPr>
          <p:cNvSpPr txBox="1"/>
          <p:nvPr/>
        </p:nvSpPr>
        <p:spPr>
          <a:xfrm>
            <a:off x="7716442" y="3029849"/>
            <a:ext cx="1368152" cy="253916"/>
          </a:xfrm>
          <a:prstGeom prst="rect">
            <a:avLst/>
          </a:prstGeom>
          <a:noFill/>
        </p:spPr>
        <p:txBody>
          <a:bodyPr wrap="square" lIns="68580" tIns="34290" rIns="68580" bIns="34290" rtlCol="0">
            <a:spAutoFit/>
          </a:bodyPr>
          <a:lstStyle/>
          <a:p>
            <a:pPr marL="0" lvl="1"/>
            <a:r>
              <a:rPr lang="zh-CN" altLang="en-US" sz="1200" b="1" dirty="0">
                <a:latin typeface="微软雅黑" pitchFamily="34" charset="-122"/>
                <a:ea typeface="微软雅黑" pitchFamily="34" charset="-122"/>
              </a:rPr>
              <a:t>销售总额</a:t>
            </a:r>
          </a:p>
        </p:txBody>
      </p:sp>
      <p:grpSp>
        <p:nvGrpSpPr>
          <p:cNvPr id="20" name="组合 19">
            <a:extLst>
              <a:ext uri="{FF2B5EF4-FFF2-40B4-BE49-F238E27FC236}">
                <a16:creationId xmlns:a16="http://schemas.microsoft.com/office/drawing/2014/main" xmlns="" id="{CCF09D5D-4401-40A1-A532-9028AD715842}"/>
              </a:ext>
            </a:extLst>
          </p:cNvPr>
          <p:cNvGrpSpPr/>
          <p:nvPr/>
        </p:nvGrpSpPr>
        <p:grpSpPr>
          <a:xfrm>
            <a:off x="11172826" y="2586550"/>
            <a:ext cx="360040" cy="238527"/>
            <a:chOff x="4909455" y="1320661"/>
            <a:chExt cx="360040" cy="238527"/>
          </a:xfrm>
          <a:effectLst>
            <a:outerShdw blurRad="50800" dist="38100" dir="2700000" algn="tl" rotWithShape="0">
              <a:prstClr val="black">
                <a:alpha val="40000"/>
              </a:prstClr>
            </a:outerShdw>
          </a:effectLst>
        </p:grpSpPr>
        <p:sp>
          <p:nvSpPr>
            <p:cNvPr id="21" name="矩形标注 171">
              <a:extLst>
                <a:ext uri="{FF2B5EF4-FFF2-40B4-BE49-F238E27FC236}">
                  <a16:creationId xmlns:a16="http://schemas.microsoft.com/office/drawing/2014/main" xmlns="" id="{1DD14887-452D-4B43-A630-5009B594120F}"/>
                </a:ext>
              </a:extLst>
            </p:cNvPr>
            <p:cNvSpPr/>
            <p:nvPr/>
          </p:nvSpPr>
          <p:spPr>
            <a:xfrm>
              <a:off x="4945459" y="1331913"/>
              <a:ext cx="288032" cy="216024"/>
            </a:xfrm>
            <a:prstGeom prst="wedgeRectCallo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
              <a:extLst>
                <a:ext uri="{FF2B5EF4-FFF2-40B4-BE49-F238E27FC236}">
                  <a16:creationId xmlns:a16="http://schemas.microsoft.com/office/drawing/2014/main" xmlns="" id="{639FF009-90C1-4E25-9D62-C000F29AD70E}"/>
                </a:ext>
              </a:extLst>
            </p:cNvPr>
            <p:cNvSpPr txBox="1"/>
            <p:nvPr/>
          </p:nvSpPr>
          <p:spPr>
            <a:xfrm>
              <a:off x="4909455" y="1320661"/>
              <a:ext cx="360040" cy="238527"/>
            </a:xfrm>
            <a:prstGeom prst="rect">
              <a:avLst/>
            </a:prstGeom>
            <a:noFill/>
          </p:spPr>
          <p:txBody>
            <a:bodyPr wrap="square" lIns="68580" tIns="34290" rIns="68580" bIns="34290" rtlCol="0">
              <a:spAutoFit/>
            </a:bodyPr>
            <a:lstStyle/>
            <a:p>
              <a:pPr marL="0" lvl="1" algn="ctr"/>
              <a:r>
                <a:rPr lang="en-US" altLang="zh-CN" sz="1100" dirty="0">
                  <a:solidFill>
                    <a:schemeClr val="bg1"/>
                  </a:solidFill>
                  <a:latin typeface="微软雅黑" pitchFamily="34" charset="-122"/>
                  <a:ea typeface="微软雅黑" pitchFamily="34" charset="-122"/>
                </a:rPr>
                <a:t>95</a:t>
              </a:r>
              <a:endParaRPr lang="zh-CN" altLang="en-US" sz="1100" dirty="0">
                <a:solidFill>
                  <a:schemeClr val="bg1"/>
                </a:solidFill>
                <a:latin typeface="微软雅黑" pitchFamily="34" charset="-122"/>
                <a:ea typeface="微软雅黑" pitchFamily="34" charset="-122"/>
              </a:endParaRPr>
            </a:p>
          </p:txBody>
        </p:sp>
      </p:grpSp>
      <p:sp>
        <p:nvSpPr>
          <p:cNvPr id="23" name="圆角矩形 173">
            <a:extLst>
              <a:ext uri="{FF2B5EF4-FFF2-40B4-BE49-F238E27FC236}">
                <a16:creationId xmlns:a16="http://schemas.microsoft.com/office/drawing/2014/main" xmlns="" id="{551C7100-40D0-41AD-90C7-DB6B9079C402}"/>
              </a:ext>
            </a:extLst>
          </p:cNvPr>
          <p:cNvSpPr/>
          <p:nvPr/>
        </p:nvSpPr>
        <p:spPr>
          <a:xfrm>
            <a:off x="7716442" y="3446514"/>
            <a:ext cx="3960440" cy="144016"/>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圆角矩形 174">
            <a:extLst>
              <a:ext uri="{FF2B5EF4-FFF2-40B4-BE49-F238E27FC236}">
                <a16:creationId xmlns:a16="http://schemas.microsoft.com/office/drawing/2014/main" xmlns="" id="{0F0FEF8F-0CB9-4E7E-967F-B0FFA0D0880D}"/>
              </a:ext>
            </a:extLst>
          </p:cNvPr>
          <p:cNvSpPr/>
          <p:nvPr/>
        </p:nvSpPr>
        <p:spPr>
          <a:xfrm>
            <a:off x="7716447" y="3446514"/>
            <a:ext cx="3214643" cy="144016"/>
          </a:xfrm>
          <a:prstGeom prst="roundRect">
            <a:avLst>
              <a:gd name="adj" fmla="val 50000"/>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endParaRPr>
          </a:p>
        </p:txBody>
      </p:sp>
      <p:sp>
        <p:nvSpPr>
          <p:cNvPr id="25" name="文本框 9">
            <a:extLst>
              <a:ext uri="{FF2B5EF4-FFF2-40B4-BE49-F238E27FC236}">
                <a16:creationId xmlns:a16="http://schemas.microsoft.com/office/drawing/2014/main" xmlns="" id="{8F8CF55D-8809-404E-9758-9229125E6FEC}"/>
              </a:ext>
            </a:extLst>
          </p:cNvPr>
          <p:cNvSpPr txBox="1"/>
          <p:nvPr/>
        </p:nvSpPr>
        <p:spPr>
          <a:xfrm>
            <a:off x="7716442" y="3590530"/>
            <a:ext cx="1368152" cy="253916"/>
          </a:xfrm>
          <a:prstGeom prst="rect">
            <a:avLst/>
          </a:prstGeom>
          <a:noFill/>
        </p:spPr>
        <p:txBody>
          <a:bodyPr wrap="square" lIns="68580" tIns="34290" rIns="68580" bIns="34290" rtlCol="0">
            <a:spAutoFit/>
          </a:bodyPr>
          <a:lstStyle/>
          <a:p>
            <a:pPr marL="0" lvl="1"/>
            <a:r>
              <a:rPr lang="zh-CN" altLang="en-US" sz="1200" b="1" dirty="0">
                <a:latin typeface="微软雅黑" pitchFamily="34" charset="-122"/>
                <a:ea typeface="微软雅黑" pitchFamily="34" charset="-122"/>
              </a:rPr>
              <a:t>利润总额</a:t>
            </a:r>
          </a:p>
        </p:txBody>
      </p:sp>
      <p:grpSp>
        <p:nvGrpSpPr>
          <p:cNvPr id="26" name="组合 25">
            <a:extLst>
              <a:ext uri="{FF2B5EF4-FFF2-40B4-BE49-F238E27FC236}">
                <a16:creationId xmlns:a16="http://schemas.microsoft.com/office/drawing/2014/main" xmlns="" id="{FB4DD44B-D106-4B20-BA36-4F9EFA448C26}"/>
              </a:ext>
            </a:extLst>
          </p:cNvPr>
          <p:cNvGrpSpPr/>
          <p:nvPr/>
        </p:nvGrpSpPr>
        <p:grpSpPr>
          <a:xfrm>
            <a:off x="10786990" y="3162614"/>
            <a:ext cx="432048" cy="240414"/>
            <a:chOff x="4883659" y="1331913"/>
            <a:chExt cx="432048" cy="240414"/>
          </a:xfrm>
          <a:effectLst>
            <a:outerShdw blurRad="50800" dist="38100" dir="2700000" algn="tl" rotWithShape="0">
              <a:prstClr val="black">
                <a:alpha val="40000"/>
              </a:prstClr>
            </a:outerShdw>
          </a:effectLst>
        </p:grpSpPr>
        <p:sp>
          <p:nvSpPr>
            <p:cNvPr id="27" name="矩形标注 177">
              <a:extLst>
                <a:ext uri="{FF2B5EF4-FFF2-40B4-BE49-F238E27FC236}">
                  <a16:creationId xmlns:a16="http://schemas.microsoft.com/office/drawing/2014/main" xmlns="" id="{1B9C6DCC-90B3-4500-B3B4-EC3804D68FFE}"/>
                </a:ext>
              </a:extLst>
            </p:cNvPr>
            <p:cNvSpPr/>
            <p:nvPr/>
          </p:nvSpPr>
          <p:spPr>
            <a:xfrm>
              <a:off x="4945459" y="1331913"/>
              <a:ext cx="288032" cy="216024"/>
            </a:xfrm>
            <a:prstGeom prst="wedgeRectCallo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9">
              <a:extLst>
                <a:ext uri="{FF2B5EF4-FFF2-40B4-BE49-F238E27FC236}">
                  <a16:creationId xmlns:a16="http://schemas.microsoft.com/office/drawing/2014/main" xmlns="" id="{1897AD22-9A8C-4A32-A5E3-24EFCC1C051F}"/>
                </a:ext>
              </a:extLst>
            </p:cNvPr>
            <p:cNvSpPr txBox="1"/>
            <p:nvPr/>
          </p:nvSpPr>
          <p:spPr>
            <a:xfrm>
              <a:off x="4883659" y="1333800"/>
              <a:ext cx="432048" cy="238527"/>
            </a:xfrm>
            <a:prstGeom prst="rect">
              <a:avLst/>
            </a:prstGeom>
            <a:noFill/>
          </p:spPr>
          <p:txBody>
            <a:bodyPr wrap="square" lIns="68580" tIns="34290" rIns="68580" bIns="34290" rtlCol="0">
              <a:spAutoFit/>
            </a:bodyPr>
            <a:lstStyle/>
            <a:p>
              <a:pPr marL="0" lvl="1" algn="ctr"/>
              <a:r>
                <a:rPr lang="en-US" altLang="zh-CN" sz="1100" dirty="0">
                  <a:solidFill>
                    <a:schemeClr val="bg1"/>
                  </a:solidFill>
                  <a:latin typeface="微软雅黑" pitchFamily="34" charset="-122"/>
                  <a:ea typeface="微软雅黑" pitchFamily="34" charset="-122"/>
                </a:rPr>
                <a:t>485</a:t>
              </a:r>
              <a:endParaRPr lang="zh-CN" altLang="en-US" sz="1100" dirty="0">
                <a:solidFill>
                  <a:schemeClr val="bg1"/>
                </a:solidFill>
                <a:latin typeface="微软雅黑" pitchFamily="34" charset="-122"/>
                <a:ea typeface="微软雅黑" pitchFamily="34" charset="-122"/>
              </a:endParaRPr>
            </a:p>
          </p:txBody>
        </p:sp>
      </p:grpSp>
      <p:sp>
        <p:nvSpPr>
          <p:cNvPr id="29" name="圆角矩形 179">
            <a:extLst>
              <a:ext uri="{FF2B5EF4-FFF2-40B4-BE49-F238E27FC236}">
                <a16:creationId xmlns:a16="http://schemas.microsoft.com/office/drawing/2014/main" xmlns="" id="{8576DF7C-BFD1-47B7-B71E-89809C3E9271}"/>
              </a:ext>
            </a:extLst>
          </p:cNvPr>
          <p:cNvSpPr/>
          <p:nvPr/>
        </p:nvSpPr>
        <p:spPr>
          <a:xfrm>
            <a:off x="7716442" y="4000075"/>
            <a:ext cx="3960440" cy="144016"/>
          </a:xfrm>
          <a:prstGeom prst="roundRect">
            <a:avLst>
              <a:gd name="adj" fmla="val 50000"/>
            </a:avLst>
          </a:prstGeom>
          <a:solidFill>
            <a:schemeClr val="bg1">
              <a:lumMod val="8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180">
            <a:extLst>
              <a:ext uri="{FF2B5EF4-FFF2-40B4-BE49-F238E27FC236}">
                <a16:creationId xmlns:a16="http://schemas.microsoft.com/office/drawing/2014/main" xmlns="" id="{2D16C984-C7DC-44E1-8AD7-6D7E6ED71BE7}"/>
              </a:ext>
            </a:extLst>
          </p:cNvPr>
          <p:cNvSpPr/>
          <p:nvPr/>
        </p:nvSpPr>
        <p:spPr>
          <a:xfrm>
            <a:off x="7716442" y="4000075"/>
            <a:ext cx="3600400" cy="144016"/>
          </a:xfrm>
          <a:prstGeom prst="roundRect">
            <a:avLst>
              <a:gd name="adj" fmla="val 50000"/>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9">
            <a:extLst>
              <a:ext uri="{FF2B5EF4-FFF2-40B4-BE49-F238E27FC236}">
                <a16:creationId xmlns:a16="http://schemas.microsoft.com/office/drawing/2014/main" xmlns="" id="{145A7E66-A68C-4622-B8D3-2533F802A48F}"/>
              </a:ext>
            </a:extLst>
          </p:cNvPr>
          <p:cNvSpPr txBox="1"/>
          <p:nvPr/>
        </p:nvSpPr>
        <p:spPr>
          <a:xfrm>
            <a:off x="7716442" y="4144091"/>
            <a:ext cx="1800200" cy="253916"/>
          </a:xfrm>
          <a:prstGeom prst="rect">
            <a:avLst/>
          </a:prstGeom>
          <a:noFill/>
        </p:spPr>
        <p:txBody>
          <a:bodyPr wrap="square" lIns="68580" tIns="34290" rIns="68580" bIns="34290" rtlCol="0">
            <a:spAutoFit/>
          </a:bodyPr>
          <a:lstStyle/>
          <a:p>
            <a:pPr marL="0" lvl="1"/>
            <a:r>
              <a:rPr lang="zh-CN" altLang="en-US" sz="1200" b="1" dirty="0">
                <a:latin typeface="微软雅黑" pitchFamily="34" charset="-122"/>
                <a:ea typeface="微软雅黑" pitchFamily="34" charset="-122"/>
              </a:rPr>
              <a:t>海外业务</a:t>
            </a:r>
          </a:p>
        </p:txBody>
      </p:sp>
      <p:grpSp>
        <p:nvGrpSpPr>
          <p:cNvPr id="32" name="组合 31">
            <a:extLst>
              <a:ext uri="{FF2B5EF4-FFF2-40B4-BE49-F238E27FC236}">
                <a16:creationId xmlns:a16="http://schemas.microsoft.com/office/drawing/2014/main" xmlns="" id="{DD6AE41D-5D71-4B30-84F0-A659EC89492C}"/>
              </a:ext>
            </a:extLst>
          </p:cNvPr>
          <p:cNvGrpSpPr/>
          <p:nvPr/>
        </p:nvGrpSpPr>
        <p:grpSpPr>
          <a:xfrm>
            <a:off x="11163067" y="3704924"/>
            <a:ext cx="360040" cy="238527"/>
            <a:chOff x="4909455" y="1320661"/>
            <a:chExt cx="360040" cy="238527"/>
          </a:xfrm>
          <a:effectLst>
            <a:outerShdw blurRad="50800" dist="38100" dir="2700000" algn="tl" rotWithShape="0">
              <a:prstClr val="black">
                <a:alpha val="40000"/>
              </a:prstClr>
            </a:outerShdw>
          </a:effectLst>
        </p:grpSpPr>
        <p:sp>
          <p:nvSpPr>
            <p:cNvPr id="33" name="矩形标注 183">
              <a:extLst>
                <a:ext uri="{FF2B5EF4-FFF2-40B4-BE49-F238E27FC236}">
                  <a16:creationId xmlns:a16="http://schemas.microsoft.com/office/drawing/2014/main" xmlns="" id="{C0A26CCF-20F5-472F-A7B4-457B7C577981}"/>
                </a:ext>
              </a:extLst>
            </p:cNvPr>
            <p:cNvSpPr/>
            <p:nvPr/>
          </p:nvSpPr>
          <p:spPr>
            <a:xfrm>
              <a:off x="4945459" y="1331913"/>
              <a:ext cx="288032" cy="216024"/>
            </a:xfrm>
            <a:prstGeom prst="wedgeRectCallou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9">
              <a:extLst>
                <a:ext uri="{FF2B5EF4-FFF2-40B4-BE49-F238E27FC236}">
                  <a16:creationId xmlns:a16="http://schemas.microsoft.com/office/drawing/2014/main" xmlns="" id="{09D2FA36-3DC5-406B-8055-243AC3C37E39}"/>
                </a:ext>
              </a:extLst>
            </p:cNvPr>
            <p:cNvSpPr txBox="1"/>
            <p:nvPr/>
          </p:nvSpPr>
          <p:spPr>
            <a:xfrm>
              <a:off x="4909455" y="1320661"/>
              <a:ext cx="360040" cy="238527"/>
            </a:xfrm>
            <a:prstGeom prst="rect">
              <a:avLst/>
            </a:prstGeom>
            <a:noFill/>
          </p:spPr>
          <p:txBody>
            <a:bodyPr wrap="square" lIns="68580" tIns="34290" rIns="68580" bIns="34290" rtlCol="0">
              <a:spAutoFit/>
            </a:bodyPr>
            <a:lstStyle/>
            <a:p>
              <a:pPr marL="0" lvl="1" algn="ctr"/>
              <a:r>
                <a:rPr lang="en-US" altLang="zh-CN" sz="1100" dirty="0">
                  <a:solidFill>
                    <a:schemeClr val="bg1"/>
                  </a:solidFill>
                  <a:latin typeface="微软雅黑" pitchFamily="34" charset="-122"/>
                  <a:ea typeface="微软雅黑" pitchFamily="34" charset="-122"/>
                </a:rPr>
                <a:t>95</a:t>
              </a:r>
              <a:endParaRPr lang="zh-CN" altLang="en-US" sz="1100" dirty="0">
                <a:solidFill>
                  <a:schemeClr val="bg1"/>
                </a:solidFill>
                <a:latin typeface="微软雅黑" pitchFamily="34" charset="-122"/>
                <a:ea typeface="微软雅黑" pitchFamily="34" charset="-122"/>
              </a:endParaRPr>
            </a:p>
          </p:txBody>
        </p:sp>
      </p:grpSp>
      <p:sp>
        <p:nvSpPr>
          <p:cNvPr id="35" name="TextBox 7">
            <a:extLst>
              <a:ext uri="{FF2B5EF4-FFF2-40B4-BE49-F238E27FC236}">
                <a16:creationId xmlns:a16="http://schemas.microsoft.com/office/drawing/2014/main" xmlns="" id="{CC7866B6-024C-47B7-A00B-2F1269E91D12}"/>
              </a:ext>
            </a:extLst>
          </p:cNvPr>
          <p:cNvSpPr>
            <a:spLocks noChangeArrowheads="1"/>
          </p:cNvSpPr>
          <p:nvPr/>
        </p:nvSpPr>
        <p:spPr bwMode="auto">
          <a:xfrm>
            <a:off x="7716442" y="4684699"/>
            <a:ext cx="3960440" cy="6653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fontAlgn="auto">
              <a:lnSpc>
                <a:spcPct val="150000"/>
              </a:lnSpc>
              <a:spcBef>
                <a:spcPts val="0"/>
              </a:spcBef>
              <a:spcAft>
                <a:spcPts val="0"/>
              </a:spcAft>
              <a:defRPr/>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在此输入章节详细文字介绍，表达主题的含义合图表的意义，在此输入章节详细文字介绍，表达主题的含义合图表的意义。在此输入章节详细文字介绍，表达主题的含义合图表的意义在此输入章节详细。</a:t>
            </a:r>
          </a:p>
        </p:txBody>
      </p:sp>
      <p:sp>
        <p:nvSpPr>
          <p:cNvPr id="36" name="文本框 81">
            <a:extLst>
              <a:ext uri="{FF2B5EF4-FFF2-40B4-BE49-F238E27FC236}">
                <a16:creationId xmlns:a16="http://schemas.microsoft.com/office/drawing/2014/main" xmlns="" id="{1257B642-1870-4136-8D7E-09683BD9CCF8}"/>
              </a:ext>
            </a:extLst>
          </p:cNvPr>
          <p:cNvSpPr txBox="1"/>
          <p:nvPr/>
        </p:nvSpPr>
        <p:spPr>
          <a:xfrm>
            <a:off x="7582751" y="5570915"/>
            <a:ext cx="3950120" cy="769441"/>
          </a:xfrm>
          <a:prstGeom prst="rect">
            <a:avLst/>
          </a:prstGeom>
          <a:noFill/>
          <a:effectLst>
            <a:outerShdw blurRad="63500" sx="102000" sy="102000" algn="ctr" rotWithShape="0">
              <a:prstClr val="black">
                <a:alpha val="40000"/>
              </a:prstClr>
            </a:outerShdw>
          </a:effectLst>
        </p:spPr>
        <p:txBody>
          <a:bodyPr wrap="none" rtlCol="0">
            <a:spAutoFit/>
          </a:bodyPr>
          <a:lstStyle/>
          <a:p>
            <a:pPr defTabSz="914400"/>
            <a:r>
              <a:rPr lang="en-US" altLang="zh-CN" sz="4400" dirty="0">
                <a:solidFill>
                  <a:srgbClr val="C00000"/>
                </a:solidFill>
                <a:latin typeface="Arial Black" pitchFamily="34" charset="0"/>
              </a:rPr>
              <a:t>588,584,728</a:t>
            </a:r>
            <a:endParaRPr lang="zh-CN" altLang="en-US" sz="2400" dirty="0">
              <a:solidFill>
                <a:srgbClr val="C00000"/>
              </a:solidFill>
              <a:latin typeface="Arial Black" pitchFamily="34" charset="0"/>
            </a:endParaRPr>
          </a:p>
        </p:txBody>
      </p:sp>
      <p:sp>
        <p:nvSpPr>
          <p:cNvPr id="37" name="文本框 36">
            <a:extLst>
              <a:ext uri="{FF2B5EF4-FFF2-40B4-BE49-F238E27FC236}">
                <a16:creationId xmlns:a16="http://schemas.microsoft.com/office/drawing/2014/main" xmlns="" id="{BA10FFA3-4BF7-4B2A-B8A9-7697ED3E3797}"/>
              </a:ext>
            </a:extLst>
          </p:cNvPr>
          <p:cNvSpPr txBox="1"/>
          <p:nvPr/>
        </p:nvSpPr>
        <p:spPr>
          <a:xfrm>
            <a:off x="8270045" y="907826"/>
            <a:ext cx="3335193" cy="1200329"/>
          </a:xfrm>
          <a:prstGeom prst="rect">
            <a:avLst/>
          </a:prstGeom>
          <a:noFill/>
          <a:effectLst/>
        </p:spPr>
        <p:txBody>
          <a:bodyPr wrap="square" rtlCol="0">
            <a:spAutoFit/>
          </a:bodyPr>
          <a:lstStyle/>
          <a:p>
            <a:pPr algn="r"/>
            <a:r>
              <a:rPr lang="zh-CN" altLang="en-US" sz="3600" dirty="0">
                <a:latin typeface="微软雅黑" panose="020B0503020204020204" pitchFamily="34" charset="-122"/>
                <a:ea typeface="微软雅黑" panose="020B0503020204020204" pitchFamily="34" charset="-122"/>
              </a:rPr>
              <a:t>以豹子的速度</a:t>
            </a:r>
            <a:endParaRPr lang="en-US" altLang="zh-CN" sz="3600" dirty="0">
              <a:latin typeface="微软雅黑" panose="020B0503020204020204" pitchFamily="34" charset="-122"/>
              <a:ea typeface="微软雅黑" panose="020B0503020204020204" pitchFamily="34" charset="-122"/>
            </a:endParaRPr>
          </a:p>
          <a:p>
            <a:pPr algn="r"/>
            <a:r>
              <a:rPr lang="zh-CN" altLang="en-US" sz="3600" dirty="0">
                <a:latin typeface="微软雅黑" panose="020B0503020204020204" pitchFamily="34" charset="-122"/>
                <a:ea typeface="微软雅黑" panose="020B0503020204020204" pitchFamily="34" charset="-122"/>
              </a:rPr>
              <a:t>占领市场</a:t>
            </a:r>
          </a:p>
        </p:txBody>
      </p:sp>
      <p:grpSp>
        <p:nvGrpSpPr>
          <p:cNvPr id="38" name="组合 37">
            <a:extLst>
              <a:ext uri="{FF2B5EF4-FFF2-40B4-BE49-F238E27FC236}">
                <a16:creationId xmlns:a16="http://schemas.microsoft.com/office/drawing/2014/main" xmlns="" id="{DA531087-71AF-46DF-A28F-C927973254B6}"/>
              </a:ext>
            </a:extLst>
          </p:cNvPr>
          <p:cNvGrpSpPr/>
          <p:nvPr/>
        </p:nvGrpSpPr>
        <p:grpSpPr>
          <a:xfrm>
            <a:off x="5355341" y="3175142"/>
            <a:ext cx="906541" cy="738664"/>
            <a:chOff x="5652253" y="2069032"/>
            <a:chExt cx="906541" cy="738664"/>
          </a:xfrm>
        </p:grpSpPr>
        <p:sp>
          <p:nvSpPr>
            <p:cNvPr id="39" name="椭圆 38">
              <a:extLst>
                <a:ext uri="{FF2B5EF4-FFF2-40B4-BE49-F238E27FC236}">
                  <a16:creationId xmlns:a16="http://schemas.microsoft.com/office/drawing/2014/main" xmlns="" id="{9FC7DA22-B806-4FEA-8B7A-BDBC638CC76B}"/>
                </a:ext>
              </a:extLst>
            </p:cNvPr>
            <p:cNvSpPr/>
            <p:nvPr/>
          </p:nvSpPr>
          <p:spPr>
            <a:xfrm>
              <a:off x="5766058" y="2117967"/>
              <a:ext cx="669859" cy="6698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5D1EA"/>
                </a:solidFill>
              </a:endParaRPr>
            </a:p>
          </p:txBody>
        </p:sp>
        <p:sp>
          <p:nvSpPr>
            <p:cNvPr id="40" name="59">
              <a:extLst>
                <a:ext uri="{FF2B5EF4-FFF2-40B4-BE49-F238E27FC236}">
                  <a16:creationId xmlns:a16="http://schemas.microsoft.com/office/drawing/2014/main" xmlns="" id="{4CA62385-7581-40E9-B7AA-7784FF72133F}"/>
                </a:ext>
              </a:extLst>
            </p:cNvPr>
            <p:cNvSpPr/>
            <p:nvPr/>
          </p:nvSpPr>
          <p:spPr>
            <a:xfrm>
              <a:off x="5652253" y="2069032"/>
              <a:ext cx="906541" cy="738664"/>
            </a:xfrm>
            <a:prstGeom prst="rect">
              <a:avLst/>
            </a:prstGeom>
          </p:spPr>
          <p:txBody>
            <a:bodyPr wrap="square" lIns="0" tIns="0" rIns="0" bIns="0">
              <a:spAutoFit/>
            </a:bodyPr>
            <a:lstStyle/>
            <a:p>
              <a:pPr algn="ctr"/>
              <a:r>
                <a:rPr lang="en-US" sz="4800" dirty="0">
                  <a:latin typeface="Arial" panose="020B0604020202020204" pitchFamily="34" charset="0"/>
                  <a:cs typeface="Arial" panose="020B0604020202020204" pitchFamily="34" charset="0"/>
                </a:rPr>
                <a:t>1</a:t>
              </a:r>
            </a:p>
          </p:txBody>
        </p:sp>
      </p:grpSp>
      <p:grpSp>
        <p:nvGrpSpPr>
          <p:cNvPr id="41" name="组合 40">
            <a:extLst>
              <a:ext uri="{FF2B5EF4-FFF2-40B4-BE49-F238E27FC236}">
                <a16:creationId xmlns:a16="http://schemas.microsoft.com/office/drawing/2014/main" xmlns="" id="{4503816E-E2AA-4FC5-A73C-1B92760ACFBC}"/>
              </a:ext>
            </a:extLst>
          </p:cNvPr>
          <p:cNvGrpSpPr/>
          <p:nvPr/>
        </p:nvGrpSpPr>
        <p:grpSpPr>
          <a:xfrm>
            <a:off x="4552178" y="2277338"/>
            <a:ext cx="2493818" cy="867926"/>
            <a:chOff x="821138" y="4300045"/>
            <a:chExt cx="2493818" cy="867926"/>
          </a:xfrm>
        </p:grpSpPr>
        <p:sp>
          <p:nvSpPr>
            <p:cNvPr id="42" name="Rectangle 70">
              <a:extLst>
                <a:ext uri="{FF2B5EF4-FFF2-40B4-BE49-F238E27FC236}">
                  <a16:creationId xmlns:a16="http://schemas.microsoft.com/office/drawing/2014/main" xmlns="" id="{6F29271E-B0BE-4D6E-BF1D-24396C763A02}"/>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bg1"/>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3" name="Rectangle 23">
              <a:extLst>
                <a:ext uri="{FF2B5EF4-FFF2-40B4-BE49-F238E27FC236}">
                  <a16:creationId xmlns:a16="http://schemas.microsoft.com/office/drawing/2014/main" xmlns="" id="{6A792981-D4CA-499A-9820-B60F28DF41BF}"/>
                </a:ext>
              </a:extLst>
            </p:cNvPr>
            <p:cNvSpPr/>
            <p:nvPr/>
          </p:nvSpPr>
          <p:spPr>
            <a:xfrm>
              <a:off x="1008543" y="4613973"/>
              <a:ext cx="2119007"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mn-ea"/>
                </a:rPr>
                <a:t>Lorem ipsum dolor sit amet, consectetur adipiscing elit. Nulla imperdiet</a:t>
              </a:r>
            </a:p>
          </p:txBody>
        </p:sp>
      </p:grpSp>
      <p:grpSp>
        <p:nvGrpSpPr>
          <p:cNvPr id="44" name="组合 43">
            <a:extLst>
              <a:ext uri="{FF2B5EF4-FFF2-40B4-BE49-F238E27FC236}">
                <a16:creationId xmlns:a16="http://schemas.microsoft.com/office/drawing/2014/main" xmlns="" id="{B7343045-4B1E-48C9-B8E4-1ABB124FC4C0}"/>
              </a:ext>
            </a:extLst>
          </p:cNvPr>
          <p:cNvGrpSpPr/>
          <p:nvPr/>
        </p:nvGrpSpPr>
        <p:grpSpPr>
          <a:xfrm>
            <a:off x="5373353" y="5303584"/>
            <a:ext cx="906541" cy="738664"/>
            <a:chOff x="5652253" y="2069032"/>
            <a:chExt cx="906541" cy="738664"/>
          </a:xfrm>
        </p:grpSpPr>
        <p:sp>
          <p:nvSpPr>
            <p:cNvPr id="45" name="椭圆 44">
              <a:extLst>
                <a:ext uri="{FF2B5EF4-FFF2-40B4-BE49-F238E27FC236}">
                  <a16:creationId xmlns:a16="http://schemas.microsoft.com/office/drawing/2014/main" xmlns="" id="{7EB420D8-8F5D-4974-905F-28B87F8FAE8F}"/>
                </a:ext>
              </a:extLst>
            </p:cNvPr>
            <p:cNvSpPr/>
            <p:nvPr/>
          </p:nvSpPr>
          <p:spPr>
            <a:xfrm>
              <a:off x="5766058" y="2117967"/>
              <a:ext cx="669859" cy="6698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5D1EA"/>
                </a:solidFill>
              </a:endParaRPr>
            </a:p>
          </p:txBody>
        </p:sp>
        <p:sp>
          <p:nvSpPr>
            <p:cNvPr id="46" name="59">
              <a:extLst>
                <a:ext uri="{FF2B5EF4-FFF2-40B4-BE49-F238E27FC236}">
                  <a16:creationId xmlns:a16="http://schemas.microsoft.com/office/drawing/2014/main" xmlns="" id="{32AAED40-7FE3-4571-9434-96B7F94AB418}"/>
                </a:ext>
              </a:extLst>
            </p:cNvPr>
            <p:cNvSpPr/>
            <p:nvPr/>
          </p:nvSpPr>
          <p:spPr>
            <a:xfrm>
              <a:off x="5652253" y="2069032"/>
              <a:ext cx="906541" cy="738664"/>
            </a:xfrm>
            <a:prstGeom prst="rect">
              <a:avLst/>
            </a:prstGeom>
          </p:spPr>
          <p:txBody>
            <a:bodyPr wrap="square" lIns="0" tIns="0" rIns="0" bIns="0">
              <a:spAutoFit/>
            </a:bodyPr>
            <a:lstStyle/>
            <a:p>
              <a:pPr algn="ctr"/>
              <a:r>
                <a:rPr lang="en-US" sz="4800" dirty="0">
                  <a:latin typeface="Arial" panose="020B0604020202020204" pitchFamily="34" charset="0"/>
                  <a:cs typeface="Arial" panose="020B0604020202020204" pitchFamily="34" charset="0"/>
                </a:rPr>
                <a:t>2</a:t>
              </a:r>
            </a:p>
          </p:txBody>
        </p:sp>
      </p:grpSp>
      <p:grpSp>
        <p:nvGrpSpPr>
          <p:cNvPr id="47" name="组合 46">
            <a:extLst>
              <a:ext uri="{FF2B5EF4-FFF2-40B4-BE49-F238E27FC236}">
                <a16:creationId xmlns:a16="http://schemas.microsoft.com/office/drawing/2014/main" xmlns="" id="{2FFF5B76-BA25-4796-AB7F-525290B6358A}"/>
              </a:ext>
            </a:extLst>
          </p:cNvPr>
          <p:cNvGrpSpPr/>
          <p:nvPr/>
        </p:nvGrpSpPr>
        <p:grpSpPr>
          <a:xfrm>
            <a:off x="4570190" y="4405780"/>
            <a:ext cx="2493818" cy="867926"/>
            <a:chOff x="821138" y="4300045"/>
            <a:chExt cx="2493818" cy="867926"/>
          </a:xfrm>
        </p:grpSpPr>
        <p:sp>
          <p:nvSpPr>
            <p:cNvPr id="48" name="Rectangle 70">
              <a:extLst>
                <a:ext uri="{FF2B5EF4-FFF2-40B4-BE49-F238E27FC236}">
                  <a16:creationId xmlns:a16="http://schemas.microsoft.com/office/drawing/2014/main" xmlns="" id="{755ADD5F-2ED6-4A45-AEB1-446A41DC275A}"/>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bg1"/>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9" name="Rectangle 23">
              <a:extLst>
                <a:ext uri="{FF2B5EF4-FFF2-40B4-BE49-F238E27FC236}">
                  <a16:creationId xmlns:a16="http://schemas.microsoft.com/office/drawing/2014/main" xmlns="" id="{0C90B668-FF41-4A7C-B742-5951A1C48EC0}"/>
                </a:ext>
              </a:extLst>
            </p:cNvPr>
            <p:cNvSpPr/>
            <p:nvPr/>
          </p:nvSpPr>
          <p:spPr>
            <a:xfrm>
              <a:off x="1008543" y="4613973"/>
              <a:ext cx="2119007"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mn-ea"/>
                </a:rPr>
                <a:t>Lorem ipsum dolor sit amet, consectetur adipiscing elit. Nulla imperdiet</a:t>
              </a:r>
            </a:p>
          </p:txBody>
        </p:sp>
      </p:gr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01</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793406"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工作目标</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one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2397285"/>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8" fill="hold" grpId="0" nodeType="withEffect" p14:presetBounceEnd="80000">
                                      <p:stCondLst>
                                        <p:cond delay="1500"/>
                                      </p:stCondLst>
                                      <p:childTnLst>
                                        <p:set>
                                          <p:cBhvr>
                                            <p:cTn id="20" dur="1" fill="hold">
                                              <p:stCondLst>
                                                <p:cond delay="0"/>
                                              </p:stCondLst>
                                            </p:cTn>
                                            <p:tgtEl>
                                              <p:spTgt spid="37"/>
                                            </p:tgtEl>
                                            <p:attrNameLst>
                                              <p:attrName>style.visibility</p:attrName>
                                            </p:attrNameLst>
                                          </p:cBhvr>
                                          <p:to>
                                            <p:strVal val="visible"/>
                                          </p:to>
                                        </p:set>
                                        <p:anim calcmode="lin" valueType="num" p14:bounceEnd="80000">
                                          <p:cBhvr additive="base">
                                            <p:cTn id="21" dur="1000" fill="hold"/>
                                            <p:tgtEl>
                                              <p:spTgt spid="37"/>
                                            </p:tgtEl>
                                            <p:attrNameLst>
                                              <p:attrName>ppt_x</p:attrName>
                                            </p:attrNameLst>
                                          </p:cBhvr>
                                          <p:tavLst>
                                            <p:tav tm="0">
                                              <p:val>
                                                <p:strVal val="0-#ppt_w/2"/>
                                              </p:val>
                                            </p:tav>
                                            <p:tav tm="100000">
                                              <p:val>
                                                <p:strVal val="#ppt_x"/>
                                              </p:val>
                                            </p:tav>
                                          </p:tavLst>
                                        </p:anim>
                                        <p:anim calcmode="lin" valueType="num" p14:bounceEnd="80000">
                                          <p:cBhvr additive="base">
                                            <p:cTn id="22" dur="10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6000"/>
                                </p:stCondLst>
                                <p:childTnLst>
                                  <p:par>
                                    <p:cTn id="48" presetID="2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42"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1000"/>
                                            <p:tgtEl>
                                              <p:spTgt spid="26"/>
                                            </p:tgtEl>
                                          </p:cBhvr>
                                        </p:animEffect>
                                        <p:anim calcmode="lin" valueType="num">
                                          <p:cBhvr>
                                            <p:cTn id="61" dur="1000" fill="hold"/>
                                            <p:tgtEl>
                                              <p:spTgt spid="26"/>
                                            </p:tgtEl>
                                            <p:attrNameLst>
                                              <p:attrName>ppt_x</p:attrName>
                                            </p:attrNameLst>
                                          </p:cBhvr>
                                          <p:tavLst>
                                            <p:tav tm="0">
                                              <p:val>
                                                <p:strVal val="#ppt_x"/>
                                              </p:val>
                                            </p:tav>
                                            <p:tav tm="100000">
                                              <p:val>
                                                <p:strVal val="#ppt_x"/>
                                              </p:val>
                                            </p:tav>
                                          </p:tavLst>
                                        </p:anim>
                                        <p:anim calcmode="lin" valueType="num">
                                          <p:cBhvr>
                                            <p:cTn id="62" dur="1000" fill="hold"/>
                                            <p:tgtEl>
                                              <p:spTgt spid="26"/>
                                            </p:tgtEl>
                                            <p:attrNameLst>
                                              <p:attrName>ppt_y</p:attrName>
                                            </p:attrNameLst>
                                          </p:cBhvr>
                                          <p:tavLst>
                                            <p:tav tm="0">
                                              <p:val>
                                                <p:strVal val="#ppt_y+.1"/>
                                              </p:val>
                                            </p:tav>
                                            <p:tav tm="100000">
                                              <p:val>
                                                <p:strVal val="#ppt_y"/>
                                              </p:val>
                                            </p:tav>
                                          </p:tavLst>
                                        </p:anim>
                                      </p:childTnLst>
                                    </p:cTn>
                                  </p:par>
                                </p:childTnLst>
                              </p:cTn>
                            </p:par>
                            <p:par>
                              <p:cTn id="63" fill="hold">
                                <p:stCondLst>
                                  <p:cond delay="8500"/>
                                </p:stCondLst>
                                <p:childTnLst>
                                  <p:par>
                                    <p:cTn id="64" presetID="2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9500"/>
                                </p:stCondLst>
                                <p:childTnLst>
                                  <p:par>
                                    <p:cTn id="72" presetID="42" presetClass="entr" presetSubtype="0"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1000"/>
                                            <p:tgtEl>
                                              <p:spTgt spid="31"/>
                                            </p:tgtEl>
                                          </p:cBhvr>
                                        </p:animEffect>
                                        <p:anim calcmode="lin" valueType="num">
                                          <p:cBhvr>
                                            <p:cTn id="75" dur="1000" fill="hold"/>
                                            <p:tgtEl>
                                              <p:spTgt spid="31"/>
                                            </p:tgtEl>
                                            <p:attrNameLst>
                                              <p:attrName>ppt_x</p:attrName>
                                            </p:attrNameLst>
                                          </p:cBhvr>
                                          <p:tavLst>
                                            <p:tav tm="0">
                                              <p:val>
                                                <p:strVal val="#ppt_x"/>
                                              </p:val>
                                            </p:tav>
                                            <p:tav tm="100000">
                                              <p:val>
                                                <p:strVal val="#ppt_x"/>
                                              </p:val>
                                            </p:tav>
                                          </p:tavLst>
                                        </p:anim>
                                        <p:anim calcmode="lin" valueType="num">
                                          <p:cBhvr>
                                            <p:cTn id="76" dur="1000" fill="hold"/>
                                            <p:tgtEl>
                                              <p:spTgt spid="31"/>
                                            </p:tgtEl>
                                            <p:attrNameLst>
                                              <p:attrName>ppt_y</p:attrName>
                                            </p:attrNameLst>
                                          </p:cBhvr>
                                          <p:tavLst>
                                            <p:tav tm="0">
                                              <p:val>
                                                <p:strVal val="#ppt_y+.1"/>
                                              </p:val>
                                            </p:tav>
                                            <p:tav tm="100000">
                                              <p:val>
                                                <p:strVal val="#ppt_y"/>
                                              </p:val>
                                            </p:tav>
                                          </p:tavLst>
                                        </p:anim>
                                      </p:childTnLst>
                                    </p:cTn>
                                  </p:par>
                                </p:childTnLst>
                              </p:cTn>
                            </p:par>
                            <p:par>
                              <p:cTn id="77" fill="hold">
                                <p:stCondLst>
                                  <p:cond delay="10500"/>
                                </p:stCondLst>
                                <p:childTnLst>
                                  <p:par>
                                    <p:cTn id="78" presetID="42" presetClass="entr" presetSubtype="0"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par>
                              <p:cTn id="83" fill="hold">
                                <p:stCondLst>
                                  <p:cond delay="11500"/>
                                </p:stCondLst>
                                <p:childTnLst>
                                  <p:par>
                                    <p:cTn id="84" presetID="14" presetClass="entr" presetSubtype="1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Effect transition="in" filter="randombar(horizontal)">
                                          <p:cBhvr>
                                            <p:cTn id="86" dur="300"/>
                                            <p:tgtEl>
                                              <p:spTgt spid="35"/>
                                            </p:tgtEl>
                                          </p:cBhvr>
                                        </p:animEffect>
                                      </p:childTnLst>
                                    </p:cTn>
                                  </p:par>
                                </p:childTnLst>
                              </p:cTn>
                            </p:par>
                            <p:par>
                              <p:cTn id="87" fill="hold">
                                <p:stCondLst>
                                  <p:cond delay="14440"/>
                                </p:stCondLst>
                                <p:childTnLst>
                                  <p:par>
                                    <p:cTn id="88" presetID="12" presetClass="entr" presetSubtype="4" fill="hold" grpId="0" nodeType="afterEffect">
                                      <p:stCondLst>
                                        <p:cond delay="0"/>
                                      </p:stCondLst>
                                      <p:iterate type="lt">
                                        <p:tmPct val="30000"/>
                                      </p:iterate>
                                      <p:childTnLst>
                                        <p:set>
                                          <p:cBhvr>
                                            <p:cTn id="89" dur="1" fill="hold">
                                              <p:stCondLst>
                                                <p:cond delay="0"/>
                                              </p:stCondLst>
                                            </p:cTn>
                                            <p:tgtEl>
                                              <p:spTgt spid="36"/>
                                            </p:tgtEl>
                                            <p:attrNameLst>
                                              <p:attrName>style.visibility</p:attrName>
                                            </p:attrNameLst>
                                          </p:cBhvr>
                                          <p:to>
                                            <p:strVal val="visible"/>
                                          </p:to>
                                        </p:set>
                                        <p:anim calcmode="lin" valueType="num">
                                          <p:cBhvr additive="base">
                                            <p:cTn id="90" dur="300"/>
                                            <p:tgtEl>
                                              <p:spTgt spid="36"/>
                                            </p:tgtEl>
                                            <p:attrNameLst>
                                              <p:attrName>ppt_y</p:attrName>
                                            </p:attrNameLst>
                                          </p:cBhvr>
                                          <p:tavLst>
                                            <p:tav tm="0">
                                              <p:val>
                                                <p:strVal val="#ppt_y+#ppt_h*1.125000"/>
                                              </p:val>
                                            </p:tav>
                                            <p:tav tm="100000">
                                              <p:val>
                                                <p:strVal val="#ppt_y"/>
                                              </p:val>
                                            </p:tav>
                                          </p:tavLst>
                                        </p:anim>
                                        <p:animEffect transition="in" filter="wipe(up)">
                                          <p:cBhvr>
                                            <p:cTn id="91" dur="300"/>
                                            <p:tgtEl>
                                              <p:spTgt spid="36"/>
                                            </p:tgtEl>
                                          </p:cBhvr>
                                        </p:animEffect>
                                      </p:childTnLst>
                                    </p:cTn>
                                  </p:par>
                                </p:childTnLst>
                              </p:cTn>
                            </p:par>
                            <p:par>
                              <p:cTn id="92" fill="hold">
                                <p:stCondLst>
                                  <p:cond delay="15640"/>
                                </p:stCondLst>
                                <p:childTnLst>
                                  <p:par>
                                    <p:cTn id="93" presetID="53" presetClass="entr" presetSubtype="16" fill="hold" nodeType="after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p:cTn id="95" dur="500" fill="hold"/>
                                            <p:tgtEl>
                                              <p:spTgt spid="38"/>
                                            </p:tgtEl>
                                            <p:attrNameLst>
                                              <p:attrName>ppt_w</p:attrName>
                                            </p:attrNameLst>
                                          </p:cBhvr>
                                          <p:tavLst>
                                            <p:tav tm="0">
                                              <p:val>
                                                <p:fltVal val="0"/>
                                              </p:val>
                                            </p:tav>
                                            <p:tav tm="100000">
                                              <p:val>
                                                <p:strVal val="#ppt_w"/>
                                              </p:val>
                                            </p:tav>
                                          </p:tavLst>
                                        </p:anim>
                                        <p:anim calcmode="lin" valueType="num">
                                          <p:cBhvr>
                                            <p:cTn id="96" dur="500" fill="hold"/>
                                            <p:tgtEl>
                                              <p:spTgt spid="38"/>
                                            </p:tgtEl>
                                            <p:attrNameLst>
                                              <p:attrName>ppt_h</p:attrName>
                                            </p:attrNameLst>
                                          </p:cBhvr>
                                          <p:tavLst>
                                            <p:tav tm="0">
                                              <p:val>
                                                <p:fltVal val="0"/>
                                              </p:val>
                                            </p:tav>
                                            <p:tav tm="100000">
                                              <p:val>
                                                <p:strVal val="#ppt_h"/>
                                              </p:val>
                                            </p:tav>
                                          </p:tavLst>
                                        </p:anim>
                                        <p:animEffect transition="in" filter="fade">
                                          <p:cBhvr>
                                            <p:cTn id="97" dur="500"/>
                                            <p:tgtEl>
                                              <p:spTgt spid="38"/>
                                            </p:tgtEl>
                                          </p:cBhvr>
                                        </p:animEffect>
                                      </p:childTnLst>
                                    </p:cTn>
                                  </p:par>
                                </p:childTnLst>
                              </p:cTn>
                            </p:par>
                            <p:par>
                              <p:cTn id="98" fill="hold">
                                <p:stCondLst>
                                  <p:cond delay="16140"/>
                                </p:stCondLst>
                                <p:childTnLst>
                                  <p:par>
                                    <p:cTn id="99" presetID="42" presetClass="entr" presetSubtype="0" fill="hold" nodeType="after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1000"/>
                                            <p:tgtEl>
                                              <p:spTgt spid="41"/>
                                            </p:tgtEl>
                                          </p:cBhvr>
                                        </p:animEffect>
                                        <p:anim calcmode="lin" valueType="num">
                                          <p:cBhvr>
                                            <p:cTn id="102" dur="1000" fill="hold"/>
                                            <p:tgtEl>
                                              <p:spTgt spid="41"/>
                                            </p:tgtEl>
                                            <p:attrNameLst>
                                              <p:attrName>ppt_x</p:attrName>
                                            </p:attrNameLst>
                                          </p:cBhvr>
                                          <p:tavLst>
                                            <p:tav tm="0">
                                              <p:val>
                                                <p:strVal val="#ppt_x"/>
                                              </p:val>
                                            </p:tav>
                                            <p:tav tm="100000">
                                              <p:val>
                                                <p:strVal val="#ppt_x"/>
                                              </p:val>
                                            </p:tav>
                                          </p:tavLst>
                                        </p:anim>
                                        <p:anim calcmode="lin" valueType="num">
                                          <p:cBhvr>
                                            <p:cTn id="103" dur="1000" fill="hold"/>
                                            <p:tgtEl>
                                              <p:spTgt spid="41"/>
                                            </p:tgtEl>
                                            <p:attrNameLst>
                                              <p:attrName>ppt_y</p:attrName>
                                            </p:attrNameLst>
                                          </p:cBhvr>
                                          <p:tavLst>
                                            <p:tav tm="0">
                                              <p:val>
                                                <p:strVal val="#ppt_y+.1"/>
                                              </p:val>
                                            </p:tav>
                                            <p:tav tm="100000">
                                              <p:val>
                                                <p:strVal val="#ppt_y"/>
                                              </p:val>
                                            </p:tav>
                                          </p:tavLst>
                                        </p:anim>
                                      </p:childTnLst>
                                    </p:cTn>
                                  </p:par>
                                </p:childTnLst>
                              </p:cTn>
                            </p:par>
                            <p:par>
                              <p:cTn id="104" fill="hold">
                                <p:stCondLst>
                                  <p:cond delay="17140"/>
                                </p:stCondLst>
                                <p:childTnLst>
                                  <p:par>
                                    <p:cTn id="105" presetID="53" presetClass="entr" presetSubtype="16" fill="hold" nodeType="afterEffect">
                                      <p:stCondLst>
                                        <p:cond delay="0"/>
                                      </p:stCondLst>
                                      <p:childTnLst>
                                        <p:set>
                                          <p:cBhvr>
                                            <p:cTn id="106" dur="1" fill="hold">
                                              <p:stCondLst>
                                                <p:cond delay="0"/>
                                              </p:stCondLst>
                                            </p:cTn>
                                            <p:tgtEl>
                                              <p:spTgt spid="44"/>
                                            </p:tgtEl>
                                            <p:attrNameLst>
                                              <p:attrName>style.visibility</p:attrName>
                                            </p:attrNameLst>
                                          </p:cBhvr>
                                          <p:to>
                                            <p:strVal val="visible"/>
                                          </p:to>
                                        </p:set>
                                        <p:anim calcmode="lin" valueType="num">
                                          <p:cBhvr>
                                            <p:cTn id="107" dur="500" fill="hold"/>
                                            <p:tgtEl>
                                              <p:spTgt spid="44"/>
                                            </p:tgtEl>
                                            <p:attrNameLst>
                                              <p:attrName>ppt_w</p:attrName>
                                            </p:attrNameLst>
                                          </p:cBhvr>
                                          <p:tavLst>
                                            <p:tav tm="0">
                                              <p:val>
                                                <p:fltVal val="0"/>
                                              </p:val>
                                            </p:tav>
                                            <p:tav tm="100000">
                                              <p:val>
                                                <p:strVal val="#ppt_w"/>
                                              </p:val>
                                            </p:tav>
                                          </p:tavLst>
                                        </p:anim>
                                        <p:anim calcmode="lin" valueType="num">
                                          <p:cBhvr>
                                            <p:cTn id="108" dur="500" fill="hold"/>
                                            <p:tgtEl>
                                              <p:spTgt spid="44"/>
                                            </p:tgtEl>
                                            <p:attrNameLst>
                                              <p:attrName>ppt_h</p:attrName>
                                            </p:attrNameLst>
                                          </p:cBhvr>
                                          <p:tavLst>
                                            <p:tav tm="0">
                                              <p:val>
                                                <p:fltVal val="0"/>
                                              </p:val>
                                            </p:tav>
                                            <p:tav tm="100000">
                                              <p:val>
                                                <p:strVal val="#ppt_h"/>
                                              </p:val>
                                            </p:tav>
                                          </p:tavLst>
                                        </p:anim>
                                        <p:animEffect transition="in" filter="fade">
                                          <p:cBhvr>
                                            <p:cTn id="109" dur="500"/>
                                            <p:tgtEl>
                                              <p:spTgt spid="44"/>
                                            </p:tgtEl>
                                          </p:cBhvr>
                                        </p:animEffect>
                                      </p:childTnLst>
                                    </p:cTn>
                                  </p:par>
                                </p:childTnLst>
                              </p:cTn>
                            </p:par>
                            <p:par>
                              <p:cTn id="110" fill="hold">
                                <p:stCondLst>
                                  <p:cond delay="17640"/>
                                </p:stCondLst>
                                <p:childTnLst>
                                  <p:par>
                                    <p:cTn id="111" presetID="42" presetClass="entr" presetSubtype="0" fill="hold" nodeType="afterEffect">
                                      <p:stCondLst>
                                        <p:cond delay="0"/>
                                      </p:stCondLst>
                                      <p:childTnLst>
                                        <p:set>
                                          <p:cBhvr>
                                            <p:cTn id="112" dur="1" fill="hold">
                                              <p:stCondLst>
                                                <p:cond delay="0"/>
                                              </p:stCondLst>
                                            </p:cTn>
                                            <p:tgtEl>
                                              <p:spTgt spid="47"/>
                                            </p:tgtEl>
                                            <p:attrNameLst>
                                              <p:attrName>style.visibility</p:attrName>
                                            </p:attrNameLst>
                                          </p:cBhvr>
                                          <p:to>
                                            <p:strVal val="visible"/>
                                          </p:to>
                                        </p:set>
                                        <p:animEffect transition="in" filter="fade">
                                          <p:cBhvr>
                                            <p:cTn id="113" dur="1000"/>
                                            <p:tgtEl>
                                              <p:spTgt spid="47"/>
                                            </p:tgtEl>
                                          </p:cBhvr>
                                        </p:animEffect>
                                        <p:anim calcmode="lin" valueType="num">
                                          <p:cBhvr>
                                            <p:cTn id="114" dur="1000" fill="hold"/>
                                            <p:tgtEl>
                                              <p:spTgt spid="47"/>
                                            </p:tgtEl>
                                            <p:attrNameLst>
                                              <p:attrName>ppt_x</p:attrName>
                                            </p:attrNameLst>
                                          </p:cBhvr>
                                          <p:tavLst>
                                            <p:tav tm="0">
                                              <p:val>
                                                <p:strVal val="#ppt_x"/>
                                              </p:val>
                                            </p:tav>
                                            <p:tav tm="100000">
                                              <p:val>
                                                <p:strVal val="#ppt_x"/>
                                              </p:val>
                                            </p:tav>
                                          </p:tavLst>
                                        </p:anim>
                                        <p:anim calcmode="lin" valueType="num">
                                          <p:cBhvr>
                                            <p:cTn id="11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3" grpId="0" animBg="1"/>
          <p:bldP spid="24" grpId="0" animBg="1"/>
          <p:bldP spid="25" grpId="0"/>
          <p:bldP spid="29" grpId="0" animBg="1"/>
          <p:bldP spid="30" grpId="0" animBg="1"/>
          <p:bldP spid="31" grpId="0"/>
          <p:bldP spid="35" grpId="0"/>
          <p:bldP spid="36" grpId="0"/>
          <p:bldP spid="37" grpId="0"/>
          <p:bldP spid="4" grpId="0"/>
          <p:bldP spid="5" grpId="0"/>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8" fill="hold" grpId="0" nodeType="withEffect">
                                      <p:stCondLst>
                                        <p:cond delay="1500"/>
                                      </p:stCondLst>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1000" fill="hold"/>
                                            <p:tgtEl>
                                              <p:spTgt spid="37"/>
                                            </p:tgtEl>
                                            <p:attrNameLst>
                                              <p:attrName>ppt_x</p:attrName>
                                            </p:attrNameLst>
                                          </p:cBhvr>
                                          <p:tavLst>
                                            <p:tav tm="0">
                                              <p:val>
                                                <p:strVal val="0-#ppt_w/2"/>
                                              </p:val>
                                            </p:tav>
                                            <p:tav tm="100000">
                                              <p:val>
                                                <p:strVal val="#ppt_x"/>
                                              </p:val>
                                            </p:tav>
                                          </p:tavLst>
                                        </p:anim>
                                        <p:anim calcmode="lin" valueType="num">
                                          <p:cBhvr additive="base">
                                            <p:cTn id="22" dur="1000" fill="hold"/>
                                            <p:tgtEl>
                                              <p:spTgt spid="37"/>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500"/>
                                            <p:tgtEl>
                                              <p:spTgt spid="17"/>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wipe(left)">
                                          <p:cBhvr>
                                            <p:cTn id="30" dur="500"/>
                                            <p:tgtEl>
                                              <p:spTgt spid="18"/>
                                            </p:tgtEl>
                                          </p:cBhvr>
                                        </p:animEffect>
                                      </p:childTnLst>
                                    </p:cTn>
                                  </p:par>
                                </p:childTnLst>
                              </p:cTn>
                            </p:par>
                            <p:par>
                              <p:cTn id="31" fill="hold">
                                <p:stCondLst>
                                  <p:cond delay="3500"/>
                                </p:stCondLst>
                                <p:childTnLst>
                                  <p:par>
                                    <p:cTn id="32" presetID="42"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1000"/>
                                            <p:tgtEl>
                                              <p:spTgt spid="20"/>
                                            </p:tgtEl>
                                          </p:cBhvr>
                                        </p:animEffect>
                                        <p:anim calcmode="lin" valueType="num">
                                          <p:cBhvr>
                                            <p:cTn id="41" dur="1000" fill="hold"/>
                                            <p:tgtEl>
                                              <p:spTgt spid="20"/>
                                            </p:tgtEl>
                                            <p:attrNameLst>
                                              <p:attrName>ppt_x</p:attrName>
                                            </p:attrNameLst>
                                          </p:cBhvr>
                                          <p:tavLst>
                                            <p:tav tm="0">
                                              <p:val>
                                                <p:strVal val="#ppt_x"/>
                                              </p:val>
                                            </p:tav>
                                            <p:tav tm="100000">
                                              <p:val>
                                                <p:strVal val="#ppt_x"/>
                                              </p:val>
                                            </p:tav>
                                          </p:tavLst>
                                        </p:anim>
                                        <p:anim calcmode="lin" valueType="num">
                                          <p:cBhvr>
                                            <p:cTn id="42" dur="1000" fill="hold"/>
                                            <p:tgtEl>
                                              <p:spTgt spid="20"/>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par>
                              <p:cTn id="47" fill="hold">
                                <p:stCondLst>
                                  <p:cond delay="6000"/>
                                </p:stCondLst>
                                <p:childTnLst>
                                  <p:par>
                                    <p:cTn id="48" presetID="22" presetClass="entr" presetSubtype="8" fill="hold" grpId="0"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left)">
                                          <p:cBhvr>
                                            <p:cTn id="50" dur="500"/>
                                            <p:tgtEl>
                                              <p:spTgt spid="24"/>
                                            </p:tgtEl>
                                          </p:cBhvr>
                                        </p:animEffect>
                                      </p:childTnLst>
                                    </p:cTn>
                                  </p:par>
                                </p:childTnLst>
                              </p:cTn>
                            </p:par>
                            <p:par>
                              <p:cTn id="51" fill="hold">
                                <p:stCondLst>
                                  <p:cond delay="6500"/>
                                </p:stCondLst>
                                <p:childTnLst>
                                  <p:par>
                                    <p:cTn id="52" presetID="42" presetClass="entr" presetSubtype="0" fill="hold" grpId="0" nodeType="after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1000"/>
                                            <p:tgtEl>
                                              <p:spTgt spid="25"/>
                                            </p:tgtEl>
                                          </p:cBhvr>
                                        </p:animEffect>
                                        <p:anim calcmode="lin" valueType="num">
                                          <p:cBhvr>
                                            <p:cTn id="55" dur="1000" fill="hold"/>
                                            <p:tgtEl>
                                              <p:spTgt spid="25"/>
                                            </p:tgtEl>
                                            <p:attrNameLst>
                                              <p:attrName>ppt_x</p:attrName>
                                            </p:attrNameLst>
                                          </p:cBhvr>
                                          <p:tavLst>
                                            <p:tav tm="0">
                                              <p:val>
                                                <p:strVal val="#ppt_x"/>
                                              </p:val>
                                            </p:tav>
                                            <p:tav tm="100000">
                                              <p:val>
                                                <p:strVal val="#ppt_x"/>
                                              </p:val>
                                            </p:tav>
                                          </p:tavLst>
                                        </p:anim>
                                        <p:anim calcmode="lin" valueType="num">
                                          <p:cBhvr>
                                            <p:cTn id="56" dur="1000" fill="hold"/>
                                            <p:tgtEl>
                                              <p:spTgt spid="25"/>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42"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1000"/>
                                            <p:tgtEl>
                                              <p:spTgt spid="26"/>
                                            </p:tgtEl>
                                          </p:cBhvr>
                                        </p:animEffect>
                                        <p:anim calcmode="lin" valueType="num">
                                          <p:cBhvr>
                                            <p:cTn id="61" dur="1000" fill="hold"/>
                                            <p:tgtEl>
                                              <p:spTgt spid="26"/>
                                            </p:tgtEl>
                                            <p:attrNameLst>
                                              <p:attrName>ppt_x</p:attrName>
                                            </p:attrNameLst>
                                          </p:cBhvr>
                                          <p:tavLst>
                                            <p:tav tm="0">
                                              <p:val>
                                                <p:strVal val="#ppt_x"/>
                                              </p:val>
                                            </p:tav>
                                            <p:tav tm="100000">
                                              <p:val>
                                                <p:strVal val="#ppt_x"/>
                                              </p:val>
                                            </p:tav>
                                          </p:tavLst>
                                        </p:anim>
                                        <p:anim calcmode="lin" valueType="num">
                                          <p:cBhvr>
                                            <p:cTn id="62" dur="1000" fill="hold"/>
                                            <p:tgtEl>
                                              <p:spTgt spid="26"/>
                                            </p:tgtEl>
                                            <p:attrNameLst>
                                              <p:attrName>ppt_y</p:attrName>
                                            </p:attrNameLst>
                                          </p:cBhvr>
                                          <p:tavLst>
                                            <p:tav tm="0">
                                              <p:val>
                                                <p:strVal val="#ppt_y+.1"/>
                                              </p:val>
                                            </p:tav>
                                            <p:tav tm="100000">
                                              <p:val>
                                                <p:strVal val="#ppt_y"/>
                                              </p:val>
                                            </p:tav>
                                          </p:tavLst>
                                        </p:anim>
                                      </p:childTnLst>
                                    </p:cTn>
                                  </p:par>
                                </p:childTnLst>
                              </p:cTn>
                            </p:par>
                            <p:par>
                              <p:cTn id="63" fill="hold">
                                <p:stCondLst>
                                  <p:cond delay="8500"/>
                                </p:stCondLst>
                                <p:childTnLst>
                                  <p:par>
                                    <p:cTn id="64" presetID="22" presetClass="entr" presetSubtype="8"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wipe(left)">
                                          <p:cBhvr>
                                            <p:cTn id="66" dur="500"/>
                                            <p:tgtEl>
                                              <p:spTgt spid="29"/>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wipe(left)">
                                          <p:cBhvr>
                                            <p:cTn id="70" dur="500"/>
                                            <p:tgtEl>
                                              <p:spTgt spid="30"/>
                                            </p:tgtEl>
                                          </p:cBhvr>
                                        </p:animEffect>
                                      </p:childTnLst>
                                    </p:cTn>
                                  </p:par>
                                </p:childTnLst>
                              </p:cTn>
                            </p:par>
                            <p:par>
                              <p:cTn id="71" fill="hold">
                                <p:stCondLst>
                                  <p:cond delay="9500"/>
                                </p:stCondLst>
                                <p:childTnLst>
                                  <p:par>
                                    <p:cTn id="72" presetID="42" presetClass="entr" presetSubtype="0"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1000"/>
                                            <p:tgtEl>
                                              <p:spTgt spid="31"/>
                                            </p:tgtEl>
                                          </p:cBhvr>
                                        </p:animEffect>
                                        <p:anim calcmode="lin" valueType="num">
                                          <p:cBhvr>
                                            <p:cTn id="75" dur="1000" fill="hold"/>
                                            <p:tgtEl>
                                              <p:spTgt spid="31"/>
                                            </p:tgtEl>
                                            <p:attrNameLst>
                                              <p:attrName>ppt_x</p:attrName>
                                            </p:attrNameLst>
                                          </p:cBhvr>
                                          <p:tavLst>
                                            <p:tav tm="0">
                                              <p:val>
                                                <p:strVal val="#ppt_x"/>
                                              </p:val>
                                            </p:tav>
                                            <p:tav tm="100000">
                                              <p:val>
                                                <p:strVal val="#ppt_x"/>
                                              </p:val>
                                            </p:tav>
                                          </p:tavLst>
                                        </p:anim>
                                        <p:anim calcmode="lin" valueType="num">
                                          <p:cBhvr>
                                            <p:cTn id="76" dur="1000" fill="hold"/>
                                            <p:tgtEl>
                                              <p:spTgt spid="31"/>
                                            </p:tgtEl>
                                            <p:attrNameLst>
                                              <p:attrName>ppt_y</p:attrName>
                                            </p:attrNameLst>
                                          </p:cBhvr>
                                          <p:tavLst>
                                            <p:tav tm="0">
                                              <p:val>
                                                <p:strVal val="#ppt_y+.1"/>
                                              </p:val>
                                            </p:tav>
                                            <p:tav tm="100000">
                                              <p:val>
                                                <p:strVal val="#ppt_y"/>
                                              </p:val>
                                            </p:tav>
                                          </p:tavLst>
                                        </p:anim>
                                      </p:childTnLst>
                                    </p:cTn>
                                  </p:par>
                                </p:childTnLst>
                              </p:cTn>
                            </p:par>
                            <p:par>
                              <p:cTn id="77" fill="hold">
                                <p:stCondLst>
                                  <p:cond delay="10500"/>
                                </p:stCondLst>
                                <p:childTnLst>
                                  <p:par>
                                    <p:cTn id="78" presetID="42" presetClass="entr" presetSubtype="0" fill="hold" nodeType="afterEffect">
                                      <p:stCondLst>
                                        <p:cond delay="0"/>
                                      </p:stCondLst>
                                      <p:childTnLst>
                                        <p:set>
                                          <p:cBhvr>
                                            <p:cTn id="79" dur="1" fill="hold">
                                              <p:stCondLst>
                                                <p:cond delay="0"/>
                                              </p:stCondLst>
                                            </p:cTn>
                                            <p:tgtEl>
                                              <p:spTgt spid="32"/>
                                            </p:tgtEl>
                                            <p:attrNameLst>
                                              <p:attrName>style.visibility</p:attrName>
                                            </p:attrNameLst>
                                          </p:cBhvr>
                                          <p:to>
                                            <p:strVal val="visible"/>
                                          </p:to>
                                        </p:set>
                                        <p:animEffect transition="in" filter="fade">
                                          <p:cBhvr>
                                            <p:cTn id="80" dur="1000"/>
                                            <p:tgtEl>
                                              <p:spTgt spid="32"/>
                                            </p:tgtEl>
                                          </p:cBhvr>
                                        </p:animEffect>
                                        <p:anim calcmode="lin" valueType="num">
                                          <p:cBhvr>
                                            <p:cTn id="81" dur="1000" fill="hold"/>
                                            <p:tgtEl>
                                              <p:spTgt spid="32"/>
                                            </p:tgtEl>
                                            <p:attrNameLst>
                                              <p:attrName>ppt_x</p:attrName>
                                            </p:attrNameLst>
                                          </p:cBhvr>
                                          <p:tavLst>
                                            <p:tav tm="0">
                                              <p:val>
                                                <p:strVal val="#ppt_x"/>
                                              </p:val>
                                            </p:tav>
                                            <p:tav tm="100000">
                                              <p:val>
                                                <p:strVal val="#ppt_x"/>
                                              </p:val>
                                            </p:tav>
                                          </p:tavLst>
                                        </p:anim>
                                        <p:anim calcmode="lin" valueType="num">
                                          <p:cBhvr>
                                            <p:cTn id="82" dur="1000" fill="hold"/>
                                            <p:tgtEl>
                                              <p:spTgt spid="32"/>
                                            </p:tgtEl>
                                            <p:attrNameLst>
                                              <p:attrName>ppt_y</p:attrName>
                                            </p:attrNameLst>
                                          </p:cBhvr>
                                          <p:tavLst>
                                            <p:tav tm="0">
                                              <p:val>
                                                <p:strVal val="#ppt_y+.1"/>
                                              </p:val>
                                            </p:tav>
                                            <p:tav tm="100000">
                                              <p:val>
                                                <p:strVal val="#ppt_y"/>
                                              </p:val>
                                            </p:tav>
                                          </p:tavLst>
                                        </p:anim>
                                      </p:childTnLst>
                                    </p:cTn>
                                  </p:par>
                                </p:childTnLst>
                              </p:cTn>
                            </p:par>
                            <p:par>
                              <p:cTn id="83" fill="hold">
                                <p:stCondLst>
                                  <p:cond delay="11500"/>
                                </p:stCondLst>
                                <p:childTnLst>
                                  <p:par>
                                    <p:cTn id="84" presetID="14" presetClass="entr" presetSubtype="10" fill="hold" grpId="0" nodeType="afterEffect">
                                      <p:stCondLst>
                                        <p:cond delay="0"/>
                                      </p:stCondLst>
                                      <p:iterate type="lt">
                                        <p:tmPct val="10000"/>
                                      </p:iterate>
                                      <p:childTnLst>
                                        <p:set>
                                          <p:cBhvr>
                                            <p:cTn id="85" dur="1" fill="hold">
                                              <p:stCondLst>
                                                <p:cond delay="0"/>
                                              </p:stCondLst>
                                            </p:cTn>
                                            <p:tgtEl>
                                              <p:spTgt spid="35"/>
                                            </p:tgtEl>
                                            <p:attrNameLst>
                                              <p:attrName>style.visibility</p:attrName>
                                            </p:attrNameLst>
                                          </p:cBhvr>
                                          <p:to>
                                            <p:strVal val="visible"/>
                                          </p:to>
                                        </p:set>
                                        <p:animEffect transition="in" filter="randombar(horizontal)">
                                          <p:cBhvr>
                                            <p:cTn id="86" dur="300"/>
                                            <p:tgtEl>
                                              <p:spTgt spid="35"/>
                                            </p:tgtEl>
                                          </p:cBhvr>
                                        </p:animEffect>
                                      </p:childTnLst>
                                    </p:cTn>
                                  </p:par>
                                </p:childTnLst>
                              </p:cTn>
                            </p:par>
                            <p:par>
                              <p:cTn id="87" fill="hold">
                                <p:stCondLst>
                                  <p:cond delay="14440"/>
                                </p:stCondLst>
                                <p:childTnLst>
                                  <p:par>
                                    <p:cTn id="88" presetID="12" presetClass="entr" presetSubtype="4" fill="hold" grpId="0" nodeType="afterEffect">
                                      <p:stCondLst>
                                        <p:cond delay="0"/>
                                      </p:stCondLst>
                                      <p:iterate type="lt">
                                        <p:tmPct val="30000"/>
                                      </p:iterate>
                                      <p:childTnLst>
                                        <p:set>
                                          <p:cBhvr>
                                            <p:cTn id="89" dur="1" fill="hold">
                                              <p:stCondLst>
                                                <p:cond delay="0"/>
                                              </p:stCondLst>
                                            </p:cTn>
                                            <p:tgtEl>
                                              <p:spTgt spid="36"/>
                                            </p:tgtEl>
                                            <p:attrNameLst>
                                              <p:attrName>style.visibility</p:attrName>
                                            </p:attrNameLst>
                                          </p:cBhvr>
                                          <p:to>
                                            <p:strVal val="visible"/>
                                          </p:to>
                                        </p:set>
                                        <p:anim calcmode="lin" valueType="num">
                                          <p:cBhvr additive="base">
                                            <p:cTn id="90" dur="300"/>
                                            <p:tgtEl>
                                              <p:spTgt spid="36"/>
                                            </p:tgtEl>
                                            <p:attrNameLst>
                                              <p:attrName>ppt_y</p:attrName>
                                            </p:attrNameLst>
                                          </p:cBhvr>
                                          <p:tavLst>
                                            <p:tav tm="0">
                                              <p:val>
                                                <p:strVal val="#ppt_y+#ppt_h*1.125000"/>
                                              </p:val>
                                            </p:tav>
                                            <p:tav tm="100000">
                                              <p:val>
                                                <p:strVal val="#ppt_y"/>
                                              </p:val>
                                            </p:tav>
                                          </p:tavLst>
                                        </p:anim>
                                        <p:animEffect transition="in" filter="wipe(up)">
                                          <p:cBhvr>
                                            <p:cTn id="91" dur="300"/>
                                            <p:tgtEl>
                                              <p:spTgt spid="36"/>
                                            </p:tgtEl>
                                          </p:cBhvr>
                                        </p:animEffect>
                                      </p:childTnLst>
                                    </p:cTn>
                                  </p:par>
                                </p:childTnLst>
                              </p:cTn>
                            </p:par>
                            <p:par>
                              <p:cTn id="92" fill="hold">
                                <p:stCondLst>
                                  <p:cond delay="15640"/>
                                </p:stCondLst>
                                <p:childTnLst>
                                  <p:par>
                                    <p:cTn id="93" presetID="53" presetClass="entr" presetSubtype="16" fill="hold" nodeType="afterEffect">
                                      <p:stCondLst>
                                        <p:cond delay="0"/>
                                      </p:stCondLst>
                                      <p:childTnLst>
                                        <p:set>
                                          <p:cBhvr>
                                            <p:cTn id="94" dur="1" fill="hold">
                                              <p:stCondLst>
                                                <p:cond delay="0"/>
                                              </p:stCondLst>
                                            </p:cTn>
                                            <p:tgtEl>
                                              <p:spTgt spid="38"/>
                                            </p:tgtEl>
                                            <p:attrNameLst>
                                              <p:attrName>style.visibility</p:attrName>
                                            </p:attrNameLst>
                                          </p:cBhvr>
                                          <p:to>
                                            <p:strVal val="visible"/>
                                          </p:to>
                                        </p:set>
                                        <p:anim calcmode="lin" valueType="num">
                                          <p:cBhvr>
                                            <p:cTn id="95" dur="500" fill="hold"/>
                                            <p:tgtEl>
                                              <p:spTgt spid="38"/>
                                            </p:tgtEl>
                                            <p:attrNameLst>
                                              <p:attrName>ppt_w</p:attrName>
                                            </p:attrNameLst>
                                          </p:cBhvr>
                                          <p:tavLst>
                                            <p:tav tm="0">
                                              <p:val>
                                                <p:fltVal val="0"/>
                                              </p:val>
                                            </p:tav>
                                            <p:tav tm="100000">
                                              <p:val>
                                                <p:strVal val="#ppt_w"/>
                                              </p:val>
                                            </p:tav>
                                          </p:tavLst>
                                        </p:anim>
                                        <p:anim calcmode="lin" valueType="num">
                                          <p:cBhvr>
                                            <p:cTn id="96" dur="500" fill="hold"/>
                                            <p:tgtEl>
                                              <p:spTgt spid="38"/>
                                            </p:tgtEl>
                                            <p:attrNameLst>
                                              <p:attrName>ppt_h</p:attrName>
                                            </p:attrNameLst>
                                          </p:cBhvr>
                                          <p:tavLst>
                                            <p:tav tm="0">
                                              <p:val>
                                                <p:fltVal val="0"/>
                                              </p:val>
                                            </p:tav>
                                            <p:tav tm="100000">
                                              <p:val>
                                                <p:strVal val="#ppt_h"/>
                                              </p:val>
                                            </p:tav>
                                          </p:tavLst>
                                        </p:anim>
                                        <p:animEffect transition="in" filter="fade">
                                          <p:cBhvr>
                                            <p:cTn id="97" dur="500"/>
                                            <p:tgtEl>
                                              <p:spTgt spid="38"/>
                                            </p:tgtEl>
                                          </p:cBhvr>
                                        </p:animEffect>
                                      </p:childTnLst>
                                    </p:cTn>
                                  </p:par>
                                </p:childTnLst>
                              </p:cTn>
                            </p:par>
                            <p:par>
                              <p:cTn id="98" fill="hold">
                                <p:stCondLst>
                                  <p:cond delay="16140"/>
                                </p:stCondLst>
                                <p:childTnLst>
                                  <p:par>
                                    <p:cTn id="99" presetID="42" presetClass="entr" presetSubtype="0" fill="hold" nodeType="afterEffect">
                                      <p:stCondLst>
                                        <p:cond delay="0"/>
                                      </p:stCondLst>
                                      <p:childTnLst>
                                        <p:set>
                                          <p:cBhvr>
                                            <p:cTn id="100" dur="1" fill="hold">
                                              <p:stCondLst>
                                                <p:cond delay="0"/>
                                              </p:stCondLst>
                                            </p:cTn>
                                            <p:tgtEl>
                                              <p:spTgt spid="41"/>
                                            </p:tgtEl>
                                            <p:attrNameLst>
                                              <p:attrName>style.visibility</p:attrName>
                                            </p:attrNameLst>
                                          </p:cBhvr>
                                          <p:to>
                                            <p:strVal val="visible"/>
                                          </p:to>
                                        </p:set>
                                        <p:animEffect transition="in" filter="fade">
                                          <p:cBhvr>
                                            <p:cTn id="101" dur="1000"/>
                                            <p:tgtEl>
                                              <p:spTgt spid="41"/>
                                            </p:tgtEl>
                                          </p:cBhvr>
                                        </p:animEffect>
                                        <p:anim calcmode="lin" valueType="num">
                                          <p:cBhvr>
                                            <p:cTn id="102" dur="1000" fill="hold"/>
                                            <p:tgtEl>
                                              <p:spTgt spid="41"/>
                                            </p:tgtEl>
                                            <p:attrNameLst>
                                              <p:attrName>ppt_x</p:attrName>
                                            </p:attrNameLst>
                                          </p:cBhvr>
                                          <p:tavLst>
                                            <p:tav tm="0">
                                              <p:val>
                                                <p:strVal val="#ppt_x"/>
                                              </p:val>
                                            </p:tav>
                                            <p:tav tm="100000">
                                              <p:val>
                                                <p:strVal val="#ppt_x"/>
                                              </p:val>
                                            </p:tav>
                                          </p:tavLst>
                                        </p:anim>
                                        <p:anim calcmode="lin" valueType="num">
                                          <p:cBhvr>
                                            <p:cTn id="103" dur="1000" fill="hold"/>
                                            <p:tgtEl>
                                              <p:spTgt spid="41"/>
                                            </p:tgtEl>
                                            <p:attrNameLst>
                                              <p:attrName>ppt_y</p:attrName>
                                            </p:attrNameLst>
                                          </p:cBhvr>
                                          <p:tavLst>
                                            <p:tav tm="0">
                                              <p:val>
                                                <p:strVal val="#ppt_y+.1"/>
                                              </p:val>
                                            </p:tav>
                                            <p:tav tm="100000">
                                              <p:val>
                                                <p:strVal val="#ppt_y"/>
                                              </p:val>
                                            </p:tav>
                                          </p:tavLst>
                                        </p:anim>
                                      </p:childTnLst>
                                    </p:cTn>
                                  </p:par>
                                </p:childTnLst>
                              </p:cTn>
                            </p:par>
                            <p:par>
                              <p:cTn id="104" fill="hold">
                                <p:stCondLst>
                                  <p:cond delay="17140"/>
                                </p:stCondLst>
                                <p:childTnLst>
                                  <p:par>
                                    <p:cTn id="105" presetID="53" presetClass="entr" presetSubtype="16" fill="hold" nodeType="afterEffect">
                                      <p:stCondLst>
                                        <p:cond delay="0"/>
                                      </p:stCondLst>
                                      <p:childTnLst>
                                        <p:set>
                                          <p:cBhvr>
                                            <p:cTn id="106" dur="1" fill="hold">
                                              <p:stCondLst>
                                                <p:cond delay="0"/>
                                              </p:stCondLst>
                                            </p:cTn>
                                            <p:tgtEl>
                                              <p:spTgt spid="44"/>
                                            </p:tgtEl>
                                            <p:attrNameLst>
                                              <p:attrName>style.visibility</p:attrName>
                                            </p:attrNameLst>
                                          </p:cBhvr>
                                          <p:to>
                                            <p:strVal val="visible"/>
                                          </p:to>
                                        </p:set>
                                        <p:anim calcmode="lin" valueType="num">
                                          <p:cBhvr>
                                            <p:cTn id="107" dur="500" fill="hold"/>
                                            <p:tgtEl>
                                              <p:spTgt spid="44"/>
                                            </p:tgtEl>
                                            <p:attrNameLst>
                                              <p:attrName>ppt_w</p:attrName>
                                            </p:attrNameLst>
                                          </p:cBhvr>
                                          <p:tavLst>
                                            <p:tav tm="0">
                                              <p:val>
                                                <p:fltVal val="0"/>
                                              </p:val>
                                            </p:tav>
                                            <p:tav tm="100000">
                                              <p:val>
                                                <p:strVal val="#ppt_w"/>
                                              </p:val>
                                            </p:tav>
                                          </p:tavLst>
                                        </p:anim>
                                        <p:anim calcmode="lin" valueType="num">
                                          <p:cBhvr>
                                            <p:cTn id="108" dur="500" fill="hold"/>
                                            <p:tgtEl>
                                              <p:spTgt spid="44"/>
                                            </p:tgtEl>
                                            <p:attrNameLst>
                                              <p:attrName>ppt_h</p:attrName>
                                            </p:attrNameLst>
                                          </p:cBhvr>
                                          <p:tavLst>
                                            <p:tav tm="0">
                                              <p:val>
                                                <p:fltVal val="0"/>
                                              </p:val>
                                            </p:tav>
                                            <p:tav tm="100000">
                                              <p:val>
                                                <p:strVal val="#ppt_h"/>
                                              </p:val>
                                            </p:tav>
                                          </p:tavLst>
                                        </p:anim>
                                        <p:animEffect transition="in" filter="fade">
                                          <p:cBhvr>
                                            <p:cTn id="109" dur="500"/>
                                            <p:tgtEl>
                                              <p:spTgt spid="44"/>
                                            </p:tgtEl>
                                          </p:cBhvr>
                                        </p:animEffect>
                                      </p:childTnLst>
                                    </p:cTn>
                                  </p:par>
                                </p:childTnLst>
                              </p:cTn>
                            </p:par>
                            <p:par>
                              <p:cTn id="110" fill="hold">
                                <p:stCondLst>
                                  <p:cond delay="17640"/>
                                </p:stCondLst>
                                <p:childTnLst>
                                  <p:par>
                                    <p:cTn id="111" presetID="42" presetClass="entr" presetSubtype="0" fill="hold" nodeType="afterEffect">
                                      <p:stCondLst>
                                        <p:cond delay="0"/>
                                      </p:stCondLst>
                                      <p:childTnLst>
                                        <p:set>
                                          <p:cBhvr>
                                            <p:cTn id="112" dur="1" fill="hold">
                                              <p:stCondLst>
                                                <p:cond delay="0"/>
                                              </p:stCondLst>
                                            </p:cTn>
                                            <p:tgtEl>
                                              <p:spTgt spid="47"/>
                                            </p:tgtEl>
                                            <p:attrNameLst>
                                              <p:attrName>style.visibility</p:attrName>
                                            </p:attrNameLst>
                                          </p:cBhvr>
                                          <p:to>
                                            <p:strVal val="visible"/>
                                          </p:to>
                                        </p:set>
                                        <p:animEffect transition="in" filter="fade">
                                          <p:cBhvr>
                                            <p:cTn id="113" dur="1000"/>
                                            <p:tgtEl>
                                              <p:spTgt spid="47"/>
                                            </p:tgtEl>
                                          </p:cBhvr>
                                        </p:animEffect>
                                        <p:anim calcmode="lin" valueType="num">
                                          <p:cBhvr>
                                            <p:cTn id="114" dur="1000" fill="hold"/>
                                            <p:tgtEl>
                                              <p:spTgt spid="47"/>
                                            </p:tgtEl>
                                            <p:attrNameLst>
                                              <p:attrName>ppt_x</p:attrName>
                                            </p:attrNameLst>
                                          </p:cBhvr>
                                          <p:tavLst>
                                            <p:tav tm="0">
                                              <p:val>
                                                <p:strVal val="#ppt_x"/>
                                              </p:val>
                                            </p:tav>
                                            <p:tav tm="100000">
                                              <p:val>
                                                <p:strVal val="#ppt_x"/>
                                              </p:val>
                                            </p:tav>
                                          </p:tavLst>
                                        </p:anim>
                                        <p:anim calcmode="lin" valueType="num">
                                          <p:cBhvr>
                                            <p:cTn id="115"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3" grpId="0" animBg="1"/>
          <p:bldP spid="24" grpId="0" animBg="1"/>
          <p:bldP spid="25" grpId="0"/>
          <p:bldP spid="29" grpId="0" animBg="1"/>
          <p:bldP spid="30" grpId="0" animBg="1"/>
          <p:bldP spid="31" grpId="0"/>
          <p:bldP spid="35" grpId="0"/>
          <p:bldP spid="36" grpId="0"/>
          <p:bldP spid="37" grpId="0"/>
          <p:bldP spid="4" grpId="0"/>
          <p:bldP spid="5" grpId="0"/>
          <p:bldP spid="6"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a:extLst>
              <a:ext uri="{FF2B5EF4-FFF2-40B4-BE49-F238E27FC236}">
                <a16:creationId xmlns:a16="http://schemas.microsoft.com/office/drawing/2014/main" xmlns="" id="{0309967C-EEC1-48E7-ACA8-9651BA398E5E}"/>
              </a:ext>
            </a:extLst>
          </p:cNvPr>
          <p:cNvGrpSpPr/>
          <p:nvPr/>
        </p:nvGrpSpPr>
        <p:grpSpPr>
          <a:xfrm rot="16200000">
            <a:off x="9976547" y="-1558433"/>
            <a:ext cx="2838164" cy="6272091"/>
            <a:chOff x="9341556" y="214245"/>
            <a:chExt cx="2838164" cy="6272091"/>
          </a:xfrm>
        </p:grpSpPr>
        <p:cxnSp>
          <p:nvCxnSpPr>
            <p:cNvPr id="72" name="直接连接符 71">
              <a:extLst>
                <a:ext uri="{FF2B5EF4-FFF2-40B4-BE49-F238E27FC236}">
                  <a16:creationId xmlns:a16="http://schemas.microsoft.com/office/drawing/2014/main" xmlns="" id="{4A21E8D9-79C9-40FA-ABAD-76F38A18D5B2}"/>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a:extLst>
                <a:ext uri="{FF2B5EF4-FFF2-40B4-BE49-F238E27FC236}">
                  <a16:creationId xmlns:a16="http://schemas.microsoft.com/office/drawing/2014/main" xmlns="" id="{25B08B2A-092D-48D0-898E-098D57BDE9B8}"/>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a:extLst>
                <a:ext uri="{FF2B5EF4-FFF2-40B4-BE49-F238E27FC236}">
                  <a16:creationId xmlns:a16="http://schemas.microsoft.com/office/drawing/2014/main" xmlns="" id="{DD3121E3-D180-4B13-978C-CA2CC9C89A47}"/>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a:extLst>
                <a:ext uri="{FF2B5EF4-FFF2-40B4-BE49-F238E27FC236}">
                  <a16:creationId xmlns:a16="http://schemas.microsoft.com/office/drawing/2014/main" xmlns="" id="{520C2D3C-D426-4BAE-801E-9324A8BDD4CE}"/>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a:extLst>
                <a:ext uri="{FF2B5EF4-FFF2-40B4-BE49-F238E27FC236}">
                  <a16:creationId xmlns:a16="http://schemas.microsoft.com/office/drawing/2014/main" xmlns="" id="{24E38EEC-D494-47D8-B113-7267A28448A0}"/>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a:extLst>
                <a:ext uri="{FF2B5EF4-FFF2-40B4-BE49-F238E27FC236}">
                  <a16:creationId xmlns:a16="http://schemas.microsoft.com/office/drawing/2014/main" xmlns="" id="{34E16F1B-B690-44A3-8561-BA55AD3C106F}"/>
                </a:ext>
              </a:extLst>
            </p:cNvPr>
            <p:cNvCxnSpPr>
              <a:stCxn id="99"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a:extLst>
                <a:ext uri="{FF2B5EF4-FFF2-40B4-BE49-F238E27FC236}">
                  <a16:creationId xmlns:a16="http://schemas.microsoft.com/office/drawing/2014/main" xmlns="" id="{E9FAB0E5-7962-4B06-B393-19575324FC33}"/>
                </a:ext>
              </a:extLst>
            </p:cNvPr>
            <p:cNvCxnSpPr>
              <a:stCxn id="103"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a:extLst>
                <a:ext uri="{FF2B5EF4-FFF2-40B4-BE49-F238E27FC236}">
                  <a16:creationId xmlns:a16="http://schemas.microsoft.com/office/drawing/2014/main" xmlns="" id="{67F10199-CA10-4D68-B41B-4A2EDBBD092C}"/>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 id="{90EB0E90-C706-4DDB-ABF0-564A8D5D46B3}"/>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1" name="直接连接符 80">
              <a:extLst>
                <a:ext uri="{FF2B5EF4-FFF2-40B4-BE49-F238E27FC236}">
                  <a16:creationId xmlns:a16="http://schemas.microsoft.com/office/drawing/2014/main" xmlns="" id="{B411A7AC-2D53-4D12-B173-18D76DAE9B12}"/>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2" name="直接连接符 81">
              <a:extLst>
                <a:ext uri="{FF2B5EF4-FFF2-40B4-BE49-F238E27FC236}">
                  <a16:creationId xmlns:a16="http://schemas.microsoft.com/office/drawing/2014/main" xmlns="" id="{D6A8230D-2EF0-4EE8-9BC4-74783B343D5B}"/>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3" name="直接连接符 82">
              <a:extLst>
                <a:ext uri="{FF2B5EF4-FFF2-40B4-BE49-F238E27FC236}">
                  <a16:creationId xmlns:a16="http://schemas.microsoft.com/office/drawing/2014/main" xmlns="" id="{13D172D9-47E9-4A79-BAA2-5291B77D624E}"/>
                </a:ext>
              </a:extLst>
            </p:cNvPr>
            <p:cNvCxnSpPr>
              <a:stCxn id="91"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a:extLst>
                <a:ext uri="{FF2B5EF4-FFF2-40B4-BE49-F238E27FC236}">
                  <a16:creationId xmlns:a16="http://schemas.microsoft.com/office/drawing/2014/main" xmlns="" id="{4AFC29FF-DA3D-4FDC-ACD4-F3AF13F64127}"/>
                </a:ext>
              </a:extLst>
            </p:cNvPr>
            <p:cNvCxnSpPr>
              <a:endCxn id="91"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a:extLst>
                <a:ext uri="{FF2B5EF4-FFF2-40B4-BE49-F238E27FC236}">
                  <a16:creationId xmlns:a16="http://schemas.microsoft.com/office/drawing/2014/main" xmlns="" id="{7794EAC7-460F-4AEA-B9AB-8CD4F22B01EB}"/>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a:extLst>
                <a:ext uri="{FF2B5EF4-FFF2-40B4-BE49-F238E27FC236}">
                  <a16:creationId xmlns:a16="http://schemas.microsoft.com/office/drawing/2014/main" xmlns="" id="{0D4F652B-30E5-4F49-B84E-A4DF88013CDC}"/>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a:extLst>
                <a:ext uri="{FF2B5EF4-FFF2-40B4-BE49-F238E27FC236}">
                  <a16:creationId xmlns:a16="http://schemas.microsoft.com/office/drawing/2014/main" xmlns="" id="{4A948F13-1F35-47B2-A28E-6861259EA78D}"/>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a:extLst>
                <a:ext uri="{FF2B5EF4-FFF2-40B4-BE49-F238E27FC236}">
                  <a16:creationId xmlns:a16="http://schemas.microsoft.com/office/drawing/2014/main" xmlns="" id="{EE5DD368-1E7B-4B9D-9B3A-558F5D331BF9}"/>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9" name="椭圆 88">
              <a:extLst>
                <a:ext uri="{FF2B5EF4-FFF2-40B4-BE49-F238E27FC236}">
                  <a16:creationId xmlns:a16="http://schemas.microsoft.com/office/drawing/2014/main" xmlns="" id="{31B0F9CF-C670-4809-929E-E2C812FC3C8D}"/>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0" name="椭圆 89">
              <a:extLst>
                <a:ext uri="{FF2B5EF4-FFF2-40B4-BE49-F238E27FC236}">
                  <a16:creationId xmlns:a16="http://schemas.microsoft.com/office/drawing/2014/main" xmlns="" id="{E6CE249A-0811-42C4-A5D1-4AE51A914333}"/>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椭圆 90">
              <a:extLst>
                <a:ext uri="{FF2B5EF4-FFF2-40B4-BE49-F238E27FC236}">
                  <a16:creationId xmlns:a16="http://schemas.microsoft.com/office/drawing/2014/main" xmlns="" id="{58549946-C989-4E30-BC24-EB140AB449F9}"/>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椭圆 91">
              <a:extLst>
                <a:ext uri="{FF2B5EF4-FFF2-40B4-BE49-F238E27FC236}">
                  <a16:creationId xmlns:a16="http://schemas.microsoft.com/office/drawing/2014/main" xmlns="" id="{A51CD6BE-16F2-4B7D-B55B-BE85465E97B5}"/>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椭圆 92">
              <a:extLst>
                <a:ext uri="{FF2B5EF4-FFF2-40B4-BE49-F238E27FC236}">
                  <a16:creationId xmlns:a16="http://schemas.microsoft.com/office/drawing/2014/main" xmlns="" id="{6562A0EC-C309-4FA3-9C3D-0B326EE34C9B}"/>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a:extLst>
                <a:ext uri="{FF2B5EF4-FFF2-40B4-BE49-F238E27FC236}">
                  <a16:creationId xmlns:a16="http://schemas.microsoft.com/office/drawing/2014/main" xmlns="" id="{43F8D65C-9DA1-4BDD-9DC4-9262D66A676E}"/>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椭圆 94">
              <a:extLst>
                <a:ext uri="{FF2B5EF4-FFF2-40B4-BE49-F238E27FC236}">
                  <a16:creationId xmlns:a16="http://schemas.microsoft.com/office/drawing/2014/main" xmlns="" id="{93B57657-1E0E-4EB7-9D12-34B6B552B6D0}"/>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a:extLst>
                <a:ext uri="{FF2B5EF4-FFF2-40B4-BE49-F238E27FC236}">
                  <a16:creationId xmlns:a16="http://schemas.microsoft.com/office/drawing/2014/main" xmlns="" id="{F143EB6B-2992-42B7-89E7-67F6F5E8246D}"/>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椭圆 96">
              <a:extLst>
                <a:ext uri="{FF2B5EF4-FFF2-40B4-BE49-F238E27FC236}">
                  <a16:creationId xmlns:a16="http://schemas.microsoft.com/office/drawing/2014/main" xmlns="" id="{3C32BF85-15F7-4C4F-87A6-FABBAF466609}"/>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椭圆 97">
              <a:extLst>
                <a:ext uri="{FF2B5EF4-FFF2-40B4-BE49-F238E27FC236}">
                  <a16:creationId xmlns:a16="http://schemas.microsoft.com/office/drawing/2014/main" xmlns="" id="{133930C2-A2A1-42A0-BD6B-00CBF9A2959C}"/>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a:extLst>
                <a:ext uri="{FF2B5EF4-FFF2-40B4-BE49-F238E27FC236}">
                  <a16:creationId xmlns:a16="http://schemas.microsoft.com/office/drawing/2014/main" xmlns="" id="{B6513D3C-1D4F-4EA9-834A-75C45D23F499}"/>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椭圆 99">
              <a:extLst>
                <a:ext uri="{FF2B5EF4-FFF2-40B4-BE49-F238E27FC236}">
                  <a16:creationId xmlns:a16="http://schemas.microsoft.com/office/drawing/2014/main" xmlns="" id="{6B75D2F8-E967-4EFC-8218-3E2146B5CBE9}"/>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椭圆 100">
              <a:extLst>
                <a:ext uri="{FF2B5EF4-FFF2-40B4-BE49-F238E27FC236}">
                  <a16:creationId xmlns:a16="http://schemas.microsoft.com/office/drawing/2014/main" xmlns="" id="{990A019F-B6B0-45FB-8CF9-0DBCD01F40C6}"/>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2" name="椭圆 101">
              <a:extLst>
                <a:ext uri="{FF2B5EF4-FFF2-40B4-BE49-F238E27FC236}">
                  <a16:creationId xmlns:a16="http://schemas.microsoft.com/office/drawing/2014/main" xmlns="" id="{586015FB-2F93-46FF-A72D-06557470934F}"/>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a:extLst>
                <a:ext uri="{FF2B5EF4-FFF2-40B4-BE49-F238E27FC236}">
                  <a16:creationId xmlns:a16="http://schemas.microsoft.com/office/drawing/2014/main" xmlns="" id="{DEB5EEBF-F766-4657-9B3C-68F9BA0C302F}"/>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04" name="椭圆 103">
              <a:extLst>
                <a:ext uri="{FF2B5EF4-FFF2-40B4-BE49-F238E27FC236}">
                  <a16:creationId xmlns:a16="http://schemas.microsoft.com/office/drawing/2014/main" xmlns="" id="{4B813F53-7555-44E0-9E0F-C3C6FC83A7E8}"/>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a:extLst>
                <a:ext uri="{FF2B5EF4-FFF2-40B4-BE49-F238E27FC236}">
                  <a16:creationId xmlns:a16="http://schemas.microsoft.com/office/drawing/2014/main" xmlns="" id="{24EEADDD-A5F2-4003-A93B-B63DF82968E5}"/>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椭圆 105">
              <a:extLst>
                <a:ext uri="{FF2B5EF4-FFF2-40B4-BE49-F238E27FC236}">
                  <a16:creationId xmlns:a16="http://schemas.microsoft.com/office/drawing/2014/main" xmlns="" id="{6A50BFBE-A635-4BB9-96F6-6FF6E8E5AF70}"/>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7" name="椭圆 106">
              <a:extLst>
                <a:ext uri="{FF2B5EF4-FFF2-40B4-BE49-F238E27FC236}">
                  <a16:creationId xmlns:a16="http://schemas.microsoft.com/office/drawing/2014/main" xmlns="" id="{46607022-E814-4796-9510-CF1425725AF3}"/>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椭圆 107">
              <a:extLst>
                <a:ext uri="{FF2B5EF4-FFF2-40B4-BE49-F238E27FC236}">
                  <a16:creationId xmlns:a16="http://schemas.microsoft.com/office/drawing/2014/main" xmlns="" id="{F3E25F69-E93E-4636-92E5-83D545BE2705}"/>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a:extLst>
                <a:ext uri="{FF2B5EF4-FFF2-40B4-BE49-F238E27FC236}">
                  <a16:creationId xmlns:a16="http://schemas.microsoft.com/office/drawing/2014/main" xmlns="" id="{F3019606-0C37-45F8-86FC-03D89681AA6F}"/>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a:extLst>
                <a:ext uri="{FF2B5EF4-FFF2-40B4-BE49-F238E27FC236}">
                  <a16:creationId xmlns:a16="http://schemas.microsoft.com/office/drawing/2014/main" xmlns="" id="{387F4B89-2665-4F30-BAA5-9A8565600746}"/>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椭圆 110">
              <a:extLst>
                <a:ext uri="{FF2B5EF4-FFF2-40B4-BE49-F238E27FC236}">
                  <a16:creationId xmlns:a16="http://schemas.microsoft.com/office/drawing/2014/main" xmlns="" id="{54031D61-91D2-49C7-8901-F378F7AC5DF3}"/>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2" name="椭圆 111">
              <a:extLst>
                <a:ext uri="{FF2B5EF4-FFF2-40B4-BE49-F238E27FC236}">
                  <a16:creationId xmlns:a16="http://schemas.microsoft.com/office/drawing/2014/main" xmlns="" id="{E34F3B98-138B-4117-AFEB-B0692E52C49C}"/>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3" name="椭圆 112">
              <a:extLst>
                <a:ext uri="{FF2B5EF4-FFF2-40B4-BE49-F238E27FC236}">
                  <a16:creationId xmlns:a16="http://schemas.microsoft.com/office/drawing/2014/main" xmlns="" id="{FF77A4D8-B128-4535-9CF3-C10C6A204EAE}"/>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4" name="椭圆 113">
              <a:extLst>
                <a:ext uri="{FF2B5EF4-FFF2-40B4-BE49-F238E27FC236}">
                  <a16:creationId xmlns:a16="http://schemas.microsoft.com/office/drawing/2014/main" xmlns="" id="{D2BD3BCD-6822-4FEA-9AA2-52C9B23A7C40}"/>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椭圆 114">
              <a:extLst>
                <a:ext uri="{FF2B5EF4-FFF2-40B4-BE49-F238E27FC236}">
                  <a16:creationId xmlns:a16="http://schemas.microsoft.com/office/drawing/2014/main" xmlns="" id="{2B2754BB-1C0A-43E2-AE34-34A8E82AEF7F}"/>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115">
              <a:extLst>
                <a:ext uri="{FF2B5EF4-FFF2-40B4-BE49-F238E27FC236}">
                  <a16:creationId xmlns:a16="http://schemas.microsoft.com/office/drawing/2014/main" xmlns="" id="{0C8B599D-A53B-4239-8827-C0ED03D5FA2A}"/>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椭圆 116">
              <a:extLst>
                <a:ext uri="{FF2B5EF4-FFF2-40B4-BE49-F238E27FC236}">
                  <a16:creationId xmlns:a16="http://schemas.microsoft.com/office/drawing/2014/main" xmlns="" id="{87207D80-3296-4FB9-8274-7C455E2E7C18}"/>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椭圆 117">
              <a:extLst>
                <a:ext uri="{FF2B5EF4-FFF2-40B4-BE49-F238E27FC236}">
                  <a16:creationId xmlns:a16="http://schemas.microsoft.com/office/drawing/2014/main" xmlns="" id="{BDFD1288-D1A4-4746-A4A6-706C81BF3950}"/>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椭圆 118">
              <a:extLst>
                <a:ext uri="{FF2B5EF4-FFF2-40B4-BE49-F238E27FC236}">
                  <a16:creationId xmlns:a16="http://schemas.microsoft.com/office/drawing/2014/main" xmlns="" id="{74F304CF-99F3-4232-8325-4B95D9A87474}"/>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椭圆 119">
              <a:extLst>
                <a:ext uri="{FF2B5EF4-FFF2-40B4-BE49-F238E27FC236}">
                  <a16:creationId xmlns:a16="http://schemas.microsoft.com/office/drawing/2014/main" xmlns="" id="{BD559440-5EF9-4929-920F-C26B497DA0A0}"/>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椭圆 120">
              <a:extLst>
                <a:ext uri="{FF2B5EF4-FFF2-40B4-BE49-F238E27FC236}">
                  <a16:creationId xmlns:a16="http://schemas.microsoft.com/office/drawing/2014/main" xmlns="" id="{5B5F2046-50F5-4506-83CE-908BFC2AE0AD}"/>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2" name="组合 121">
              <a:extLst>
                <a:ext uri="{FF2B5EF4-FFF2-40B4-BE49-F238E27FC236}">
                  <a16:creationId xmlns:a16="http://schemas.microsoft.com/office/drawing/2014/main" xmlns="" id="{5F4B0D62-EB6E-42C1-88ED-C44EF059BF06}"/>
                </a:ext>
              </a:extLst>
            </p:cNvPr>
            <p:cNvGrpSpPr/>
            <p:nvPr/>
          </p:nvGrpSpPr>
          <p:grpSpPr>
            <a:xfrm rot="16741234">
              <a:off x="8234108" y="3129597"/>
              <a:ext cx="2720838" cy="505942"/>
              <a:chOff x="5233265" y="2334818"/>
              <a:chExt cx="2720838" cy="505942"/>
            </a:xfrm>
          </p:grpSpPr>
          <p:sp>
            <p:nvSpPr>
              <p:cNvPr id="128" name="椭圆 127">
                <a:extLst>
                  <a:ext uri="{FF2B5EF4-FFF2-40B4-BE49-F238E27FC236}">
                    <a16:creationId xmlns:a16="http://schemas.microsoft.com/office/drawing/2014/main" xmlns="" id="{56854775-A4E9-403A-A824-06BC9F57431F}"/>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椭圆 128">
                <a:extLst>
                  <a:ext uri="{FF2B5EF4-FFF2-40B4-BE49-F238E27FC236}">
                    <a16:creationId xmlns:a16="http://schemas.microsoft.com/office/drawing/2014/main" xmlns="" id="{11B33AB2-A21C-479B-8037-3B61B0C565BF}"/>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椭圆 129">
                <a:extLst>
                  <a:ext uri="{FF2B5EF4-FFF2-40B4-BE49-F238E27FC236}">
                    <a16:creationId xmlns:a16="http://schemas.microsoft.com/office/drawing/2014/main" xmlns="" id="{D27BE304-0774-491B-BB7D-A81AF513EAA2}"/>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椭圆 130">
                <a:extLst>
                  <a:ext uri="{FF2B5EF4-FFF2-40B4-BE49-F238E27FC236}">
                    <a16:creationId xmlns:a16="http://schemas.microsoft.com/office/drawing/2014/main" xmlns="" id="{5056330C-A947-4D19-8092-A8D73AE6520C}"/>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椭圆 131">
                <a:extLst>
                  <a:ext uri="{FF2B5EF4-FFF2-40B4-BE49-F238E27FC236}">
                    <a16:creationId xmlns:a16="http://schemas.microsoft.com/office/drawing/2014/main" xmlns="" id="{E75FAC1F-39E9-4C0A-BB1F-148C9D16957B}"/>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23" name="直接连接符 122">
              <a:extLst>
                <a:ext uri="{FF2B5EF4-FFF2-40B4-BE49-F238E27FC236}">
                  <a16:creationId xmlns:a16="http://schemas.microsoft.com/office/drawing/2014/main" xmlns="" id="{4823E2A7-F897-44C7-A512-BE1033E4C8D9}"/>
                </a:ext>
              </a:extLst>
            </p:cNvPr>
            <p:cNvCxnSpPr>
              <a:endCxn id="101"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a:extLst>
                <a:ext uri="{FF2B5EF4-FFF2-40B4-BE49-F238E27FC236}">
                  <a16:creationId xmlns:a16="http://schemas.microsoft.com/office/drawing/2014/main" xmlns="" id="{35764F07-990B-4CBD-8E8C-AAC9322A7B84}"/>
                </a:ext>
              </a:extLst>
            </p:cNvPr>
            <p:cNvCxnSpPr>
              <a:stCxn id="102" idx="0"/>
              <a:endCxn id="101"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25" name="椭圆 124">
              <a:extLst>
                <a:ext uri="{FF2B5EF4-FFF2-40B4-BE49-F238E27FC236}">
                  <a16:creationId xmlns:a16="http://schemas.microsoft.com/office/drawing/2014/main" xmlns="" id="{D5E4A16E-F2E5-4637-99A9-0EF1EC769F25}"/>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椭圆 125">
              <a:extLst>
                <a:ext uri="{FF2B5EF4-FFF2-40B4-BE49-F238E27FC236}">
                  <a16:creationId xmlns:a16="http://schemas.microsoft.com/office/drawing/2014/main" xmlns="" id="{169ABA28-34F4-44CC-AEE6-C208B4099180}"/>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椭圆 126">
              <a:extLst>
                <a:ext uri="{FF2B5EF4-FFF2-40B4-BE49-F238E27FC236}">
                  <a16:creationId xmlns:a16="http://schemas.microsoft.com/office/drawing/2014/main" xmlns="" id="{C12E8E77-6F6B-41CF-B603-681AA9B05E7A}"/>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02</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99135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团队建设</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two</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Freeform 3">
            <a:extLst>
              <a:ext uri="{FF2B5EF4-FFF2-40B4-BE49-F238E27FC236}">
                <a16:creationId xmlns:a16="http://schemas.microsoft.com/office/drawing/2014/main" xmlns="" id="{A3ECA4CB-9924-45B0-B82E-EC5A7B533F8D}"/>
              </a:ext>
            </a:extLst>
          </p:cNvPr>
          <p:cNvSpPr>
            <a:spLocks noEditPoints="1"/>
          </p:cNvSpPr>
          <p:nvPr/>
        </p:nvSpPr>
        <p:spPr bwMode="auto">
          <a:xfrm>
            <a:off x="4320099" y="3937113"/>
            <a:ext cx="538068" cy="2161714"/>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39" name="Freeform 4">
            <a:extLst>
              <a:ext uri="{FF2B5EF4-FFF2-40B4-BE49-F238E27FC236}">
                <a16:creationId xmlns:a16="http://schemas.microsoft.com/office/drawing/2014/main" xmlns="" id="{FB230D73-0F44-4B20-ACB9-592253807536}"/>
              </a:ext>
            </a:extLst>
          </p:cNvPr>
          <p:cNvSpPr>
            <a:spLocks noEditPoints="1"/>
          </p:cNvSpPr>
          <p:nvPr/>
        </p:nvSpPr>
        <p:spPr bwMode="auto">
          <a:xfrm>
            <a:off x="4896190" y="4125103"/>
            <a:ext cx="734785" cy="2290704"/>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40" name="Freeform 5">
            <a:extLst>
              <a:ext uri="{FF2B5EF4-FFF2-40B4-BE49-F238E27FC236}">
                <a16:creationId xmlns:a16="http://schemas.microsoft.com/office/drawing/2014/main" xmlns="" id="{E4DC04B1-B849-4332-8E78-1F6F63208B17}"/>
              </a:ext>
            </a:extLst>
          </p:cNvPr>
          <p:cNvSpPr>
            <a:spLocks noEditPoints="1"/>
          </p:cNvSpPr>
          <p:nvPr/>
        </p:nvSpPr>
        <p:spPr bwMode="auto">
          <a:xfrm>
            <a:off x="7558673" y="3977458"/>
            <a:ext cx="700910" cy="2214773"/>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41" name="Freeform 6">
            <a:extLst>
              <a:ext uri="{FF2B5EF4-FFF2-40B4-BE49-F238E27FC236}">
                <a16:creationId xmlns:a16="http://schemas.microsoft.com/office/drawing/2014/main" xmlns="" id="{92E0D6BB-3404-4C69-BB82-72BC5FBDE5B0}"/>
              </a:ext>
            </a:extLst>
          </p:cNvPr>
          <p:cNvSpPr>
            <a:spLocks noEditPoints="1"/>
          </p:cNvSpPr>
          <p:nvPr/>
        </p:nvSpPr>
        <p:spPr bwMode="auto">
          <a:xfrm>
            <a:off x="6896214" y="4061939"/>
            <a:ext cx="624315" cy="2321210"/>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
        <p:nvSpPr>
          <p:cNvPr id="48" name="Freeform 7">
            <a:extLst>
              <a:ext uri="{FF2B5EF4-FFF2-40B4-BE49-F238E27FC236}">
                <a16:creationId xmlns:a16="http://schemas.microsoft.com/office/drawing/2014/main" xmlns="" id="{D09E151B-7BC0-486D-9139-38B4AFC57C33}"/>
              </a:ext>
            </a:extLst>
          </p:cNvPr>
          <p:cNvSpPr>
            <a:spLocks noEditPoints="1"/>
          </p:cNvSpPr>
          <p:nvPr/>
        </p:nvSpPr>
        <p:spPr bwMode="auto">
          <a:xfrm>
            <a:off x="5749689" y="4102902"/>
            <a:ext cx="1030817" cy="2435524"/>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cxnSp>
        <p:nvCxnSpPr>
          <p:cNvPr id="49" name="Straight Connector 23">
            <a:extLst>
              <a:ext uri="{FF2B5EF4-FFF2-40B4-BE49-F238E27FC236}">
                <a16:creationId xmlns:a16="http://schemas.microsoft.com/office/drawing/2014/main" xmlns="" id="{859E25FF-0243-4378-8DAC-5FD32C93F0AA}"/>
              </a:ext>
            </a:extLst>
          </p:cNvPr>
          <p:cNvCxnSpPr/>
          <p:nvPr/>
        </p:nvCxnSpPr>
        <p:spPr>
          <a:xfrm flipV="1">
            <a:off x="6208541" y="3269518"/>
            <a:ext cx="0" cy="792421"/>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0" name="Straight Connector 24">
            <a:extLst>
              <a:ext uri="{FF2B5EF4-FFF2-40B4-BE49-F238E27FC236}">
                <a16:creationId xmlns:a16="http://schemas.microsoft.com/office/drawing/2014/main" xmlns="" id="{02A0561C-A84C-4461-9ABB-D34A613B6B35}"/>
              </a:ext>
            </a:extLst>
          </p:cNvPr>
          <p:cNvCxnSpPr/>
          <p:nvPr/>
        </p:nvCxnSpPr>
        <p:spPr>
          <a:xfrm flipV="1">
            <a:off x="7181876" y="3523433"/>
            <a:ext cx="0" cy="41368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1" name="Straight Connector 25">
            <a:extLst>
              <a:ext uri="{FF2B5EF4-FFF2-40B4-BE49-F238E27FC236}">
                <a16:creationId xmlns:a16="http://schemas.microsoft.com/office/drawing/2014/main" xmlns="" id="{09B602E4-FABA-4976-A865-22219E311597}"/>
              </a:ext>
            </a:extLst>
          </p:cNvPr>
          <p:cNvCxnSpPr/>
          <p:nvPr/>
        </p:nvCxnSpPr>
        <p:spPr>
          <a:xfrm>
            <a:off x="7181876" y="3507585"/>
            <a:ext cx="553384"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2" name="Straight Connector 26">
            <a:extLst>
              <a:ext uri="{FF2B5EF4-FFF2-40B4-BE49-F238E27FC236}">
                <a16:creationId xmlns:a16="http://schemas.microsoft.com/office/drawing/2014/main" xmlns="" id="{46FE4F95-E963-4FE4-B470-E02DB05AE673}"/>
              </a:ext>
            </a:extLst>
          </p:cNvPr>
          <p:cNvCxnSpPr/>
          <p:nvPr/>
        </p:nvCxnSpPr>
        <p:spPr>
          <a:xfrm flipH="1" flipV="1">
            <a:off x="5281099" y="3523433"/>
            <a:ext cx="0" cy="41368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3" name="Straight Connector 27">
            <a:extLst>
              <a:ext uri="{FF2B5EF4-FFF2-40B4-BE49-F238E27FC236}">
                <a16:creationId xmlns:a16="http://schemas.microsoft.com/office/drawing/2014/main" xmlns="" id="{CD76C70A-B3C8-4BAC-8E06-E5B95508B637}"/>
              </a:ext>
            </a:extLst>
          </p:cNvPr>
          <p:cNvCxnSpPr/>
          <p:nvPr/>
        </p:nvCxnSpPr>
        <p:spPr>
          <a:xfrm flipH="1">
            <a:off x="4727715" y="3507585"/>
            <a:ext cx="553384"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4" name="Straight Connector 28">
            <a:extLst>
              <a:ext uri="{FF2B5EF4-FFF2-40B4-BE49-F238E27FC236}">
                <a16:creationId xmlns:a16="http://schemas.microsoft.com/office/drawing/2014/main" xmlns="" id="{1E305EE5-D52E-4787-8004-989BA62894B3}"/>
              </a:ext>
            </a:extLst>
          </p:cNvPr>
          <p:cNvCxnSpPr/>
          <p:nvPr/>
        </p:nvCxnSpPr>
        <p:spPr>
          <a:xfrm flipH="1">
            <a:off x="3522036" y="5017970"/>
            <a:ext cx="798063"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cxnSp>
        <p:nvCxnSpPr>
          <p:cNvPr id="55" name="Straight Connector 29">
            <a:extLst>
              <a:ext uri="{FF2B5EF4-FFF2-40B4-BE49-F238E27FC236}">
                <a16:creationId xmlns:a16="http://schemas.microsoft.com/office/drawing/2014/main" xmlns="" id="{E4E8B1C2-AFD9-4625-9FE2-2BC1188B50E2}"/>
              </a:ext>
            </a:extLst>
          </p:cNvPr>
          <p:cNvCxnSpPr/>
          <p:nvPr/>
        </p:nvCxnSpPr>
        <p:spPr>
          <a:xfrm flipH="1">
            <a:off x="8176431" y="5017970"/>
            <a:ext cx="798063" cy="0"/>
          </a:xfrm>
          <a:prstGeom prst="line">
            <a:avLst/>
          </a:prstGeom>
          <a:ln w="19050">
            <a:solidFill>
              <a:schemeClr val="bg1">
                <a:lumMod val="75000"/>
              </a:schemeClr>
            </a:solidFill>
            <a:prstDash val="sysDot"/>
            <a:headEnd type="oval" w="sm" len="sm"/>
            <a:tailEnd type="oval" w="sm" len="sm"/>
          </a:ln>
        </p:spPr>
        <p:style>
          <a:lnRef idx="1">
            <a:schemeClr val="accent1"/>
          </a:lnRef>
          <a:fillRef idx="0">
            <a:schemeClr val="accent1"/>
          </a:fillRef>
          <a:effectRef idx="0">
            <a:schemeClr val="accent1"/>
          </a:effectRef>
          <a:fontRef idx="minor">
            <a:schemeClr val="tx1"/>
          </a:fontRef>
        </p:style>
      </p:cxnSp>
      <p:sp>
        <p:nvSpPr>
          <p:cNvPr id="56" name="椭圆 55">
            <a:extLst>
              <a:ext uri="{FF2B5EF4-FFF2-40B4-BE49-F238E27FC236}">
                <a16:creationId xmlns:a16="http://schemas.microsoft.com/office/drawing/2014/main" xmlns="" id="{F8A5EB27-0003-418C-B480-220DB75876D8}"/>
              </a:ext>
            </a:extLst>
          </p:cNvPr>
          <p:cNvSpPr/>
          <p:nvPr/>
        </p:nvSpPr>
        <p:spPr>
          <a:xfrm>
            <a:off x="1504030" y="4132728"/>
            <a:ext cx="1770484" cy="1770484"/>
          </a:xfrm>
          <a:prstGeom prst="ellipse">
            <a:avLst/>
          </a:prstGeom>
          <a:solidFill>
            <a:schemeClr val="bg2"/>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7" name="椭圆 56">
            <a:extLst>
              <a:ext uri="{FF2B5EF4-FFF2-40B4-BE49-F238E27FC236}">
                <a16:creationId xmlns:a16="http://schemas.microsoft.com/office/drawing/2014/main" xmlns="" id="{31B7D284-D57D-4C2D-8036-4C6078002628}"/>
              </a:ext>
            </a:extLst>
          </p:cNvPr>
          <p:cNvSpPr/>
          <p:nvPr/>
        </p:nvSpPr>
        <p:spPr>
          <a:xfrm>
            <a:off x="9233014" y="4132728"/>
            <a:ext cx="1770484" cy="1770484"/>
          </a:xfrm>
          <a:prstGeom prst="ellipse">
            <a:avLst/>
          </a:prstGeom>
          <a:solidFill>
            <a:schemeClr val="bg2"/>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文本框 57">
            <a:extLst>
              <a:ext uri="{FF2B5EF4-FFF2-40B4-BE49-F238E27FC236}">
                <a16:creationId xmlns:a16="http://schemas.microsoft.com/office/drawing/2014/main" xmlns="" id="{5CEA757D-BF75-4D4B-8BE0-97C947944C1D}"/>
              </a:ext>
            </a:extLst>
          </p:cNvPr>
          <p:cNvSpPr txBox="1"/>
          <p:nvPr/>
        </p:nvSpPr>
        <p:spPr>
          <a:xfrm>
            <a:off x="1985882" y="4434739"/>
            <a:ext cx="800219" cy="338554"/>
          </a:xfrm>
          <a:prstGeom prst="rect">
            <a:avLst/>
          </a:prstGeom>
          <a:noFill/>
        </p:spPr>
        <p:txBody>
          <a:bodyPr wrap="none" rtlCol="0" anchor="ctr">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rPr>
              <a:t>学习力</a:t>
            </a:r>
          </a:p>
        </p:txBody>
      </p:sp>
      <p:sp>
        <p:nvSpPr>
          <p:cNvPr id="59" name="TextBox 23">
            <a:extLst>
              <a:ext uri="{FF2B5EF4-FFF2-40B4-BE49-F238E27FC236}">
                <a16:creationId xmlns:a16="http://schemas.microsoft.com/office/drawing/2014/main" xmlns="" id="{D96BD2FA-C0BB-4F87-9155-455B176A2DD7}"/>
              </a:ext>
            </a:extLst>
          </p:cNvPr>
          <p:cNvSpPr txBox="1"/>
          <p:nvPr/>
        </p:nvSpPr>
        <p:spPr>
          <a:xfrm>
            <a:off x="1536366" y="4775496"/>
            <a:ext cx="1699248" cy="784830"/>
          </a:xfrm>
          <a:prstGeom prst="rect">
            <a:avLst/>
          </a:prstGeom>
          <a:noFill/>
        </p:spPr>
        <p:txBody>
          <a:bodyPr wrap="square" rtlCol="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0" name="文本框 59">
            <a:extLst>
              <a:ext uri="{FF2B5EF4-FFF2-40B4-BE49-F238E27FC236}">
                <a16:creationId xmlns:a16="http://schemas.microsoft.com/office/drawing/2014/main" xmlns="" id="{59210EC9-7281-4DEC-A438-C1E827419E03}"/>
              </a:ext>
            </a:extLst>
          </p:cNvPr>
          <p:cNvSpPr txBox="1"/>
          <p:nvPr/>
        </p:nvSpPr>
        <p:spPr>
          <a:xfrm>
            <a:off x="9718146" y="4434739"/>
            <a:ext cx="800219" cy="338554"/>
          </a:xfrm>
          <a:prstGeom prst="rect">
            <a:avLst/>
          </a:prstGeom>
          <a:noFill/>
        </p:spPr>
        <p:txBody>
          <a:bodyPr wrap="none" rtlCol="0" anchor="ctr">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rPr>
              <a:t>感召力</a:t>
            </a:r>
          </a:p>
        </p:txBody>
      </p:sp>
      <p:sp>
        <p:nvSpPr>
          <p:cNvPr id="61" name="TextBox 23">
            <a:extLst>
              <a:ext uri="{FF2B5EF4-FFF2-40B4-BE49-F238E27FC236}">
                <a16:creationId xmlns:a16="http://schemas.microsoft.com/office/drawing/2014/main" xmlns="" id="{FF05A911-4117-4D46-B1BA-B85205987C42}"/>
              </a:ext>
            </a:extLst>
          </p:cNvPr>
          <p:cNvSpPr txBox="1"/>
          <p:nvPr/>
        </p:nvSpPr>
        <p:spPr>
          <a:xfrm>
            <a:off x="9268632" y="4775496"/>
            <a:ext cx="1699248" cy="784830"/>
          </a:xfrm>
          <a:prstGeom prst="rect">
            <a:avLst/>
          </a:prstGeom>
          <a:noFill/>
        </p:spPr>
        <p:txBody>
          <a:bodyPr wrap="square" rtlCol="0">
            <a:spAutoFit/>
          </a:bodyPr>
          <a:lstStyle/>
          <a:p>
            <a:pPr algn="ctr">
              <a:lnSpc>
                <a:spcPct val="150000"/>
              </a:lnSpc>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2" name="椭圆 61">
            <a:extLst>
              <a:ext uri="{FF2B5EF4-FFF2-40B4-BE49-F238E27FC236}">
                <a16:creationId xmlns:a16="http://schemas.microsoft.com/office/drawing/2014/main" xmlns="" id="{45B56712-CB65-41F2-BEB7-32967F906312}"/>
              </a:ext>
            </a:extLst>
          </p:cNvPr>
          <p:cNvSpPr/>
          <p:nvPr/>
        </p:nvSpPr>
        <p:spPr>
          <a:xfrm>
            <a:off x="2816549" y="2281790"/>
            <a:ext cx="1770484" cy="1770484"/>
          </a:xfrm>
          <a:prstGeom prst="ellipse">
            <a:avLst/>
          </a:prstGeom>
          <a:solidFill>
            <a:schemeClr val="bg2"/>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680BAE60-409C-45E4-87B2-2696CEB6F171}"/>
              </a:ext>
            </a:extLst>
          </p:cNvPr>
          <p:cNvSpPr/>
          <p:nvPr/>
        </p:nvSpPr>
        <p:spPr>
          <a:xfrm>
            <a:off x="7845884" y="2281790"/>
            <a:ext cx="1770484" cy="1770484"/>
          </a:xfrm>
          <a:prstGeom prst="ellipse">
            <a:avLst/>
          </a:prstGeom>
          <a:solidFill>
            <a:schemeClr val="bg2"/>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a:extLst>
              <a:ext uri="{FF2B5EF4-FFF2-40B4-BE49-F238E27FC236}">
                <a16:creationId xmlns:a16="http://schemas.microsoft.com/office/drawing/2014/main" xmlns="" id="{1E32C4FD-1BA1-4355-92A3-331C87BB1D8E}"/>
              </a:ext>
            </a:extLst>
          </p:cNvPr>
          <p:cNvSpPr txBox="1"/>
          <p:nvPr/>
        </p:nvSpPr>
        <p:spPr>
          <a:xfrm>
            <a:off x="3298401" y="2583801"/>
            <a:ext cx="800219" cy="338554"/>
          </a:xfrm>
          <a:prstGeom prst="rect">
            <a:avLst/>
          </a:prstGeom>
          <a:noFill/>
        </p:spPr>
        <p:txBody>
          <a:bodyPr wrap="none" rtlCol="0" anchor="ctr">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rPr>
              <a:t>组织力</a:t>
            </a:r>
          </a:p>
        </p:txBody>
      </p:sp>
      <p:sp>
        <p:nvSpPr>
          <p:cNvPr id="65" name="TextBox 23">
            <a:extLst>
              <a:ext uri="{FF2B5EF4-FFF2-40B4-BE49-F238E27FC236}">
                <a16:creationId xmlns:a16="http://schemas.microsoft.com/office/drawing/2014/main" xmlns="" id="{11FE6C70-089C-4A8C-B860-132706CDC324}"/>
              </a:ext>
            </a:extLst>
          </p:cNvPr>
          <p:cNvSpPr txBox="1"/>
          <p:nvPr/>
        </p:nvSpPr>
        <p:spPr>
          <a:xfrm>
            <a:off x="2848885" y="2924558"/>
            <a:ext cx="1699248" cy="784830"/>
          </a:xfrm>
          <a:prstGeom prst="rect">
            <a:avLst/>
          </a:prstGeom>
          <a:noFill/>
        </p:spPr>
        <p:txBody>
          <a:bodyPr wrap="square" rtlCol="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6" name="文本框 65">
            <a:extLst>
              <a:ext uri="{FF2B5EF4-FFF2-40B4-BE49-F238E27FC236}">
                <a16:creationId xmlns:a16="http://schemas.microsoft.com/office/drawing/2014/main" xmlns="" id="{C1F1D1B3-95F3-40E9-BC93-B759887FE40F}"/>
              </a:ext>
            </a:extLst>
          </p:cNvPr>
          <p:cNvSpPr txBox="1"/>
          <p:nvPr/>
        </p:nvSpPr>
        <p:spPr>
          <a:xfrm>
            <a:off x="8331016" y="2583801"/>
            <a:ext cx="800219" cy="338554"/>
          </a:xfrm>
          <a:prstGeom prst="rect">
            <a:avLst/>
          </a:prstGeom>
          <a:noFill/>
        </p:spPr>
        <p:txBody>
          <a:bodyPr wrap="none" rtlCol="0" anchor="ctr">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rPr>
              <a:t>执行力</a:t>
            </a:r>
          </a:p>
        </p:txBody>
      </p:sp>
      <p:sp>
        <p:nvSpPr>
          <p:cNvPr id="67" name="TextBox 23">
            <a:extLst>
              <a:ext uri="{FF2B5EF4-FFF2-40B4-BE49-F238E27FC236}">
                <a16:creationId xmlns:a16="http://schemas.microsoft.com/office/drawing/2014/main" xmlns="" id="{8FEEB764-6BCB-4D7F-936A-29A2BB9596C6}"/>
              </a:ext>
            </a:extLst>
          </p:cNvPr>
          <p:cNvSpPr txBox="1"/>
          <p:nvPr/>
        </p:nvSpPr>
        <p:spPr>
          <a:xfrm>
            <a:off x="7881502" y="2924558"/>
            <a:ext cx="1699248" cy="784830"/>
          </a:xfrm>
          <a:prstGeom prst="rect">
            <a:avLst/>
          </a:prstGeom>
          <a:noFill/>
        </p:spPr>
        <p:txBody>
          <a:bodyPr wrap="square" rtlCol="0">
            <a:spAutoFit/>
          </a:bodyPr>
          <a:lstStyle/>
          <a:p>
            <a:pPr algn="ctr">
              <a:lnSpc>
                <a:spcPct val="150000"/>
              </a:lnSpc>
            </a:pPr>
            <a:r>
              <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8" name="椭圆 67">
            <a:extLst>
              <a:ext uri="{FF2B5EF4-FFF2-40B4-BE49-F238E27FC236}">
                <a16:creationId xmlns:a16="http://schemas.microsoft.com/office/drawing/2014/main" xmlns="" id="{07411E7A-3A1E-47FF-B064-CC194EE30576}"/>
              </a:ext>
            </a:extLst>
          </p:cNvPr>
          <p:cNvSpPr/>
          <p:nvPr/>
        </p:nvSpPr>
        <p:spPr>
          <a:xfrm>
            <a:off x="5342434" y="1275602"/>
            <a:ext cx="1770484" cy="1770484"/>
          </a:xfrm>
          <a:prstGeom prst="ellipse">
            <a:avLst/>
          </a:prstGeom>
          <a:solidFill>
            <a:schemeClr val="bg2"/>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9" name="文本框 68">
            <a:extLst>
              <a:ext uri="{FF2B5EF4-FFF2-40B4-BE49-F238E27FC236}">
                <a16:creationId xmlns:a16="http://schemas.microsoft.com/office/drawing/2014/main" xmlns="" id="{C7E0E257-D7E4-4347-B012-6F7A31B534D7}"/>
              </a:ext>
            </a:extLst>
          </p:cNvPr>
          <p:cNvSpPr txBox="1"/>
          <p:nvPr/>
        </p:nvSpPr>
        <p:spPr>
          <a:xfrm>
            <a:off x="5824286" y="1577613"/>
            <a:ext cx="800219" cy="338554"/>
          </a:xfrm>
          <a:prstGeom prst="rect">
            <a:avLst/>
          </a:prstGeom>
          <a:noFill/>
        </p:spPr>
        <p:txBody>
          <a:bodyPr wrap="none" rtlCol="0" anchor="ctr">
            <a:spAutoFit/>
          </a:bodyPr>
          <a:lstStyle/>
          <a:p>
            <a:pPr algn="ctr"/>
            <a:r>
              <a:rPr lang="zh-CN" altLang="en-US" sz="1600" b="1" dirty="0">
                <a:solidFill>
                  <a:srgbClr val="C00000"/>
                </a:solidFill>
                <a:latin typeface="微软雅黑" panose="020B0503020204020204" pitchFamily="34" charset="-122"/>
                <a:ea typeface="微软雅黑" panose="020B0503020204020204" pitchFamily="34" charset="-122"/>
              </a:rPr>
              <a:t>决策力</a:t>
            </a:r>
          </a:p>
        </p:txBody>
      </p:sp>
      <p:sp>
        <p:nvSpPr>
          <p:cNvPr id="70" name="TextBox 23">
            <a:extLst>
              <a:ext uri="{FF2B5EF4-FFF2-40B4-BE49-F238E27FC236}">
                <a16:creationId xmlns:a16="http://schemas.microsoft.com/office/drawing/2014/main" xmlns="" id="{F75AA3C3-7DB1-45FE-B28C-C886DA3A9B08}"/>
              </a:ext>
            </a:extLst>
          </p:cNvPr>
          <p:cNvSpPr txBox="1"/>
          <p:nvPr/>
        </p:nvSpPr>
        <p:spPr>
          <a:xfrm>
            <a:off x="5374770" y="1918370"/>
            <a:ext cx="1699248" cy="784830"/>
          </a:xfrm>
          <a:prstGeom prst="rect">
            <a:avLst/>
          </a:prstGeom>
          <a:noFill/>
        </p:spPr>
        <p:txBody>
          <a:bodyPr wrap="square" rtlCol="0">
            <a:spAutoFit/>
          </a:bodyPr>
          <a:lstStyle/>
          <a:p>
            <a:pPr algn="ctr">
              <a:lnSpc>
                <a:spcPct val="150000"/>
              </a:lnSpc>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rPr>
              <a:t>您的内容打在这里，或者通过复制您的文本后，在此框中选择粘贴。</a:t>
            </a:r>
            <a:endParaRPr lang="zh-CN" altLang="en-US" sz="1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30279662"/>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right)">
                                          <p:cBhvr>
                                            <p:cTn id="33" dur="500"/>
                                            <p:tgtEl>
                                              <p:spTgt spid="54"/>
                                            </p:tgtEl>
                                          </p:cBhvr>
                                        </p:animEffect>
                                      </p:childTnLst>
                                    </p:cTn>
                                  </p:par>
                                  <p:par>
                                    <p:cTn id="34" presetID="22" presetClass="entr" presetSubtype="8"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500"/>
                                            <p:tgtEl>
                                              <p:spTgt spid="5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down)">
                                          <p:cBhvr>
                                            <p:cTn id="71" dur="500"/>
                                            <p:tgtEl>
                                              <p:spTgt spid="52"/>
                                            </p:tgtEl>
                                          </p:cBhvr>
                                        </p:animEffect>
                                      </p:childTnLst>
                                    </p:cTn>
                                  </p:par>
                                  <p:par>
                                    <p:cTn id="72" presetID="22" presetClass="entr" presetSubtype="4" fill="hold"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down)">
                                          <p:cBhvr>
                                            <p:cTn id="74" dur="500"/>
                                            <p:tgtEl>
                                              <p:spTgt spid="50"/>
                                            </p:tgtEl>
                                          </p:cBhvr>
                                        </p:animEffect>
                                      </p:childTnLst>
                                    </p:cTn>
                                  </p:par>
                                </p:childTnLst>
                              </p:cTn>
                            </p:par>
                            <p:par>
                              <p:cTn id="75" fill="hold">
                                <p:stCondLst>
                                  <p:cond delay="5000"/>
                                </p:stCondLst>
                                <p:childTnLst>
                                  <p:par>
                                    <p:cTn id="76" presetID="22" presetClass="entr" presetSubtype="8"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wipe(left)">
                                          <p:cBhvr>
                                            <p:cTn id="78" dur="500"/>
                                            <p:tgtEl>
                                              <p:spTgt spid="51"/>
                                            </p:tgtEl>
                                          </p:cBhvr>
                                        </p:animEffect>
                                      </p:childTnLst>
                                    </p:cTn>
                                  </p:par>
                                  <p:par>
                                    <p:cTn id="79" presetID="22" presetClass="entr" presetSubtype="2"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wipe(right)">
                                          <p:cBhvr>
                                            <p:cTn id="81" dur="500"/>
                                            <p:tgtEl>
                                              <p:spTgt spid="53"/>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500"/>
                                            <p:tgtEl>
                                              <p:spTgt spid="63"/>
                                            </p:tgtEl>
                                          </p:cBhvr>
                                        </p:animEffect>
                                      </p:childTnLst>
                                    </p:cTn>
                                  </p:par>
                                </p:childTnLst>
                              </p:cTn>
                            </p:par>
                            <p:par>
                              <p:cTn id="89" fill="hold">
                                <p:stCondLst>
                                  <p:cond delay="6000"/>
                                </p:stCondLst>
                                <p:childTnLst>
                                  <p:par>
                                    <p:cTn id="90" presetID="10" presetClass="entr" presetSubtype="0"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fade">
                                          <p:cBhvr>
                                            <p:cTn id="95" dur="500"/>
                                            <p:tgtEl>
                                              <p:spTgt spid="6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animEffect transition="in" filter="fade">
                                          <p:cBhvr>
                                            <p:cTn id="98" dur="500"/>
                                            <p:tgtEl>
                                              <p:spTgt spid="6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500"/>
                                            <p:tgtEl>
                                              <p:spTgt spid="67"/>
                                            </p:tgtEl>
                                          </p:cBhvr>
                                        </p:animEffect>
                                      </p:childTnLst>
                                    </p:cTn>
                                  </p:par>
                                </p:childTnLst>
                              </p:cTn>
                            </p:par>
                            <p:par>
                              <p:cTn id="102" fill="hold">
                                <p:stCondLst>
                                  <p:cond delay="6500"/>
                                </p:stCondLst>
                                <p:childTnLst>
                                  <p:par>
                                    <p:cTn id="103" presetID="53" presetClass="entr" presetSubtype="16" fill="hold" grpId="0" nodeType="after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p:cTn id="105" dur="500" fill="hold"/>
                                            <p:tgtEl>
                                              <p:spTgt spid="48"/>
                                            </p:tgtEl>
                                            <p:attrNameLst>
                                              <p:attrName>ppt_w</p:attrName>
                                            </p:attrNameLst>
                                          </p:cBhvr>
                                          <p:tavLst>
                                            <p:tav tm="0">
                                              <p:val>
                                                <p:fltVal val="0"/>
                                              </p:val>
                                            </p:tav>
                                            <p:tav tm="100000">
                                              <p:val>
                                                <p:strVal val="#ppt_w"/>
                                              </p:val>
                                            </p:tav>
                                          </p:tavLst>
                                        </p:anim>
                                        <p:anim calcmode="lin" valueType="num">
                                          <p:cBhvr>
                                            <p:cTn id="106" dur="500" fill="hold"/>
                                            <p:tgtEl>
                                              <p:spTgt spid="48"/>
                                            </p:tgtEl>
                                            <p:attrNameLst>
                                              <p:attrName>ppt_h</p:attrName>
                                            </p:attrNameLst>
                                          </p:cBhvr>
                                          <p:tavLst>
                                            <p:tav tm="0">
                                              <p:val>
                                                <p:fltVal val="0"/>
                                              </p:val>
                                            </p:tav>
                                            <p:tav tm="100000">
                                              <p:val>
                                                <p:strVal val="#ppt_h"/>
                                              </p:val>
                                            </p:tav>
                                          </p:tavLst>
                                        </p:anim>
                                        <p:animEffect transition="in" filter="fade">
                                          <p:cBhvr>
                                            <p:cTn id="107" dur="500"/>
                                            <p:tgtEl>
                                              <p:spTgt spid="48"/>
                                            </p:tgtEl>
                                          </p:cBhvr>
                                        </p:animEffect>
                                      </p:childTnLst>
                                    </p:cTn>
                                  </p:par>
                                </p:childTnLst>
                              </p:cTn>
                            </p:par>
                            <p:par>
                              <p:cTn id="108" fill="hold">
                                <p:stCondLst>
                                  <p:cond delay="7000"/>
                                </p:stCondLst>
                                <p:childTnLst>
                                  <p:par>
                                    <p:cTn id="109" presetID="22" presetClass="entr" presetSubtype="4" fill="hold"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fade">
                                          <p:cBhvr>
                                            <p:cTn id="115" dur="500"/>
                                            <p:tgtEl>
                                              <p:spTgt spid="68"/>
                                            </p:tgtEl>
                                          </p:cBhvr>
                                        </p:animEffect>
                                      </p:childTnLst>
                                    </p:cTn>
                                  </p:par>
                                </p:childTnLst>
                              </p:cTn>
                            </p:par>
                            <p:par>
                              <p:cTn id="116" fill="hold">
                                <p:stCondLst>
                                  <p:cond delay="8000"/>
                                </p:stCondLst>
                                <p:childTnLst>
                                  <p:par>
                                    <p:cTn id="117" presetID="10" presetClass="entr" presetSubtype="0" fill="hold" grpId="0" nodeType="afterEffect">
                                      <p:stCondLst>
                                        <p:cond delay="0"/>
                                      </p:stCondLst>
                                      <p:childTnLst>
                                        <p:set>
                                          <p:cBhvr>
                                            <p:cTn id="118" dur="1" fill="hold">
                                              <p:stCondLst>
                                                <p:cond delay="0"/>
                                              </p:stCondLst>
                                            </p:cTn>
                                            <p:tgtEl>
                                              <p:spTgt spid="69"/>
                                            </p:tgtEl>
                                            <p:attrNameLst>
                                              <p:attrName>style.visibility</p:attrName>
                                            </p:attrNameLst>
                                          </p:cBhvr>
                                          <p:to>
                                            <p:strVal val="visible"/>
                                          </p:to>
                                        </p:set>
                                        <p:animEffect transition="in" filter="fade">
                                          <p:cBhvr>
                                            <p:cTn id="119" dur="500"/>
                                            <p:tgtEl>
                                              <p:spTgt spid="69"/>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0"/>
                                            </p:tgtEl>
                                            <p:attrNameLst>
                                              <p:attrName>style.visibility</p:attrName>
                                            </p:attrNameLst>
                                          </p:cBhvr>
                                          <p:to>
                                            <p:strVal val="visible"/>
                                          </p:to>
                                        </p:set>
                                        <p:animEffect transition="in" filter="fade">
                                          <p:cBhvr>
                                            <p:cTn id="122" dur="500"/>
                                            <p:tgtEl>
                                              <p:spTgt spid="70"/>
                                            </p:tgtEl>
                                          </p:cBhvr>
                                        </p:animEffect>
                                      </p:childTnLst>
                                    </p:cTn>
                                  </p:par>
                                  <p:par>
                                    <p:cTn id="123" presetID="2" presetClass="entr" presetSubtype="2" decel="100000" fill="hold" nodeType="withEffect">
                                      <p:stCondLst>
                                        <p:cond delay="0"/>
                                      </p:stCondLst>
                                      <p:childTnLst>
                                        <p:set>
                                          <p:cBhvr>
                                            <p:cTn id="124" dur="1" fill="hold">
                                              <p:stCondLst>
                                                <p:cond delay="0"/>
                                              </p:stCondLst>
                                            </p:cTn>
                                            <p:tgtEl>
                                              <p:spTgt spid="71"/>
                                            </p:tgtEl>
                                            <p:attrNameLst>
                                              <p:attrName>style.visibility</p:attrName>
                                            </p:attrNameLst>
                                          </p:cBhvr>
                                          <p:to>
                                            <p:strVal val="visible"/>
                                          </p:to>
                                        </p:set>
                                        <p:anim calcmode="lin" valueType="num">
                                          <p:cBhvr additive="base">
                                            <p:cTn id="125" dur="1500" fill="hold"/>
                                            <p:tgtEl>
                                              <p:spTgt spid="71"/>
                                            </p:tgtEl>
                                            <p:attrNameLst>
                                              <p:attrName>ppt_x</p:attrName>
                                            </p:attrNameLst>
                                          </p:cBhvr>
                                          <p:tavLst>
                                            <p:tav tm="0">
                                              <p:val>
                                                <p:strVal val="1+#ppt_w/2"/>
                                              </p:val>
                                            </p:tav>
                                            <p:tav tm="100000">
                                              <p:val>
                                                <p:strVal val="#ppt_x"/>
                                              </p:val>
                                            </p:tav>
                                          </p:tavLst>
                                        </p:anim>
                                        <p:anim calcmode="lin" valueType="num">
                                          <p:cBhvr additive="base">
                                            <p:cTn id="126" dur="1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38" grpId="0" animBg="1"/>
          <p:bldP spid="39" grpId="0" animBg="1"/>
          <p:bldP spid="40" grpId="0" animBg="1"/>
          <p:bldP spid="41" grpId="0" animBg="1"/>
          <p:bldP spid="48" grpId="0" animBg="1"/>
          <p:bldP spid="56" grpId="0" animBg="1"/>
          <p:bldP spid="57" grpId="0" animBg="1"/>
          <p:bldP spid="58" grpId="0"/>
          <p:bldP spid="59" grpId="0"/>
          <p:bldP spid="60" grpId="0"/>
          <p:bldP spid="61" grpId="0"/>
          <p:bldP spid="62" grpId="0" animBg="1"/>
          <p:bldP spid="63" grpId="0" animBg="1"/>
          <p:bldP spid="64" grpId="0"/>
          <p:bldP spid="65" grpId="0"/>
          <p:bldP spid="66" grpId="0"/>
          <p:bldP spid="67" grpId="0"/>
          <p:bldP spid="68" grpId="0" animBg="1"/>
          <p:bldP spid="69" grpId="0"/>
          <p:bldP spid="7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500" fill="hold"/>
                                            <p:tgtEl>
                                              <p:spTgt spid="40"/>
                                            </p:tgtEl>
                                            <p:attrNameLst>
                                              <p:attrName>ppt_w</p:attrName>
                                            </p:attrNameLst>
                                          </p:cBhvr>
                                          <p:tavLst>
                                            <p:tav tm="0">
                                              <p:val>
                                                <p:fltVal val="0"/>
                                              </p:val>
                                            </p:tav>
                                            <p:tav tm="100000">
                                              <p:val>
                                                <p:strVal val="#ppt_w"/>
                                              </p:val>
                                            </p:tav>
                                          </p:tavLst>
                                        </p:anim>
                                        <p:anim calcmode="lin" valueType="num">
                                          <p:cBhvr>
                                            <p:cTn id="23" dur="500" fill="hold"/>
                                            <p:tgtEl>
                                              <p:spTgt spid="40"/>
                                            </p:tgtEl>
                                            <p:attrNameLst>
                                              <p:attrName>ppt_h</p:attrName>
                                            </p:attrNameLst>
                                          </p:cBhvr>
                                          <p:tavLst>
                                            <p:tav tm="0">
                                              <p:val>
                                                <p:fltVal val="0"/>
                                              </p:val>
                                            </p:tav>
                                            <p:tav tm="100000">
                                              <p:val>
                                                <p:strVal val="#ppt_h"/>
                                              </p:val>
                                            </p:tav>
                                          </p:tavLst>
                                        </p:anim>
                                        <p:animEffect transition="in" filter="fade">
                                          <p:cBhvr>
                                            <p:cTn id="24" dur="500"/>
                                            <p:tgtEl>
                                              <p:spTgt spid="4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childTnLst>
                              </p:cTn>
                            </p:par>
                            <p:par>
                              <p:cTn id="30" fill="hold">
                                <p:stCondLst>
                                  <p:cond delay="2500"/>
                                </p:stCondLst>
                                <p:childTnLst>
                                  <p:par>
                                    <p:cTn id="31" presetID="22" presetClass="entr" presetSubtype="2"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Effect transition="in" filter="wipe(right)">
                                          <p:cBhvr>
                                            <p:cTn id="33" dur="500"/>
                                            <p:tgtEl>
                                              <p:spTgt spid="54"/>
                                            </p:tgtEl>
                                          </p:cBhvr>
                                        </p:animEffect>
                                      </p:childTnLst>
                                    </p:cTn>
                                  </p:par>
                                  <p:par>
                                    <p:cTn id="34" presetID="22" presetClass="entr" presetSubtype="8" fill="hold" nodeType="withEffect">
                                      <p:stCondLst>
                                        <p:cond delay="0"/>
                                      </p:stCondLst>
                                      <p:childTnLst>
                                        <p:set>
                                          <p:cBhvr>
                                            <p:cTn id="35" dur="1" fill="hold">
                                              <p:stCondLst>
                                                <p:cond delay="0"/>
                                              </p:stCondLst>
                                            </p:cTn>
                                            <p:tgtEl>
                                              <p:spTgt spid="55"/>
                                            </p:tgtEl>
                                            <p:attrNameLst>
                                              <p:attrName>style.visibility</p:attrName>
                                            </p:attrNameLst>
                                          </p:cBhvr>
                                          <p:to>
                                            <p:strVal val="visible"/>
                                          </p:to>
                                        </p:set>
                                        <p:animEffect transition="in" filter="wipe(left)">
                                          <p:cBhvr>
                                            <p:cTn id="36" dur="500"/>
                                            <p:tgtEl>
                                              <p:spTgt spid="55"/>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56"/>
                                            </p:tgtEl>
                                            <p:attrNameLst>
                                              <p:attrName>style.visibility</p:attrName>
                                            </p:attrNameLst>
                                          </p:cBhvr>
                                          <p:to>
                                            <p:strVal val="visible"/>
                                          </p:to>
                                        </p:set>
                                        <p:animEffect transition="in" filter="fade">
                                          <p:cBhvr>
                                            <p:cTn id="40" dur="500"/>
                                            <p:tgtEl>
                                              <p:spTgt spid="5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7"/>
                                            </p:tgtEl>
                                            <p:attrNameLst>
                                              <p:attrName>style.visibility</p:attrName>
                                            </p:attrNameLst>
                                          </p:cBhvr>
                                          <p:to>
                                            <p:strVal val="visible"/>
                                          </p:to>
                                        </p:set>
                                        <p:animEffect transition="in" filter="fade">
                                          <p:cBhvr>
                                            <p:cTn id="43" dur="500"/>
                                            <p:tgtEl>
                                              <p:spTgt spid="5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Effect transition="in" filter="fade">
                                          <p:cBhvr>
                                            <p:cTn id="50" dur="500"/>
                                            <p:tgtEl>
                                              <p:spTgt spid="5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0"/>
                                            </p:tgtEl>
                                            <p:attrNameLst>
                                              <p:attrName>style.visibility</p:attrName>
                                            </p:attrNameLst>
                                          </p:cBhvr>
                                          <p:to>
                                            <p:strVal val="visible"/>
                                          </p:to>
                                        </p:set>
                                        <p:animEffect transition="in" filter="fade">
                                          <p:cBhvr>
                                            <p:cTn id="53" dur="500"/>
                                            <p:tgtEl>
                                              <p:spTgt spid="6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fade">
                                          <p:cBhvr>
                                            <p:cTn id="56" dur="500"/>
                                            <p:tgtEl>
                                              <p:spTgt spid="61"/>
                                            </p:tgtEl>
                                          </p:cBhvr>
                                        </p:animEffect>
                                      </p:childTnLst>
                                    </p:cTn>
                                  </p:par>
                                </p:childTnLst>
                              </p:cTn>
                            </p:par>
                            <p:par>
                              <p:cTn id="57" fill="hold">
                                <p:stCondLst>
                                  <p:cond delay="4000"/>
                                </p:stCondLst>
                                <p:childTnLst>
                                  <p:par>
                                    <p:cTn id="58" presetID="53" presetClass="entr" presetSubtype="16" fill="hold" grpId="0" nodeType="afterEffect">
                                      <p:stCondLst>
                                        <p:cond delay="0"/>
                                      </p:stCondLst>
                                      <p:childTnLst>
                                        <p:set>
                                          <p:cBhvr>
                                            <p:cTn id="59" dur="1" fill="hold">
                                              <p:stCondLst>
                                                <p:cond delay="0"/>
                                              </p:stCondLst>
                                            </p:cTn>
                                            <p:tgtEl>
                                              <p:spTgt spid="39"/>
                                            </p:tgtEl>
                                            <p:attrNameLst>
                                              <p:attrName>style.visibility</p:attrName>
                                            </p:attrNameLst>
                                          </p:cBhvr>
                                          <p:to>
                                            <p:strVal val="visible"/>
                                          </p:to>
                                        </p:set>
                                        <p:anim calcmode="lin" valueType="num">
                                          <p:cBhvr>
                                            <p:cTn id="60" dur="500" fill="hold"/>
                                            <p:tgtEl>
                                              <p:spTgt spid="39"/>
                                            </p:tgtEl>
                                            <p:attrNameLst>
                                              <p:attrName>ppt_w</p:attrName>
                                            </p:attrNameLst>
                                          </p:cBhvr>
                                          <p:tavLst>
                                            <p:tav tm="0">
                                              <p:val>
                                                <p:fltVal val="0"/>
                                              </p:val>
                                            </p:tav>
                                            <p:tav tm="100000">
                                              <p:val>
                                                <p:strVal val="#ppt_w"/>
                                              </p:val>
                                            </p:tav>
                                          </p:tavLst>
                                        </p:anim>
                                        <p:anim calcmode="lin" valueType="num">
                                          <p:cBhvr>
                                            <p:cTn id="61" dur="500" fill="hold"/>
                                            <p:tgtEl>
                                              <p:spTgt spid="39"/>
                                            </p:tgtEl>
                                            <p:attrNameLst>
                                              <p:attrName>ppt_h</p:attrName>
                                            </p:attrNameLst>
                                          </p:cBhvr>
                                          <p:tavLst>
                                            <p:tav tm="0">
                                              <p:val>
                                                <p:fltVal val="0"/>
                                              </p:val>
                                            </p:tav>
                                            <p:tav tm="100000">
                                              <p:val>
                                                <p:strVal val="#ppt_h"/>
                                              </p:val>
                                            </p:tav>
                                          </p:tavLst>
                                        </p:anim>
                                        <p:animEffect transition="in" filter="fade">
                                          <p:cBhvr>
                                            <p:cTn id="62" dur="500"/>
                                            <p:tgtEl>
                                              <p:spTgt spid="39"/>
                                            </p:tgtEl>
                                          </p:cBhvr>
                                        </p:animEffect>
                                      </p:childTnLst>
                                    </p:cTn>
                                  </p:par>
                                  <p:par>
                                    <p:cTn id="63" presetID="53" presetClass="entr" presetSubtype="16"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 calcmode="lin" valueType="num">
                                          <p:cBhvr>
                                            <p:cTn id="65" dur="500" fill="hold"/>
                                            <p:tgtEl>
                                              <p:spTgt spid="41"/>
                                            </p:tgtEl>
                                            <p:attrNameLst>
                                              <p:attrName>ppt_w</p:attrName>
                                            </p:attrNameLst>
                                          </p:cBhvr>
                                          <p:tavLst>
                                            <p:tav tm="0">
                                              <p:val>
                                                <p:fltVal val="0"/>
                                              </p:val>
                                            </p:tav>
                                            <p:tav tm="100000">
                                              <p:val>
                                                <p:strVal val="#ppt_w"/>
                                              </p:val>
                                            </p:tav>
                                          </p:tavLst>
                                        </p:anim>
                                        <p:anim calcmode="lin" valueType="num">
                                          <p:cBhvr>
                                            <p:cTn id="66" dur="500" fill="hold"/>
                                            <p:tgtEl>
                                              <p:spTgt spid="41"/>
                                            </p:tgtEl>
                                            <p:attrNameLst>
                                              <p:attrName>ppt_h</p:attrName>
                                            </p:attrNameLst>
                                          </p:cBhvr>
                                          <p:tavLst>
                                            <p:tav tm="0">
                                              <p:val>
                                                <p:fltVal val="0"/>
                                              </p:val>
                                            </p:tav>
                                            <p:tav tm="100000">
                                              <p:val>
                                                <p:strVal val="#ppt_h"/>
                                              </p:val>
                                            </p:tav>
                                          </p:tavLst>
                                        </p:anim>
                                        <p:animEffect transition="in" filter="fade">
                                          <p:cBhvr>
                                            <p:cTn id="67" dur="500"/>
                                            <p:tgtEl>
                                              <p:spTgt spid="41"/>
                                            </p:tgtEl>
                                          </p:cBhvr>
                                        </p:animEffect>
                                      </p:childTnLst>
                                    </p:cTn>
                                  </p:par>
                                </p:childTnLst>
                              </p:cTn>
                            </p:par>
                            <p:par>
                              <p:cTn id="68" fill="hold">
                                <p:stCondLst>
                                  <p:cond delay="4500"/>
                                </p:stCondLst>
                                <p:childTnLst>
                                  <p:par>
                                    <p:cTn id="69" presetID="22" presetClass="entr" presetSubtype="4"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Effect transition="in" filter="wipe(down)">
                                          <p:cBhvr>
                                            <p:cTn id="71" dur="500"/>
                                            <p:tgtEl>
                                              <p:spTgt spid="52"/>
                                            </p:tgtEl>
                                          </p:cBhvr>
                                        </p:animEffect>
                                      </p:childTnLst>
                                    </p:cTn>
                                  </p:par>
                                  <p:par>
                                    <p:cTn id="72" presetID="22" presetClass="entr" presetSubtype="4" fill="hold"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wipe(down)">
                                          <p:cBhvr>
                                            <p:cTn id="74" dur="500"/>
                                            <p:tgtEl>
                                              <p:spTgt spid="50"/>
                                            </p:tgtEl>
                                          </p:cBhvr>
                                        </p:animEffect>
                                      </p:childTnLst>
                                    </p:cTn>
                                  </p:par>
                                </p:childTnLst>
                              </p:cTn>
                            </p:par>
                            <p:par>
                              <p:cTn id="75" fill="hold">
                                <p:stCondLst>
                                  <p:cond delay="5000"/>
                                </p:stCondLst>
                                <p:childTnLst>
                                  <p:par>
                                    <p:cTn id="76" presetID="22" presetClass="entr" presetSubtype="8" fill="hold" nodeType="afterEffect">
                                      <p:stCondLst>
                                        <p:cond delay="0"/>
                                      </p:stCondLst>
                                      <p:childTnLst>
                                        <p:set>
                                          <p:cBhvr>
                                            <p:cTn id="77" dur="1" fill="hold">
                                              <p:stCondLst>
                                                <p:cond delay="0"/>
                                              </p:stCondLst>
                                            </p:cTn>
                                            <p:tgtEl>
                                              <p:spTgt spid="51"/>
                                            </p:tgtEl>
                                            <p:attrNameLst>
                                              <p:attrName>style.visibility</p:attrName>
                                            </p:attrNameLst>
                                          </p:cBhvr>
                                          <p:to>
                                            <p:strVal val="visible"/>
                                          </p:to>
                                        </p:set>
                                        <p:animEffect transition="in" filter="wipe(left)">
                                          <p:cBhvr>
                                            <p:cTn id="78" dur="500"/>
                                            <p:tgtEl>
                                              <p:spTgt spid="51"/>
                                            </p:tgtEl>
                                          </p:cBhvr>
                                        </p:animEffect>
                                      </p:childTnLst>
                                    </p:cTn>
                                  </p:par>
                                  <p:par>
                                    <p:cTn id="79" presetID="22" presetClass="entr" presetSubtype="2" fill="hold" nodeType="withEffect">
                                      <p:stCondLst>
                                        <p:cond delay="0"/>
                                      </p:stCondLst>
                                      <p:childTnLst>
                                        <p:set>
                                          <p:cBhvr>
                                            <p:cTn id="80" dur="1" fill="hold">
                                              <p:stCondLst>
                                                <p:cond delay="0"/>
                                              </p:stCondLst>
                                            </p:cTn>
                                            <p:tgtEl>
                                              <p:spTgt spid="53"/>
                                            </p:tgtEl>
                                            <p:attrNameLst>
                                              <p:attrName>style.visibility</p:attrName>
                                            </p:attrNameLst>
                                          </p:cBhvr>
                                          <p:to>
                                            <p:strVal val="visible"/>
                                          </p:to>
                                        </p:set>
                                        <p:animEffect transition="in" filter="wipe(right)">
                                          <p:cBhvr>
                                            <p:cTn id="81" dur="500"/>
                                            <p:tgtEl>
                                              <p:spTgt spid="53"/>
                                            </p:tgtEl>
                                          </p:cBhvr>
                                        </p:animEffect>
                                      </p:childTnLst>
                                    </p:cTn>
                                  </p:par>
                                </p:childTnLst>
                              </p:cTn>
                            </p:par>
                            <p:par>
                              <p:cTn id="82" fill="hold">
                                <p:stCondLst>
                                  <p:cond delay="5500"/>
                                </p:stCondLst>
                                <p:childTnLst>
                                  <p:par>
                                    <p:cTn id="83" presetID="10" presetClass="entr" presetSubtype="0" fill="hold" grpId="0" nodeType="after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gtEl>
                                            <p:attrNameLst>
                                              <p:attrName>style.visibility</p:attrName>
                                            </p:attrNameLst>
                                          </p:cBhvr>
                                          <p:to>
                                            <p:strVal val="visible"/>
                                          </p:to>
                                        </p:set>
                                        <p:animEffect transition="in" filter="fade">
                                          <p:cBhvr>
                                            <p:cTn id="88" dur="500"/>
                                            <p:tgtEl>
                                              <p:spTgt spid="63"/>
                                            </p:tgtEl>
                                          </p:cBhvr>
                                        </p:animEffect>
                                      </p:childTnLst>
                                    </p:cTn>
                                  </p:par>
                                </p:childTnLst>
                              </p:cTn>
                            </p:par>
                            <p:par>
                              <p:cTn id="89" fill="hold">
                                <p:stCondLst>
                                  <p:cond delay="6000"/>
                                </p:stCondLst>
                                <p:childTnLst>
                                  <p:par>
                                    <p:cTn id="90" presetID="10" presetClass="entr" presetSubtype="0" fill="hold" grpId="0" nodeType="afterEffect">
                                      <p:stCondLst>
                                        <p:cond delay="0"/>
                                      </p:stCondLst>
                                      <p:childTnLst>
                                        <p:set>
                                          <p:cBhvr>
                                            <p:cTn id="91" dur="1" fill="hold">
                                              <p:stCondLst>
                                                <p:cond delay="0"/>
                                              </p:stCondLst>
                                            </p:cTn>
                                            <p:tgtEl>
                                              <p:spTgt spid="64"/>
                                            </p:tgtEl>
                                            <p:attrNameLst>
                                              <p:attrName>style.visibility</p:attrName>
                                            </p:attrNameLst>
                                          </p:cBhvr>
                                          <p:to>
                                            <p:strVal val="visible"/>
                                          </p:to>
                                        </p:set>
                                        <p:animEffect transition="in" filter="fade">
                                          <p:cBhvr>
                                            <p:cTn id="92" dur="500"/>
                                            <p:tgtEl>
                                              <p:spTgt spid="6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5"/>
                                            </p:tgtEl>
                                            <p:attrNameLst>
                                              <p:attrName>style.visibility</p:attrName>
                                            </p:attrNameLst>
                                          </p:cBhvr>
                                          <p:to>
                                            <p:strVal val="visible"/>
                                          </p:to>
                                        </p:set>
                                        <p:animEffect transition="in" filter="fade">
                                          <p:cBhvr>
                                            <p:cTn id="95" dur="500"/>
                                            <p:tgtEl>
                                              <p:spTgt spid="65"/>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6"/>
                                            </p:tgtEl>
                                            <p:attrNameLst>
                                              <p:attrName>style.visibility</p:attrName>
                                            </p:attrNameLst>
                                          </p:cBhvr>
                                          <p:to>
                                            <p:strVal val="visible"/>
                                          </p:to>
                                        </p:set>
                                        <p:animEffect transition="in" filter="fade">
                                          <p:cBhvr>
                                            <p:cTn id="98" dur="500"/>
                                            <p:tgtEl>
                                              <p:spTgt spid="66"/>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500"/>
                                            <p:tgtEl>
                                              <p:spTgt spid="67"/>
                                            </p:tgtEl>
                                          </p:cBhvr>
                                        </p:animEffect>
                                      </p:childTnLst>
                                    </p:cTn>
                                  </p:par>
                                </p:childTnLst>
                              </p:cTn>
                            </p:par>
                            <p:par>
                              <p:cTn id="102" fill="hold">
                                <p:stCondLst>
                                  <p:cond delay="6500"/>
                                </p:stCondLst>
                                <p:childTnLst>
                                  <p:par>
                                    <p:cTn id="103" presetID="53" presetClass="entr" presetSubtype="16" fill="hold" grpId="0" nodeType="afterEffect">
                                      <p:stCondLst>
                                        <p:cond delay="0"/>
                                      </p:stCondLst>
                                      <p:childTnLst>
                                        <p:set>
                                          <p:cBhvr>
                                            <p:cTn id="104" dur="1" fill="hold">
                                              <p:stCondLst>
                                                <p:cond delay="0"/>
                                              </p:stCondLst>
                                            </p:cTn>
                                            <p:tgtEl>
                                              <p:spTgt spid="48"/>
                                            </p:tgtEl>
                                            <p:attrNameLst>
                                              <p:attrName>style.visibility</p:attrName>
                                            </p:attrNameLst>
                                          </p:cBhvr>
                                          <p:to>
                                            <p:strVal val="visible"/>
                                          </p:to>
                                        </p:set>
                                        <p:anim calcmode="lin" valueType="num">
                                          <p:cBhvr>
                                            <p:cTn id="105" dur="500" fill="hold"/>
                                            <p:tgtEl>
                                              <p:spTgt spid="48"/>
                                            </p:tgtEl>
                                            <p:attrNameLst>
                                              <p:attrName>ppt_w</p:attrName>
                                            </p:attrNameLst>
                                          </p:cBhvr>
                                          <p:tavLst>
                                            <p:tav tm="0">
                                              <p:val>
                                                <p:fltVal val="0"/>
                                              </p:val>
                                            </p:tav>
                                            <p:tav tm="100000">
                                              <p:val>
                                                <p:strVal val="#ppt_w"/>
                                              </p:val>
                                            </p:tav>
                                          </p:tavLst>
                                        </p:anim>
                                        <p:anim calcmode="lin" valueType="num">
                                          <p:cBhvr>
                                            <p:cTn id="106" dur="500" fill="hold"/>
                                            <p:tgtEl>
                                              <p:spTgt spid="48"/>
                                            </p:tgtEl>
                                            <p:attrNameLst>
                                              <p:attrName>ppt_h</p:attrName>
                                            </p:attrNameLst>
                                          </p:cBhvr>
                                          <p:tavLst>
                                            <p:tav tm="0">
                                              <p:val>
                                                <p:fltVal val="0"/>
                                              </p:val>
                                            </p:tav>
                                            <p:tav tm="100000">
                                              <p:val>
                                                <p:strVal val="#ppt_h"/>
                                              </p:val>
                                            </p:tav>
                                          </p:tavLst>
                                        </p:anim>
                                        <p:animEffect transition="in" filter="fade">
                                          <p:cBhvr>
                                            <p:cTn id="107" dur="500"/>
                                            <p:tgtEl>
                                              <p:spTgt spid="48"/>
                                            </p:tgtEl>
                                          </p:cBhvr>
                                        </p:animEffect>
                                      </p:childTnLst>
                                    </p:cTn>
                                  </p:par>
                                </p:childTnLst>
                              </p:cTn>
                            </p:par>
                            <p:par>
                              <p:cTn id="108" fill="hold">
                                <p:stCondLst>
                                  <p:cond delay="7000"/>
                                </p:stCondLst>
                                <p:childTnLst>
                                  <p:par>
                                    <p:cTn id="109" presetID="22" presetClass="entr" presetSubtype="4" fill="hold"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childTnLst>
                              </p:cTn>
                            </p:par>
                            <p:par>
                              <p:cTn id="112" fill="hold">
                                <p:stCondLst>
                                  <p:cond delay="7500"/>
                                </p:stCondLst>
                                <p:childTnLst>
                                  <p:par>
                                    <p:cTn id="113" presetID="10" presetClass="entr" presetSubtype="0" fill="hold" grpId="0"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fade">
                                          <p:cBhvr>
                                            <p:cTn id="115" dur="500"/>
                                            <p:tgtEl>
                                              <p:spTgt spid="68"/>
                                            </p:tgtEl>
                                          </p:cBhvr>
                                        </p:animEffect>
                                      </p:childTnLst>
                                    </p:cTn>
                                  </p:par>
                                </p:childTnLst>
                              </p:cTn>
                            </p:par>
                            <p:par>
                              <p:cTn id="116" fill="hold">
                                <p:stCondLst>
                                  <p:cond delay="8000"/>
                                </p:stCondLst>
                                <p:childTnLst>
                                  <p:par>
                                    <p:cTn id="117" presetID="10" presetClass="entr" presetSubtype="0" fill="hold" grpId="0" nodeType="afterEffect">
                                      <p:stCondLst>
                                        <p:cond delay="0"/>
                                      </p:stCondLst>
                                      <p:childTnLst>
                                        <p:set>
                                          <p:cBhvr>
                                            <p:cTn id="118" dur="1" fill="hold">
                                              <p:stCondLst>
                                                <p:cond delay="0"/>
                                              </p:stCondLst>
                                            </p:cTn>
                                            <p:tgtEl>
                                              <p:spTgt spid="69"/>
                                            </p:tgtEl>
                                            <p:attrNameLst>
                                              <p:attrName>style.visibility</p:attrName>
                                            </p:attrNameLst>
                                          </p:cBhvr>
                                          <p:to>
                                            <p:strVal val="visible"/>
                                          </p:to>
                                        </p:set>
                                        <p:animEffect transition="in" filter="fade">
                                          <p:cBhvr>
                                            <p:cTn id="119" dur="500"/>
                                            <p:tgtEl>
                                              <p:spTgt spid="69"/>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0"/>
                                            </p:tgtEl>
                                            <p:attrNameLst>
                                              <p:attrName>style.visibility</p:attrName>
                                            </p:attrNameLst>
                                          </p:cBhvr>
                                          <p:to>
                                            <p:strVal val="visible"/>
                                          </p:to>
                                        </p:set>
                                        <p:animEffect transition="in" filter="fade">
                                          <p:cBhvr>
                                            <p:cTn id="122" dur="500"/>
                                            <p:tgtEl>
                                              <p:spTgt spid="70"/>
                                            </p:tgtEl>
                                          </p:cBhvr>
                                        </p:animEffect>
                                      </p:childTnLst>
                                    </p:cTn>
                                  </p:par>
                                  <p:par>
                                    <p:cTn id="123" presetID="2" presetClass="entr" presetSubtype="2" decel="100000" fill="hold" nodeType="withEffect">
                                      <p:stCondLst>
                                        <p:cond delay="0"/>
                                      </p:stCondLst>
                                      <p:childTnLst>
                                        <p:set>
                                          <p:cBhvr>
                                            <p:cTn id="124" dur="1" fill="hold">
                                              <p:stCondLst>
                                                <p:cond delay="0"/>
                                              </p:stCondLst>
                                            </p:cTn>
                                            <p:tgtEl>
                                              <p:spTgt spid="71"/>
                                            </p:tgtEl>
                                            <p:attrNameLst>
                                              <p:attrName>style.visibility</p:attrName>
                                            </p:attrNameLst>
                                          </p:cBhvr>
                                          <p:to>
                                            <p:strVal val="visible"/>
                                          </p:to>
                                        </p:set>
                                        <p:anim calcmode="lin" valueType="num">
                                          <p:cBhvr additive="base">
                                            <p:cTn id="125" dur="1500" fill="hold"/>
                                            <p:tgtEl>
                                              <p:spTgt spid="71"/>
                                            </p:tgtEl>
                                            <p:attrNameLst>
                                              <p:attrName>ppt_x</p:attrName>
                                            </p:attrNameLst>
                                          </p:cBhvr>
                                          <p:tavLst>
                                            <p:tav tm="0">
                                              <p:val>
                                                <p:strVal val="1+#ppt_w/2"/>
                                              </p:val>
                                            </p:tav>
                                            <p:tav tm="100000">
                                              <p:val>
                                                <p:strVal val="#ppt_x"/>
                                              </p:val>
                                            </p:tav>
                                          </p:tavLst>
                                        </p:anim>
                                        <p:anim calcmode="lin" valueType="num">
                                          <p:cBhvr additive="base">
                                            <p:cTn id="126" dur="1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38" grpId="0" animBg="1"/>
          <p:bldP spid="39" grpId="0" animBg="1"/>
          <p:bldP spid="40" grpId="0" animBg="1"/>
          <p:bldP spid="41" grpId="0" animBg="1"/>
          <p:bldP spid="48" grpId="0" animBg="1"/>
          <p:bldP spid="56" grpId="0" animBg="1"/>
          <p:bldP spid="57" grpId="0" animBg="1"/>
          <p:bldP spid="58" grpId="0"/>
          <p:bldP spid="59" grpId="0"/>
          <p:bldP spid="60" grpId="0"/>
          <p:bldP spid="61" grpId="0"/>
          <p:bldP spid="62" grpId="0" animBg="1"/>
          <p:bldP spid="63" grpId="0" animBg="1"/>
          <p:bldP spid="64" grpId="0"/>
          <p:bldP spid="65" grpId="0"/>
          <p:bldP spid="66" grpId="0"/>
          <p:bldP spid="67" grpId="0"/>
          <p:bldP spid="68" grpId="0" animBg="1"/>
          <p:bldP spid="69" grpId="0"/>
          <p:bldP spid="70"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a:extLst>
              <a:ext uri="{FF2B5EF4-FFF2-40B4-BE49-F238E27FC236}">
                <a16:creationId xmlns:a16="http://schemas.microsoft.com/office/drawing/2014/main" xmlns="" id="{05D0308A-651A-423A-888A-C56D2536C8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5192" y="35245"/>
            <a:ext cx="6688067" cy="6858000"/>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03</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市场分析</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four</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TextBox 4">
            <a:extLst>
              <a:ext uri="{FF2B5EF4-FFF2-40B4-BE49-F238E27FC236}">
                <a16:creationId xmlns:a16="http://schemas.microsoft.com/office/drawing/2014/main" xmlns="" id="{36FD19DF-1244-4DAE-AB9B-4A8E2F682CCA}"/>
              </a:ext>
            </a:extLst>
          </p:cNvPr>
          <p:cNvSpPr txBox="1"/>
          <p:nvPr/>
        </p:nvSpPr>
        <p:spPr>
          <a:xfrm>
            <a:off x="2839318" y="2927712"/>
            <a:ext cx="1567571" cy="830997"/>
          </a:xfrm>
          <a:prstGeom prst="rect">
            <a:avLst/>
          </a:prstGeom>
          <a:noFill/>
        </p:spPr>
        <p:txBody>
          <a:bodyPr wrap="square" lIns="91440" tIns="45720" rIns="91440" bIns="45720" rtlCol="0">
            <a:spAutoFit/>
          </a:bodyPr>
          <a:lstStyle/>
          <a:p>
            <a:pPr>
              <a:lnSpc>
                <a:spcPct val="150000"/>
              </a:lnSpc>
            </a:pPr>
            <a:r>
              <a:rPr lang="zh-CN" altLang="en-US" sz="1400" b="1" dirty="0">
                <a:latin typeface="微软雅黑" panose="020B0503020204020204" pitchFamily="34" charset="-122"/>
                <a:ea typeface="微软雅黑" panose="020B0503020204020204" pitchFamily="34" charset="-122"/>
              </a:rPr>
              <a:t>本地市场</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a:t>
            </a:r>
          </a:p>
        </p:txBody>
      </p:sp>
      <p:sp>
        <p:nvSpPr>
          <p:cNvPr id="37" name="TextBox 11">
            <a:extLst>
              <a:ext uri="{FF2B5EF4-FFF2-40B4-BE49-F238E27FC236}">
                <a16:creationId xmlns:a16="http://schemas.microsoft.com/office/drawing/2014/main" xmlns="" id="{506907BF-2112-4B8F-A746-15690D7C53FF}"/>
              </a:ext>
            </a:extLst>
          </p:cNvPr>
          <p:cNvSpPr txBox="1"/>
          <p:nvPr/>
        </p:nvSpPr>
        <p:spPr>
          <a:xfrm>
            <a:off x="7074473" y="3379967"/>
            <a:ext cx="1581298" cy="830997"/>
          </a:xfrm>
          <a:prstGeom prst="rect">
            <a:avLst/>
          </a:prstGeom>
          <a:noFill/>
        </p:spPr>
        <p:txBody>
          <a:bodyPr wrap="square" lIns="91440" tIns="45720" rIns="91440" bIns="45720" rtlCol="0">
            <a:spAutoFit/>
          </a:bodyPr>
          <a:lstStyle/>
          <a:p>
            <a:pPr>
              <a:lnSpc>
                <a:spcPct val="150000"/>
              </a:lnSpc>
            </a:pPr>
            <a:r>
              <a:rPr lang="zh-CN" altLang="en-US" sz="1400" b="1" dirty="0">
                <a:latin typeface="微软雅黑" panose="020B0503020204020204" pitchFamily="34" charset="-122"/>
                <a:ea typeface="微软雅黑" panose="020B0503020204020204" pitchFamily="34" charset="-122"/>
              </a:rPr>
              <a:t>周边市场</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单击此处添加文本，单击此处添加文本单击此处添加文本，单击此处</a:t>
            </a:r>
          </a:p>
        </p:txBody>
      </p:sp>
      <p:sp>
        <p:nvSpPr>
          <p:cNvPr id="38" name="TextBox 12">
            <a:extLst>
              <a:ext uri="{FF2B5EF4-FFF2-40B4-BE49-F238E27FC236}">
                <a16:creationId xmlns:a16="http://schemas.microsoft.com/office/drawing/2014/main" xmlns="" id="{ADDDF1AE-6701-410C-AC02-8249DE4ACE02}"/>
              </a:ext>
            </a:extLst>
          </p:cNvPr>
          <p:cNvSpPr txBox="1"/>
          <p:nvPr/>
        </p:nvSpPr>
        <p:spPr>
          <a:xfrm>
            <a:off x="5394889" y="5375989"/>
            <a:ext cx="1624235" cy="830997"/>
          </a:xfrm>
          <a:prstGeom prst="rect">
            <a:avLst/>
          </a:prstGeom>
          <a:noFill/>
        </p:spPr>
        <p:txBody>
          <a:bodyPr wrap="square" lIns="91440" tIns="45720" rIns="91440" bIns="45720" rtlCol="0">
            <a:spAutoFit/>
          </a:bodyPr>
          <a:lstStyle/>
          <a:p>
            <a:pPr>
              <a:lnSpc>
                <a:spcPct val="150000"/>
              </a:lnSpc>
            </a:pPr>
            <a:r>
              <a:rPr lang="zh-CN" altLang="en-US" sz="1400" b="1" dirty="0">
                <a:solidFill>
                  <a:schemeClr val="bg1"/>
                </a:solidFill>
                <a:latin typeface="微软雅黑" panose="020B0503020204020204" pitchFamily="34" charset="-122"/>
                <a:ea typeface="微软雅黑" panose="020B0503020204020204" pitchFamily="34" charset="-122"/>
              </a:rPr>
              <a:t>高端市场</a:t>
            </a:r>
            <a:endParaRPr lang="en-US" altLang="zh-CN" sz="1000" dirty="0">
              <a:solidFill>
                <a:schemeClr val="bg1"/>
              </a:solidFill>
              <a:latin typeface="微软雅黑" panose="020B0503020204020204" pitchFamily="34" charset="-122"/>
              <a:ea typeface="微软雅黑" panose="020B0503020204020204" pitchFamily="34" charset="-122"/>
            </a:endParaRPr>
          </a:p>
          <a:p>
            <a:r>
              <a:rPr lang="zh-CN" altLang="en-US" sz="900" dirty="0">
                <a:solidFill>
                  <a:schemeClr val="bg1"/>
                </a:solidFill>
                <a:latin typeface="微软雅黑" panose="020B0503020204020204" pitchFamily="34" charset="-122"/>
                <a:ea typeface="微软雅黑" panose="020B0503020204020204" pitchFamily="34" charset="-122"/>
              </a:rPr>
              <a:t>单击此处添加文本，单击此处添加文本单击此处添加文本，单击此处</a:t>
            </a:r>
          </a:p>
        </p:txBody>
      </p:sp>
      <p:grpSp>
        <p:nvGrpSpPr>
          <p:cNvPr id="39" name="组合 38">
            <a:extLst>
              <a:ext uri="{FF2B5EF4-FFF2-40B4-BE49-F238E27FC236}">
                <a16:creationId xmlns:a16="http://schemas.microsoft.com/office/drawing/2014/main" xmlns="" id="{B0B2F30B-FFB8-4394-BA9F-971139E59FDF}"/>
              </a:ext>
            </a:extLst>
          </p:cNvPr>
          <p:cNvGrpSpPr/>
          <p:nvPr/>
        </p:nvGrpSpPr>
        <p:grpSpPr>
          <a:xfrm>
            <a:off x="0" y="2681885"/>
            <a:ext cx="2668799" cy="1400158"/>
            <a:chOff x="-1" y="2387422"/>
            <a:chExt cx="2668799" cy="1400158"/>
          </a:xfrm>
        </p:grpSpPr>
        <p:sp>
          <p:nvSpPr>
            <p:cNvPr id="40" name="矩形 39">
              <a:extLst>
                <a:ext uri="{FF2B5EF4-FFF2-40B4-BE49-F238E27FC236}">
                  <a16:creationId xmlns:a16="http://schemas.microsoft.com/office/drawing/2014/main" xmlns="" id="{92FB4B8E-9F69-4374-84A3-86E807422464}"/>
                </a:ext>
              </a:extLst>
            </p:cNvPr>
            <p:cNvSpPr/>
            <p:nvPr/>
          </p:nvSpPr>
          <p:spPr>
            <a:xfrm>
              <a:off x="-1" y="3591415"/>
              <a:ext cx="1977259" cy="196165"/>
            </a:xfrm>
            <a:prstGeom prst="rect">
              <a:avLst/>
            </a:prstGeom>
            <a:solidFill>
              <a:schemeClr val="bg1">
                <a:lumMod val="85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p>
          </p:txBody>
        </p:sp>
        <p:grpSp>
          <p:nvGrpSpPr>
            <p:cNvPr id="41" name="组合 40">
              <a:extLst>
                <a:ext uri="{FF2B5EF4-FFF2-40B4-BE49-F238E27FC236}">
                  <a16:creationId xmlns:a16="http://schemas.microsoft.com/office/drawing/2014/main" xmlns="" id="{96403411-3F3F-4DF0-A09D-D6A94E88C58C}"/>
                </a:ext>
              </a:extLst>
            </p:cNvPr>
            <p:cNvGrpSpPr/>
            <p:nvPr/>
          </p:nvGrpSpPr>
          <p:grpSpPr>
            <a:xfrm>
              <a:off x="1272633" y="2387422"/>
              <a:ext cx="1396165" cy="1396165"/>
              <a:chOff x="1593071" y="4082019"/>
              <a:chExt cx="774638" cy="774638"/>
            </a:xfrm>
            <a:solidFill>
              <a:srgbClr val="4EC1C2"/>
            </a:solidFill>
          </p:grpSpPr>
          <p:sp>
            <p:nvSpPr>
              <p:cNvPr id="42" name="椭圆 41">
                <a:extLst>
                  <a:ext uri="{FF2B5EF4-FFF2-40B4-BE49-F238E27FC236}">
                    <a16:creationId xmlns:a16="http://schemas.microsoft.com/office/drawing/2014/main" xmlns="" id="{B0209723-6A03-4343-A42E-E087C85792DD}"/>
                  </a:ext>
                </a:extLst>
              </p:cNvPr>
              <p:cNvSpPr/>
              <p:nvPr/>
            </p:nvSpPr>
            <p:spPr>
              <a:xfrm>
                <a:off x="1593071" y="4082019"/>
                <a:ext cx="774638" cy="77463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p>
            </p:txBody>
          </p:sp>
          <p:sp>
            <p:nvSpPr>
              <p:cNvPr id="43" name="TextBox 16">
                <a:extLst>
                  <a:ext uri="{FF2B5EF4-FFF2-40B4-BE49-F238E27FC236}">
                    <a16:creationId xmlns:a16="http://schemas.microsoft.com/office/drawing/2014/main" xmlns="" id="{779FEDC7-5CD6-451D-937B-144C2FCC4867}"/>
                  </a:ext>
                </a:extLst>
              </p:cNvPr>
              <p:cNvSpPr txBox="1"/>
              <p:nvPr/>
            </p:nvSpPr>
            <p:spPr>
              <a:xfrm>
                <a:off x="1617926" y="4218412"/>
                <a:ext cx="730851" cy="461064"/>
              </a:xfrm>
              <a:prstGeom prst="rect">
                <a:avLst/>
              </a:prstGeom>
              <a:noFill/>
              <a:ln>
                <a:noFill/>
              </a:ln>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本地</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市场</a:t>
                </a:r>
              </a:p>
            </p:txBody>
          </p:sp>
        </p:grpSp>
      </p:grpSp>
      <p:grpSp>
        <p:nvGrpSpPr>
          <p:cNvPr id="44" name="组合 43">
            <a:extLst>
              <a:ext uri="{FF2B5EF4-FFF2-40B4-BE49-F238E27FC236}">
                <a16:creationId xmlns:a16="http://schemas.microsoft.com/office/drawing/2014/main" xmlns="" id="{F3032564-B2F9-4907-A3D5-C50154610C4C}"/>
              </a:ext>
            </a:extLst>
          </p:cNvPr>
          <p:cNvGrpSpPr/>
          <p:nvPr/>
        </p:nvGrpSpPr>
        <p:grpSpPr>
          <a:xfrm>
            <a:off x="0" y="3160606"/>
            <a:ext cx="6556281" cy="1396165"/>
            <a:chOff x="-155573" y="2866143"/>
            <a:chExt cx="6556281" cy="1396165"/>
          </a:xfrm>
          <a:effectLst>
            <a:outerShdw blurRad="254000" dist="127000" dir="2700000" algn="tl" rotWithShape="0">
              <a:prstClr val="black">
                <a:alpha val="40000"/>
              </a:prstClr>
            </a:outerShdw>
          </a:effectLst>
        </p:grpSpPr>
        <p:sp>
          <p:nvSpPr>
            <p:cNvPr id="45" name="矩形 44">
              <a:extLst>
                <a:ext uri="{FF2B5EF4-FFF2-40B4-BE49-F238E27FC236}">
                  <a16:creationId xmlns:a16="http://schemas.microsoft.com/office/drawing/2014/main" xmlns="" id="{3149CCBE-0B81-4A9A-8258-5BDD5213CB61}"/>
                </a:ext>
              </a:extLst>
            </p:cNvPr>
            <p:cNvSpPr/>
            <p:nvPr/>
          </p:nvSpPr>
          <p:spPr>
            <a:xfrm>
              <a:off x="-155573" y="4066825"/>
              <a:ext cx="5864365" cy="195483"/>
            </a:xfrm>
            <a:prstGeom prst="rect">
              <a:avLst/>
            </a:prstGeom>
            <a:solidFill>
              <a:schemeClr val="tx1"/>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p>
          </p:txBody>
        </p:sp>
        <p:grpSp>
          <p:nvGrpSpPr>
            <p:cNvPr id="46" name="组合 45">
              <a:extLst>
                <a:ext uri="{FF2B5EF4-FFF2-40B4-BE49-F238E27FC236}">
                  <a16:creationId xmlns:a16="http://schemas.microsoft.com/office/drawing/2014/main" xmlns="" id="{1EFC55D5-FC89-402F-85EB-E5C1DE86D666}"/>
                </a:ext>
              </a:extLst>
            </p:cNvPr>
            <p:cNvGrpSpPr/>
            <p:nvPr/>
          </p:nvGrpSpPr>
          <p:grpSpPr>
            <a:xfrm>
              <a:off x="5004543" y="2866143"/>
              <a:ext cx="1396165" cy="1396165"/>
              <a:chOff x="1593071" y="4082019"/>
              <a:chExt cx="774638" cy="774638"/>
            </a:xfrm>
            <a:solidFill>
              <a:srgbClr val="4EC1C2"/>
            </a:solidFill>
          </p:grpSpPr>
          <p:sp>
            <p:nvSpPr>
              <p:cNvPr id="47" name="椭圆 46">
                <a:extLst>
                  <a:ext uri="{FF2B5EF4-FFF2-40B4-BE49-F238E27FC236}">
                    <a16:creationId xmlns:a16="http://schemas.microsoft.com/office/drawing/2014/main" xmlns="" id="{64CB5D0A-3A5C-4FD1-858E-029D4361B6DC}"/>
                  </a:ext>
                </a:extLst>
              </p:cNvPr>
              <p:cNvSpPr/>
              <p:nvPr/>
            </p:nvSpPr>
            <p:spPr>
              <a:xfrm>
                <a:off x="1593071" y="4082019"/>
                <a:ext cx="774638" cy="77463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p>
            </p:txBody>
          </p:sp>
          <p:sp>
            <p:nvSpPr>
              <p:cNvPr id="48" name="TextBox 21">
                <a:extLst>
                  <a:ext uri="{FF2B5EF4-FFF2-40B4-BE49-F238E27FC236}">
                    <a16:creationId xmlns:a16="http://schemas.microsoft.com/office/drawing/2014/main" xmlns="" id="{6BED2680-DA7D-4F13-9ABE-D80786154D18}"/>
                  </a:ext>
                </a:extLst>
              </p:cNvPr>
              <p:cNvSpPr txBox="1"/>
              <p:nvPr/>
            </p:nvSpPr>
            <p:spPr>
              <a:xfrm>
                <a:off x="1617926" y="4218412"/>
                <a:ext cx="730851" cy="461064"/>
              </a:xfrm>
              <a:prstGeom prst="rect">
                <a:avLst/>
              </a:prstGeom>
              <a:noFill/>
              <a:ln>
                <a:noFill/>
              </a:ln>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周边</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市场</a:t>
                </a:r>
              </a:p>
            </p:txBody>
          </p:sp>
        </p:grpSp>
      </p:grpSp>
      <p:grpSp>
        <p:nvGrpSpPr>
          <p:cNvPr id="49" name="组合 48">
            <a:extLst>
              <a:ext uri="{FF2B5EF4-FFF2-40B4-BE49-F238E27FC236}">
                <a16:creationId xmlns:a16="http://schemas.microsoft.com/office/drawing/2014/main" xmlns="" id="{0692F873-E80E-44B1-9FF6-53188AC8BFD1}"/>
              </a:ext>
            </a:extLst>
          </p:cNvPr>
          <p:cNvGrpSpPr/>
          <p:nvPr/>
        </p:nvGrpSpPr>
        <p:grpSpPr>
          <a:xfrm>
            <a:off x="3" y="5157621"/>
            <a:ext cx="5290299" cy="1400162"/>
            <a:chOff x="2" y="4863158"/>
            <a:chExt cx="5290299" cy="1400162"/>
          </a:xfrm>
        </p:grpSpPr>
        <p:sp>
          <p:nvSpPr>
            <p:cNvPr id="50" name="矩形 49">
              <a:extLst>
                <a:ext uri="{FF2B5EF4-FFF2-40B4-BE49-F238E27FC236}">
                  <a16:creationId xmlns:a16="http://schemas.microsoft.com/office/drawing/2014/main" xmlns="" id="{6607FE76-93BF-4816-8095-4622B6F76DF4}"/>
                </a:ext>
              </a:extLst>
            </p:cNvPr>
            <p:cNvSpPr/>
            <p:nvPr/>
          </p:nvSpPr>
          <p:spPr>
            <a:xfrm>
              <a:off x="2" y="4863158"/>
              <a:ext cx="4592218" cy="196165"/>
            </a:xfrm>
            <a:prstGeom prst="rect">
              <a:avLst/>
            </a:prstGeom>
            <a:solidFill>
              <a:schemeClr val="bg1">
                <a:lumMod val="85000"/>
              </a:schemeClr>
            </a:soli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7"/>
            </a:p>
          </p:txBody>
        </p:sp>
        <p:grpSp>
          <p:nvGrpSpPr>
            <p:cNvPr id="51" name="组合 50">
              <a:extLst>
                <a:ext uri="{FF2B5EF4-FFF2-40B4-BE49-F238E27FC236}">
                  <a16:creationId xmlns:a16="http://schemas.microsoft.com/office/drawing/2014/main" xmlns="" id="{BC0E8CA2-2048-4ED8-9468-9411E6829628}"/>
                </a:ext>
              </a:extLst>
            </p:cNvPr>
            <p:cNvGrpSpPr/>
            <p:nvPr/>
          </p:nvGrpSpPr>
          <p:grpSpPr>
            <a:xfrm>
              <a:off x="3894136" y="4867155"/>
              <a:ext cx="1396165" cy="1396165"/>
              <a:chOff x="1593071" y="4082019"/>
              <a:chExt cx="774638" cy="774638"/>
            </a:xfrm>
            <a:solidFill>
              <a:srgbClr val="4EC1C2"/>
            </a:solidFill>
          </p:grpSpPr>
          <p:sp>
            <p:nvSpPr>
              <p:cNvPr id="52" name="椭圆 51">
                <a:extLst>
                  <a:ext uri="{FF2B5EF4-FFF2-40B4-BE49-F238E27FC236}">
                    <a16:creationId xmlns:a16="http://schemas.microsoft.com/office/drawing/2014/main" xmlns="" id="{91EAE53D-534E-4E39-B2C9-20366D250345}"/>
                  </a:ext>
                </a:extLst>
              </p:cNvPr>
              <p:cNvSpPr/>
              <p:nvPr/>
            </p:nvSpPr>
            <p:spPr>
              <a:xfrm>
                <a:off x="1593071" y="4082019"/>
                <a:ext cx="774638" cy="774638"/>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b="1"/>
              </a:p>
            </p:txBody>
          </p:sp>
          <p:sp>
            <p:nvSpPr>
              <p:cNvPr id="76" name="TextBox 26">
                <a:extLst>
                  <a:ext uri="{FF2B5EF4-FFF2-40B4-BE49-F238E27FC236}">
                    <a16:creationId xmlns:a16="http://schemas.microsoft.com/office/drawing/2014/main" xmlns="" id="{368D5371-F677-406C-91E4-CDCFD625623B}"/>
                  </a:ext>
                </a:extLst>
              </p:cNvPr>
              <p:cNvSpPr txBox="1"/>
              <p:nvPr/>
            </p:nvSpPr>
            <p:spPr>
              <a:xfrm>
                <a:off x="1617926" y="4218412"/>
                <a:ext cx="730851" cy="461064"/>
              </a:xfrm>
              <a:prstGeom prst="rect">
                <a:avLst/>
              </a:prstGeom>
              <a:noFill/>
              <a:ln>
                <a:noFill/>
              </a:ln>
            </p:spPr>
            <p:txBody>
              <a:bodyPr wrap="squar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高档</a:t>
                </a:r>
                <a:endParaRPr lang="en-US" altLang="zh-CN" sz="2400" b="1" dirty="0">
                  <a:solidFill>
                    <a:schemeClr val="bg1"/>
                  </a:solidFill>
                  <a:latin typeface="微软雅黑" panose="020B0503020204020204" pitchFamily="34" charset="-122"/>
                  <a:ea typeface="微软雅黑" panose="020B0503020204020204" pitchFamily="34" charset="-122"/>
                </a:endParaRPr>
              </a:p>
              <a:p>
                <a:pPr algn="ctr"/>
                <a:r>
                  <a:rPr lang="zh-CN" altLang="en-US" sz="2400" b="1" dirty="0">
                    <a:solidFill>
                      <a:schemeClr val="bg1"/>
                    </a:solidFill>
                    <a:latin typeface="微软雅黑" panose="020B0503020204020204" pitchFamily="34" charset="-122"/>
                    <a:ea typeface="微软雅黑" panose="020B0503020204020204" pitchFamily="34" charset="-122"/>
                  </a:rPr>
                  <a:t>市场</a:t>
                </a:r>
              </a:p>
            </p:txBody>
          </p:sp>
        </p:grpSp>
      </p:grpSp>
      <p:pic>
        <p:nvPicPr>
          <p:cNvPr id="77" name="图片 76">
            <a:extLst>
              <a:ext uri="{FF2B5EF4-FFF2-40B4-BE49-F238E27FC236}">
                <a16:creationId xmlns:a16="http://schemas.microsoft.com/office/drawing/2014/main" xmlns="" id="{6CFD0490-24EB-42B7-A286-F527F68A9548}"/>
              </a:ext>
            </a:extLst>
          </p:cNvPr>
          <p:cNvPicPr>
            <a:picLocks noChangeAspect="1"/>
          </p:cNvPicPr>
          <p:nvPr/>
        </p:nvPicPr>
        <p:blipFill rotWithShape="1">
          <a:blip r:embed="rId4">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grpSp>
        <p:nvGrpSpPr>
          <p:cNvPr id="78" name="组合 77">
            <a:extLst>
              <a:ext uri="{FF2B5EF4-FFF2-40B4-BE49-F238E27FC236}">
                <a16:creationId xmlns:a16="http://schemas.microsoft.com/office/drawing/2014/main" xmlns="" id="{A2CF1522-E0A7-4504-A236-F4B4931E1DB6}"/>
              </a:ext>
            </a:extLst>
          </p:cNvPr>
          <p:cNvGrpSpPr/>
          <p:nvPr/>
        </p:nvGrpSpPr>
        <p:grpSpPr>
          <a:xfrm>
            <a:off x="8773149" y="5157621"/>
            <a:ext cx="3002956" cy="1042070"/>
            <a:chOff x="8300143" y="2586072"/>
            <a:chExt cx="3002956" cy="1042070"/>
          </a:xfrm>
        </p:grpSpPr>
        <p:sp>
          <p:nvSpPr>
            <p:cNvPr id="79" name="Rectangle 21">
              <a:extLst>
                <a:ext uri="{FF2B5EF4-FFF2-40B4-BE49-F238E27FC236}">
                  <a16:creationId xmlns:a16="http://schemas.microsoft.com/office/drawing/2014/main" xmlns="" id="{CCB30909-C76B-4D61-B04E-8EA6814F8DE6}"/>
                </a:ext>
              </a:extLst>
            </p:cNvPr>
            <p:cNvSpPr>
              <a:spLocks/>
            </p:cNvSpPr>
            <p:nvPr/>
          </p:nvSpPr>
          <p:spPr bwMode="auto">
            <a:xfrm>
              <a:off x="8300143" y="2948747"/>
              <a:ext cx="706925" cy="113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1680210"/>
              <a:r>
                <a:rPr lang="en-US" sz="735"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BLACK PEOPLE</a:t>
              </a:r>
            </a:p>
          </p:txBody>
        </p:sp>
        <p:sp>
          <p:nvSpPr>
            <p:cNvPr id="80" name="Rectangle 27">
              <a:extLst>
                <a:ext uri="{FF2B5EF4-FFF2-40B4-BE49-F238E27FC236}">
                  <a16:creationId xmlns:a16="http://schemas.microsoft.com/office/drawing/2014/main" xmlns="" id="{4B3CB0F2-0013-4B0C-8B6C-A7EE6D267070}"/>
                </a:ext>
              </a:extLst>
            </p:cNvPr>
            <p:cNvSpPr>
              <a:spLocks/>
            </p:cNvSpPr>
            <p:nvPr/>
          </p:nvSpPr>
          <p:spPr bwMode="auto">
            <a:xfrm>
              <a:off x="8300143" y="3312860"/>
              <a:ext cx="865622" cy="113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1680210"/>
              <a:r>
                <a:rPr lang="en-US" sz="735"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HISPANIC PEOPLE</a:t>
              </a:r>
            </a:p>
          </p:txBody>
        </p:sp>
        <p:sp>
          <p:nvSpPr>
            <p:cNvPr id="81" name="Rectangle 28">
              <a:extLst>
                <a:ext uri="{FF2B5EF4-FFF2-40B4-BE49-F238E27FC236}">
                  <a16:creationId xmlns:a16="http://schemas.microsoft.com/office/drawing/2014/main" xmlns="" id="{4A07983B-0847-4420-92A3-FF2268662A09}"/>
                </a:ext>
              </a:extLst>
            </p:cNvPr>
            <p:cNvSpPr>
              <a:spLocks/>
            </p:cNvSpPr>
            <p:nvPr/>
          </p:nvSpPr>
          <p:spPr bwMode="auto">
            <a:xfrm>
              <a:off x="8300143" y="2586072"/>
              <a:ext cx="714939" cy="1131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defTabSz="1680210"/>
              <a:r>
                <a:rPr lang="en-US" sz="735"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WHITE PEOPLE</a:t>
              </a:r>
            </a:p>
          </p:txBody>
        </p:sp>
        <p:sp>
          <p:nvSpPr>
            <p:cNvPr id="82" name="Rectangle 29">
              <a:extLst>
                <a:ext uri="{FF2B5EF4-FFF2-40B4-BE49-F238E27FC236}">
                  <a16:creationId xmlns:a16="http://schemas.microsoft.com/office/drawing/2014/main" xmlns="" id="{847AA27C-C386-4933-8B23-0AB54A619782}"/>
                </a:ext>
              </a:extLst>
            </p:cNvPr>
            <p:cNvSpPr/>
            <p:nvPr/>
          </p:nvSpPr>
          <p:spPr>
            <a:xfrm>
              <a:off x="8308338" y="3188186"/>
              <a:ext cx="2637551" cy="168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sp>
          <p:nvSpPr>
            <p:cNvPr id="83" name="Rectangle 35">
              <a:extLst>
                <a:ext uri="{FF2B5EF4-FFF2-40B4-BE49-F238E27FC236}">
                  <a16:creationId xmlns:a16="http://schemas.microsoft.com/office/drawing/2014/main" xmlns="" id="{4322AE17-8583-472F-8E47-B621E45E1D2A}"/>
                </a:ext>
              </a:extLst>
            </p:cNvPr>
            <p:cNvSpPr>
              <a:spLocks/>
            </p:cNvSpPr>
            <p:nvPr/>
          </p:nvSpPr>
          <p:spPr bwMode="auto">
            <a:xfrm>
              <a:off x="11093105" y="2798749"/>
              <a:ext cx="209994" cy="101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1680210"/>
              <a:r>
                <a:rPr lang="en-US" sz="662"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65 %</a:t>
              </a:r>
            </a:p>
          </p:txBody>
        </p:sp>
        <p:sp>
          <p:nvSpPr>
            <p:cNvPr id="84" name="Rectangle 36">
              <a:extLst>
                <a:ext uri="{FF2B5EF4-FFF2-40B4-BE49-F238E27FC236}">
                  <a16:creationId xmlns:a16="http://schemas.microsoft.com/office/drawing/2014/main" xmlns="" id="{FED1924F-F561-424A-8882-4371BFE658ED}"/>
                </a:ext>
              </a:extLst>
            </p:cNvPr>
            <p:cNvSpPr>
              <a:spLocks/>
            </p:cNvSpPr>
            <p:nvPr/>
          </p:nvSpPr>
          <p:spPr bwMode="auto">
            <a:xfrm>
              <a:off x="11089459" y="3162142"/>
              <a:ext cx="209994" cy="101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1680210"/>
              <a:r>
                <a:rPr lang="en-US" sz="662"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93 %</a:t>
              </a:r>
            </a:p>
          </p:txBody>
        </p:sp>
        <p:sp>
          <p:nvSpPr>
            <p:cNvPr id="85" name="Rectangle 37">
              <a:extLst>
                <a:ext uri="{FF2B5EF4-FFF2-40B4-BE49-F238E27FC236}">
                  <a16:creationId xmlns:a16="http://schemas.microsoft.com/office/drawing/2014/main" xmlns="" id="{73C6BF05-932C-4BF8-A6C5-3E305F807EB1}"/>
                </a:ext>
              </a:extLst>
            </p:cNvPr>
            <p:cNvSpPr/>
            <p:nvPr/>
          </p:nvSpPr>
          <p:spPr>
            <a:xfrm>
              <a:off x="8308544" y="3172797"/>
              <a:ext cx="1520781" cy="547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sp>
          <p:nvSpPr>
            <p:cNvPr id="86" name="Rectangle 38">
              <a:extLst>
                <a:ext uri="{FF2B5EF4-FFF2-40B4-BE49-F238E27FC236}">
                  <a16:creationId xmlns:a16="http://schemas.microsoft.com/office/drawing/2014/main" xmlns="" id="{BA7938DC-75CE-45EF-B73F-E3FC4CA7BBE0}"/>
                </a:ext>
              </a:extLst>
            </p:cNvPr>
            <p:cNvSpPr>
              <a:spLocks/>
            </p:cNvSpPr>
            <p:nvPr/>
          </p:nvSpPr>
          <p:spPr bwMode="auto">
            <a:xfrm>
              <a:off x="11088871" y="3526255"/>
              <a:ext cx="209994" cy="101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pPr algn="r" defTabSz="1680210"/>
              <a:r>
                <a:rPr lang="en-US" sz="662" b="1" dirty="0">
                  <a:solidFill>
                    <a:schemeClr val="tx2">
                      <a:lumMod val="50000"/>
                    </a:schemeClr>
                  </a:solidFill>
                  <a:latin typeface="微软雅黑" panose="020B0503020204020204" pitchFamily="34" charset="-122"/>
                  <a:ea typeface="微软雅黑" panose="020B0503020204020204" pitchFamily="34" charset="-122"/>
                  <a:cs typeface="Montserrat Semi Bold" charset="0"/>
                  <a:sym typeface="Bebas Neue" charset="0"/>
                </a:rPr>
                <a:t>57 %</a:t>
              </a:r>
            </a:p>
          </p:txBody>
        </p:sp>
        <p:sp>
          <p:nvSpPr>
            <p:cNvPr id="87" name="Rectangle 41">
              <a:extLst>
                <a:ext uri="{FF2B5EF4-FFF2-40B4-BE49-F238E27FC236}">
                  <a16:creationId xmlns:a16="http://schemas.microsoft.com/office/drawing/2014/main" xmlns="" id="{6E9A3016-8E5A-4C58-A08F-519D11ED9231}"/>
                </a:ext>
              </a:extLst>
            </p:cNvPr>
            <p:cNvSpPr/>
            <p:nvPr/>
          </p:nvSpPr>
          <p:spPr>
            <a:xfrm>
              <a:off x="8300143" y="2835638"/>
              <a:ext cx="2637551" cy="168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sp>
          <p:nvSpPr>
            <p:cNvPr id="88" name="Rectangle 42">
              <a:extLst>
                <a:ext uri="{FF2B5EF4-FFF2-40B4-BE49-F238E27FC236}">
                  <a16:creationId xmlns:a16="http://schemas.microsoft.com/office/drawing/2014/main" xmlns="" id="{B5C5D23B-77B0-405C-B252-70EE52316D45}"/>
                </a:ext>
              </a:extLst>
            </p:cNvPr>
            <p:cNvSpPr/>
            <p:nvPr/>
          </p:nvSpPr>
          <p:spPr>
            <a:xfrm>
              <a:off x="8308338" y="3556633"/>
              <a:ext cx="2637551" cy="16801"/>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sp>
          <p:nvSpPr>
            <p:cNvPr id="89" name="Rectangle 43">
              <a:extLst>
                <a:ext uri="{FF2B5EF4-FFF2-40B4-BE49-F238E27FC236}">
                  <a16:creationId xmlns:a16="http://schemas.microsoft.com/office/drawing/2014/main" xmlns="" id="{C1AA8567-8DB4-45DA-96FD-C2F30F1DBA8F}"/>
                </a:ext>
              </a:extLst>
            </p:cNvPr>
            <p:cNvSpPr/>
            <p:nvPr/>
          </p:nvSpPr>
          <p:spPr>
            <a:xfrm>
              <a:off x="8300143" y="2815455"/>
              <a:ext cx="1711864" cy="533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sp>
          <p:nvSpPr>
            <p:cNvPr id="90" name="Rectangle 44">
              <a:extLst>
                <a:ext uri="{FF2B5EF4-FFF2-40B4-BE49-F238E27FC236}">
                  <a16:creationId xmlns:a16="http://schemas.microsoft.com/office/drawing/2014/main" xmlns="" id="{7573A708-1933-43E8-9F1D-F9296D1C94AB}"/>
                </a:ext>
              </a:extLst>
            </p:cNvPr>
            <p:cNvSpPr/>
            <p:nvPr/>
          </p:nvSpPr>
          <p:spPr>
            <a:xfrm>
              <a:off x="8308544" y="3542242"/>
              <a:ext cx="1520782" cy="5337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35" dirty="0">
                <a:solidFill>
                  <a:schemeClr val="tx2"/>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96794828"/>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3" fill="hold" nodeType="withEffect" p14:presetBounceEnd="80000">
                                      <p:stCondLst>
                                        <p:cond delay="1000"/>
                                      </p:stCondLst>
                                      <p:childTnLst>
                                        <p:set>
                                          <p:cBhvr>
                                            <p:cTn id="20" dur="1" fill="hold">
                                              <p:stCondLst>
                                                <p:cond delay="0"/>
                                              </p:stCondLst>
                                            </p:cTn>
                                            <p:tgtEl>
                                              <p:spTgt spid="35"/>
                                            </p:tgtEl>
                                            <p:attrNameLst>
                                              <p:attrName>style.visibility</p:attrName>
                                            </p:attrNameLst>
                                          </p:cBhvr>
                                          <p:to>
                                            <p:strVal val="visible"/>
                                          </p:to>
                                        </p:set>
                                        <p:anim calcmode="lin" valueType="num" p14:bounceEnd="80000">
                                          <p:cBhvr additive="base">
                                            <p:cTn id="21" dur="1000" fill="hold"/>
                                            <p:tgtEl>
                                              <p:spTgt spid="35"/>
                                            </p:tgtEl>
                                            <p:attrNameLst>
                                              <p:attrName>ppt_x</p:attrName>
                                            </p:attrNameLst>
                                          </p:cBhvr>
                                          <p:tavLst>
                                            <p:tav tm="0">
                                              <p:val>
                                                <p:strVal val="1+#ppt_w/2"/>
                                              </p:val>
                                            </p:tav>
                                            <p:tav tm="100000">
                                              <p:val>
                                                <p:strVal val="#ppt_x"/>
                                              </p:val>
                                            </p:tav>
                                          </p:tavLst>
                                        </p:anim>
                                        <p:anim calcmode="lin" valueType="num" p14:bounceEnd="80000">
                                          <p:cBhvr additive="base">
                                            <p:cTn id="22" dur="1000" fill="hold"/>
                                            <p:tgtEl>
                                              <p:spTgt spid="35"/>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8" fill="hold" nodeType="afterEffect" p14:presetBounceEnd="86667">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14:bounceEnd="86667">
                                          <p:cBhvr additive="base">
                                            <p:cTn id="26" dur="300" fill="hold"/>
                                            <p:tgtEl>
                                              <p:spTgt spid="44"/>
                                            </p:tgtEl>
                                            <p:attrNameLst>
                                              <p:attrName>ppt_x</p:attrName>
                                            </p:attrNameLst>
                                          </p:cBhvr>
                                          <p:tavLst>
                                            <p:tav tm="0">
                                              <p:val>
                                                <p:strVal val="0-#ppt_w/2"/>
                                              </p:val>
                                            </p:tav>
                                            <p:tav tm="100000">
                                              <p:val>
                                                <p:strVal val="#ppt_x"/>
                                              </p:val>
                                            </p:tav>
                                          </p:tavLst>
                                        </p:anim>
                                        <p:anim calcmode="lin" valueType="num" p14:bounceEnd="86667">
                                          <p:cBhvr additive="base">
                                            <p:cTn id="27" dur="300" fill="hold"/>
                                            <p:tgtEl>
                                              <p:spTgt spid="44"/>
                                            </p:tgtEl>
                                            <p:attrNameLst>
                                              <p:attrName>ppt_y</p:attrName>
                                            </p:attrNameLst>
                                          </p:cBhvr>
                                          <p:tavLst>
                                            <p:tav tm="0">
                                              <p:val>
                                                <p:strVal val="#ppt_y"/>
                                              </p:val>
                                            </p:tav>
                                            <p:tav tm="100000">
                                              <p:val>
                                                <p:strVal val="#ppt_y"/>
                                              </p:val>
                                            </p:tav>
                                          </p:tavLst>
                                        </p:anim>
                                      </p:childTnLst>
                                    </p:cTn>
                                  </p:par>
                                </p:childTnLst>
                              </p:cTn>
                            </p:par>
                            <p:par>
                              <p:cTn id="28" fill="hold">
                                <p:stCondLst>
                                  <p:cond delay="2300"/>
                                </p:stCondLst>
                                <p:childTnLst>
                                  <p:par>
                                    <p:cTn id="29" presetID="2" presetClass="entr" presetSubtype="8" fill="hold" nodeType="afterEffect" p14:presetBounceEnd="86667">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14:bounceEnd="86667">
                                          <p:cBhvr additive="base">
                                            <p:cTn id="31" dur="300" fill="hold"/>
                                            <p:tgtEl>
                                              <p:spTgt spid="39"/>
                                            </p:tgtEl>
                                            <p:attrNameLst>
                                              <p:attrName>ppt_x</p:attrName>
                                            </p:attrNameLst>
                                          </p:cBhvr>
                                          <p:tavLst>
                                            <p:tav tm="0">
                                              <p:val>
                                                <p:strVal val="0-#ppt_w/2"/>
                                              </p:val>
                                            </p:tav>
                                            <p:tav tm="100000">
                                              <p:val>
                                                <p:strVal val="#ppt_x"/>
                                              </p:val>
                                            </p:tav>
                                          </p:tavLst>
                                        </p:anim>
                                        <p:anim calcmode="lin" valueType="num" p14:bounceEnd="86667">
                                          <p:cBhvr additive="base">
                                            <p:cTn id="32" dur="3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600"/>
                                </p:stCondLst>
                                <p:childTnLst>
                                  <p:par>
                                    <p:cTn id="34" presetID="2" presetClass="entr" presetSubtype="8" fill="hold" nodeType="afterEffect" p14:presetBounceEnd="86667">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14:bounceEnd="86667">
                                          <p:cBhvr additive="base">
                                            <p:cTn id="36" dur="300" fill="hold"/>
                                            <p:tgtEl>
                                              <p:spTgt spid="49"/>
                                            </p:tgtEl>
                                            <p:attrNameLst>
                                              <p:attrName>ppt_x</p:attrName>
                                            </p:attrNameLst>
                                          </p:cBhvr>
                                          <p:tavLst>
                                            <p:tav tm="0">
                                              <p:val>
                                                <p:strVal val="0-#ppt_w/2"/>
                                              </p:val>
                                            </p:tav>
                                            <p:tav tm="100000">
                                              <p:val>
                                                <p:strVal val="#ppt_x"/>
                                              </p:val>
                                            </p:tav>
                                          </p:tavLst>
                                        </p:anim>
                                        <p:anim calcmode="lin" valueType="num" p14:bounceEnd="86667">
                                          <p:cBhvr additive="base">
                                            <p:cTn id="37" dur="300" fill="hold"/>
                                            <p:tgtEl>
                                              <p:spTgt spid="49"/>
                                            </p:tgtEl>
                                            <p:attrNameLst>
                                              <p:attrName>ppt_y</p:attrName>
                                            </p:attrNameLst>
                                          </p:cBhvr>
                                          <p:tavLst>
                                            <p:tav tm="0">
                                              <p:val>
                                                <p:strVal val="#ppt_y"/>
                                              </p:val>
                                            </p:tav>
                                            <p:tav tm="100000">
                                              <p:val>
                                                <p:strVal val="#ppt_y"/>
                                              </p:val>
                                            </p:tav>
                                          </p:tavLst>
                                        </p:anim>
                                      </p:childTnLst>
                                    </p:cTn>
                                  </p:par>
                                </p:childTnLst>
                              </p:cTn>
                            </p:par>
                            <p:par>
                              <p:cTn id="38" fill="hold">
                                <p:stCondLst>
                                  <p:cond delay="2900"/>
                                </p:stCondLst>
                                <p:childTnLst>
                                  <p:par>
                                    <p:cTn id="39" presetID="55" presetClass="entr" presetSubtype="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1000" fill="hold"/>
                                            <p:tgtEl>
                                              <p:spTgt spid="36"/>
                                            </p:tgtEl>
                                            <p:attrNameLst>
                                              <p:attrName>ppt_w</p:attrName>
                                            </p:attrNameLst>
                                          </p:cBhvr>
                                          <p:tavLst>
                                            <p:tav tm="0">
                                              <p:val>
                                                <p:strVal val="#ppt_w*0.70"/>
                                              </p:val>
                                            </p:tav>
                                            <p:tav tm="100000">
                                              <p:val>
                                                <p:strVal val="#ppt_w"/>
                                              </p:val>
                                            </p:tav>
                                          </p:tavLst>
                                        </p:anim>
                                        <p:anim calcmode="lin" valueType="num">
                                          <p:cBhvr>
                                            <p:cTn id="42" dur="1000" fill="hold"/>
                                            <p:tgtEl>
                                              <p:spTgt spid="36"/>
                                            </p:tgtEl>
                                            <p:attrNameLst>
                                              <p:attrName>ppt_h</p:attrName>
                                            </p:attrNameLst>
                                          </p:cBhvr>
                                          <p:tavLst>
                                            <p:tav tm="0">
                                              <p:val>
                                                <p:strVal val="#ppt_h"/>
                                              </p:val>
                                            </p:tav>
                                            <p:tav tm="100000">
                                              <p:val>
                                                <p:strVal val="#ppt_h"/>
                                              </p:val>
                                            </p:tav>
                                          </p:tavLst>
                                        </p:anim>
                                        <p:animEffect transition="in" filter="fade">
                                          <p:cBhvr>
                                            <p:cTn id="43" dur="1000"/>
                                            <p:tgtEl>
                                              <p:spTgt spid="36"/>
                                            </p:tgtEl>
                                          </p:cBhvr>
                                        </p:animEffect>
                                      </p:childTnLst>
                                    </p:cTn>
                                  </p:par>
                                </p:childTnLst>
                              </p:cTn>
                            </p:par>
                            <p:par>
                              <p:cTn id="44" fill="hold">
                                <p:stCondLst>
                                  <p:cond delay="3900"/>
                                </p:stCondLst>
                                <p:childTnLst>
                                  <p:par>
                                    <p:cTn id="45" presetID="55"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1000" fill="hold"/>
                                            <p:tgtEl>
                                              <p:spTgt spid="37"/>
                                            </p:tgtEl>
                                            <p:attrNameLst>
                                              <p:attrName>ppt_w</p:attrName>
                                            </p:attrNameLst>
                                          </p:cBhvr>
                                          <p:tavLst>
                                            <p:tav tm="0">
                                              <p:val>
                                                <p:strVal val="#ppt_w*0.70"/>
                                              </p:val>
                                            </p:tav>
                                            <p:tav tm="100000">
                                              <p:val>
                                                <p:strVal val="#ppt_w"/>
                                              </p:val>
                                            </p:tav>
                                          </p:tavLst>
                                        </p:anim>
                                        <p:anim calcmode="lin" valueType="num">
                                          <p:cBhvr>
                                            <p:cTn id="48" dur="1000" fill="hold"/>
                                            <p:tgtEl>
                                              <p:spTgt spid="37"/>
                                            </p:tgtEl>
                                            <p:attrNameLst>
                                              <p:attrName>ppt_h</p:attrName>
                                            </p:attrNameLst>
                                          </p:cBhvr>
                                          <p:tavLst>
                                            <p:tav tm="0">
                                              <p:val>
                                                <p:strVal val="#ppt_h"/>
                                              </p:val>
                                            </p:tav>
                                            <p:tav tm="100000">
                                              <p:val>
                                                <p:strVal val="#ppt_h"/>
                                              </p:val>
                                            </p:tav>
                                          </p:tavLst>
                                        </p:anim>
                                        <p:animEffect transition="in" filter="fade">
                                          <p:cBhvr>
                                            <p:cTn id="49" dur="1000"/>
                                            <p:tgtEl>
                                              <p:spTgt spid="37"/>
                                            </p:tgtEl>
                                          </p:cBhvr>
                                        </p:animEffect>
                                      </p:childTnLst>
                                    </p:cTn>
                                  </p:par>
                                </p:childTnLst>
                              </p:cTn>
                            </p:par>
                            <p:par>
                              <p:cTn id="50" fill="hold">
                                <p:stCondLst>
                                  <p:cond delay="4900"/>
                                </p:stCondLst>
                                <p:childTnLst>
                                  <p:par>
                                    <p:cTn id="51" presetID="55"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1000" fill="hold"/>
                                            <p:tgtEl>
                                              <p:spTgt spid="38"/>
                                            </p:tgtEl>
                                            <p:attrNameLst>
                                              <p:attrName>ppt_w</p:attrName>
                                            </p:attrNameLst>
                                          </p:cBhvr>
                                          <p:tavLst>
                                            <p:tav tm="0">
                                              <p:val>
                                                <p:strVal val="#ppt_w*0.70"/>
                                              </p:val>
                                            </p:tav>
                                            <p:tav tm="100000">
                                              <p:val>
                                                <p:strVal val="#ppt_w"/>
                                              </p:val>
                                            </p:tav>
                                          </p:tavLst>
                                        </p:anim>
                                        <p:anim calcmode="lin" valueType="num">
                                          <p:cBhvr>
                                            <p:cTn id="54" dur="1000" fill="hold"/>
                                            <p:tgtEl>
                                              <p:spTgt spid="38"/>
                                            </p:tgtEl>
                                            <p:attrNameLst>
                                              <p:attrName>ppt_h</p:attrName>
                                            </p:attrNameLst>
                                          </p:cBhvr>
                                          <p:tavLst>
                                            <p:tav tm="0">
                                              <p:val>
                                                <p:strVal val="#ppt_h"/>
                                              </p:val>
                                            </p:tav>
                                            <p:tav tm="100000">
                                              <p:val>
                                                <p:strVal val="#ppt_h"/>
                                              </p:val>
                                            </p:tav>
                                          </p:tavLst>
                                        </p:anim>
                                        <p:animEffect transition="in" filter="fade">
                                          <p:cBhvr>
                                            <p:cTn id="55" dur="1000"/>
                                            <p:tgtEl>
                                              <p:spTgt spid="38"/>
                                            </p:tgtEl>
                                          </p:cBhvr>
                                        </p:animEffect>
                                      </p:childTnLst>
                                    </p:cTn>
                                  </p:par>
                                </p:childTnLst>
                              </p:cTn>
                            </p:par>
                            <p:par>
                              <p:cTn id="56" fill="hold">
                                <p:stCondLst>
                                  <p:cond delay="5900"/>
                                </p:stCondLst>
                                <p:childTnLst>
                                  <p:par>
                                    <p:cTn id="57" presetID="49" presetClass="entr" presetSubtype="0" decel="100000" fill="hold"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p:cTn id="59" dur="500" fill="hold"/>
                                            <p:tgtEl>
                                              <p:spTgt spid="77"/>
                                            </p:tgtEl>
                                            <p:attrNameLst>
                                              <p:attrName>ppt_w</p:attrName>
                                            </p:attrNameLst>
                                          </p:cBhvr>
                                          <p:tavLst>
                                            <p:tav tm="0">
                                              <p:val>
                                                <p:fltVal val="0"/>
                                              </p:val>
                                            </p:tav>
                                            <p:tav tm="100000">
                                              <p:val>
                                                <p:strVal val="#ppt_w"/>
                                              </p:val>
                                            </p:tav>
                                          </p:tavLst>
                                        </p:anim>
                                        <p:anim calcmode="lin" valueType="num">
                                          <p:cBhvr>
                                            <p:cTn id="60" dur="500" fill="hold"/>
                                            <p:tgtEl>
                                              <p:spTgt spid="77"/>
                                            </p:tgtEl>
                                            <p:attrNameLst>
                                              <p:attrName>ppt_h</p:attrName>
                                            </p:attrNameLst>
                                          </p:cBhvr>
                                          <p:tavLst>
                                            <p:tav tm="0">
                                              <p:val>
                                                <p:fltVal val="0"/>
                                              </p:val>
                                            </p:tav>
                                            <p:tav tm="100000">
                                              <p:val>
                                                <p:strVal val="#ppt_h"/>
                                              </p:val>
                                            </p:tav>
                                          </p:tavLst>
                                        </p:anim>
                                        <p:anim calcmode="lin" valueType="num">
                                          <p:cBhvr>
                                            <p:cTn id="61" dur="500" fill="hold"/>
                                            <p:tgtEl>
                                              <p:spTgt spid="77"/>
                                            </p:tgtEl>
                                            <p:attrNameLst>
                                              <p:attrName>style.rotation</p:attrName>
                                            </p:attrNameLst>
                                          </p:cBhvr>
                                          <p:tavLst>
                                            <p:tav tm="0">
                                              <p:val>
                                                <p:fltVal val="360"/>
                                              </p:val>
                                            </p:tav>
                                            <p:tav tm="100000">
                                              <p:val>
                                                <p:fltVal val="0"/>
                                              </p:val>
                                            </p:tav>
                                          </p:tavLst>
                                        </p:anim>
                                        <p:animEffect transition="in" filter="fade">
                                          <p:cBhvr>
                                            <p:cTn id="62" dur="500"/>
                                            <p:tgtEl>
                                              <p:spTgt spid="77"/>
                                            </p:tgtEl>
                                          </p:cBhvr>
                                        </p:animEffect>
                                      </p:childTnLst>
                                    </p:cTn>
                                  </p:par>
                                </p:childTnLst>
                              </p:cTn>
                            </p:par>
                            <p:par>
                              <p:cTn id="63" fill="hold">
                                <p:stCondLst>
                                  <p:cond delay="6400"/>
                                </p:stCondLst>
                                <p:childTnLst>
                                  <p:par>
                                    <p:cTn id="64" presetID="22" presetClass="entr" presetSubtype="1" fill="hold"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wipe(up)">
                                          <p:cBhvr>
                                            <p:cTn id="6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36" grpId="0"/>
          <p:bldP spid="37" grpId="0"/>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3" fill="hold" nodeType="withEffect">
                                      <p:stCondLst>
                                        <p:cond delay="100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1000" fill="hold"/>
                                            <p:tgtEl>
                                              <p:spTgt spid="35"/>
                                            </p:tgtEl>
                                            <p:attrNameLst>
                                              <p:attrName>ppt_x</p:attrName>
                                            </p:attrNameLst>
                                          </p:cBhvr>
                                          <p:tavLst>
                                            <p:tav tm="0">
                                              <p:val>
                                                <p:strVal val="1+#ppt_w/2"/>
                                              </p:val>
                                            </p:tav>
                                            <p:tav tm="100000">
                                              <p:val>
                                                <p:strVal val="#ppt_x"/>
                                              </p:val>
                                            </p:tav>
                                          </p:tavLst>
                                        </p:anim>
                                        <p:anim calcmode="lin" valueType="num">
                                          <p:cBhvr additive="base">
                                            <p:cTn id="22" dur="1000" fill="hold"/>
                                            <p:tgtEl>
                                              <p:spTgt spid="35"/>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300" fill="hold"/>
                                            <p:tgtEl>
                                              <p:spTgt spid="44"/>
                                            </p:tgtEl>
                                            <p:attrNameLst>
                                              <p:attrName>ppt_x</p:attrName>
                                            </p:attrNameLst>
                                          </p:cBhvr>
                                          <p:tavLst>
                                            <p:tav tm="0">
                                              <p:val>
                                                <p:strVal val="0-#ppt_w/2"/>
                                              </p:val>
                                            </p:tav>
                                            <p:tav tm="100000">
                                              <p:val>
                                                <p:strVal val="#ppt_x"/>
                                              </p:val>
                                            </p:tav>
                                          </p:tavLst>
                                        </p:anim>
                                        <p:anim calcmode="lin" valueType="num">
                                          <p:cBhvr additive="base">
                                            <p:cTn id="27" dur="300" fill="hold"/>
                                            <p:tgtEl>
                                              <p:spTgt spid="44"/>
                                            </p:tgtEl>
                                            <p:attrNameLst>
                                              <p:attrName>ppt_y</p:attrName>
                                            </p:attrNameLst>
                                          </p:cBhvr>
                                          <p:tavLst>
                                            <p:tav tm="0">
                                              <p:val>
                                                <p:strVal val="#ppt_y"/>
                                              </p:val>
                                            </p:tav>
                                            <p:tav tm="100000">
                                              <p:val>
                                                <p:strVal val="#ppt_y"/>
                                              </p:val>
                                            </p:tav>
                                          </p:tavLst>
                                        </p:anim>
                                      </p:childTnLst>
                                    </p:cTn>
                                  </p:par>
                                </p:childTnLst>
                              </p:cTn>
                            </p:par>
                            <p:par>
                              <p:cTn id="28" fill="hold">
                                <p:stCondLst>
                                  <p:cond delay="2300"/>
                                </p:stCondLst>
                                <p:childTnLst>
                                  <p:par>
                                    <p:cTn id="29" presetID="2" presetClass="entr" presetSubtype="8" fill="hold" nodeType="afterEffect">
                                      <p:stCondLst>
                                        <p:cond delay="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300" fill="hold"/>
                                            <p:tgtEl>
                                              <p:spTgt spid="39"/>
                                            </p:tgtEl>
                                            <p:attrNameLst>
                                              <p:attrName>ppt_x</p:attrName>
                                            </p:attrNameLst>
                                          </p:cBhvr>
                                          <p:tavLst>
                                            <p:tav tm="0">
                                              <p:val>
                                                <p:strVal val="0-#ppt_w/2"/>
                                              </p:val>
                                            </p:tav>
                                            <p:tav tm="100000">
                                              <p:val>
                                                <p:strVal val="#ppt_x"/>
                                              </p:val>
                                            </p:tav>
                                          </p:tavLst>
                                        </p:anim>
                                        <p:anim calcmode="lin" valueType="num">
                                          <p:cBhvr additive="base">
                                            <p:cTn id="32" dur="300" fill="hold"/>
                                            <p:tgtEl>
                                              <p:spTgt spid="39"/>
                                            </p:tgtEl>
                                            <p:attrNameLst>
                                              <p:attrName>ppt_y</p:attrName>
                                            </p:attrNameLst>
                                          </p:cBhvr>
                                          <p:tavLst>
                                            <p:tav tm="0">
                                              <p:val>
                                                <p:strVal val="#ppt_y"/>
                                              </p:val>
                                            </p:tav>
                                            <p:tav tm="100000">
                                              <p:val>
                                                <p:strVal val="#ppt_y"/>
                                              </p:val>
                                            </p:tav>
                                          </p:tavLst>
                                        </p:anim>
                                      </p:childTnLst>
                                    </p:cTn>
                                  </p:par>
                                </p:childTnLst>
                              </p:cTn>
                            </p:par>
                            <p:par>
                              <p:cTn id="33" fill="hold">
                                <p:stCondLst>
                                  <p:cond delay="2600"/>
                                </p:stCondLst>
                                <p:childTnLst>
                                  <p:par>
                                    <p:cTn id="34" presetID="2" presetClass="entr" presetSubtype="8"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 calcmode="lin" valueType="num">
                                          <p:cBhvr additive="base">
                                            <p:cTn id="36" dur="300" fill="hold"/>
                                            <p:tgtEl>
                                              <p:spTgt spid="49"/>
                                            </p:tgtEl>
                                            <p:attrNameLst>
                                              <p:attrName>ppt_x</p:attrName>
                                            </p:attrNameLst>
                                          </p:cBhvr>
                                          <p:tavLst>
                                            <p:tav tm="0">
                                              <p:val>
                                                <p:strVal val="0-#ppt_w/2"/>
                                              </p:val>
                                            </p:tav>
                                            <p:tav tm="100000">
                                              <p:val>
                                                <p:strVal val="#ppt_x"/>
                                              </p:val>
                                            </p:tav>
                                          </p:tavLst>
                                        </p:anim>
                                        <p:anim calcmode="lin" valueType="num">
                                          <p:cBhvr additive="base">
                                            <p:cTn id="37" dur="300" fill="hold"/>
                                            <p:tgtEl>
                                              <p:spTgt spid="49"/>
                                            </p:tgtEl>
                                            <p:attrNameLst>
                                              <p:attrName>ppt_y</p:attrName>
                                            </p:attrNameLst>
                                          </p:cBhvr>
                                          <p:tavLst>
                                            <p:tav tm="0">
                                              <p:val>
                                                <p:strVal val="#ppt_y"/>
                                              </p:val>
                                            </p:tav>
                                            <p:tav tm="100000">
                                              <p:val>
                                                <p:strVal val="#ppt_y"/>
                                              </p:val>
                                            </p:tav>
                                          </p:tavLst>
                                        </p:anim>
                                      </p:childTnLst>
                                    </p:cTn>
                                  </p:par>
                                </p:childTnLst>
                              </p:cTn>
                            </p:par>
                            <p:par>
                              <p:cTn id="38" fill="hold">
                                <p:stCondLst>
                                  <p:cond delay="2900"/>
                                </p:stCondLst>
                                <p:childTnLst>
                                  <p:par>
                                    <p:cTn id="39" presetID="55" presetClass="entr" presetSubtype="0"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1000" fill="hold"/>
                                            <p:tgtEl>
                                              <p:spTgt spid="36"/>
                                            </p:tgtEl>
                                            <p:attrNameLst>
                                              <p:attrName>ppt_w</p:attrName>
                                            </p:attrNameLst>
                                          </p:cBhvr>
                                          <p:tavLst>
                                            <p:tav tm="0">
                                              <p:val>
                                                <p:strVal val="#ppt_w*0.70"/>
                                              </p:val>
                                            </p:tav>
                                            <p:tav tm="100000">
                                              <p:val>
                                                <p:strVal val="#ppt_w"/>
                                              </p:val>
                                            </p:tav>
                                          </p:tavLst>
                                        </p:anim>
                                        <p:anim calcmode="lin" valueType="num">
                                          <p:cBhvr>
                                            <p:cTn id="42" dur="1000" fill="hold"/>
                                            <p:tgtEl>
                                              <p:spTgt spid="36"/>
                                            </p:tgtEl>
                                            <p:attrNameLst>
                                              <p:attrName>ppt_h</p:attrName>
                                            </p:attrNameLst>
                                          </p:cBhvr>
                                          <p:tavLst>
                                            <p:tav tm="0">
                                              <p:val>
                                                <p:strVal val="#ppt_h"/>
                                              </p:val>
                                            </p:tav>
                                            <p:tav tm="100000">
                                              <p:val>
                                                <p:strVal val="#ppt_h"/>
                                              </p:val>
                                            </p:tav>
                                          </p:tavLst>
                                        </p:anim>
                                        <p:animEffect transition="in" filter="fade">
                                          <p:cBhvr>
                                            <p:cTn id="43" dur="1000"/>
                                            <p:tgtEl>
                                              <p:spTgt spid="36"/>
                                            </p:tgtEl>
                                          </p:cBhvr>
                                        </p:animEffect>
                                      </p:childTnLst>
                                    </p:cTn>
                                  </p:par>
                                </p:childTnLst>
                              </p:cTn>
                            </p:par>
                            <p:par>
                              <p:cTn id="44" fill="hold">
                                <p:stCondLst>
                                  <p:cond delay="3900"/>
                                </p:stCondLst>
                                <p:childTnLst>
                                  <p:par>
                                    <p:cTn id="45" presetID="55"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 calcmode="lin" valueType="num">
                                          <p:cBhvr>
                                            <p:cTn id="47" dur="1000" fill="hold"/>
                                            <p:tgtEl>
                                              <p:spTgt spid="37"/>
                                            </p:tgtEl>
                                            <p:attrNameLst>
                                              <p:attrName>ppt_w</p:attrName>
                                            </p:attrNameLst>
                                          </p:cBhvr>
                                          <p:tavLst>
                                            <p:tav tm="0">
                                              <p:val>
                                                <p:strVal val="#ppt_w*0.70"/>
                                              </p:val>
                                            </p:tav>
                                            <p:tav tm="100000">
                                              <p:val>
                                                <p:strVal val="#ppt_w"/>
                                              </p:val>
                                            </p:tav>
                                          </p:tavLst>
                                        </p:anim>
                                        <p:anim calcmode="lin" valueType="num">
                                          <p:cBhvr>
                                            <p:cTn id="48" dur="1000" fill="hold"/>
                                            <p:tgtEl>
                                              <p:spTgt spid="37"/>
                                            </p:tgtEl>
                                            <p:attrNameLst>
                                              <p:attrName>ppt_h</p:attrName>
                                            </p:attrNameLst>
                                          </p:cBhvr>
                                          <p:tavLst>
                                            <p:tav tm="0">
                                              <p:val>
                                                <p:strVal val="#ppt_h"/>
                                              </p:val>
                                            </p:tav>
                                            <p:tav tm="100000">
                                              <p:val>
                                                <p:strVal val="#ppt_h"/>
                                              </p:val>
                                            </p:tav>
                                          </p:tavLst>
                                        </p:anim>
                                        <p:animEffect transition="in" filter="fade">
                                          <p:cBhvr>
                                            <p:cTn id="49" dur="1000"/>
                                            <p:tgtEl>
                                              <p:spTgt spid="37"/>
                                            </p:tgtEl>
                                          </p:cBhvr>
                                        </p:animEffect>
                                      </p:childTnLst>
                                    </p:cTn>
                                  </p:par>
                                </p:childTnLst>
                              </p:cTn>
                            </p:par>
                            <p:par>
                              <p:cTn id="50" fill="hold">
                                <p:stCondLst>
                                  <p:cond delay="4900"/>
                                </p:stCondLst>
                                <p:childTnLst>
                                  <p:par>
                                    <p:cTn id="51" presetID="55" presetClass="entr" presetSubtype="0" fill="hold" grpId="0" nodeType="afterEffect">
                                      <p:stCondLst>
                                        <p:cond delay="0"/>
                                      </p:stCondLst>
                                      <p:childTnLst>
                                        <p:set>
                                          <p:cBhvr>
                                            <p:cTn id="52" dur="1" fill="hold">
                                              <p:stCondLst>
                                                <p:cond delay="0"/>
                                              </p:stCondLst>
                                            </p:cTn>
                                            <p:tgtEl>
                                              <p:spTgt spid="38"/>
                                            </p:tgtEl>
                                            <p:attrNameLst>
                                              <p:attrName>style.visibility</p:attrName>
                                            </p:attrNameLst>
                                          </p:cBhvr>
                                          <p:to>
                                            <p:strVal val="visible"/>
                                          </p:to>
                                        </p:set>
                                        <p:anim calcmode="lin" valueType="num">
                                          <p:cBhvr>
                                            <p:cTn id="53" dur="1000" fill="hold"/>
                                            <p:tgtEl>
                                              <p:spTgt spid="38"/>
                                            </p:tgtEl>
                                            <p:attrNameLst>
                                              <p:attrName>ppt_w</p:attrName>
                                            </p:attrNameLst>
                                          </p:cBhvr>
                                          <p:tavLst>
                                            <p:tav tm="0">
                                              <p:val>
                                                <p:strVal val="#ppt_w*0.70"/>
                                              </p:val>
                                            </p:tav>
                                            <p:tav tm="100000">
                                              <p:val>
                                                <p:strVal val="#ppt_w"/>
                                              </p:val>
                                            </p:tav>
                                          </p:tavLst>
                                        </p:anim>
                                        <p:anim calcmode="lin" valueType="num">
                                          <p:cBhvr>
                                            <p:cTn id="54" dur="1000" fill="hold"/>
                                            <p:tgtEl>
                                              <p:spTgt spid="38"/>
                                            </p:tgtEl>
                                            <p:attrNameLst>
                                              <p:attrName>ppt_h</p:attrName>
                                            </p:attrNameLst>
                                          </p:cBhvr>
                                          <p:tavLst>
                                            <p:tav tm="0">
                                              <p:val>
                                                <p:strVal val="#ppt_h"/>
                                              </p:val>
                                            </p:tav>
                                            <p:tav tm="100000">
                                              <p:val>
                                                <p:strVal val="#ppt_h"/>
                                              </p:val>
                                            </p:tav>
                                          </p:tavLst>
                                        </p:anim>
                                        <p:animEffect transition="in" filter="fade">
                                          <p:cBhvr>
                                            <p:cTn id="55" dur="1000"/>
                                            <p:tgtEl>
                                              <p:spTgt spid="38"/>
                                            </p:tgtEl>
                                          </p:cBhvr>
                                        </p:animEffect>
                                      </p:childTnLst>
                                    </p:cTn>
                                  </p:par>
                                </p:childTnLst>
                              </p:cTn>
                            </p:par>
                            <p:par>
                              <p:cTn id="56" fill="hold">
                                <p:stCondLst>
                                  <p:cond delay="5900"/>
                                </p:stCondLst>
                                <p:childTnLst>
                                  <p:par>
                                    <p:cTn id="57" presetID="49" presetClass="entr" presetSubtype="0" decel="100000" fill="hold" nodeType="afterEffect">
                                      <p:stCondLst>
                                        <p:cond delay="0"/>
                                      </p:stCondLst>
                                      <p:childTnLst>
                                        <p:set>
                                          <p:cBhvr>
                                            <p:cTn id="58" dur="1" fill="hold">
                                              <p:stCondLst>
                                                <p:cond delay="0"/>
                                              </p:stCondLst>
                                            </p:cTn>
                                            <p:tgtEl>
                                              <p:spTgt spid="77"/>
                                            </p:tgtEl>
                                            <p:attrNameLst>
                                              <p:attrName>style.visibility</p:attrName>
                                            </p:attrNameLst>
                                          </p:cBhvr>
                                          <p:to>
                                            <p:strVal val="visible"/>
                                          </p:to>
                                        </p:set>
                                        <p:anim calcmode="lin" valueType="num">
                                          <p:cBhvr>
                                            <p:cTn id="59" dur="500" fill="hold"/>
                                            <p:tgtEl>
                                              <p:spTgt spid="77"/>
                                            </p:tgtEl>
                                            <p:attrNameLst>
                                              <p:attrName>ppt_w</p:attrName>
                                            </p:attrNameLst>
                                          </p:cBhvr>
                                          <p:tavLst>
                                            <p:tav tm="0">
                                              <p:val>
                                                <p:fltVal val="0"/>
                                              </p:val>
                                            </p:tav>
                                            <p:tav tm="100000">
                                              <p:val>
                                                <p:strVal val="#ppt_w"/>
                                              </p:val>
                                            </p:tav>
                                          </p:tavLst>
                                        </p:anim>
                                        <p:anim calcmode="lin" valueType="num">
                                          <p:cBhvr>
                                            <p:cTn id="60" dur="500" fill="hold"/>
                                            <p:tgtEl>
                                              <p:spTgt spid="77"/>
                                            </p:tgtEl>
                                            <p:attrNameLst>
                                              <p:attrName>ppt_h</p:attrName>
                                            </p:attrNameLst>
                                          </p:cBhvr>
                                          <p:tavLst>
                                            <p:tav tm="0">
                                              <p:val>
                                                <p:fltVal val="0"/>
                                              </p:val>
                                            </p:tav>
                                            <p:tav tm="100000">
                                              <p:val>
                                                <p:strVal val="#ppt_h"/>
                                              </p:val>
                                            </p:tav>
                                          </p:tavLst>
                                        </p:anim>
                                        <p:anim calcmode="lin" valueType="num">
                                          <p:cBhvr>
                                            <p:cTn id="61" dur="500" fill="hold"/>
                                            <p:tgtEl>
                                              <p:spTgt spid="77"/>
                                            </p:tgtEl>
                                            <p:attrNameLst>
                                              <p:attrName>style.rotation</p:attrName>
                                            </p:attrNameLst>
                                          </p:cBhvr>
                                          <p:tavLst>
                                            <p:tav tm="0">
                                              <p:val>
                                                <p:fltVal val="360"/>
                                              </p:val>
                                            </p:tav>
                                            <p:tav tm="100000">
                                              <p:val>
                                                <p:fltVal val="0"/>
                                              </p:val>
                                            </p:tav>
                                          </p:tavLst>
                                        </p:anim>
                                        <p:animEffect transition="in" filter="fade">
                                          <p:cBhvr>
                                            <p:cTn id="62" dur="500"/>
                                            <p:tgtEl>
                                              <p:spTgt spid="77"/>
                                            </p:tgtEl>
                                          </p:cBhvr>
                                        </p:animEffect>
                                      </p:childTnLst>
                                    </p:cTn>
                                  </p:par>
                                </p:childTnLst>
                              </p:cTn>
                            </p:par>
                            <p:par>
                              <p:cTn id="63" fill="hold">
                                <p:stCondLst>
                                  <p:cond delay="6400"/>
                                </p:stCondLst>
                                <p:childTnLst>
                                  <p:par>
                                    <p:cTn id="64" presetID="22" presetClass="entr" presetSubtype="1" fill="hold" nodeType="after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wipe(up)">
                                          <p:cBhvr>
                                            <p:cTn id="66"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36" grpId="0"/>
          <p:bldP spid="37" grpId="0"/>
          <p:bldP spid="3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34">
            <a:extLst>
              <a:ext uri="{FF2B5EF4-FFF2-40B4-BE49-F238E27FC236}">
                <a16:creationId xmlns:a16="http://schemas.microsoft.com/office/drawing/2014/main" xmlns="" id="{6A73EB61-E68E-4C0C-9422-57C82DC5FF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41107" flipH="1">
            <a:off x="6040812" y="-1209607"/>
            <a:ext cx="5558727" cy="5742406"/>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04</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财务分析</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four</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3" name="组合 52">
            <a:extLst>
              <a:ext uri="{FF2B5EF4-FFF2-40B4-BE49-F238E27FC236}">
                <a16:creationId xmlns:a16="http://schemas.microsoft.com/office/drawing/2014/main" xmlns="" id="{9D3D5BED-8153-49FA-B18B-C73704CE4FEE}"/>
              </a:ext>
            </a:extLst>
          </p:cNvPr>
          <p:cNvGrpSpPr/>
          <p:nvPr/>
        </p:nvGrpSpPr>
        <p:grpSpPr>
          <a:xfrm>
            <a:off x="1312188" y="2542711"/>
            <a:ext cx="9134475" cy="2448716"/>
            <a:chOff x="1317625" y="1873813"/>
            <a:chExt cx="9134475" cy="2448716"/>
          </a:xfrm>
        </p:grpSpPr>
        <p:grpSp>
          <p:nvGrpSpPr>
            <p:cNvPr id="54" name="组合 53">
              <a:extLst>
                <a:ext uri="{FF2B5EF4-FFF2-40B4-BE49-F238E27FC236}">
                  <a16:creationId xmlns:a16="http://schemas.microsoft.com/office/drawing/2014/main" xmlns="" id="{7C6D5F03-A07E-4678-87E8-F973199714BC}"/>
                </a:ext>
              </a:extLst>
            </p:cNvPr>
            <p:cNvGrpSpPr/>
            <p:nvPr/>
          </p:nvGrpSpPr>
          <p:grpSpPr>
            <a:xfrm>
              <a:off x="1317625" y="1873813"/>
              <a:ext cx="384855" cy="2448716"/>
              <a:chOff x="1317625" y="1873813"/>
              <a:chExt cx="384855" cy="2448716"/>
            </a:xfrm>
          </p:grpSpPr>
          <p:sp>
            <p:nvSpPr>
              <p:cNvPr id="71" name="TextBox 13">
                <a:extLst>
                  <a:ext uri="{FF2B5EF4-FFF2-40B4-BE49-F238E27FC236}">
                    <a16:creationId xmlns:a16="http://schemas.microsoft.com/office/drawing/2014/main" xmlns="" id="{ED91C6E1-5FE8-4401-8EDC-D03D3AAEA5FC}"/>
                  </a:ext>
                </a:extLst>
              </p:cNvPr>
              <p:cNvSpPr txBox="1"/>
              <p:nvPr/>
            </p:nvSpPr>
            <p:spPr>
              <a:xfrm>
                <a:off x="1317625" y="1873813"/>
                <a:ext cx="384855"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rPr>
                  <a:t>100</a:t>
                </a:r>
              </a:p>
            </p:txBody>
          </p:sp>
          <p:sp>
            <p:nvSpPr>
              <p:cNvPr id="72" name="TextBox 15">
                <a:extLst>
                  <a:ext uri="{FF2B5EF4-FFF2-40B4-BE49-F238E27FC236}">
                    <a16:creationId xmlns:a16="http://schemas.microsoft.com/office/drawing/2014/main" xmlns="" id="{0441D336-C0C0-4385-9EFC-B533F2AE010F}"/>
                  </a:ext>
                </a:extLst>
              </p:cNvPr>
              <p:cNvSpPr txBox="1"/>
              <p:nvPr/>
            </p:nvSpPr>
            <p:spPr>
              <a:xfrm>
                <a:off x="1466401" y="4079994"/>
                <a:ext cx="236079" cy="242535"/>
              </a:xfrm>
              <a:prstGeom prst="rect">
                <a:avLst/>
              </a:prstGeom>
              <a:noFill/>
            </p:spPr>
            <p:txBody>
              <a:bodyPr wrap="none">
                <a:normAutofit fontScale="92500" lnSpcReduction="10000"/>
                <a:scene3d>
                  <a:camera prst="orthographicFront"/>
                  <a:lightRig rig="threePt" dir="t"/>
                </a:scene3d>
                <a:sp3d contourW="12700"/>
              </a:bodyPr>
              <a:lstStyle/>
              <a:p>
                <a:pPr algn="r"/>
                <a:r>
                  <a:rPr lang="en-US" sz="1200">
                    <a:solidFill>
                      <a:schemeClr val="tx1">
                        <a:lumMod val="65000"/>
                        <a:lumOff val="35000"/>
                      </a:schemeClr>
                    </a:solidFill>
                  </a:rPr>
                  <a:t>0</a:t>
                </a:r>
              </a:p>
            </p:txBody>
          </p:sp>
          <p:sp>
            <p:nvSpPr>
              <p:cNvPr id="73" name="TextBox 17">
                <a:extLst>
                  <a:ext uri="{FF2B5EF4-FFF2-40B4-BE49-F238E27FC236}">
                    <a16:creationId xmlns:a16="http://schemas.microsoft.com/office/drawing/2014/main" xmlns="" id="{03C285DE-1FAA-45DB-B618-C43A730A0BE3}"/>
                  </a:ext>
                </a:extLst>
              </p:cNvPr>
              <p:cNvSpPr txBox="1"/>
              <p:nvPr/>
            </p:nvSpPr>
            <p:spPr>
              <a:xfrm>
                <a:off x="1392014" y="2976903"/>
                <a:ext cx="310466" cy="242535"/>
              </a:xfrm>
              <a:prstGeom prst="rect">
                <a:avLst/>
              </a:prstGeom>
              <a:noFill/>
            </p:spPr>
            <p:txBody>
              <a:bodyPr wrap="none">
                <a:noAutofit/>
                <a:scene3d>
                  <a:camera prst="orthographicFront"/>
                  <a:lightRig rig="threePt" dir="t"/>
                </a:scene3d>
                <a:sp3d contourW="12700"/>
              </a:bodyPr>
              <a:lstStyle/>
              <a:p>
                <a:pPr algn="r"/>
                <a:r>
                  <a:rPr lang="en-US" sz="1200" dirty="0">
                    <a:solidFill>
                      <a:schemeClr val="tx1">
                        <a:lumMod val="65000"/>
                        <a:lumOff val="35000"/>
                      </a:schemeClr>
                    </a:solidFill>
                  </a:rPr>
                  <a:t>50</a:t>
                </a:r>
              </a:p>
            </p:txBody>
          </p:sp>
          <p:sp>
            <p:nvSpPr>
              <p:cNvPr id="74" name="TextBox 19">
                <a:extLst>
                  <a:ext uri="{FF2B5EF4-FFF2-40B4-BE49-F238E27FC236}">
                    <a16:creationId xmlns:a16="http://schemas.microsoft.com/office/drawing/2014/main" xmlns="" id="{6E217633-CBF8-4B35-A39A-1570D2B9FFF1}"/>
                  </a:ext>
                </a:extLst>
              </p:cNvPr>
              <p:cNvSpPr txBox="1"/>
              <p:nvPr/>
            </p:nvSpPr>
            <p:spPr>
              <a:xfrm>
                <a:off x="1392014" y="242535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rPr>
                  <a:t>75</a:t>
                </a:r>
              </a:p>
            </p:txBody>
          </p:sp>
          <p:sp>
            <p:nvSpPr>
              <p:cNvPr id="75" name="TextBox 21">
                <a:extLst>
                  <a:ext uri="{FF2B5EF4-FFF2-40B4-BE49-F238E27FC236}">
                    <a16:creationId xmlns:a16="http://schemas.microsoft.com/office/drawing/2014/main" xmlns="" id="{1868B0ED-2AF3-4166-9BF3-B401F2C0A01B}"/>
                  </a:ext>
                </a:extLst>
              </p:cNvPr>
              <p:cNvSpPr txBox="1"/>
              <p:nvPr/>
            </p:nvSpPr>
            <p:spPr>
              <a:xfrm>
                <a:off x="1392014" y="3528448"/>
                <a:ext cx="310466" cy="242535"/>
              </a:xfrm>
              <a:prstGeom prst="rect">
                <a:avLst/>
              </a:prstGeom>
              <a:noFill/>
            </p:spPr>
            <p:txBody>
              <a:bodyPr wrap="none">
                <a:noAutofit/>
                <a:scene3d>
                  <a:camera prst="orthographicFront"/>
                  <a:lightRig rig="threePt" dir="t"/>
                </a:scene3d>
                <a:sp3d contourW="12700"/>
              </a:bodyPr>
              <a:lstStyle/>
              <a:p>
                <a:pPr algn="r"/>
                <a:r>
                  <a:rPr lang="en-US" sz="1200">
                    <a:solidFill>
                      <a:schemeClr val="tx1">
                        <a:lumMod val="65000"/>
                        <a:lumOff val="35000"/>
                      </a:schemeClr>
                    </a:solidFill>
                  </a:rPr>
                  <a:t>25</a:t>
                </a:r>
              </a:p>
            </p:txBody>
          </p:sp>
        </p:grpSp>
        <p:cxnSp>
          <p:nvCxnSpPr>
            <p:cNvPr id="55" name="直接连接符 54">
              <a:extLst>
                <a:ext uri="{FF2B5EF4-FFF2-40B4-BE49-F238E27FC236}">
                  <a16:creationId xmlns:a16="http://schemas.microsoft.com/office/drawing/2014/main" xmlns="" id="{FFEEAD3C-75D2-4E98-9C5F-C5D5FFEAE510}"/>
                </a:ext>
              </a:extLst>
            </p:cNvPr>
            <p:cNvCxnSpPr/>
            <p:nvPr/>
          </p:nvCxnSpPr>
          <p:spPr>
            <a:xfrm>
              <a:off x="1879600" y="4208229"/>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接连接符 55">
              <a:extLst>
                <a:ext uri="{FF2B5EF4-FFF2-40B4-BE49-F238E27FC236}">
                  <a16:creationId xmlns:a16="http://schemas.microsoft.com/office/drawing/2014/main" xmlns="" id="{ACED4065-4CBF-498F-9C07-F71C0AE3FCAD}"/>
                </a:ext>
              </a:extLst>
            </p:cNvPr>
            <p:cNvCxnSpPr/>
            <p:nvPr/>
          </p:nvCxnSpPr>
          <p:spPr>
            <a:xfrm>
              <a:off x="1879600" y="365350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a16="http://schemas.microsoft.com/office/drawing/2014/main" xmlns="" id="{0918ADFC-FF33-447B-81E3-949B6F417EEF}"/>
                </a:ext>
              </a:extLst>
            </p:cNvPr>
            <p:cNvCxnSpPr/>
            <p:nvPr/>
          </p:nvCxnSpPr>
          <p:spPr>
            <a:xfrm>
              <a:off x="1879600" y="309878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xmlns="" id="{F015846B-2F90-482E-B6F0-3B2C3FC5553B}"/>
                </a:ext>
              </a:extLst>
            </p:cNvPr>
            <p:cNvCxnSpPr/>
            <p:nvPr/>
          </p:nvCxnSpPr>
          <p:spPr>
            <a:xfrm>
              <a:off x="1879600" y="254406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xmlns="" id="{6F2D4D53-5A5F-46B1-BBD8-7143F3D7A582}"/>
                </a:ext>
              </a:extLst>
            </p:cNvPr>
            <p:cNvCxnSpPr/>
            <p:nvPr/>
          </p:nvCxnSpPr>
          <p:spPr>
            <a:xfrm>
              <a:off x="1879600" y="1989348"/>
              <a:ext cx="8572500"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60" name="Rectangle: Rounded Corners 29">
              <a:extLst>
                <a:ext uri="{FF2B5EF4-FFF2-40B4-BE49-F238E27FC236}">
                  <a16:creationId xmlns:a16="http://schemas.microsoft.com/office/drawing/2014/main" xmlns="" id="{816D9625-2929-4002-998C-814F98420C84}"/>
                </a:ext>
              </a:extLst>
            </p:cNvPr>
            <p:cNvSpPr/>
            <p:nvPr/>
          </p:nvSpPr>
          <p:spPr>
            <a:xfrm>
              <a:off x="3080533" y="3201210"/>
              <a:ext cx="323555" cy="996029"/>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1" name="Rectangle: Rounded Corners 30">
              <a:extLst>
                <a:ext uri="{FF2B5EF4-FFF2-40B4-BE49-F238E27FC236}">
                  <a16:creationId xmlns:a16="http://schemas.microsoft.com/office/drawing/2014/main" xmlns="" id="{40A09233-3FE8-4E42-A631-8F44D2784905}"/>
                </a:ext>
              </a:extLst>
            </p:cNvPr>
            <p:cNvSpPr/>
            <p:nvPr/>
          </p:nvSpPr>
          <p:spPr>
            <a:xfrm>
              <a:off x="3658765" y="2501706"/>
              <a:ext cx="323555" cy="1695533"/>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2" name="Rectangle: Rounded Corners 31">
              <a:extLst>
                <a:ext uri="{FF2B5EF4-FFF2-40B4-BE49-F238E27FC236}">
                  <a16:creationId xmlns:a16="http://schemas.microsoft.com/office/drawing/2014/main" xmlns="" id="{0D73F87A-C55C-4D4B-B7DA-2B40602A6862}"/>
                </a:ext>
              </a:extLst>
            </p:cNvPr>
            <p:cNvSpPr/>
            <p:nvPr/>
          </p:nvSpPr>
          <p:spPr>
            <a:xfrm>
              <a:off x="4232435" y="3050291"/>
              <a:ext cx="323555" cy="1146948"/>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3" name="Rectangle: Rounded Corners 32">
              <a:extLst>
                <a:ext uri="{FF2B5EF4-FFF2-40B4-BE49-F238E27FC236}">
                  <a16:creationId xmlns:a16="http://schemas.microsoft.com/office/drawing/2014/main" xmlns="" id="{459991F5-6CD4-4895-A8EC-23A85D4E1686}"/>
                </a:ext>
              </a:extLst>
            </p:cNvPr>
            <p:cNvSpPr/>
            <p:nvPr/>
          </p:nvSpPr>
          <p:spPr>
            <a:xfrm>
              <a:off x="4849341" y="2848032"/>
              <a:ext cx="323555" cy="1349207"/>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4" name="Rectangle: Rounded Corners 33">
              <a:extLst>
                <a:ext uri="{FF2B5EF4-FFF2-40B4-BE49-F238E27FC236}">
                  <a16:creationId xmlns:a16="http://schemas.microsoft.com/office/drawing/2014/main" xmlns="" id="{7A56E0D0-6F27-4173-93EE-D547064F1B1A}"/>
                </a:ext>
              </a:extLst>
            </p:cNvPr>
            <p:cNvSpPr/>
            <p:nvPr/>
          </p:nvSpPr>
          <p:spPr>
            <a:xfrm>
              <a:off x="5472050" y="2501705"/>
              <a:ext cx="323555" cy="1695534"/>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5" name="Rectangle: Rounded Corners 34">
              <a:extLst>
                <a:ext uri="{FF2B5EF4-FFF2-40B4-BE49-F238E27FC236}">
                  <a16:creationId xmlns:a16="http://schemas.microsoft.com/office/drawing/2014/main" xmlns="" id="{BF46A505-5F47-4CB7-85CA-8290BF4B6F1F}"/>
                </a:ext>
              </a:extLst>
            </p:cNvPr>
            <p:cNvSpPr/>
            <p:nvPr/>
          </p:nvSpPr>
          <p:spPr>
            <a:xfrm>
              <a:off x="6109588" y="2279314"/>
              <a:ext cx="323555" cy="1917925"/>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6" name="Rectangle: Rounded Corners 35">
              <a:extLst>
                <a:ext uri="{FF2B5EF4-FFF2-40B4-BE49-F238E27FC236}">
                  <a16:creationId xmlns:a16="http://schemas.microsoft.com/office/drawing/2014/main" xmlns="" id="{5B522CF5-39A6-44E0-9F06-C374404C1263}"/>
                </a:ext>
              </a:extLst>
            </p:cNvPr>
            <p:cNvSpPr/>
            <p:nvPr/>
          </p:nvSpPr>
          <p:spPr>
            <a:xfrm>
              <a:off x="6704275" y="2848032"/>
              <a:ext cx="323555" cy="1349207"/>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7" name="Rectangle: Rounded Corners 36">
              <a:extLst>
                <a:ext uri="{FF2B5EF4-FFF2-40B4-BE49-F238E27FC236}">
                  <a16:creationId xmlns:a16="http://schemas.microsoft.com/office/drawing/2014/main" xmlns="" id="{55C3B847-C6E2-4370-9CDC-65112CF49C24}"/>
                </a:ext>
              </a:extLst>
            </p:cNvPr>
            <p:cNvSpPr/>
            <p:nvPr/>
          </p:nvSpPr>
          <p:spPr>
            <a:xfrm>
              <a:off x="7321190" y="3050291"/>
              <a:ext cx="323555" cy="1146948"/>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8" name="Rectangle: Rounded Corners 37">
              <a:extLst>
                <a:ext uri="{FF2B5EF4-FFF2-40B4-BE49-F238E27FC236}">
                  <a16:creationId xmlns:a16="http://schemas.microsoft.com/office/drawing/2014/main" xmlns="" id="{4875BC96-4761-41AC-B3E9-5D49CD143315}"/>
                </a:ext>
              </a:extLst>
            </p:cNvPr>
            <p:cNvSpPr/>
            <p:nvPr/>
          </p:nvSpPr>
          <p:spPr>
            <a:xfrm>
              <a:off x="7943614" y="3201210"/>
              <a:ext cx="323555" cy="996029"/>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69" name="Rectangle: Rounded Corners 38">
              <a:extLst>
                <a:ext uri="{FF2B5EF4-FFF2-40B4-BE49-F238E27FC236}">
                  <a16:creationId xmlns:a16="http://schemas.microsoft.com/office/drawing/2014/main" xmlns="" id="{97CC199E-01C3-49FA-B27A-565B10FA431A}"/>
                </a:ext>
              </a:extLst>
            </p:cNvPr>
            <p:cNvSpPr/>
            <p:nvPr/>
          </p:nvSpPr>
          <p:spPr>
            <a:xfrm>
              <a:off x="8542756" y="2848032"/>
              <a:ext cx="323555" cy="1349207"/>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70" name="Rectangle: Rounded Corners 39">
              <a:extLst>
                <a:ext uri="{FF2B5EF4-FFF2-40B4-BE49-F238E27FC236}">
                  <a16:creationId xmlns:a16="http://schemas.microsoft.com/office/drawing/2014/main" xmlns="" id="{89CF2ED7-91B0-43F5-9B8E-46B7568530EE}"/>
                </a:ext>
              </a:extLst>
            </p:cNvPr>
            <p:cNvSpPr/>
            <p:nvPr/>
          </p:nvSpPr>
          <p:spPr>
            <a:xfrm>
              <a:off x="9150645" y="2279314"/>
              <a:ext cx="323555" cy="1917925"/>
            </a:xfrm>
            <a:prstGeom prst="roundRect">
              <a:avLst>
                <a:gd name="adj" fmla="val 50000"/>
              </a:avLst>
            </a:prstGeom>
            <a:solidFill>
              <a:schemeClr val="tx1">
                <a:alpha val="70000"/>
              </a:schemeClr>
            </a:solidFill>
            <a:ln>
              <a:noFill/>
            </a:ln>
            <a:effectLst>
              <a:outerShdw blurRad="2540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sp>
        <p:nvSpPr>
          <p:cNvPr id="29" name="文本框 28">
            <a:extLst>
              <a:ext uri="{FF2B5EF4-FFF2-40B4-BE49-F238E27FC236}">
                <a16:creationId xmlns:a16="http://schemas.microsoft.com/office/drawing/2014/main" xmlns="" id="{991522D5-1540-4A1A-8DAD-93EC4A7EF60F}"/>
              </a:ext>
            </a:extLst>
          </p:cNvPr>
          <p:cNvSpPr txBox="1"/>
          <p:nvPr/>
        </p:nvSpPr>
        <p:spPr>
          <a:xfrm>
            <a:off x="1460964" y="5407407"/>
            <a:ext cx="2486025" cy="338554"/>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PART 01</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0" name="Rectangle 23">
            <a:extLst>
              <a:ext uri="{FF2B5EF4-FFF2-40B4-BE49-F238E27FC236}">
                <a16:creationId xmlns:a16="http://schemas.microsoft.com/office/drawing/2014/main" xmlns="" id="{06814F1A-E78D-4096-AEE0-DA678A10E6DF}"/>
              </a:ext>
            </a:extLst>
          </p:cNvPr>
          <p:cNvSpPr/>
          <p:nvPr/>
        </p:nvSpPr>
        <p:spPr>
          <a:xfrm>
            <a:off x="1545904" y="5788237"/>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tx1">
                    <a:lumMod val="75000"/>
                    <a:lumOff val="25000"/>
                  </a:schemeClr>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sp>
        <p:nvSpPr>
          <p:cNvPr id="31" name="文本框 30">
            <a:extLst>
              <a:ext uri="{FF2B5EF4-FFF2-40B4-BE49-F238E27FC236}">
                <a16:creationId xmlns:a16="http://schemas.microsoft.com/office/drawing/2014/main" xmlns="" id="{63FED0B2-8CB6-41DD-A572-38E6FAEFAA56}"/>
              </a:ext>
            </a:extLst>
          </p:cNvPr>
          <p:cNvSpPr txBox="1"/>
          <p:nvPr/>
        </p:nvSpPr>
        <p:spPr>
          <a:xfrm>
            <a:off x="4596312" y="5407408"/>
            <a:ext cx="2486025" cy="338554"/>
          </a:xfrm>
          <a:prstGeom prst="rect">
            <a:avLst/>
          </a:prstGeom>
          <a:noFill/>
        </p:spPr>
        <p:txBody>
          <a:bodyPr wrap="square" rtlCol="0">
            <a:spAutoFit/>
          </a:bodyPr>
          <a:lstStyle/>
          <a:p>
            <a:pPr algn="ct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PART 02</a:t>
            </a:r>
            <a:endParaRPr lang="zh-CN" altLang="en-US" sz="16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32" name="Rectangle 23">
            <a:extLst>
              <a:ext uri="{FF2B5EF4-FFF2-40B4-BE49-F238E27FC236}">
                <a16:creationId xmlns:a16="http://schemas.microsoft.com/office/drawing/2014/main" xmlns="" id="{650A235A-E558-480D-B1A5-3FF1CE3F4129}"/>
              </a:ext>
            </a:extLst>
          </p:cNvPr>
          <p:cNvSpPr/>
          <p:nvPr/>
        </p:nvSpPr>
        <p:spPr>
          <a:xfrm>
            <a:off x="4681252" y="5788238"/>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sp>
        <p:nvSpPr>
          <p:cNvPr id="33" name="文本框 32">
            <a:extLst>
              <a:ext uri="{FF2B5EF4-FFF2-40B4-BE49-F238E27FC236}">
                <a16:creationId xmlns:a16="http://schemas.microsoft.com/office/drawing/2014/main" xmlns="" id="{0DF6A7B6-0012-4FE8-9952-033EFD18C318}"/>
              </a:ext>
            </a:extLst>
          </p:cNvPr>
          <p:cNvSpPr txBox="1"/>
          <p:nvPr/>
        </p:nvSpPr>
        <p:spPr>
          <a:xfrm>
            <a:off x="7706212" y="5398518"/>
            <a:ext cx="2486025" cy="338554"/>
          </a:xfrm>
          <a:prstGeom prst="rect">
            <a:avLst/>
          </a:prstGeom>
          <a:noFill/>
        </p:spPr>
        <p:txBody>
          <a:bodyPr wrap="square" rtlCol="0">
            <a:spAutoFit/>
          </a:bodyPr>
          <a:lstStyle/>
          <a:p>
            <a:pPr algn="ctr"/>
            <a:r>
              <a:rPr lang="en-US" altLang="zh-CN"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rPr>
              <a:t>PART 03</a:t>
            </a:r>
            <a:endParaRPr lang="zh-CN" altLang="en-US" sz="1600" b="1" dirty="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34" name="Rectangle 23">
            <a:extLst>
              <a:ext uri="{FF2B5EF4-FFF2-40B4-BE49-F238E27FC236}">
                <a16:creationId xmlns:a16="http://schemas.microsoft.com/office/drawing/2014/main" xmlns="" id="{BD229940-D934-49C9-9049-553D111D88EF}"/>
              </a:ext>
            </a:extLst>
          </p:cNvPr>
          <p:cNvSpPr/>
          <p:nvPr/>
        </p:nvSpPr>
        <p:spPr>
          <a:xfrm>
            <a:off x="7791152" y="5779348"/>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tx1">
                    <a:lumMod val="75000"/>
                    <a:lumOff val="25000"/>
                  </a:schemeClr>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spTree>
    <p:extLst>
      <p:ext uri="{BB962C8B-B14F-4D97-AF65-F5344CB8AC3E}">
        <p14:creationId xmlns:p14="http://schemas.microsoft.com/office/powerpoint/2010/main" val="4230991501"/>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52" presetClass="entr" presetSubtype="0" fill="hold" nodeType="withEffect">
                                      <p:stCondLst>
                                        <p:cond delay="1000"/>
                                      </p:stCondLst>
                                      <p:childTnLst>
                                        <p:set>
                                          <p:cBhvr>
                                            <p:cTn id="20" dur="1" fill="hold">
                                              <p:stCondLst>
                                                <p:cond delay="0"/>
                                              </p:stCondLst>
                                            </p:cTn>
                                            <p:tgtEl>
                                              <p:spTgt spid="35"/>
                                            </p:tgtEl>
                                            <p:attrNameLst>
                                              <p:attrName>style.visibility</p:attrName>
                                            </p:attrNameLst>
                                          </p:cBhvr>
                                          <p:to>
                                            <p:strVal val="visible"/>
                                          </p:to>
                                        </p:set>
                                        <p:animScale>
                                          <p:cBhvr>
                                            <p:cTn id="2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5"/>
                                            </p:tgtEl>
                                            <p:attrNameLst>
                                              <p:attrName>ppt_x</p:attrName>
                                              <p:attrName>ppt_y</p:attrName>
                                            </p:attrNameLst>
                                          </p:cBhvr>
                                        </p:animMotion>
                                        <p:animEffect transition="in" filter="fade">
                                          <p:cBhvr>
                                            <p:cTn id="23" dur="1000"/>
                                            <p:tgtEl>
                                              <p:spTgt spid="35"/>
                                            </p:tgtEl>
                                          </p:cBhvr>
                                        </p:animEffect>
                                      </p:childTnLst>
                                    </p:cTn>
                                  </p:par>
                                </p:childTnLst>
                              </p:cTn>
                            </p:par>
                            <p:par>
                              <p:cTn id="24" fill="hold">
                                <p:stCondLst>
                                  <p:cond delay="2000"/>
                                </p:stCondLst>
                                <p:childTnLst>
                                  <p:par>
                                    <p:cTn id="25" presetID="17"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ppt_x</p:attrName>
                                            </p:attrNameLst>
                                          </p:cBhvr>
                                          <p:tavLst>
                                            <p:tav tm="0">
                                              <p:val>
                                                <p:strVal val="#ppt_x"/>
                                              </p:val>
                                            </p:tav>
                                            <p:tav tm="100000">
                                              <p:val>
                                                <p:strVal val="#ppt_x"/>
                                              </p:val>
                                            </p:tav>
                                          </p:tavLst>
                                        </p:anim>
                                        <p:anim calcmode="lin" valueType="num">
                                          <p:cBhvr>
                                            <p:cTn id="28" dur="1000" fill="hold"/>
                                            <p:tgtEl>
                                              <p:spTgt spid="53"/>
                                            </p:tgtEl>
                                            <p:attrNameLst>
                                              <p:attrName>ppt_y</p:attrName>
                                            </p:attrNameLst>
                                          </p:cBhvr>
                                          <p:tavLst>
                                            <p:tav tm="0">
                                              <p:val>
                                                <p:strVal val="#ppt_y+#ppt_h/2"/>
                                              </p:val>
                                            </p:tav>
                                            <p:tav tm="100000">
                                              <p:val>
                                                <p:strVal val="#ppt_y"/>
                                              </p:val>
                                            </p:tav>
                                          </p:tavLst>
                                        </p:anim>
                                        <p:anim calcmode="lin" valueType="num">
                                          <p:cBhvr>
                                            <p:cTn id="29" dur="1000" fill="hold"/>
                                            <p:tgtEl>
                                              <p:spTgt spid="53"/>
                                            </p:tgtEl>
                                            <p:attrNameLst>
                                              <p:attrName>ppt_w</p:attrName>
                                            </p:attrNameLst>
                                          </p:cBhvr>
                                          <p:tavLst>
                                            <p:tav tm="0">
                                              <p:val>
                                                <p:strVal val="#ppt_w"/>
                                              </p:val>
                                            </p:tav>
                                            <p:tav tm="100000">
                                              <p:val>
                                                <p:strVal val="#ppt_w"/>
                                              </p:val>
                                            </p:tav>
                                          </p:tavLst>
                                        </p:anim>
                                        <p:anim calcmode="lin" valueType="num">
                                          <p:cBhvr>
                                            <p:cTn id="30" dur="1000" fill="hold"/>
                                            <p:tgtEl>
                                              <p:spTgt spid="53"/>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55"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1000" fill="hold"/>
                                            <p:tgtEl>
                                              <p:spTgt spid="29"/>
                                            </p:tgtEl>
                                            <p:attrNameLst>
                                              <p:attrName>ppt_w</p:attrName>
                                            </p:attrNameLst>
                                          </p:cBhvr>
                                          <p:tavLst>
                                            <p:tav tm="0">
                                              <p:val>
                                                <p:strVal val="#ppt_w*0.70"/>
                                              </p:val>
                                            </p:tav>
                                            <p:tav tm="100000">
                                              <p:val>
                                                <p:strVal val="#ppt_w"/>
                                              </p:val>
                                            </p:tav>
                                          </p:tavLst>
                                        </p:anim>
                                        <p:anim calcmode="lin" valueType="num">
                                          <p:cBhvr>
                                            <p:cTn id="35" dur="1000" fill="hold"/>
                                            <p:tgtEl>
                                              <p:spTgt spid="29"/>
                                            </p:tgtEl>
                                            <p:attrNameLst>
                                              <p:attrName>ppt_h</p:attrName>
                                            </p:attrNameLst>
                                          </p:cBhvr>
                                          <p:tavLst>
                                            <p:tav tm="0">
                                              <p:val>
                                                <p:strVal val="#ppt_h"/>
                                              </p:val>
                                            </p:tav>
                                            <p:tav tm="100000">
                                              <p:val>
                                                <p:strVal val="#ppt_h"/>
                                              </p:val>
                                            </p:tav>
                                          </p:tavLst>
                                        </p:anim>
                                        <p:animEffect transition="in" filter="fade">
                                          <p:cBhvr>
                                            <p:cTn id="36" dur="1000"/>
                                            <p:tgtEl>
                                              <p:spTgt spid="29"/>
                                            </p:tgtEl>
                                          </p:cBhvr>
                                        </p:animEffect>
                                      </p:childTnLst>
                                    </p:cTn>
                                  </p:par>
                                </p:childTnLst>
                              </p:cTn>
                            </p:par>
                            <p:par>
                              <p:cTn id="37" fill="hold">
                                <p:stCondLst>
                                  <p:cond delay="4000"/>
                                </p:stCondLst>
                                <p:childTnLst>
                                  <p:par>
                                    <p:cTn id="38" presetID="55"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1000" fill="hold"/>
                                            <p:tgtEl>
                                              <p:spTgt spid="31"/>
                                            </p:tgtEl>
                                            <p:attrNameLst>
                                              <p:attrName>ppt_w</p:attrName>
                                            </p:attrNameLst>
                                          </p:cBhvr>
                                          <p:tavLst>
                                            <p:tav tm="0">
                                              <p:val>
                                                <p:strVal val="#ppt_w*0.70"/>
                                              </p:val>
                                            </p:tav>
                                            <p:tav tm="100000">
                                              <p:val>
                                                <p:strVal val="#ppt_w"/>
                                              </p:val>
                                            </p:tav>
                                          </p:tavLst>
                                        </p:anim>
                                        <p:anim calcmode="lin" valueType="num">
                                          <p:cBhvr>
                                            <p:cTn id="41" dur="1000" fill="hold"/>
                                            <p:tgtEl>
                                              <p:spTgt spid="31"/>
                                            </p:tgtEl>
                                            <p:attrNameLst>
                                              <p:attrName>ppt_h</p:attrName>
                                            </p:attrNameLst>
                                          </p:cBhvr>
                                          <p:tavLst>
                                            <p:tav tm="0">
                                              <p:val>
                                                <p:strVal val="#ppt_h"/>
                                              </p:val>
                                            </p:tav>
                                            <p:tav tm="100000">
                                              <p:val>
                                                <p:strVal val="#ppt_h"/>
                                              </p:val>
                                            </p:tav>
                                          </p:tavLst>
                                        </p:anim>
                                        <p:animEffect transition="in" filter="fade">
                                          <p:cBhvr>
                                            <p:cTn id="42" dur="1000"/>
                                            <p:tgtEl>
                                              <p:spTgt spid="31"/>
                                            </p:tgtEl>
                                          </p:cBhvr>
                                        </p:animEffect>
                                      </p:childTnLst>
                                    </p:cTn>
                                  </p:par>
                                </p:childTnLst>
                              </p:cTn>
                            </p:par>
                            <p:par>
                              <p:cTn id="43" fill="hold">
                                <p:stCondLst>
                                  <p:cond delay="5000"/>
                                </p:stCondLst>
                                <p:childTnLst>
                                  <p:par>
                                    <p:cTn id="44" presetID="55"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1000" fill="hold"/>
                                            <p:tgtEl>
                                              <p:spTgt spid="33"/>
                                            </p:tgtEl>
                                            <p:attrNameLst>
                                              <p:attrName>ppt_w</p:attrName>
                                            </p:attrNameLst>
                                          </p:cBhvr>
                                          <p:tavLst>
                                            <p:tav tm="0">
                                              <p:val>
                                                <p:strVal val="#ppt_w*0.70"/>
                                              </p:val>
                                            </p:tav>
                                            <p:tav tm="100000">
                                              <p:val>
                                                <p:strVal val="#ppt_w"/>
                                              </p:val>
                                            </p:tav>
                                          </p:tavLst>
                                        </p:anim>
                                        <p:anim calcmode="lin" valueType="num">
                                          <p:cBhvr>
                                            <p:cTn id="47" dur="1000" fill="hold"/>
                                            <p:tgtEl>
                                              <p:spTgt spid="33"/>
                                            </p:tgtEl>
                                            <p:attrNameLst>
                                              <p:attrName>ppt_h</p:attrName>
                                            </p:attrNameLst>
                                          </p:cBhvr>
                                          <p:tavLst>
                                            <p:tav tm="0">
                                              <p:val>
                                                <p:strVal val="#ppt_h"/>
                                              </p:val>
                                            </p:tav>
                                            <p:tav tm="100000">
                                              <p:val>
                                                <p:strVal val="#ppt_h"/>
                                              </p:val>
                                            </p:tav>
                                          </p:tavLst>
                                        </p:anim>
                                        <p:animEffect transition="in" filter="fade">
                                          <p:cBhvr>
                                            <p:cTn id="48" dur="1000"/>
                                            <p:tgtEl>
                                              <p:spTgt spid="33"/>
                                            </p:tgtEl>
                                          </p:cBhvr>
                                        </p:animEffect>
                                      </p:childTnLst>
                                    </p:cTn>
                                  </p:par>
                                </p:childTnLst>
                              </p:cTn>
                            </p:par>
                            <p:par>
                              <p:cTn id="49" fill="hold">
                                <p:stCondLst>
                                  <p:cond delay="6000"/>
                                </p:stCondLst>
                                <p:childTnLst>
                                  <p:par>
                                    <p:cTn id="50" presetID="2" presetClass="entr" presetSubtype="2" decel="10000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1500" fill="hold"/>
                                            <p:tgtEl>
                                              <p:spTgt spid="30"/>
                                            </p:tgtEl>
                                            <p:attrNameLst>
                                              <p:attrName>ppt_x</p:attrName>
                                            </p:attrNameLst>
                                          </p:cBhvr>
                                          <p:tavLst>
                                            <p:tav tm="0">
                                              <p:val>
                                                <p:strVal val="1+#ppt_w/2"/>
                                              </p:val>
                                            </p:tav>
                                            <p:tav tm="100000">
                                              <p:val>
                                                <p:strVal val="#ppt_x"/>
                                              </p:val>
                                            </p:tav>
                                          </p:tavLst>
                                        </p:anim>
                                        <p:anim calcmode="lin" valueType="num">
                                          <p:cBhvr additive="base">
                                            <p:cTn id="53" dur="15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5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1500" fill="hold"/>
                                            <p:tgtEl>
                                              <p:spTgt spid="32"/>
                                            </p:tgtEl>
                                            <p:attrNameLst>
                                              <p:attrName>ppt_x</p:attrName>
                                            </p:attrNameLst>
                                          </p:cBhvr>
                                          <p:tavLst>
                                            <p:tav tm="0">
                                              <p:val>
                                                <p:strVal val="1+#ppt_w/2"/>
                                              </p:val>
                                            </p:tav>
                                            <p:tav tm="100000">
                                              <p:val>
                                                <p:strVal val="#ppt_x"/>
                                              </p:val>
                                            </p:tav>
                                          </p:tavLst>
                                        </p:anim>
                                        <p:anim calcmode="lin" valueType="num">
                                          <p:cBhvr additive="base">
                                            <p:cTn id="57" dur="15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100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1500" fill="hold"/>
                                            <p:tgtEl>
                                              <p:spTgt spid="34"/>
                                            </p:tgtEl>
                                            <p:attrNameLst>
                                              <p:attrName>ppt_x</p:attrName>
                                            </p:attrNameLst>
                                          </p:cBhvr>
                                          <p:tavLst>
                                            <p:tav tm="0">
                                              <p:val>
                                                <p:strVal val="1+#ppt_w/2"/>
                                              </p:val>
                                            </p:tav>
                                            <p:tav tm="100000">
                                              <p:val>
                                                <p:strVal val="#ppt_x"/>
                                              </p:val>
                                            </p:tav>
                                          </p:tavLst>
                                        </p:anim>
                                        <p:anim calcmode="lin" valueType="num">
                                          <p:cBhvr additive="base">
                                            <p:cTn id="61" dur="1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9" grpId="0"/>
          <p:bldP spid="30" grpId="0"/>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52" presetClass="entr" presetSubtype="0" fill="hold" nodeType="withEffect">
                                      <p:stCondLst>
                                        <p:cond delay="1000"/>
                                      </p:stCondLst>
                                      <p:childTnLst>
                                        <p:set>
                                          <p:cBhvr>
                                            <p:cTn id="20" dur="1" fill="hold">
                                              <p:stCondLst>
                                                <p:cond delay="0"/>
                                              </p:stCondLst>
                                            </p:cTn>
                                            <p:tgtEl>
                                              <p:spTgt spid="35"/>
                                            </p:tgtEl>
                                            <p:attrNameLst>
                                              <p:attrName>style.visibility</p:attrName>
                                            </p:attrNameLst>
                                          </p:cBhvr>
                                          <p:to>
                                            <p:strVal val="visible"/>
                                          </p:to>
                                        </p:set>
                                        <p:animScale>
                                          <p:cBhvr>
                                            <p:cTn id="21" dur="1000" decel="50000" fill="hold">
                                              <p:stCondLst>
                                                <p:cond delay="0"/>
                                              </p:stCondLst>
                                            </p:cTn>
                                            <p:tgtEl>
                                              <p:spTgt spid="3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5"/>
                                            </p:tgtEl>
                                            <p:attrNameLst>
                                              <p:attrName>ppt_x</p:attrName>
                                              <p:attrName>ppt_y</p:attrName>
                                            </p:attrNameLst>
                                          </p:cBhvr>
                                        </p:animMotion>
                                        <p:animEffect transition="in" filter="fade">
                                          <p:cBhvr>
                                            <p:cTn id="23" dur="1000"/>
                                            <p:tgtEl>
                                              <p:spTgt spid="35"/>
                                            </p:tgtEl>
                                          </p:cBhvr>
                                        </p:animEffect>
                                      </p:childTnLst>
                                    </p:cTn>
                                  </p:par>
                                </p:childTnLst>
                              </p:cTn>
                            </p:par>
                            <p:par>
                              <p:cTn id="24" fill="hold">
                                <p:stCondLst>
                                  <p:cond delay="2000"/>
                                </p:stCondLst>
                                <p:childTnLst>
                                  <p:par>
                                    <p:cTn id="25" presetID="17" presetClass="entr" presetSubtype="4" fill="hold"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p:cTn id="27" dur="1000" fill="hold"/>
                                            <p:tgtEl>
                                              <p:spTgt spid="53"/>
                                            </p:tgtEl>
                                            <p:attrNameLst>
                                              <p:attrName>ppt_x</p:attrName>
                                            </p:attrNameLst>
                                          </p:cBhvr>
                                          <p:tavLst>
                                            <p:tav tm="0">
                                              <p:val>
                                                <p:strVal val="#ppt_x"/>
                                              </p:val>
                                            </p:tav>
                                            <p:tav tm="100000">
                                              <p:val>
                                                <p:strVal val="#ppt_x"/>
                                              </p:val>
                                            </p:tav>
                                          </p:tavLst>
                                        </p:anim>
                                        <p:anim calcmode="lin" valueType="num">
                                          <p:cBhvr>
                                            <p:cTn id="28" dur="1000" fill="hold"/>
                                            <p:tgtEl>
                                              <p:spTgt spid="53"/>
                                            </p:tgtEl>
                                            <p:attrNameLst>
                                              <p:attrName>ppt_y</p:attrName>
                                            </p:attrNameLst>
                                          </p:cBhvr>
                                          <p:tavLst>
                                            <p:tav tm="0">
                                              <p:val>
                                                <p:strVal val="#ppt_y+#ppt_h/2"/>
                                              </p:val>
                                            </p:tav>
                                            <p:tav tm="100000">
                                              <p:val>
                                                <p:strVal val="#ppt_y"/>
                                              </p:val>
                                            </p:tav>
                                          </p:tavLst>
                                        </p:anim>
                                        <p:anim calcmode="lin" valueType="num">
                                          <p:cBhvr>
                                            <p:cTn id="29" dur="1000" fill="hold"/>
                                            <p:tgtEl>
                                              <p:spTgt spid="53"/>
                                            </p:tgtEl>
                                            <p:attrNameLst>
                                              <p:attrName>ppt_w</p:attrName>
                                            </p:attrNameLst>
                                          </p:cBhvr>
                                          <p:tavLst>
                                            <p:tav tm="0">
                                              <p:val>
                                                <p:strVal val="#ppt_w"/>
                                              </p:val>
                                            </p:tav>
                                            <p:tav tm="100000">
                                              <p:val>
                                                <p:strVal val="#ppt_w"/>
                                              </p:val>
                                            </p:tav>
                                          </p:tavLst>
                                        </p:anim>
                                        <p:anim calcmode="lin" valueType="num">
                                          <p:cBhvr>
                                            <p:cTn id="30" dur="1000" fill="hold"/>
                                            <p:tgtEl>
                                              <p:spTgt spid="53"/>
                                            </p:tgtEl>
                                            <p:attrNameLst>
                                              <p:attrName>ppt_h</p:attrName>
                                            </p:attrNameLst>
                                          </p:cBhvr>
                                          <p:tavLst>
                                            <p:tav tm="0">
                                              <p:val>
                                                <p:fltVal val="0"/>
                                              </p:val>
                                            </p:tav>
                                            <p:tav tm="100000">
                                              <p:val>
                                                <p:strVal val="#ppt_h"/>
                                              </p:val>
                                            </p:tav>
                                          </p:tavLst>
                                        </p:anim>
                                      </p:childTnLst>
                                    </p:cTn>
                                  </p:par>
                                </p:childTnLst>
                              </p:cTn>
                            </p:par>
                            <p:par>
                              <p:cTn id="31" fill="hold">
                                <p:stCondLst>
                                  <p:cond delay="3000"/>
                                </p:stCondLst>
                                <p:childTnLst>
                                  <p:par>
                                    <p:cTn id="32" presetID="55" presetClass="entr" presetSubtype="0" fill="hold" grpId="0" nodeType="afterEffect">
                                      <p:stCondLst>
                                        <p:cond delay="0"/>
                                      </p:stCondLst>
                                      <p:childTnLst>
                                        <p:set>
                                          <p:cBhvr>
                                            <p:cTn id="33" dur="1" fill="hold">
                                              <p:stCondLst>
                                                <p:cond delay="0"/>
                                              </p:stCondLst>
                                            </p:cTn>
                                            <p:tgtEl>
                                              <p:spTgt spid="29"/>
                                            </p:tgtEl>
                                            <p:attrNameLst>
                                              <p:attrName>style.visibility</p:attrName>
                                            </p:attrNameLst>
                                          </p:cBhvr>
                                          <p:to>
                                            <p:strVal val="visible"/>
                                          </p:to>
                                        </p:set>
                                        <p:anim calcmode="lin" valueType="num">
                                          <p:cBhvr>
                                            <p:cTn id="34" dur="1000" fill="hold"/>
                                            <p:tgtEl>
                                              <p:spTgt spid="29"/>
                                            </p:tgtEl>
                                            <p:attrNameLst>
                                              <p:attrName>ppt_w</p:attrName>
                                            </p:attrNameLst>
                                          </p:cBhvr>
                                          <p:tavLst>
                                            <p:tav tm="0">
                                              <p:val>
                                                <p:strVal val="#ppt_w*0.70"/>
                                              </p:val>
                                            </p:tav>
                                            <p:tav tm="100000">
                                              <p:val>
                                                <p:strVal val="#ppt_w"/>
                                              </p:val>
                                            </p:tav>
                                          </p:tavLst>
                                        </p:anim>
                                        <p:anim calcmode="lin" valueType="num">
                                          <p:cBhvr>
                                            <p:cTn id="35" dur="1000" fill="hold"/>
                                            <p:tgtEl>
                                              <p:spTgt spid="29"/>
                                            </p:tgtEl>
                                            <p:attrNameLst>
                                              <p:attrName>ppt_h</p:attrName>
                                            </p:attrNameLst>
                                          </p:cBhvr>
                                          <p:tavLst>
                                            <p:tav tm="0">
                                              <p:val>
                                                <p:strVal val="#ppt_h"/>
                                              </p:val>
                                            </p:tav>
                                            <p:tav tm="100000">
                                              <p:val>
                                                <p:strVal val="#ppt_h"/>
                                              </p:val>
                                            </p:tav>
                                          </p:tavLst>
                                        </p:anim>
                                        <p:animEffect transition="in" filter="fade">
                                          <p:cBhvr>
                                            <p:cTn id="36" dur="1000"/>
                                            <p:tgtEl>
                                              <p:spTgt spid="29"/>
                                            </p:tgtEl>
                                          </p:cBhvr>
                                        </p:animEffect>
                                      </p:childTnLst>
                                    </p:cTn>
                                  </p:par>
                                </p:childTnLst>
                              </p:cTn>
                            </p:par>
                            <p:par>
                              <p:cTn id="37" fill="hold">
                                <p:stCondLst>
                                  <p:cond delay="4000"/>
                                </p:stCondLst>
                                <p:childTnLst>
                                  <p:par>
                                    <p:cTn id="38" presetID="55" presetClass="entr" presetSubtype="0" fill="hold" grpId="0" nodeType="afterEffect">
                                      <p:stCondLst>
                                        <p:cond delay="0"/>
                                      </p:stCondLst>
                                      <p:childTnLst>
                                        <p:set>
                                          <p:cBhvr>
                                            <p:cTn id="39" dur="1" fill="hold">
                                              <p:stCondLst>
                                                <p:cond delay="0"/>
                                              </p:stCondLst>
                                            </p:cTn>
                                            <p:tgtEl>
                                              <p:spTgt spid="31"/>
                                            </p:tgtEl>
                                            <p:attrNameLst>
                                              <p:attrName>style.visibility</p:attrName>
                                            </p:attrNameLst>
                                          </p:cBhvr>
                                          <p:to>
                                            <p:strVal val="visible"/>
                                          </p:to>
                                        </p:set>
                                        <p:anim calcmode="lin" valueType="num">
                                          <p:cBhvr>
                                            <p:cTn id="40" dur="1000" fill="hold"/>
                                            <p:tgtEl>
                                              <p:spTgt spid="31"/>
                                            </p:tgtEl>
                                            <p:attrNameLst>
                                              <p:attrName>ppt_w</p:attrName>
                                            </p:attrNameLst>
                                          </p:cBhvr>
                                          <p:tavLst>
                                            <p:tav tm="0">
                                              <p:val>
                                                <p:strVal val="#ppt_w*0.70"/>
                                              </p:val>
                                            </p:tav>
                                            <p:tav tm="100000">
                                              <p:val>
                                                <p:strVal val="#ppt_w"/>
                                              </p:val>
                                            </p:tav>
                                          </p:tavLst>
                                        </p:anim>
                                        <p:anim calcmode="lin" valueType="num">
                                          <p:cBhvr>
                                            <p:cTn id="41" dur="1000" fill="hold"/>
                                            <p:tgtEl>
                                              <p:spTgt spid="31"/>
                                            </p:tgtEl>
                                            <p:attrNameLst>
                                              <p:attrName>ppt_h</p:attrName>
                                            </p:attrNameLst>
                                          </p:cBhvr>
                                          <p:tavLst>
                                            <p:tav tm="0">
                                              <p:val>
                                                <p:strVal val="#ppt_h"/>
                                              </p:val>
                                            </p:tav>
                                            <p:tav tm="100000">
                                              <p:val>
                                                <p:strVal val="#ppt_h"/>
                                              </p:val>
                                            </p:tav>
                                          </p:tavLst>
                                        </p:anim>
                                        <p:animEffect transition="in" filter="fade">
                                          <p:cBhvr>
                                            <p:cTn id="42" dur="1000"/>
                                            <p:tgtEl>
                                              <p:spTgt spid="31"/>
                                            </p:tgtEl>
                                          </p:cBhvr>
                                        </p:animEffect>
                                      </p:childTnLst>
                                    </p:cTn>
                                  </p:par>
                                </p:childTnLst>
                              </p:cTn>
                            </p:par>
                            <p:par>
                              <p:cTn id="43" fill="hold">
                                <p:stCondLst>
                                  <p:cond delay="5000"/>
                                </p:stCondLst>
                                <p:childTnLst>
                                  <p:par>
                                    <p:cTn id="44" presetID="55" presetClass="entr" presetSubtype="0" fill="hold" grpId="0"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p:cTn id="46" dur="1000" fill="hold"/>
                                            <p:tgtEl>
                                              <p:spTgt spid="33"/>
                                            </p:tgtEl>
                                            <p:attrNameLst>
                                              <p:attrName>ppt_w</p:attrName>
                                            </p:attrNameLst>
                                          </p:cBhvr>
                                          <p:tavLst>
                                            <p:tav tm="0">
                                              <p:val>
                                                <p:strVal val="#ppt_w*0.70"/>
                                              </p:val>
                                            </p:tav>
                                            <p:tav tm="100000">
                                              <p:val>
                                                <p:strVal val="#ppt_w"/>
                                              </p:val>
                                            </p:tav>
                                          </p:tavLst>
                                        </p:anim>
                                        <p:anim calcmode="lin" valueType="num">
                                          <p:cBhvr>
                                            <p:cTn id="47" dur="1000" fill="hold"/>
                                            <p:tgtEl>
                                              <p:spTgt spid="33"/>
                                            </p:tgtEl>
                                            <p:attrNameLst>
                                              <p:attrName>ppt_h</p:attrName>
                                            </p:attrNameLst>
                                          </p:cBhvr>
                                          <p:tavLst>
                                            <p:tav tm="0">
                                              <p:val>
                                                <p:strVal val="#ppt_h"/>
                                              </p:val>
                                            </p:tav>
                                            <p:tav tm="100000">
                                              <p:val>
                                                <p:strVal val="#ppt_h"/>
                                              </p:val>
                                            </p:tav>
                                          </p:tavLst>
                                        </p:anim>
                                        <p:animEffect transition="in" filter="fade">
                                          <p:cBhvr>
                                            <p:cTn id="48" dur="1000"/>
                                            <p:tgtEl>
                                              <p:spTgt spid="33"/>
                                            </p:tgtEl>
                                          </p:cBhvr>
                                        </p:animEffect>
                                      </p:childTnLst>
                                    </p:cTn>
                                  </p:par>
                                </p:childTnLst>
                              </p:cTn>
                            </p:par>
                            <p:par>
                              <p:cTn id="49" fill="hold">
                                <p:stCondLst>
                                  <p:cond delay="6000"/>
                                </p:stCondLst>
                                <p:childTnLst>
                                  <p:par>
                                    <p:cTn id="50" presetID="2" presetClass="entr" presetSubtype="2" decel="10000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additive="base">
                                            <p:cTn id="52" dur="1500" fill="hold"/>
                                            <p:tgtEl>
                                              <p:spTgt spid="30"/>
                                            </p:tgtEl>
                                            <p:attrNameLst>
                                              <p:attrName>ppt_x</p:attrName>
                                            </p:attrNameLst>
                                          </p:cBhvr>
                                          <p:tavLst>
                                            <p:tav tm="0">
                                              <p:val>
                                                <p:strVal val="1+#ppt_w/2"/>
                                              </p:val>
                                            </p:tav>
                                            <p:tav tm="100000">
                                              <p:val>
                                                <p:strVal val="#ppt_x"/>
                                              </p:val>
                                            </p:tav>
                                          </p:tavLst>
                                        </p:anim>
                                        <p:anim calcmode="lin" valueType="num">
                                          <p:cBhvr additive="base">
                                            <p:cTn id="53" dur="1500" fill="hold"/>
                                            <p:tgtEl>
                                              <p:spTgt spid="30"/>
                                            </p:tgtEl>
                                            <p:attrNameLst>
                                              <p:attrName>ppt_y</p:attrName>
                                            </p:attrNameLst>
                                          </p:cBhvr>
                                          <p:tavLst>
                                            <p:tav tm="0">
                                              <p:val>
                                                <p:strVal val="#ppt_y"/>
                                              </p:val>
                                            </p:tav>
                                            <p:tav tm="100000">
                                              <p:val>
                                                <p:strVal val="#ppt_y"/>
                                              </p:val>
                                            </p:tav>
                                          </p:tavLst>
                                        </p:anim>
                                      </p:childTnLst>
                                    </p:cTn>
                                  </p:par>
                                  <p:par>
                                    <p:cTn id="54" presetID="2" presetClass="entr" presetSubtype="2" decel="100000" fill="hold" grpId="0" nodeType="withEffect">
                                      <p:stCondLst>
                                        <p:cond delay="5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1500" fill="hold"/>
                                            <p:tgtEl>
                                              <p:spTgt spid="32"/>
                                            </p:tgtEl>
                                            <p:attrNameLst>
                                              <p:attrName>ppt_x</p:attrName>
                                            </p:attrNameLst>
                                          </p:cBhvr>
                                          <p:tavLst>
                                            <p:tav tm="0">
                                              <p:val>
                                                <p:strVal val="1+#ppt_w/2"/>
                                              </p:val>
                                            </p:tav>
                                            <p:tav tm="100000">
                                              <p:val>
                                                <p:strVal val="#ppt_x"/>
                                              </p:val>
                                            </p:tav>
                                          </p:tavLst>
                                        </p:anim>
                                        <p:anim calcmode="lin" valueType="num">
                                          <p:cBhvr additive="base">
                                            <p:cTn id="57" dur="1500" fill="hold"/>
                                            <p:tgtEl>
                                              <p:spTgt spid="32"/>
                                            </p:tgtEl>
                                            <p:attrNameLst>
                                              <p:attrName>ppt_y</p:attrName>
                                            </p:attrNameLst>
                                          </p:cBhvr>
                                          <p:tavLst>
                                            <p:tav tm="0">
                                              <p:val>
                                                <p:strVal val="#ppt_y"/>
                                              </p:val>
                                            </p:tav>
                                            <p:tav tm="100000">
                                              <p:val>
                                                <p:strVal val="#ppt_y"/>
                                              </p:val>
                                            </p:tav>
                                          </p:tavLst>
                                        </p:anim>
                                      </p:childTnLst>
                                    </p:cTn>
                                  </p:par>
                                  <p:par>
                                    <p:cTn id="58" presetID="2" presetClass="entr" presetSubtype="2" decel="100000" fill="hold" grpId="0" nodeType="withEffect">
                                      <p:stCondLst>
                                        <p:cond delay="1000"/>
                                      </p:stCondLst>
                                      <p:childTnLst>
                                        <p:set>
                                          <p:cBhvr>
                                            <p:cTn id="59" dur="1" fill="hold">
                                              <p:stCondLst>
                                                <p:cond delay="0"/>
                                              </p:stCondLst>
                                            </p:cTn>
                                            <p:tgtEl>
                                              <p:spTgt spid="34"/>
                                            </p:tgtEl>
                                            <p:attrNameLst>
                                              <p:attrName>style.visibility</p:attrName>
                                            </p:attrNameLst>
                                          </p:cBhvr>
                                          <p:to>
                                            <p:strVal val="visible"/>
                                          </p:to>
                                        </p:set>
                                        <p:anim calcmode="lin" valueType="num">
                                          <p:cBhvr additive="base">
                                            <p:cTn id="60" dur="1500" fill="hold"/>
                                            <p:tgtEl>
                                              <p:spTgt spid="34"/>
                                            </p:tgtEl>
                                            <p:attrNameLst>
                                              <p:attrName>ppt_x</p:attrName>
                                            </p:attrNameLst>
                                          </p:cBhvr>
                                          <p:tavLst>
                                            <p:tav tm="0">
                                              <p:val>
                                                <p:strVal val="1+#ppt_w/2"/>
                                              </p:val>
                                            </p:tav>
                                            <p:tav tm="100000">
                                              <p:val>
                                                <p:strVal val="#ppt_x"/>
                                              </p:val>
                                            </p:tav>
                                          </p:tavLst>
                                        </p:anim>
                                        <p:anim calcmode="lin" valueType="num">
                                          <p:cBhvr additive="base">
                                            <p:cTn id="61" dur="15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29" grpId="0"/>
          <p:bldP spid="30" grpId="0"/>
          <p:bldP spid="31" grpId="0"/>
          <p:bldP spid="32" grpId="0"/>
          <p:bldP spid="33" grpId="0"/>
          <p:bldP spid="3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D4D4D4"/>
        </a:solidFill>
        <a:effectLst/>
      </p:bgPr>
    </p:bg>
    <p:spTree>
      <p:nvGrpSpPr>
        <p:cNvPr id="1" name=""/>
        <p:cNvGrpSpPr/>
        <p:nvPr/>
      </p:nvGrpSpPr>
      <p:grpSpPr>
        <a:xfrm>
          <a:off x="0" y="0"/>
          <a:ext cx="0" cy="0"/>
          <a:chOff x="0" y="0"/>
          <a:chExt cx="0" cy="0"/>
        </a:xfrm>
      </p:grpSpPr>
      <p:sp>
        <p:nvSpPr>
          <p:cNvPr id="4" name="文本框 3">
            <a:extLst>
              <a:ext uri="{FF2B5EF4-FFF2-40B4-BE49-F238E27FC236}">
                <a16:creationId xmlns:a16="http://schemas.microsoft.com/office/drawing/2014/main" xmlns="" id="{1F971E03-0E3C-443B-B6A5-F775A26524F8}"/>
              </a:ext>
            </a:extLst>
          </p:cNvPr>
          <p:cNvSpPr txBox="1"/>
          <p:nvPr/>
        </p:nvSpPr>
        <p:spPr>
          <a:xfrm>
            <a:off x="9629754" y="1620231"/>
            <a:ext cx="1781257" cy="830997"/>
          </a:xfrm>
          <a:prstGeom prst="rect">
            <a:avLst/>
          </a:prstGeom>
          <a:noFill/>
        </p:spPr>
        <p:txBody>
          <a:bodyPr wrap="none" rtlCol="0">
            <a:spAutoFit/>
          </a:bodyPr>
          <a:lstStyle/>
          <a:p>
            <a:pPr algn="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目  录</a:t>
            </a:r>
          </a:p>
        </p:txBody>
      </p:sp>
      <p:sp>
        <p:nvSpPr>
          <p:cNvPr id="5" name="文本框 4">
            <a:extLst>
              <a:ext uri="{FF2B5EF4-FFF2-40B4-BE49-F238E27FC236}">
                <a16:creationId xmlns:a16="http://schemas.microsoft.com/office/drawing/2014/main" xmlns="" id="{EF3245D3-4A9D-42EB-80FF-94E443205AC4}"/>
              </a:ext>
            </a:extLst>
          </p:cNvPr>
          <p:cNvSpPr txBox="1"/>
          <p:nvPr/>
        </p:nvSpPr>
        <p:spPr>
          <a:xfrm>
            <a:off x="8232775" y="269717"/>
            <a:ext cx="3178236" cy="1569660"/>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pPr algn="r"/>
            <a:r>
              <a:rPr lang="en-US" altLang="zh-CN" sz="9600" dirty="0">
                <a:latin typeface="Aurora Cn BT" panose="020B0508020207060204" pitchFamily="34" charset="0"/>
                <a:sym typeface="+mn-lt"/>
              </a:rPr>
              <a:t>CONTENTS</a:t>
            </a:r>
          </a:p>
        </p:txBody>
      </p:sp>
      <p:grpSp>
        <p:nvGrpSpPr>
          <p:cNvPr id="17" name="组合 16">
            <a:extLst>
              <a:ext uri="{FF2B5EF4-FFF2-40B4-BE49-F238E27FC236}">
                <a16:creationId xmlns:a16="http://schemas.microsoft.com/office/drawing/2014/main" xmlns="" id="{170BBFE9-5AEF-48B7-BC57-DFA501CFA7DC}"/>
              </a:ext>
            </a:extLst>
          </p:cNvPr>
          <p:cNvGrpSpPr/>
          <p:nvPr/>
        </p:nvGrpSpPr>
        <p:grpSpPr>
          <a:xfrm>
            <a:off x="6314646" y="214245"/>
            <a:ext cx="2838164" cy="6272091"/>
            <a:chOff x="9341556" y="214245"/>
            <a:chExt cx="2838164" cy="6272091"/>
          </a:xfrm>
        </p:grpSpPr>
        <p:cxnSp>
          <p:nvCxnSpPr>
            <p:cNvPr id="19" name="直接连接符 18">
              <a:extLst>
                <a:ext uri="{FF2B5EF4-FFF2-40B4-BE49-F238E27FC236}">
                  <a16:creationId xmlns:a16="http://schemas.microsoft.com/office/drawing/2014/main" xmlns="" id="{AF2979E7-273B-431C-B759-2CF09879EA4F}"/>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C10CA049-E6A0-473F-A756-25B8BBF9F46F}"/>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A9ED5ACB-BD40-48E4-B826-6619A4F6B807}"/>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66532588-7CAE-45D3-B4BD-302D6D1731FB}"/>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CCFFBCD4-4ACB-4416-BB44-5CD6FB6BE62C}"/>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AC4C54DA-F404-439B-93C5-95E05B421DCE}"/>
                </a:ext>
              </a:extLst>
            </p:cNvPr>
            <p:cNvCxnSpPr>
              <a:stCxn id="46"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5CBF369B-8433-4AFF-B2D3-674128E0B7AE}"/>
                </a:ext>
              </a:extLst>
            </p:cNvPr>
            <p:cNvCxnSpPr>
              <a:stCxn id="50"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83FC0DAE-64B7-48C6-95AE-B1D4512EA879}"/>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B482399C-7EFF-4120-9E87-C771566D46BE}"/>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541BC25F-A33A-4D40-B8B6-EBD05E89502E}"/>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3E5522AD-F0C7-4FCE-82A0-FC027BBB001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5F2A969D-FD48-432C-947E-7AF9D1310B0F}"/>
                </a:ext>
              </a:extLst>
            </p:cNvPr>
            <p:cNvCxnSpPr>
              <a:stCxn id="3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6E15B530-2CED-4FD2-86DA-B23D618F9DA1}"/>
                </a:ext>
              </a:extLst>
            </p:cNvPr>
            <p:cNvCxnSpPr>
              <a:endCxn id="3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D5302A91-CEF1-4B47-B260-68EAB9A3AB4D}"/>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C53A3740-B1EB-48B9-8856-7DAC4EA35228}"/>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E889BB3F-3A74-499A-9D29-380B5CE32F2F}"/>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9C109CB1-8528-4AAB-927C-7090390A0266}"/>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xmlns="" id="{D9A8FC5D-315F-4D7F-AAFC-92C104C5BF48}"/>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椭圆 36">
              <a:extLst>
                <a:ext uri="{FF2B5EF4-FFF2-40B4-BE49-F238E27FC236}">
                  <a16:creationId xmlns:a16="http://schemas.microsoft.com/office/drawing/2014/main" xmlns="" id="{6ABFBDAD-135D-43A7-8662-3FA6C32414EE}"/>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89ECC736-DE4F-47BA-BBCC-E126AD357FC8}"/>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9" name="椭圆 38">
              <a:extLst>
                <a:ext uri="{FF2B5EF4-FFF2-40B4-BE49-F238E27FC236}">
                  <a16:creationId xmlns:a16="http://schemas.microsoft.com/office/drawing/2014/main" xmlns="" id="{6C732D25-0EFB-4FDF-B6AF-59D07BB4A296}"/>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椭圆 39">
              <a:extLst>
                <a:ext uri="{FF2B5EF4-FFF2-40B4-BE49-F238E27FC236}">
                  <a16:creationId xmlns:a16="http://schemas.microsoft.com/office/drawing/2014/main" xmlns="" id="{F3FCC591-9048-4CA4-9BFE-3F02806828DF}"/>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E8D63E79-3AE7-4F5B-A53E-8F43F9B2B0AC}"/>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058A2568-0168-43C8-BF20-1EE289BCCA7D}"/>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E50E36C1-021D-403D-B099-7763024B5047}"/>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95E7CAC7-2D8A-48B3-89F7-B9340394C63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271FF1ED-5BD2-4A60-BE71-7F1F5E9EA92F}"/>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312D75F7-8EE6-4381-AFD2-673193074D4A}"/>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883772A6-0502-419A-A4E7-0B2978C669C5}"/>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244EAFDD-60C8-4A49-8B36-56BCBD30CD87}"/>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a:extLst>
                <a:ext uri="{FF2B5EF4-FFF2-40B4-BE49-F238E27FC236}">
                  <a16:creationId xmlns:a16="http://schemas.microsoft.com/office/drawing/2014/main" xmlns="" id="{52910F7D-1DF1-4588-AE2E-3505E5CC67E4}"/>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428A4F20-6783-4567-9AA3-57DD6D15B6F6}"/>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a:extLst>
                <a:ext uri="{FF2B5EF4-FFF2-40B4-BE49-F238E27FC236}">
                  <a16:creationId xmlns:a16="http://schemas.microsoft.com/office/drawing/2014/main" xmlns="" id="{F8FFFA02-860B-45A3-BA73-9026E8C55B30}"/>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2C637190-AB91-4CDE-97BE-7BE5C0F6F671}"/>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2146C466-7543-4475-B4DB-B3A4565740B8}"/>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2BFC936A-B586-405D-A781-33C2F425A91F}"/>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6B1222A6-293C-4528-A003-307AD1DBFF4A}"/>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0DAC4F1A-890A-4D2A-B9E4-71E18EE9F12C}"/>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A868B418-9639-41D5-B41D-0EBC2F6157D8}"/>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7D3EB85C-66A2-4076-A651-F1B93AA6D654}"/>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a:extLst>
                <a:ext uri="{FF2B5EF4-FFF2-40B4-BE49-F238E27FC236}">
                  <a16:creationId xmlns:a16="http://schemas.microsoft.com/office/drawing/2014/main" xmlns="" id="{4834123D-0FE8-4214-A8D8-6839524FD657}"/>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椭圆 59">
              <a:extLst>
                <a:ext uri="{FF2B5EF4-FFF2-40B4-BE49-F238E27FC236}">
                  <a16:creationId xmlns:a16="http://schemas.microsoft.com/office/drawing/2014/main" xmlns="" id="{07DDB3CC-9876-47FA-9849-24DC885AA141}"/>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椭圆 60">
              <a:extLst>
                <a:ext uri="{FF2B5EF4-FFF2-40B4-BE49-F238E27FC236}">
                  <a16:creationId xmlns:a16="http://schemas.microsoft.com/office/drawing/2014/main" xmlns="" id="{4AF92E5E-FD96-432E-9498-4A9B3C5E3C51}"/>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BF120024-AB15-4603-8FDA-AD9B1288733D}"/>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8F791940-F049-4686-ABB4-ADD149A4F547}"/>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367221B0-10F9-440C-B26F-905081F7D4CF}"/>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0D38F4FF-3CE9-413E-85F2-666DDD5DCC8B}"/>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AC47EB8F-C76B-4E37-BF87-8322089603A9}"/>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52D3B28A-44E9-4053-A9E0-C6EC0ACC2BF9}"/>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CF31D584-1D4D-4966-8BEC-3417227C6AFA}"/>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a:extLst>
                <a:ext uri="{FF2B5EF4-FFF2-40B4-BE49-F238E27FC236}">
                  <a16:creationId xmlns:a16="http://schemas.microsoft.com/office/drawing/2014/main" xmlns="" id="{0BFDDF58-DFD0-47B1-87C7-679C8C8278BA}"/>
                </a:ext>
              </a:extLst>
            </p:cNvPr>
            <p:cNvGrpSpPr/>
            <p:nvPr/>
          </p:nvGrpSpPr>
          <p:grpSpPr>
            <a:xfrm rot="16741234">
              <a:off x="8234108" y="3129597"/>
              <a:ext cx="2720838" cy="505942"/>
              <a:chOff x="5233265" y="2334818"/>
              <a:chExt cx="2720838" cy="505942"/>
            </a:xfrm>
          </p:grpSpPr>
          <p:sp>
            <p:nvSpPr>
              <p:cNvPr id="75" name="椭圆 74">
                <a:extLst>
                  <a:ext uri="{FF2B5EF4-FFF2-40B4-BE49-F238E27FC236}">
                    <a16:creationId xmlns:a16="http://schemas.microsoft.com/office/drawing/2014/main" xmlns="" id="{FCA88F98-5FD4-4068-9A1A-71774556113D}"/>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20950AAC-8FBD-430B-BB59-F0A3A4A8EC1B}"/>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a:extLst>
                  <a:ext uri="{FF2B5EF4-FFF2-40B4-BE49-F238E27FC236}">
                    <a16:creationId xmlns:a16="http://schemas.microsoft.com/office/drawing/2014/main" xmlns="" id="{668E2623-A444-432D-B227-4D6B127D6ADA}"/>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a:extLst>
                  <a:ext uri="{FF2B5EF4-FFF2-40B4-BE49-F238E27FC236}">
                    <a16:creationId xmlns:a16="http://schemas.microsoft.com/office/drawing/2014/main" xmlns="" id="{B58EA45F-4618-4812-B056-A5647C733689}"/>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a:extLst>
                  <a:ext uri="{FF2B5EF4-FFF2-40B4-BE49-F238E27FC236}">
                    <a16:creationId xmlns:a16="http://schemas.microsoft.com/office/drawing/2014/main" xmlns="" id="{8239B368-7CE3-4359-B175-934EBCF89FFB}"/>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0" name="直接连接符 69">
              <a:extLst>
                <a:ext uri="{FF2B5EF4-FFF2-40B4-BE49-F238E27FC236}">
                  <a16:creationId xmlns:a16="http://schemas.microsoft.com/office/drawing/2014/main" xmlns="" id="{442FD82F-A839-4242-92B5-ED2A9593C298}"/>
                </a:ext>
              </a:extLst>
            </p:cNvPr>
            <p:cNvCxnSpPr>
              <a:endCxn id="48"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a16="http://schemas.microsoft.com/office/drawing/2014/main" xmlns="" id="{8B74FA52-838D-4CBC-90E7-E1F121BB68DD}"/>
                </a:ext>
              </a:extLst>
            </p:cNvPr>
            <p:cNvCxnSpPr>
              <a:stCxn id="49" idx="0"/>
              <a:endCxn id="48"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椭圆 71">
              <a:extLst>
                <a:ext uri="{FF2B5EF4-FFF2-40B4-BE49-F238E27FC236}">
                  <a16:creationId xmlns:a16="http://schemas.microsoft.com/office/drawing/2014/main" xmlns="" id="{C9557E20-3E6D-4F21-985B-49E67E25E5F3}"/>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68FE2DC4-5FEA-4E92-90AD-633DF9AD0BF4}"/>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a:extLst>
                <a:ext uri="{FF2B5EF4-FFF2-40B4-BE49-F238E27FC236}">
                  <a16:creationId xmlns:a16="http://schemas.microsoft.com/office/drawing/2014/main" xmlns="" id="{8D0E65C7-0077-461F-848D-8B26DEB13AE7}"/>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0341D109-62C6-4BC3-8711-5848A8B30C44}"/>
              </a:ext>
            </a:extLst>
          </p:cNvPr>
          <p:cNvPicPr>
            <a:picLocks noChangeAspect="1"/>
          </p:cNvPicPr>
          <p:nvPr/>
        </p:nvPicPr>
        <p:blipFill>
          <a:blip r:embed="rId4">
            <a:extLst>
              <a:ext uri="{BEBA8EAE-BF5A-486C-A8C5-ECC9F3942E4B}">
                <a14:imgProps xmlns:a14="http://schemas.microsoft.com/office/drawing/2010/main">
                  <a14:imgLayer>
                    <a14:imgEffect>
                      <a14:backgroundRemoval t="0" b="100000" l="0" r="100000">
                        <a14:foregroundMark x1="97200" y1="26000" x2="84400" y2="31000"/>
                        <a14:foregroundMark x1="87800" y1="48200" x2="79800" y2="57200"/>
                        <a14:foregroundMark x1="88400" y1="50800" x2="82000" y2="58200"/>
                        <a14:foregroundMark x1="89400" y1="37600" x2="90800" y2="42000"/>
                        <a14:foregroundMark x1="63200" y1="10000" x2="57000" y2="6600"/>
                        <a14:foregroundMark x1="79200" y1="63600" x2="72800" y2="78600"/>
                        <a14:foregroundMark x1="81800" y1="62200" x2="74000" y2="84400"/>
                        <a14:foregroundMark x1="84400" y1="58400" x2="81600" y2="62200"/>
                        <a14:foregroundMark x1="54600" y1="75400" x2="54400" y2="80400"/>
                        <a14:foregroundMark x1="53600" y1="79600" x2="52800" y2="82000"/>
                        <a14:backgroundMark x1="46600" y1="63400" x2="48400" y2="81600"/>
                      </a14:backgroundRemoval>
                    </a14:imgEffect>
                  </a14:imgLayer>
                </a14:imgProps>
              </a:ext>
              <a:ext uri="{28A0092B-C50C-407E-A947-70E740481C1C}">
                <a14:useLocalDpi xmlns:a14="http://schemas.microsoft.com/office/drawing/2010/main" val="0"/>
              </a:ext>
            </a:extLst>
          </a:blip>
          <a:stretch>
            <a:fillRect/>
          </a:stretch>
        </p:blipFill>
        <p:spPr>
          <a:xfrm>
            <a:off x="0" y="952500"/>
            <a:ext cx="5905500" cy="5905500"/>
          </a:xfrm>
          <a:prstGeom prst="rect">
            <a:avLst/>
          </a:prstGeom>
        </p:spPr>
      </p:pic>
      <p:sp>
        <p:nvSpPr>
          <p:cNvPr id="7" name="文本框 6">
            <a:extLst>
              <a:ext uri="{FF2B5EF4-FFF2-40B4-BE49-F238E27FC236}">
                <a16:creationId xmlns:a16="http://schemas.microsoft.com/office/drawing/2014/main" xmlns="" id="{E3F1EB4C-3422-4AB3-846F-F2EDB446F674}"/>
              </a:ext>
            </a:extLst>
          </p:cNvPr>
          <p:cNvSpPr txBox="1"/>
          <p:nvPr/>
        </p:nvSpPr>
        <p:spPr>
          <a:xfrm>
            <a:off x="435263" y="5018623"/>
            <a:ext cx="2597203" cy="584775"/>
          </a:xfrm>
          <a:prstGeom prst="rect">
            <a:avLst/>
          </a:prstGeom>
          <a:noFill/>
        </p:spPr>
        <p:txBody>
          <a:bodyPr wrap="square" rtlCol="0">
            <a:spAutoFit/>
          </a:bodyPr>
          <a:lstStyle/>
          <a:p>
            <a:pPr algn="ctr"/>
            <a:r>
              <a:rPr lang="en-US" altLang="zh-CN" sz="3200" dirty="0">
                <a:solidFill>
                  <a:srgbClr val="C00000"/>
                </a:solidFill>
                <a:latin typeface="Haettenschweiler" panose="020B0706040902060204" pitchFamily="34" charset="0"/>
                <a:ea typeface="造字工房形黑（非商用）细体" pitchFamily="50" charset="-122"/>
              </a:rPr>
              <a:t>ABOUT ME</a:t>
            </a:r>
          </a:p>
        </p:txBody>
      </p:sp>
      <p:sp>
        <p:nvSpPr>
          <p:cNvPr id="8" name="文本框 7">
            <a:extLst>
              <a:ext uri="{FF2B5EF4-FFF2-40B4-BE49-F238E27FC236}">
                <a16:creationId xmlns:a16="http://schemas.microsoft.com/office/drawing/2014/main" xmlns="" id="{26A668C5-3097-47C7-9A18-595B58F1EDEA}"/>
              </a:ext>
            </a:extLst>
          </p:cNvPr>
          <p:cNvSpPr txBox="1"/>
          <p:nvPr/>
        </p:nvSpPr>
        <p:spPr>
          <a:xfrm>
            <a:off x="4329472" y="5018623"/>
            <a:ext cx="2893516" cy="584775"/>
          </a:xfrm>
          <a:prstGeom prst="rect">
            <a:avLst/>
          </a:prstGeom>
          <a:noFill/>
        </p:spPr>
        <p:txBody>
          <a:bodyPr wrap="square" rtlCol="0">
            <a:spAutoFit/>
          </a:bodyPr>
          <a:lstStyle/>
          <a:p>
            <a:pPr algn="ctr"/>
            <a:r>
              <a:rPr lang="en-US" altLang="zh-CN" sz="3200" dirty="0">
                <a:solidFill>
                  <a:schemeClr val="bg1"/>
                </a:solidFill>
                <a:latin typeface="Haettenschweiler" panose="020B0706040902060204" pitchFamily="34" charset="0"/>
                <a:ea typeface="造字工房形黑（非商用）细体" pitchFamily="50" charset="-122"/>
              </a:rPr>
              <a:t>POST COGNTIVE  </a:t>
            </a:r>
          </a:p>
        </p:txBody>
      </p:sp>
      <p:sp>
        <p:nvSpPr>
          <p:cNvPr id="9" name="文本框 8">
            <a:extLst>
              <a:ext uri="{FF2B5EF4-FFF2-40B4-BE49-F238E27FC236}">
                <a16:creationId xmlns:a16="http://schemas.microsoft.com/office/drawing/2014/main" xmlns="" id="{E9DF0FA2-3FED-4372-86A3-36FBD6C69388}"/>
              </a:ext>
            </a:extLst>
          </p:cNvPr>
          <p:cNvSpPr txBox="1"/>
          <p:nvPr/>
        </p:nvSpPr>
        <p:spPr>
          <a:xfrm>
            <a:off x="8311913" y="5018623"/>
            <a:ext cx="2612571" cy="584775"/>
          </a:xfrm>
          <a:prstGeom prst="rect">
            <a:avLst/>
          </a:prstGeom>
          <a:noFill/>
        </p:spPr>
        <p:txBody>
          <a:bodyPr wrap="square" rtlCol="0">
            <a:spAutoFit/>
          </a:bodyPr>
          <a:lstStyle/>
          <a:p>
            <a:pPr algn="ctr"/>
            <a:r>
              <a:rPr lang="en-US" altLang="zh-CN" sz="3200" dirty="0">
                <a:latin typeface="Haettenschweiler" panose="020B0706040902060204" pitchFamily="34" charset="0"/>
                <a:ea typeface="造字工房形黑（非商用）细体" pitchFamily="50" charset="-122"/>
              </a:rPr>
              <a:t>WORK PLANNING</a:t>
            </a:r>
            <a:endParaRPr lang="en-US" altLang="zh-CN" sz="2400" dirty="0">
              <a:latin typeface="Haettenschweiler" panose="020B0706040902060204" pitchFamily="34" charset="0"/>
              <a:ea typeface="造字工房形黑（非商用）细体" pitchFamily="50" charset="-122"/>
            </a:endParaRPr>
          </a:p>
        </p:txBody>
      </p:sp>
      <p:sp>
        <p:nvSpPr>
          <p:cNvPr id="10" name="文本框 9">
            <a:extLst>
              <a:ext uri="{FF2B5EF4-FFF2-40B4-BE49-F238E27FC236}">
                <a16:creationId xmlns:a16="http://schemas.microsoft.com/office/drawing/2014/main" xmlns="" id="{6C690FDA-BFBF-4800-9DF6-83948C4A2029}"/>
              </a:ext>
            </a:extLst>
          </p:cNvPr>
          <p:cNvSpPr txBox="1"/>
          <p:nvPr/>
        </p:nvSpPr>
        <p:spPr>
          <a:xfrm>
            <a:off x="1188859" y="3987053"/>
            <a:ext cx="1090011" cy="1200329"/>
          </a:xfrm>
          <a:prstGeom prst="rect">
            <a:avLst/>
          </a:prstGeom>
          <a:noFill/>
        </p:spPr>
        <p:txBody>
          <a:bodyPr wrap="square" rtlCol="0">
            <a:spAutoFit/>
          </a:bodyPr>
          <a:lstStyle/>
          <a:p>
            <a:pPr algn="ctr"/>
            <a:r>
              <a:rPr lang="en-US" altLang="zh-CN" sz="7200" dirty="0">
                <a:solidFill>
                  <a:srgbClr val="C00000"/>
                </a:solidFill>
                <a:latin typeface="Impact" panose="020B0806030902050204" pitchFamily="34" charset="0"/>
                <a:ea typeface="造字工房形黑（非商用）细体" pitchFamily="50" charset="-122"/>
              </a:rPr>
              <a:t>01</a:t>
            </a:r>
            <a:endParaRPr lang="zh-CN" altLang="en-US" sz="7200" dirty="0">
              <a:solidFill>
                <a:srgbClr val="C00000"/>
              </a:solidFill>
              <a:latin typeface="Impact" panose="020B0806030902050204" pitchFamily="34" charset="0"/>
            </a:endParaRPr>
          </a:p>
        </p:txBody>
      </p:sp>
      <p:sp>
        <p:nvSpPr>
          <p:cNvPr id="11" name="文本框 10">
            <a:extLst>
              <a:ext uri="{FF2B5EF4-FFF2-40B4-BE49-F238E27FC236}">
                <a16:creationId xmlns:a16="http://schemas.microsoft.com/office/drawing/2014/main" xmlns="" id="{3DE150BE-069E-4931-8751-3D0D5462448B}"/>
              </a:ext>
            </a:extLst>
          </p:cNvPr>
          <p:cNvSpPr txBox="1"/>
          <p:nvPr/>
        </p:nvSpPr>
        <p:spPr>
          <a:xfrm>
            <a:off x="5204599" y="3987053"/>
            <a:ext cx="1143262" cy="1200329"/>
          </a:xfrm>
          <a:prstGeom prst="rect">
            <a:avLst/>
          </a:prstGeom>
          <a:noFill/>
        </p:spPr>
        <p:txBody>
          <a:bodyPr wrap="none" rtlCol="0">
            <a:spAutoFit/>
          </a:bodyPr>
          <a:lstStyle/>
          <a:p>
            <a:pPr algn="ctr"/>
            <a:r>
              <a:rPr lang="en-US" altLang="zh-CN" sz="7200" dirty="0">
                <a:solidFill>
                  <a:schemeClr val="bg1"/>
                </a:solidFill>
                <a:latin typeface="Impact" panose="020B0806030902050204" pitchFamily="34" charset="0"/>
                <a:ea typeface="造字工房形黑（非商用）细体" pitchFamily="50" charset="-122"/>
              </a:rPr>
              <a:t>02</a:t>
            </a:r>
            <a:endParaRPr lang="zh-CN" altLang="en-US" sz="7200" dirty="0">
              <a:solidFill>
                <a:schemeClr val="bg1"/>
              </a:solidFill>
              <a:latin typeface="Impact" panose="020B0806030902050204" pitchFamily="34" charset="0"/>
            </a:endParaRPr>
          </a:p>
        </p:txBody>
      </p:sp>
      <p:sp>
        <p:nvSpPr>
          <p:cNvPr id="12" name="文本框 11">
            <a:extLst>
              <a:ext uri="{FF2B5EF4-FFF2-40B4-BE49-F238E27FC236}">
                <a16:creationId xmlns:a16="http://schemas.microsoft.com/office/drawing/2014/main" xmlns="" id="{E97DBEC3-A62D-4747-A831-51CA2BFD4BC0}"/>
              </a:ext>
            </a:extLst>
          </p:cNvPr>
          <p:cNvSpPr txBox="1"/>
          <p:nvPr/>
        </p:nvSpPr>
        <p:spPr>
          <a:xfrm>
            <a:off x="9033743" y="3987053"/>
            <a:ext cx="1168911" cy="1200329"/>
          </a:xfrm>
          <a:prstGeom prst="rect">
            <a:avLst/>
          </a:prstGeom>
          <a:noFill/>
        </p:spPr>
        <p:txBody>
          <a:bodyPr wrap="none" rtlCol="0">
            <a:spAutoFit/>
          </a:bodyPr>
          <a:lstStyle/>
          <a:p>
            <a:pPr algn="ctr"/>
            <a:r>
              <a:rPr lang="en-US" altLang="zh-CN" sz="7200" dirty="0">
                <a:latin typeface="Impact" panose="020B0806030902050204" pitchFamily="34" charset="0"/>
                <a:ea typeface="造字工房形黑（非商用）细体" pitchFamily="50" charset="-122"/>
              </a:rPr>
              <a:t>03</a:t>
            </a:r>
            <a:endParaRPr lang="zh-CN" altLang="en-US" sz="7200" dirty="0">
              <a:latin typeface="Impact" panose="020B0806030902050204" pitchFamily="34" charset="0"/>
            </a:endParaRPr>
          </a:p>
        </p:txBody>
      </p:sp>
      <p:sp>
        <p:nvSpPr>
          <p:cNvPr id="13" name="文本框 10">
            <a:extLst>
              <a:ext uri="{FF2B5EF4-FFF2-40B4-BE49-F238E27FC236}">
                <a16:creationId xmlns:a16="http://schemas.microsoft.com/office/drawing/2014/main" xmlns="" id="{22BB53E9-9581-4D43-A9E2-FD56FC72AD72}"/>
              </a:ext>
            </a:extLst>
          </p:cNvPr>
          <p:cNvSpPr txBox="1"/>
          <p:nvPr/>
        </p:nvSpPr>
        <p:spPr>
          <a:xfrm>
            <a:off x="947531" y="5572911"/>
            <a:ext cx="1649896" cy="523220"/>
          </a:xfrm>
          <a:prstGeom prst="rect">
            <a:avLst/>
          </a:prstGeom>
          <a:noFill/>
          <a:ln w="9525">
            <a:noFill/>
          </a:ln>
        </p:spPr>
        <p:txBody>
          <a:bodyPr wrap="square" anchor="t">
            <a:spAutoFit/>
          </a:bodyPr>
          <a:lstStyle/>
          <a:p>
            <a:pPr algn="ctr">
              <a:spcBef>
                <a:spcPct val="50000"/>
              </a:spcBef>
            </a:pPr>
            <a:r>
              <a:rPr lang="zh-CN" altLang="en-US" sz="2800" dirty="0">
                <a:solidFill>
                  <a:srgbClr val="C00000"/>
                </a:solidFill>
                <a:latin typeface="微软雅黑" panose="020B0503020204020204" pitchFamily="34" charset="-122"/>
                <a:ea typeface="微软雅黑" panose="020B0503020204020204" pitchFamily="34" charset="-122"/>
              </a:rPr>
              <a:t>自我简介</a:t>
            </a:r>
          </a:p>
        </p:txBody>
      </p:sp>
      <p:sp>
        <p:nvSpPr>
          <p:cNvPr id="14" name="文本框 10">
            <a:extLst>
              <a:ext uri="{FF2B5EF4-FFF2-40B4-BE49-F238E27FC236}">
                <a16:creationId xmlns:a16="http://schemas.microsoft.com/office/drawing/2014/main" xmlns="" id="{426E70DD-2A16-4A97-AF2D-41470560E309}"/>
              </a:ext>
            </a:extLst>
          </p:cNvPr>
          <p:cNvSpPr txBox="1"/>
          <p:nvPr/>
        </p:nvSpPr>
        <p:spPr>
          <a:xfrm>
            <a:off x="4968456" y="5572911"/>
            <a:ext cx="1615548" cy="523220"/>
          </a:xfrm>
          <a:prstGeom prst="rect">
            <a:avLst/>
          </a:prstGeom>
          <a:noFill/>
          <a:ln w="9525">
            <a:noFill/>
          </a:ln>
        </p:spPr>
        <p:txBody>
          <a:bodyPr wrap="square" anchor="t">
            <a:spAutoFit/>
          </a:bodyPr>
          <a:lstStyle/>
          <a:p>
            <a:pPr algn="ctr">
              <a:spcBef>
                <a:spcPct val="50000"/>
              </a:spcBef>
            </a:pPr>
            <a:r>
              <a:rPr lang="zh-CN" altLang="en-US" sz="2800" dirty="0">
                <a:solidFill>
                  <a:schemeClr val="bg1"/>
                </a:solidFill>
                <a:latin typeface="微软雅黑" panose="020B0503020204020204" pitchFamily="34" charset="-122"/>
                <a:ea typeface="微软雅黑" panose="020B0503020204020204" pitchFamily="34" charset="-122"/>
              </a:rPr>
              <a:t>岗位认知</a:t>
            </a:r>
            <a:endParaRPr lang="en-US" altLang="zh-CN" sz="2800" dirty="0">
              <a:solidFill>
                <a:schemeClr val="bg1"/>
              </a:solidFill>
              <a:latin typeface="微软雅黑" panose="020B0503020204020204" pitchFamily="34" charset="-122"/>
              <a:ea typeface="微软雅黑" panose="020B0503020204020204" pitchFamily="34" charset="-122"/>
            </a:endParaRPr>
          </a:p>
        </p:txBody>
      </p:sp>
      <p:sp>
        <p:nvSpPr>
          <p:cNvPr id="15" name="文本框 10">
            <a:extLst>
              <a:ext uri="{FF2B5EF4-FFF2-40B4-BE49-F238E27FC236}">
                <a16:creationId xmlns:a16="http://schemas.microsoft.com/office/drawing/2014/main" xmlns="" id="{AA464E39-84AD-4EE6-B617-9EE1E829DB5F}"/>
              </a:ext>
            </a:extLst>
          </p:cNvPr>
          <p:cNvSpPr txBox="1"/>
          <p:nvPr/>
        </p:nvSpPr>
        <p:spPr>
          <a:xfrm>
            <a:off x="8608855" y="5572911"/>
            <a:ext cx="2018686" cy="523220"/>
          </a:xfrm>
          <a:prstGeom prst="rect">
            <a:avLst/>
          </a:prstGeom>
          <a:noFill/>
          <a:ln w="9525">
            <a:noFill/>
          </a:ln>
        </p:spPr>
        <p:txBody>
          <a:bodyPr wrap="square" anchor="t">
            <a:spAutoFit/>
          </a:bodyPr>
          <a:lstStyle/>
          <a:p>
            <a:pPr algn="ctr">
              <a:spcBef>
                <a:spcPct val="50000"/>
              </a:spcBef>
            </a:pPr>
            <a:r>
              <a:rPr lang="zh-CN" altLang="en-US" sz="2800" dirty="0">
                <a:solidFill>
                  <a:schemeClr val="tx1">
                    <a:lumMod val="75000"/>
                    <a:lumOff val="25000"/>
                  </a:schemeClr>
                </a:solidFill>
                <a:latin typeface="微软雅黑" panose="020B0503020204020204" pitchFamily="34" charset="-122"/>
                <a:ea typeface="微软雅黑" panose="020B0503020204020204" pitchFamily="34" charset="-122"/>
              </a:rPr>
              <a:t>工作规划</a:t>
            </a:r>
            <a:endParaRPr lang="en-US" altLang="zh-CN" sz="2800" dirty="0">
              <a:solidFill>
                <a:srgbClr val="4E83EA"/>
              </a:solidFill>
              <a:latin typeface="微软雅黑" panose="020B0503020204020204" pitchFamily="34" charset="-122"/>
              <a:ea typeface="微软雅黑" panose="020B0503020204020204" pitchFamily="34" charset="-122"/>
            </a:endParaRPr>
          </a:p>
        </p:txBody>
      </p:sp>
      <p:grpSp>
        <p:nvGrpSpPr>
          <p:cNvPr id="82" name="组合 81">
            <a:extLst>
              <a:ext uri="{FF2B5EF4-FFF2-40B4-BE49-F238E27FC236}">
                <a16:creationId xmlns:a16="http://schemas.microsoft.com/office/drawing/2014/main" xmlns="" id="{0BEC946B-D729-4656-8277-A22E57AC4B69}"/>
              </a:ext>
            </a:extLst>
          </p:cNvPr>
          <p:cNvGrpSpPr/>
          <p:nvPr/>
        </p:nvGrpSpPr>
        <p:grpSpPr>
          <a:xfrm>
            <a:off x="5079149" y="495299"/>
            <a:ext cx="1378644" cy="1383489"/>
            <a:chOff x="615286" y="783458"/>
            <a:chExt cx="2102548" cy="2109937"/>
          </a:xfrm>
        </p:grpSpPr>
        <p:sp>
          <p:nvSpPr>
            <p:cNvPr id="83" name="椭圆 82">
              <a:extLst>
                <a:ext uri="{FF2B5EF4-FFF2-40B4-BE49-F238E27FC236}">
                  <a16:creationId xmlns:a16="http://schemas.microsoft.com/office/drawing/2014/main" xmlns="" id="{69BFCAF2-2F0E-41BE-91F9-DA3AE5063BAA}"/>
                </a:ext>
              </a:extLst>
            </p:cNvPr>
            <p:cNvSpPr/>
            <p:nvPr/>
          </p:nvSpPr>
          <p:spPr>
            <a:xfrm>
              <a:off x="615286" y="783458"/>
              <a:ext cx="2102548" cy="2109937"/>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graphicFrame>
          <p:nvGraphicFramePr>
            <p:cNvPr id="84" name="对象 83">
              <a:extLst>
                <a:ext uri="{FF2B5EF4-FFF2-40B4-BE49-F238E27FC236}">
                  <a16:creationId xmlns:a16="http://schemas.microsoft.com/office/drawing/2014/main" xmlns="" id="{CB995D28-471B-4699-9BE6-38747D537F9D}"/>
                </a:ext>
              </a:extLst>
            </p:cNvPr>
            <p:cNvGraphicFramePr>
              <a:graphicFrameLocks noChangeAspect="1"/>
            </p:cNvGraphicFramePr>
            <p:nvPr>
              <p:extLst>
                <p:ext uri="{D42A27DB-BD31-4B8C-83A1-F6EECF244321}">
                  <p14:modId xmlns:p14="http://schemas.microsoft.com/office/powerpoint/2010/main" val="2812712487"/>
                </p:ext>
              </p:extLst>
            </p:nvPr>
          </p:nvGraphicFramePr>
          <p:xfrm>
            <a:off x="971601" y="1203597"/>
            <a:ext cx="1368151" cy="1647634"/>
          </p:xfrm>
          <a:graphic>
            <a:graphicData uri="http://schemas.openxmlformats.org/presentationml/2006/ole">
              <mc:AlternateContent xmlns:mc="http://schemas.openxmlformats.org/markup-compatibility/2006">
                <mc:Choice xmlns:v="urn:schemas-microsoft-com:vml" Requires="v">
                  <p:oleObj spid="_x0000_s1267" name="CorelDRAW" r:id="rId5" imgW="1511280" imgH="1830240" progId="CorelDraw.Graphic.16">
                    <p:embed/>
                  </p:oleObj>
                </mc:Choice>
                <mc:Fallback>
                  <p:oleObj name="CorelDRAW" r:id="rId5" imgW="1511280" imgH="1830240" progId="CorelDraw.Graphic.16">
                    <p:embed/>
                    <p:pic>
                      <p:nvPicPr>
                        <p:cNvPr id="3" name="对象 2"/>
                        <p:cNvPicPr/>
                        <p:nvPr/>
                      </p:nvPicPr>
                      <p:blipFill>
                        <a:blip r:embed="rId6">
                          <a:lum bright="-39000"/>
                        </a:blip>
                        <a:stretch>
                          <a:fillRect/>
                        </a:stretch>
                      </p:blipFill>
                      <p:spPr>
                        <a:xfrm>
                          <a:off x="971601" y="1203597"/>
                          <a:ext cx="1368151" cy="1647634"/>
                        </a:xfrm>
                        <a:prstGeom prst="rect">
                          <a:avLst/>
                        </a:prstGeom>
                      </p:spPr>
                    </p:pic>
                  </p:oleObj>
                </mc:Fallback>
              </mc:AlternateContent>
            </a:graphicData>
          </a:graphic>
        </p:graphicFrame>
      </p:grpSp>
      <p:pic>
        <p:nvPicPr>
          <p:cNvPr id="87" name="图片 86">
            <a:extLst>
              <a:ext uri="{FF2B5EF4-FFF2-40B4-BE49-F238E27FC236}">
                <a16:creationId xmlns:a16="http://schemas.microsoft.com/office/drawing/2014/main" xmlns="" id="{655C3E00-1C1F-4A2C-8565-C56DF3DCD689}"/>
              </a:ext>
            </a:extLst>
          </p:cNvPr>
          <p:cNvPicPr>
            <a:picLocks noChangeAspect="1"/>
          </p:cNvPicPr>
          <p:nvPr/>
        </p:nvPicPr>
        <p:blipFill rotWithShape="1">
          <a:blip r:embed="rId7">
            <a:biLevel thresh="75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a:off x="722859" y="456371"/>
            <a:ext cx="770491" cy="846454"/>
          </a:xfrm>
          <a:prstGeom prst="rect">
            <a:avLst/>
          </a:prstGeom>
          <a:noFill/>
        </p:spPr>
      </p:pic>
    </p:spTree>
    <p:extLst>
      <p:ext uri="{BB962C8B-B14F-4D97-AF65-F5344CB8AC3E}">
        <p14:creationId xmlns:p14="http://schemas.microsoft.com/office/powerpoint/2010/main" val="894254877"/>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500" fill="hold"/>
                                            <p:tgtEl>
                                              <p:spTgt spid="16"/>
                                            </p:tgtEl>
                                            <p:attrNameLst>
                                              <p:attrName>ppt_x</p:attrName>
                                            </p:attrNameLst>
                                          </p:cBhvr>
                                          <p:tavLst>
                                            <p:tav tm="0">
                                              <p:val>
                                                <p:strVal val="0-#ppt_w/2"/>
                                              </p:val>
                                            </p:tav>
                                            <p:tav tm="100000">
                                              <p:val>
                                                <p:strVal val="#ppt_x"/>
                                              </p:val>
                                            </p:tav>
                                          </p:tavLst>
                                        </p:anim>
                                        <p:anim calcmode="lin" valueType="num">
                                          <p:cBhvr additive="base">
                                            <p:cTn id="8" dur="1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0-#ppt_w/2"/>
                                              </p:val>
                                            </p:tav>
                                            <p:tav tm="100000">
                                              <p:val>
                                                <p:strVal val="#ppt_x"/>
                                              </p:val>
                                            </p:tav>
                                          </p:tavLst>
                                        </p:anim>
                                        <p:anim calcmode="lin" valueType="num">
                                          <p:cBhvr additive="base">
                                            <p:cTn id="12" dur="1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9" presetClass="entr" presetSubtype="0" decel="100000"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 calcmode="lin" valueType="num">
                                          <p:cBhvr>
                                            <p:cTn id="18" dur="500" fill="hold"/>
                                            <p:tgtEl>
                                              <p:spTgt spid="87"/>
                                            </p:tgtEl>
                                            <p:attrNameLst>
                                              <p:attrName>style.rotation</p:attrName>
                                            </p:attrNameLst>
                                          </p:cBhvr>
                                          <p:tavLst>
                                            <p:tav tm="0">
                                              <p:val>
                                                <p:fltVal val="360"/>
                                              </p:val>
                                            </p:tav>
                                            <p:tav tm="100000">
                                              <p:val>
                                                <p:fltVal val="0"/>
                                              </p:val>
                                            </p:tav>
                                          </p:tavLst>
                                        </p:anim>
                                        <p:animEffect transition="in" filter="fade">
                                          <p:cBhvr>
                                            <p:cTn id="19" dur="500"/>
                                            <p:tgtEl>
                                              <p:spTgt spid="87"/>
                                            </p:tgtEl>
                                          </p:cBhvr>
                                        </p:animEffect>
                                      </p:childTnLst>
                                    </p:cTn>
                                  </p:par>
                                </p:childTnLst>
                              </p:cTn>
                            </p:par>
                            <p:par>
                              <p:cTn id="20" fill="hold">
                                <p:stCondLst>
                                  <p:cond delay="2500"/>
                                </p:stCondLst>
                                <p:childTnLst>
                                  <p:par>
                                    <p:cTn id="21" presetID="2" presetClass="entr" presetSubtype="8" fill="hold" nodeType="afterEffect" p14:presetBounceEnd="50000">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14:bounceEnd="50000">
                                          <p:cBhvr additive="base">
                                            <p:cTn id="23" dur="500" fill="hold"/>
                                            <p:tgtEl>
                                              <p:spTgt spid="82"/>
                                            </p:tgtEl>
                                            <p:attrNameLst>
                                              <p:attrName>ppt_x</p:attrName>
                                            </p:attrNameLst>
                                          </p:cBhvr>
                                          <p:tavLst>
                                            <p:tav tm="0">
                                              <p:val>
                                                <p:strVal val="0-#ppt_w/2"/>
                                              </p:val>
                                            </p:tav>
                                            <p:tav tm="100000">
                                              <p:val>
                                                <p:strVal val="#ppt_x"/>
                                              </p:val>
                                            </p:tav>
                                          </p:tavLst>
                                        </p:anim>
                                        <p:anim calcmode="lin" valueType="num" p14:bounceEnd="50000">
                                          <p:cBhvr additive="base">
                                            <p:cTn id="24" dur="500" fill="hold"/>
                                            <p:tgtEl>
                                              <p:spTgt spid="82"/>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grpId="0" nodeType="afterEffect" p14:presetBounceEnd="46000">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14:bounceEnd="46000">
                                          <p:cBhvr additive="base">
                                            <p:cTn id="28" dur="1000" fill="hold"/>
                                            <p:tgtEl>
                                              <p:spTgt spid="5"/>
                                            </p:tgtEl>
                                            <p:attrNameLst>
                                              <p:attrName>ppt_x</p:attrName>
                                            </p:attrNameLst>
                                          </p:cBhvr>
                                          <p:tavLst>
                                            <p:tav tm="0">
                                              <p:val>
                                                <p:strVal val="0-#ppt_w/2"/>
                                              </p:val>
                                            </p:tav>
                                            <p:tav tm="100000">
                                              <p:val>
                                                <p:strVal val="#ppt_x"/>
                                              </p:val>
                                            </p:tav>
                                          </p:tavLst>
                                        </p:anim>
                                        <p:anim calcmode="lin" valueType="num" p14:bounceEnd="46000">
                                          <p:cBhvr additive="base">
                                            <p:cTn id="29" dur="10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4" fill="hold" grpId="0" nodeType="withEffect" p14:presetBounceEnd="50000">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14:bounceEnd="50000">
                                          <p:cBhvr additive="base">
                                            <p:cTn id="32"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33" dur="10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wipe(left)">
                                          <p:cBhvr>
                                            <p:cTn id="43" dur="500"/>
                                            <p:tgtEl>
                                              <p:spTgt spid="7">
                                                <p:txEl>
                                                  <p:pRg st="0" end="0"/>
                                                </p:txEl>
                                              </p:spTgt>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Effect transition="in" filter="wipe(left)">
                                          <p:cBhvr>
                                            <p:cTn id="53" dur="500"/>
                                            <p:tgtEl>
                                              <p:spTgt spid="8">
                                                <p:txEl>
                                                  <p:pRg st="0" end="0"/>
                                                </p:txEl>
                                              </p:spTgt>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Effect transition="in" filter="wipe(left)">
                                          <p:cBhvr>
                                            <p:cTn id="63" dur="500"/>
                                            <p:tgtEl>
                                              <p:spTgt spid="9">
                                                <p:txEl>
                                                  <p:pRg st="0" end="0"/>
                                                </p:txEl>
                                              </p:spTgt>
                                            </p:tgtEl>
                                          </p:cBhvr>
                                        </p:animEffect>
                                      </p:childTnLst>
                                    </p:cTn>
                                  </p:par>
                                </p:childTnLst>
                              </p:cTn>
                            </p:par>
                            <p:par>
                              <p:cTn id="64" fill="hold">
                                <p:stCondLst>
                                  <p:cond delay="7000"/>
                                </p:stCondLst>
                                <p:childTnLst>
                                  <p:par>
                                    <p:cTn id="65" presetID="2" presetClass="entr" presetSubtype="2" decel="10000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500" fill="hold"/>
                                            <p:tgtEl>
                                              <p:spTgt spid="13"/>
                                            </p:tgtEl>
                                            <p:attrNameLst>
                                              <p:attrName>ppt_x</p:attrName>
                                            </p:attrNameLst>
                                          </p:cBhvr>
                                          <p:tavLst>
                                            <p:tav tm="0">
                                              <p:val>
                                                <p:strVal val="1+#ppt_w/2"/>
                                              </p:val>
                                            </p:tav>
                                            <p:tav tm="100000">
                                              <p:val>
                                                <p:strVal val="#ppt_x"/>
                                              </p:val>
                                            </p:tav>
                                          </p:tavLst>
                                        </p:anim>
                                        <p:anim calcmode="lin" valueType="num">
                                          <p:cBhvr additive="base">
                                            <p:cTn id="68" dur="15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50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500" fill="hold"/>
                                            <p:tgtEl>
                                              <p:spTgt spid="14"/>
                                            </p:tgtEl>
                                            <p:attrNameLst>
                                              <p:attrName>ppt_x</p:attrName>
                                            </p:attrNameLst>
                                          </p:cBhvr>
                                          <p:tavLst>
                                            <p:tav tm="0">
                                              <p:val>
                                                <p:strVal val="1+#ppt_w/2"/>
                                              </p:val>
                                            </p:tav>
                                            <p:tav tm="100000">
                                              <p:val>
                                                <p:strVal val="#ppt_x"/>
                                              </p:val>
                                            </p:tav>
                                          </p:tavLst>
                                        </p:anim>
                                        <p:anim calcmode="lin" valueType="num">
                                          <p:cBhvr additive="base">
                                            <p:cTn id="72" dur="15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100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500" fill="hold"/>
                                            <p:tgtEl>
                                              <p:spTgt spid="15"/>
                                            </p:tgtEl>
                                            <p:attrNameLst>
                                              <p:attrName>ppt_x</p:attrName>
                                            </p:attrNameLst>
                                          </p:cBhvr>
                                          <p:tavLst>
                                            <p:tav tm="0">
                                              <p:val>
                                                <p:strVal val="1+#ppt_w/2"/>
                                              </p:val>
                                            </p:tav>
                                            <p:tav tm="100000">
                                              <p:val>
                                                <p:strVal val="#ppt_x"/>
                                              </p:val>
                                            </p:tav>
                                          </p:tavLst>
                                        </p:anim>
                                        <p:anim calcmode="lin" valueType="num">
                                          <p:cBhvr additive="base">
                                            <p:cTn id="76" dur="1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build="p"/>
          <p:bldP spid="8" grpId="0" build="p"/>
          <p:bldP spid="9" grpId="0" build="p"/>
          <p:bldP spid="10" grpId="0"/>
          <p:bldP spid="11" grpId="0"/>
          <p:bldP spid="12" grpId="0"/>
          <p:bldP spid="13" grpId="0"/>
          <p:bldP spid="14"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500" fill="hold"/>
                                            <p:tgtEl>
                                              <p:spTgt spid="16"/>
                                            </p:tgtEl>
                                            <p:attrNameLst>
                                              <p:attrName>ppt_x</p:attrName>
                                            </p:attrNameLst>
                                          </p:cBhvr>
                                          <p:tavLst>
                                            <p:tav tm="0">
                                              <p:val>
                                                <p:strVal val="0-#ppt_w/2"/>
                                              </p:val>
                                            </p:tav>
                                            <p:tav tm="100000">
                                              <p:val>
                                                <p:strVal val="#ppt_x"/>
                                              </p:val>
                                            </p:tav>
                                          </p:tavLst>
                                        </p:anim>
                                        <p:anim calcmode="lin" valueType="num">
                                          <p:cBhvr additive="base">
                                            <p:cTn id="8" dur="1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0-#ppt_w/2"/>
                                              </p:val>
                                            </p:tav>
                                            <p:tav tm="100000">
                                              <p:val>
                                                <p:strVal val="#ppt_x"/>
                                              </p:val>
                                            </p:tav>
                                          </p:tavLst>
                                        </p:anim>
                                        <p:anim calcmode="lin" valueType="num">
                                          <p:cBhvr additive="base">
                                            <p:cTn id="12" dur="1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9" presetClass="entr" presetSubtype="0" decel="100000"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 calcmode="lin" valueType="num">
                                          <p:cBhvr>
                                            <p:cTn id="18" dur="500" fill="hold"/>
                                            <p:tgtEl>
                                              <p:spTgt spid="87"/>
                                            </p:tgtEl>
                                            <p:attrNameLst>
                                              <p:attrName>style.rotation</p:attrName>
                                            </p:attrNameLst>
                                          </p:cBhvr>
                                          <p:tavLst>
                                            <p:tav tm="0">
                                              <p:val>
                                                <p:fltVal val="360"/>
                                              </p:val>
                                            </p:tav>
                                            <p:tav tm="100000">
                                              <p:val>
                                                <p:fltVal val="0"/>
                                              </p:val>
                                            </p:tav>
                                          </p:tavLst>
                                        </p:anim>
                                        <p:animEffect transition="in" filter="fade">
                                          <p:cBhvr>
                                            <p:cTn id="19" dur="500"/>
                                            <p:tgtEl>
                                              <p:spTgt spid="87"/>
                                            </p:tgtEl>
                                          </p:cBhvr>
                                        </p:animEffect>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82"/>
                                            </p:tgtEl>
                                            <p:attrNameLst>
                                              <p:attrName>style.visibility</p:attrName>
                                            </p:attrNameLst>
                                          </p:cBhvr>
                                          <p:to>
                                            <p:strVal val="visible"/>
                                          </p:to>
                                        </p:set>
                                        <p:anim calcmode="lin" valueType="num">
                                          <p:cBhvr additive="base">
                                            <p:cTn id="23" dur="500" fill="hold"/>
                                            <p:tgtEl>
                                              <p:spTgt spid="82"/>
                                            </p:tgtEl>
                                            <p:attrNameLst>
                                              <p:attrName>ppt_x</p:attrName>
                                            </p:attrNameLst>
                                          </p:cBhvr>
                                          <p:tavLst>
                                            <p:tav tm="0">
                                              <p:val>
                                                <p:strVal val="0-#ppt_w/2"/>
                                              </p:val>
                                            </p:tav>
                                            <p:tav tm="100000">
                                              <p:val>
                                                <p:strVal val="#ppt_x"/>
                                              </p:val>
                                            </p:tav>
                                          </p:tavLst>
                                        </p:anim>
                                        <p:anim calcmode="lin" valueType="num">
                                          <p:cBhvr additive="base">
                                            <p:cTn id="24" dur="500" fill="hold"/>
                                            <p:tgtEl>
                                              <p:spTgt spid="82"/>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1000" fill="hold"/>
                                            <p:tgtEl>
                                              <p:spTgt spid="5"/>
                                            </p:tgtEl>
                                            <p:attrNameLst>
                                              <p:attrName>ppt_x</p:attrName>
                                            </p:attrNameLst>
                                          </p:cBhvr>
                                          <p:tavLst>
                                            <p:tav tm="0">
                                              <p:val>
                                                <p:strVal val="0-#ppt_w/2"/>
                                              </p:val>
                                            </p:tav>
                                            <p:tav tm="100000">
                                              <p:val>
                                                <p:strVal val="#ppt_x"/>
                                              </p:val>
                                            </p:tav>
                                          </p:tavLst>
                                        </p:anim>
                                        <p:anim calcmode="lin" valueType="num">
                                          <p:cBhvr additive="base">
                                            <p:cTn id="29" dur="1000" fill="hold"/>
                                            <p:tgtEl>
                                              <p:spTgt spid="5"/>
                                            </p:tgtEl>
                                            <p:attrNameLst>
                                              <p:attrName>ppt_y</p:attrName>
                                            </p:attrNameLst>
                                          </p:cBhvr>
                                          <p:tavLst>
                                            <p:tav tm="0">
                                              <p:val>
                                                <p:strVal val="#ppt_y"/>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1000" fill="hold"/>
                                            <p:tgtEl>
                                              <p:spTgt spid="4"/>
                                            </p:tgtEl>
                                            <p:attrNameLst>
                                              <p:attrName>ppt_x</p:attrName>
                                            </p:attrNameLst>
                                          </p:cBhvr>
                                          <p:tavLst>
                                            <p:tav tm="0">
                                              <p:val>
                                                <p:strVal val="#ppt_x"/>
                                              </p:val>
                                            </p:tav>
                                            <p:tav tm="100000">
                                              <p:val>
                                                <p:strVal val="#ppt_x"/>
                                              </p:val>
                                            </p:tav>
                                          </p:tavLst>
                                        </p:anim>
                                        <p:anim calcmode="lin" valueType="num">
                                          <p:cBhvr additive="base">
                                            <p:cTn id="33" dur="1000" fill="hold"/>
                                            <p:tgtEl>
                                              <p:spTgt spid="4"/>
                                            </p:tgtEl>
                                            <p:attrNameLst>
                                              <p:attrName>ppt_y</p:attrName>
                                            </p:attrNameLst>
                                          </p:cBhvr>
                                          <p:tavLst>
                                            <p:tav tm="0">
                                              <p:val>
                                                <p:strVal val="1+#ppt_h/2"/>
                                              </p:val>
                                            </p:tav>
                                            <p:tav tm="100000">
                                              <p:val>
                                                <p:strVal val="#ppt_y"/>
                                              </p:val>
                                            </p:tav>
                                          </p:tavLst>
                                        </p:anim>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wipe(left)">
                                          <p:cBhvr>
                                            <p:cTn id="43" dur="500"/>
                                            <p:tgtEl>
                                              <p:spTgt spid="7">
                                                <p:txEl>
                                                  <p:pRg st="0" end="0"/>
                                                </p:txEl>
                                              </p:spTgt>
                                            </p:tgtEl>
                                          </p:cBhvr>
                                        </p:animEffect>
                                      </p:childTnLst>
                                    </p:cTn>
                                  </p:par>
                                </p:childTnLst>
                              </p:cTn>
                            </p:par>
                            <p:par>
                              <p:cTn id="44" fill="hold">
                                <p:stCondLst>
                                  <p:cond delay="5000"/>
                                </p:stCondLst>
                                <p:childTnLst>
                                  <p:par>
                                    <p:cTn id="45" presetID="53" presetClass="entr" presetSubtype="16"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500" fill="hold"/>
                                            <p:tgtEl>
                                              <p:spTgt spid="11"/>
                                            </p:tgtEl>
                                            <p:attrNameLst>
                                              <p:attrName>ppt_w</p:attrName>
                                            </p:attrNameLst>
                                          </p:cBhvr>
                                          <p:tavLst>
                                            <p:tav tm="0">
                                              <p:val>
                                                <p:fltVal val="0"/>
                                              </p:val>
                                            </p:tav>
                                            <p:tav tm="100000">
                                              <p:val>
                                                <p:strVal val="#ppt_w"/>
                                              </p:val>
                                            </p:tav>
                                          </p:tavLst>
                                        </p:anim>
                                        <p:anim calcmode="lin" valueType="num">
                                          <p:cBhvr>
                                            <p:cTn id="48" dur="500" fill="hold"/>
                                            <p:tgtEl>
                                              <p:spTgt spid="11"/>
                                            </p:tgtEl>
                                            <p:attrNameLst>
                                              <p:attrName>ppt_h</p:attrName>
                                            </p:attrNameLst>
                                          </p:cBhvr>
                                          <p:tavLst>
                                            <p:tav tm="0">
                                              <p:val>
                                                <p:fltVal val="0"/>
                                              </p:val>
                                            </p:tav>
                                            <p:tav tm="100000">
                                              <p:val>
                                                <p:strVal val="#ppt_h"/>
                                              </p:val>
                                            </p:tav>
                                          </p:tavLst>
                                        </p:anim>
                                        <p:animEffect transition="in" filter="fade">
                                          <p:cBhvr>
                                            <p:cTn id="49" dur="500"/>
                                            <p:tgtEl>
                                              <p:spTgt spid="11"/>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8">
                                                <p:txEl>
                                                  <p:pRg st="0" end="0"/>
                                                </p:txEl>
                                              </p:spTgt>
                                            </p:tgtEl>
                                            <p:attrNameLst>
                                              <p:attrName>style.visibility</p:attrName>
                                            </p:attrNameLst>
                                          </p:cBhvr>
                                          <p:to>
                                            <p:strVal val="visible"/>
                                          </p:to>
                                        </p:set>
                                        <p:animEffect transition="in" filter="wipe(left)">
                                          <p:cBhvr>
                                            <p:cTn id="53" dur="500"/>
                                            <p:tgtEl>
                                              <p:spTgt spid="8">
                                                <p:txEl>
                                                  <p:pRg st="0" end="0"/>
                                                </p:txEl>
                                              </p:spTgt>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9">
                                                <p:txEl>
                                                  <p:pRg st="0" end="0"/>
                                                </p:txEl>
                                              </p:spTgt>
                                            </p:tgtEl>
                                            <p:attrNameLst>
                                              <p:attrName>style.visibility</p:attrName>
                                            </p:attrNameLst>
                                          </p:cBhvr>
                                          <p:to>
                                            <p:strVal val="visible"/>
                                          </p:to>
                                        </p:set>
                                        <p:animEffect transition="in" filter="wipe(left)">
                                          <p:cBhvr>
                                            <p:cTn id="63" dur="500"/>
                                            <p:tgtEl>
                                              <p:spTgt spid="9">
                                                <p:txEl>
                                                  <p:pRg st="0" end="0"/>
                                                </p:txEl>
                                              </p:spTgt>
                                            </p:tgtEl>
                                          </p:cBhvr>
                                        </p:animEffect>
                                      </p:childTnLst>
                                    </p:cTn>
                                  </p:par>
                                </p:childTnLst>
                              </p:cTn>
                            </p:par>
                            <p:par>
                              <p:cTn id="64" fill="hold">
                                <p:stCondLst>
                                  <p:cond delay="7000"/>
                                </p:stCondLst>
                                <p:childTnLst>
                                  <p:par>
                                    <p:cTn id="65" presetID="2" presetClass="entr" presetSubtype="2" decel="10000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 calcmode="lin" valueType="num">
                                          <p:cBhvr additive="base">
                                            <p:cTn id="67" dur="1500" fill="hold"/>
                                            <p:tgtEl>
                                              <p:spTgt spid="13"/>
                                            </p:tgtEl>
                                            <p:attrNameLst>
                                              <p:attrName>ppt_x</p:attrName>
                                            </p:attrNameLst>
                                          </p:cBhvr>
                                          <p:tavLst>
                                            <p:tav tm="0">
                                              <p:val>
                                                <p:strVal val="1+#ppt_w/2"/>
                                              </p:val>
                                            </p:tav>
                                            <p:tav tm="100000">
                                              <p:val>
                                                <p:strVal val="#ppt_x"/>
                                              </p:val>
                                            </p:tav>
                                          </p:tavLst>
                                        </p:anim>
                                        <p:anim calcmode="lin" valueType="num">
                                          <p:cBhvr additive="base">
                                            <p:cTn id="68" dur="1500" fill="hold"/>
                                            <p:tgtEl>
                                              <p:spTgt spid="13"/>
                                            </p:tgtEl>
                                            <p:attrNameLst>
                                              <p:attrName>ppt_y</p:attrName>
                                            </p:attrNameLst>
                                          </p:cBhvr>
                                          <p:tavLst>
                                            <p:tav tm="0">
                                              <p:val>
                                                <p:strVal val="#ppt_y"/>
                                              </p:val>
                                            </p:tav>
                                            <p:tav tm="100000">
                                              <p:val>
                                                <p:strVal val="#ppt_y"/>
                                              </p:val>
                                            </p:tav>
                                          </p:tavLst>
                                        </p:anim>
                                      </p:childTnLst>
                                    </p:cTn>
                                  </p:par>
                                  <p:par>
                                    <p:cTn id="69" presetID="2" presetClass="entr" presetSubtype="2" decel="100000" fill="hold" grpId="0" nodeType="withEffect">
                                      <p:stCondLst>
                                        <p:cond delay="500"/>
                                      </p:stCondLst>
                                      <p:childTnLst>
                                        <p:set>
                                          <p:cBhvr>
                                            <p:cTn id="70" dur="1" fill="hold">
                                              <p:stCondLst>
                                                <p:cond delay="0"/>
                                              </p:stCondLst>
                                            </p:cTn>
                                            <p:tgtEl>
                                              <p:spTgt spid="14"/>
                                            </p:tgtEl>
                                            <p:attrNameLst>
                                              <p:attrName>style.visibility</p:attrName>
                                            </p:attrNameLst>
                                          </p:cBhvr>
                                          <p:to>
                                            <p:strVal val="visible"/>
                                          </p:to>
                                        </p:set>
                                        <p:anim calcmode="lin" valueType="num">
                                          <p:cBhvr additive="base">
                                            <p:cTn id="71" dur="1500" fill="hold"/>
                                            <p:tgtEl>
                                              <p:spTgt spid="14"/>
                                            </p:tgtEl>
                                            <p:attrNameLst>
                                              <p:attrName>ppt_x</p:attrName>
                                            </p:attrNameLst>
                                          </p:cBhvr>
                                          <p:tavLst>
                                            <p:tav tm="0">
                                              <p:val>
                                                <p:strVal val="1+#ppt_w/2"/>
                                              </p:val>
                                            </p:tav>
                                            <p:tav tm="100000">
                                              <p:val>
                                                <p:strVal val="#ppt_x"/>
                                              </p:val>
                                            </p:tav>
                                          </p:tavLst>
                                        </p:anim>
                                        <p:anim calcmode="lin" valueType="num">
                                          <p:cBhvr additive="base">
                                            <p:cTn id="72" dur="1500" fill="hold"/>
                                            <p:tgtEl>
                                              <p:spTgt spid="14"/>
                                            </p:tgtEl>
                                            <p:attrNameLst>
                                              <p:attrName>ppt_y</p:attrName>
                                            </p:attrNameLst>
                                          </p:cBhvr>
                                          <p:tavLst>
                                            <p:tav tm="0">
                                              <p:val>
                                                <p:strVal val="#ppt_y"/>
                                              </p:val>
                                            </p:tav>
                                            <p:tav tm="100000">
                                              <p:val>
                                                <p:strVal val="#ppt_y"/>
                                              </p:val>
                                            </p:tav>
                                          </p:tavLst>
                                        </p:anim>
                                      </p:childTnLst>
                                    </p:cTn>
                                  </p:par>
                                  <p:par>
                                    <p:cTn id="73" presetID="2" presetClass="entr" presetSubtype="2" decel="100000" fill="hold" grpId="0" nodeType="withEffect">
                                      <p:stCondLst>
                                        <p:cond delay="1000"/>
                                      </p:stCondLst>
                                      <p:childTnLst>
                                        <p:set>
                                          <p:cBhvr>
                                            <p:cTn id="74" dur="1" fill="hold">
                                              <p:stCondLst>
                                                <p:cond delay="0"/>
                                              </p:stCondLst>
                                            </p:cTn>
                                            <p:tgtEl>
                                              <p:spTgt spid="15"/>
                                            </p:tgtEl>
                                            <p:attrNameLst>
                                              <p:attrName>style.visibility</p:attrName>
                                            </p:attrNameLst>
                                          </p:cBhvr>
                                          <p:to>
                                            <p:strVal val="visible"/>
                                          </p:to>
                                        </p:set>
                                        <p:anim calcmode="lin" valueType="num">
                                          <p:cBhvr additive="base">
                                            <p:cTn id="75" dur="1500" fill="hold"/>
                                            <p:tgtEl>
                                              <p:spTgt spid="15"/>
                                            </p:tgtEl>
                                            <p:attrNameLst>
                                              <p:attrName>ppt_x</p:attrName>
                                            </p:attrNameLst>
                                          </p:cBhvr>
                                          <p:tavLst>
                                            <p:tav tm="0">
                                              <p:val>
                                                <p:strVal val="1+#ppt_w/2"/>
                                              </p:val>
                                            </p:tav>
                                            <p:tav tm="100000">
                                              <p:val>
                                                <p:strVal val="#ppt_x"/>
                                              </p:val>
                                            </p:tav>
                                          </p:tavLst>
                                        </p:anim>
                                        <p:anim calcmode="lin" valueType="num">
                                          <p:cBhvr additive="base">
                                            <p:cTn id="76" dur="1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build="p"/>
          <p:bldP spid="8" grpId="0" build="p"/>
          <p:bldP spid="9" grpId="0" build="p"/>
          <p:bldP spid="10" grpId="0"/>
          <p:bldP spid="11" grpId="0"/>
          <p:bldP spid="12" grpId="0"/>
          <p:bldP spid="13" grpId="0"/>
          <p:bldP spid="14" grpId="0"/>
          <p:bldP spid="15"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4112CA47-43A3-4326-BCAD-D21B396569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8047" y="-78313"/>
            <a:ext cx="5593954" cy="6934552"/>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05</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业务计划</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five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6" name="Shape 2587">
            <a:extLst>
              <a:ext uri="{FF2B5EF4-FFF2-40B4-BE49-F238E27FC236}">
                <a16:creationId xmlns:a16="http://schemas.microsoft.com/office/drawing/2014/main" xmlns="" id="{3E952A20-B920-4358-B442-D90E71F5CACD}"/>
              </a:ext>
            </a:extLst>
          </p:cNvPr>
          <p:cNvSpPr/>
          <p:nvPr/>
        </p:nvSpPr>
        <p:spPr>
          <a:xfrm>
            <a:off x="5643556" y="3998815"/>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12" name="文本框 111">
            <a:extLst>
              <a:ext uri="{FF2B5EF4-FFF2-40B4-BE49-F238E27FC236}">
                <a16:creationId xmlns:a16="http://schemas.microsoft.com/office/drawing/2014/main" xmlns="" id="{7E32960F-D3E7-4EC6-805B-60E0E1656F85}"/>
              </a:ext>
            </a:extLst>
          </p:cNvPr>
          <p:cNvSpPr txBox="1"/>
          <p:nvPr/>
        </p:nvSpPr>
        <p:spPr>
          <a:xfrm>
            <a:off x="4651139" y="5014621"/>
            <a:ext cx="2486025" cy="338554"/>
          </a:xfrm>
          <a:prstGeom prst="rect">
            <a:avLst/>
          </a:prstGeom>
          <a:noFill/>
        </p:spPr>
        <p:txBody>
          <a:bodyPr wrap="square" rtlCol="0">
            <a:spAutoFit/>
          </a:bodyPr>
          <a:lstStyle/>
          <a:p>
            <a:pPr algn="ct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bg1"/>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13" name="Rectangle 23">
            <a:extLst>
              <a:ext uri="{FF2B5EF4-FFF2-40B4-BE49-F238E27FC236}">
                <a16:creationId xmlns:a16="http://schemas.microsoft.com/office/drawing/2014/main" xmlns="" id="{4487914D-E3EA-4EE0-A8F9-2C2033BD5EB7}"/>
              </a:ext>
            </a:extLst>
          </p:cNvPr>
          <p:cNvSpPr/>
          <p:nvPr/>
        </p:nvSpPr>
        <p:spPr>
          <a:xfrm>
            <a:off x="4710439" y="5395451"/>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sp>
        <p:nvSpPr>
          <p:cNvPr id="17" name="Shape 2525">
            <a:extLst>
              <a:ext uri="{FF2B5EF4-FFF2-40B4-BE49-F238E27FC236}">
                <a16:creationId xmlns:a16="http://schemas.microsoft.com/office/drawing/2014/main" xmlns="" id="{A5C53E10-01AD-48C0-872C-D5A24B0A4911}"/>
              </a:ext>
            </a:extLst>
          </p:cNvPr>
          <p:cNvSpPr/>
          <p:nvPr/>
        </p:nvSpPr>
        <p:spPr>
          <a:xfrm>
            <a:off x="5643556" y="1471730"/>
            <a:ext cx="501191" cy="50119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bg1"/>
              </a:solidFill>
            </a:endParaRPr>
          </a:p>
        </p:txBody>
      </p:sp>
      <p:sp>
        <p:nvSpPr>
          <p:cNvPr id="18" name="文本框 17">
            <a:extLst>
              <a:ext uri="{FF2B5EF4-FFF2-40B4-BE49-F238E27FC236}">
                <a16:creationId xmlns:a16="http://schemas.microsoft.com/office/drawing/2014/main" xmlns="" id="{9F602D2A-AB44-4090-AE83-4D8F5B09FF8D}"/>
              </a:ext>
            </a:extLst>
          </p:cNvPr>
          <p:cNvSpPr txBox="1"/>
          <p:nvPr/>
        </p:nvSpPr>
        <p:spPr>
          <a:xfrm>
            <a:off x="4651139" y="2478645"/>
            <a:ext cx="2486025" cy="338554"/>
          </a:xfrm>
          <a:prstGeom prst="rect">
            <a:avLst/>
          </a:prstGeom>
          <a:noFill/>
        </p:spPr>
        <p:txBody>
          <a:bodyPr wrap="square" rtlCol="0">
            <a:spAutoFit/>
          </a:bodyPr>
          <a:lstStyle/>
          <a:p>
            <a:pPr algn="ct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YOUR </a:t>
            </a:r>
            <a:r>
              <a:rPr lang="en-US" altLang="zh-CN" sz="1600" b="1" dirty="0">
                <a:solidFill>
                  <a:schemeClr val="bg1"/>
                </a:solidFill>
                <a:latin typeface="Arial" panose="020B0604020202020204" pitchFamily="34" charset="0"/>
                <a:ea typeface="Open Sans" panose="020B0606030504020204" pitchFamily="34" charset="0"/>
                <a:cs typeface="Arial" panose="020B0604020202020204" pitchFamily="34" charset="0"/>
              </a:rPr>
              <a:t>TITLE</a:t>
            </a:r>
            <a:r>
              <a:rPr lang="en-US" altLang="zh-CN" sz="1600" b="1" dirty="0">
                <a:solidFill>
                  <a:schemeClr val="bg1"/>
                </a:solidFill>
                <a:latin typeface="Arial" panose="020B0604020202020204" pitchFamily="34" charset="0"/>
                <a:ea typeface="微软雅黑" panose="020B0503020204020204" pitchFamily="34" charset="-122"/>
                <a:cs typeface="Arial" panose="020B0604020202020204" pitchFamily="34" charset="0"/>
              </a:rPr>
              <a:t> HERE</a:t>
            </a:r>
            <a:endParaRPr lang="zh-CN" altLang="en-US" sz="1600" b="1"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Rectangle 23">
            <a:extLst>
              <a:ext uri="{FF2B5EF4-FFF2-40B4-BE49-F238E27FC236}">
                <a16:creationId xmlns:a16="http://schemas.microsoft.com/office/drawing/2014/main" xmlns="" id="{78C76948-991F-43AB-AE9F-7B077CAA9E3C}"/>
              </a:ext>
            </a:extLst>
          </p:cNvPr>
          <p:cNvSpPr/>
          <p:nvPr/>
        </p:nvSpPr>
        <p:spPr>
          <a:xfrm>
            <a:off x="4710439" y="2859475"/>
            <a:ext cx="2367424"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Arial" panose="020B0604020202020204" pitchFamily="34" charset="0"/>
                <a:ea typeface="Open Sans" panose="020B0606030504020204" pitchFamily="34" charset="0"/>
                <a:cs typeface="Arial" panose="020B0604020202020204" pitchFamily="34" charset="0"/>
              </a:rPr>
              <a:t>Lorem ipsum dolor sit amet, contur adipiscing elit. Nulla volutpat dui at fermentum.</a:t>
            </a:r>
          </a:p>
        </p:txBody>
      </p:sp>
      <p:sp>
        <p:nvSpPr>
          <p:cNvPr id="21" name="椭圆 20">
            <a:extLst>
              <a:ext uri="{FF2B5EF4-FFF2-40B4-BE49-F238E27FC236}">
                <a16:creationId xmlns:a16="http://schemas.microsoft.com/office/drawing/2014/main" xmlns="" id="{A4B95C09-EBB5-497B-B578-2882A9CF3857}"/>
              </a:ext>
            </a:extLst>
          </p:cNvPr>
          <p:cNvSpPr/>
          <p:nvPr/>
        </p:nvSpPr>
        <p:spPr>
          <a:xfrm>
            <a:off x="867869" y="3042932"/>
            <a:ext cx="640433" cy="64043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3" b="1" dirty="0">
                <a:solidFill>
                  <a:schemeClr val="bg1"/>
                </a:solidFill>
                <a:latin typeface="微软雅黑" panose="020B0503020204020204" pitchFamily="34" charset="-122"/>
                <a:ea typeface="微软雅黑" panose="020B0503020204020204" pitchFamily="34" charset="-122"/>
              </a:rPr>
              <a:t>1</a:t>
            </a:r>
            <a:endParaRPr lang="zh-CN" altLang="en-US" sz="3333" b="1" dirty="0">
              <a:solidFill>
                <a:schemeClr val="bg1"/>
              </a:solidFill>
              <a:latin typeface="微软雅黑" panose="020B0503020204020204" pitchFamily="34" charset="-122"/>
              <a:ea typeface="微软雅黑" panose="020B0503020204020204" pitchFamily="34" charset="-122"/>
            </a:endParaRPr>
          </a:p>
        </p:txBody>
      </p:sp>
      <p:sp>
        <p:nvSpPr>
          <p:cNvPr id="22" name="椭圆 21">
            <a:extLst>
              <a:ext uri="{FF2B5EF4-FFF2-40B4-BE49-F238E27FC236}">
                <a16:creationId xmlns:a16="http://schemas.microsoft.com/office/drawing/2014/main" xmlns="" id="{A978ACF5-6721-43A5-89B1-6E21B48A4807}"/>
              </a:ext>
            </a:extLst>
          </p:cNvPr>
          <p:cNvSpPr/>
          <p:nvPr/>
        </p:nvSpPr>
        <p:spPr>
          <a:xfrm>
            <a:off x="867868" y="4169497"/>
            <a:ext cx="640433" cy="64043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3" b="1" dirty="0">
                <a:solidFill>
                  <a:schemeClr val="bg1"/>
                </a:solidFill>
                <a:latin typeface="微软雅黑" panose="020B0503020204020204" pitchFamily="34" charset="-122"/>
                <a:ea typeface="微软雅黑" panose="020B0503020204020204" pitchFamily="34" charset="-122"/>
              </a:rPr>
              <a:t>2</a:t>
            </a:r>
            <a:endParaRPr lang="zh-CN" altLang="en-US" sz="3333" b="1" dirty="0">
              <a:solidFill>
                <a:schemeClr val="bg1"/>
              </a:solidFill>
              <a:latin typeface="微软雅黑" panose="020B0503020204020204" pitchFamily="34" charset="-122"/>
              <a:ea typeface="微软雅黑" panose="020B0503020204020204" pitchFamily="34" charset="-122"/>
            </a:endParaRPr>
          </a:p>
        </p:txBody>
      </p:sp>
      <p:sp>
        <p:nvSpPr>
          <p:cNvPr id="23" name="椭圆 22">
            <a:extLst>
              <a:ext uri="{FF2B5EF4-FFF2-40B4-BE49-F238E27FC236}">
                <a16:creationId xmlns:a16="http://schemas.microsoft.com/office/drawing/2014/main" xmlns="" id="{5A43907C-4D82-4720-9740-B1D35D7C353C}"/>
              </a:ext>
            </a:extLst>
          </p:cNvPr>
          <p:cNvSpPr/>
          <p:nvPr/>
        </p:nvSpPr>
        <p:spPr>
          <a:xfrm>
            <a:off x="867867" y="5272428"/>
            <a:ext cx="640433" cy="64043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33" b="1" dirty="0">
                <a:solidFill>
                  <a:schemeClr val="bg1"/>
                </a:solidFill>
                <a:latin typeface="微软雅黑" panose="020B0503020204020204" pitchFamily="34" charset="-122"/>
                <a:ea typeface="微软雅黑" panose="020B0503020204020204" pitchFamily="34" charset="-122"/>
              </a:rPr>
              <a:t>3</a:t>
            </a:r>
            <a:endParaRPr lang="zh-CN" altLang="en-US" sz="3333" b="1" dirty="0">
              <a:solidFill>
                <a:schemeClr val="bg1"/>
              </a:solidFill>
              <a:latin typeface="微软雅黑" panose="020B0503020204020204" pitchFamily="34" charset="-122"/>
              <a:ea typeface="微软雅黑" panose="020B0503020204020204" pitchFamily="34" charset="-122"/>
            </a:endParaRPr>
          </a:p>
        </p:txBody>
      </p:sp>
      <p:sp>
        <p:nvSpPr>
          <p:cNvPr id="24" name="TextBox 37">
            <a:extLst>
              <a:ext uri="{FF2B5EF4-FFF2-40B4-BE49-F238E27FC236}">
                <a16:creationId xmlns:a16="http://schemas.microsoft.com/office/drawing/2014/main" xmlns="" id="{9A4FCE96-BBFC-4669-8F20-D8032F1B18B8}"/>
              </a:ext>
            </a:extLst>
          </p:cNvPr>
          <p:cNvSpPr txBox="1"/>
          <p:nvPr/>
        </p:nvSpPr>
        <p:spPr>
          <a:xfrm>
            <a:off x="1633665" y="3126410"/>
            <a:ext cx="2623948" cy="553974"/>
          </a:xfrm>
          <a:prstGeom prst="rect">
            <a:avLst/>
          </a:prstGeom>
          <a:noFill/>
        </p:spPr>
        <p:txBody>
          <a:bodyPr wrap="square" lIns="91416" tIns="45708" rIns="91416" bIns="45708" rtlCol="0">
            <a:spAutoFit/>
          </a:bodyPr>
          <a:lstStyle>
            <a:defPPr>
              <a:defRPr lang="zh-CN"/>
            </a:defPPr>
            <a:lvl1pPr>
              <a:lnSpc>
                <a:spcPct val="150000"/>
              </a:lnSpc>
              <a:defRPr sz="8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pPr>
              <a:lnSpc>
                <a:spcPct val="1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TextBox 38">
            <a:extLst>
              <a:ext uri="{FF2B5EF4-FFF2-40B4-BE49-F238E27FC236}">
                <a16:creationId xmlns:a16="http://schemas.microsoft.com/office/drawing/2014/main" xmlns="" id="{70796C66-8099-4EC6-923A-B71159CCF9CB}"/>
              </a:ext>
            </a:extLst>
          </p:cNvPr>
          <p:cNvSpPr txBox="1"/>
          <p:nvPr/>
        </p:nvSpPr>
        <p:spPr>
          <a:xfrm>
            <a:off x="1633665" y="4220332"/>
            <a:ext cx="2623948" cy="553974"/>
          </a:xfrm>
          <a:prstGeom prst="rect">
            <a:avLst/>
          </a:prstGeom>
          <a:noFill/>
        </p:spPr>
        <p:txBody>
          <a:bodyPr wrap="square" lIns="91416" tIns="45708" rIns="91416" bIns="45708" rtlCol="0">
            <a:spAutoFit/>
          </a:bodyPr>
          <a:lstStyle>
            <a:defPPr>
              <a:defRPr lang="zh-CN"/>
            </a:defPPr>
            <a:lvl1pPr>
              <a:lnSpc>
                <a:spcPct val="150000"/>
              </a:lnSpc>
              <a:defRPr sz="8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pPr>
              <a:lnSpc>
                <a:spcPct val="1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39">
            <a:extLst>
              <a:ext uri="{FF2B5EF4-FFF2-40B4-BE49-F238E27FC236}">
                <a16:creationId xmlns:a16="http://schemas.microsoft.com/office/drawing/2014/main" xmlns="" id="{B3EF00A6-91BB-46C7-A078-A4F1C1B8D4DF}"/>
              </a:ext>
            </a:extLst>
          </p:cNvPr>
          <p:cNvSpPr txBox="1"/>
          <p:nvPr/>
        </p:nvSpPr>
        <p:spPr>
          <a:xfrm>
            <a:off x="1633665" y="5320492"/>
            <a:ext cx="2623948" cy="553974"/>
          </a:xfrm>
          <a:prstGeom prst="rect">
            <a:avLst/>
          </a:prstGeom>
          <a:noFill/>
        </p:spPr>
        <p:txBody>
          <a:bodyPr wrap="square" lIns="91416" tIns="45708" rIns="91416" bIns="45708" rtlCol="0">
            <a:spAutoFit/>
          </a:bodyPr>
          <a:lstStyle>
            <a:defPPr>
              <a:defRPr lang="zh-CN"/>
            </a:defPPr>
            <a:lvl1pPr>
              <a:lnSpc>
                <a:spcPct val="150000"/>
              </a:lnSpc>
              <a:defRPr sz="8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pPr>
              <a:lnSpc>
                <a:spcPct val="10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r>
              <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a:t>
            </a:r>
            <a:endParaRPr lang="en-US" altLang="zh-CN" sz="1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4314367"/>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9" fill="hold" nodeType="withEffect" p14:presetBounceEnd="80000">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14:bounceEnd="80000">
                                          <p:cBhvr additive="base">
                                            <p:cTn id="21" dur="1000" fill="hold"/>
                                            <p:tgtEl>
                                              <p:spTgt spid="20"/>
                                            </p:tgtEl>
                                            <p:attrNameLst>
                                              <p:attrName>ppt_x</p:attrName>
                                            </p:attrNameLst>
                                          </p:cBhvr>
                                          <p:tavLst>
                                            <p:tav tm="0">
                                              <p:val>
                                                <p:strVal val="0-#ppt_w/2"/>
                                              </p:val>
                                            </p:tav>
                                            <p:tav tm="100000">
                                              <p:val>
                                                <p:strVal val="#ppt_x"/>
                                              </p:val>
                                            </p:tav>
                                          </p:tavLst>
                                        </p:anim>
                                        <p:anim calcmode="lin" valueType="num" p14:bounceEnd="80000">
                                          <p:cBhvr additive="base">
                                            <p:cTn id="22" dur="1000" fill="hold"/>
                                            <p:tgtEl>
                                              <p:spTgt spid="20"/>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49" presetClass="entr" presetSubtype="0" decel="10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 calcmode="lin" valueType="num">
                                          <p:cBhvr>
                                            <p:cTn id="28" dur="500" fill="hold"/>
                                            <p:tgtEl>
                                              <p:spTgt spid="17"/>
                                            </p:tgtEl>
                                            <p:attrNameLst>
                                              <p:attrName>style.rotation</p:attrName>
                                            </p:attrNameLst>
                                          </p:cBhvr>
                                          <p:tavLst>
                                            <p:tav tm="0">
                                              <p:val>
                                                <p:fltVal val="360"/>
                                              </p:val>
                                            </p:tav>
                                            <p:tav tm="100000">
                                              <p:val>
                                                <p:fltVal val="0"/>
                                              </p:val>
                                            </p:tav>
                                          </p:tavLst>
                                        </p:anim>
                                        <p:animEffect transition="in" filter="fade">
                                          <p:cBhvr>
                                            <p:cTn id="29" dur="500"/>
                                            <p:tgtEl>
                                              <p:spTgt spid="17"/>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500"/>
                                </p:stCondLst>
                                <p:childTnLst>
                                  <p:par>
                                    <p:cTn id="39" presetID="49" presetClass="entr" presetSubtype="0" decel="100000" fill="hold" grpId="0" nodeType="afterEffect">
                                      <p:stCondLst>
                                        <p:cond delay="0"/>
                                      </p:stCondLst>
                                      <p:childTnLst>
                                        <p:set>
                                          <p:cBhvr>
                                            <p:cTn id="40" dur="1" fill="hold">
                                              <p:stCondLst>
                                                <p:cond delay="0"/>
                                              </p:stCondLst>
                                            </p:cTn>
                                            <p:tgtEl>
                                              <p:spTgt spid="106"/>
                                            </p:tgtEl>
                                            <p:attrNameLst>
                                              <p:attrName>style.visibility</p:attrName>
                                            </p:attrNameLst>
                                          </p:cBhvr>
                                          <p:to>
                                            <p:strVal val="visible"/>
                                          </p:to>
                                        </p:set>
                                        <p:anim calcmode="lin" valueType="num">
                                          <p:cBhvr>
                                            <p:cTn id="41" dur="500" fill="hold"/>
                                            <p:tgtEl>
                                              <p:spTgt spid="106"/>
                                            </p:tgtEl>
                                            <p:attrNameLst>
                                              <p:attrName>ppt_w</p:attrName>
                                            </p:attrNameLst>
                                          </p:cBhvr>
                                          <p:tavLst>
                                            <p:tav tm="0">
                                              <p:val>
                                                <p:fltVal val="0"/>
                                              </p:val>
                                            </p:tav>
                                            <p:tav tm="100000">
                                              <p:val>
                                                <p:strVal val="#ppt_w"/>
                                              </p:val>
                                            </p:tav>
                                          </p:tavLst>
                                        </p:anim>
                                        <p:anim calcmode="lin" valueType="num">
                                          <p:cBhvr>
                                            <p:cTn id="42" dur="500" fill="hold"/>
                                            <p:tgtEl>
                                              <p:spTgt spid="106"/>
                                            </p:tgtEl>
                                            <p:attrNameLst>
                                              <p:attrName>ppt_h</p:attrName>
                                            </p:attrNameLst>
                                          </p:cBhvr>
                                          <p:tavLst>
                                            <p:tav tm="0">
                                              <p:val>
                                                <p:fltVal val="0"/>
                                              </p:val>
                                            </p:tav>
                                            <p:tav tm="100000">
                                              <p:val>
                                                <p:strVal val="#ppt_h"/>
                                              </p:val>
                                            </p:tav>
                                          </p:tavLst>
                                        </p:anim>
                                        <p:anim calcmode="lin" valueType="num">
                                          <p:cBhvr>
                                            <p:cTn id="43" dur="500" fill="hold"/>
                                            <p:tgtEl>
                                              <p:spTgt spid="106"/>
                                            </p:tgtEl>
                                            <p:attrNameLst>
                                              <p:attrName>style.rotation</p:attrName>
                                            </p:attrNameLst>
                                          </p:cBhvr>
                                          <p:tavLst>
                                            <p:tav tm="0">
                                              <p:val>
                                                <p:fltVal val="360"/>
                                              </p:val>
                                            </p:tav>
                                            <p:tav tm="100000">
                                              <p:val>
                                                <p:fltVal val="0"/>
                                              </p:val>
                                            </p:tav>
                                          </p:tavLst>
                                        </p:anim>
                                        <p:animEffect transition="in" filter="fade">
                                          <p:cBhvr>
                                            <p:cTn id="44" dur="500"/>
                                            <p:tgtEl>
                                              <p:spTgt spid="106"/>
                                            </p:tgtEl>
                                          </p:cBhvr>
                                        </p:animEffect>
                                      </p:childTnLst>
                                    </p:cTn>
                                  </p:par>
                                </p:childTnLst>
                              </p:cTn>
                            </p:par>
                            <p:par>
                              <p:cTn id="45" fill="hold">
                                <p:stCondLst>
                                  <p:cond delay="4000"/>
                                </p:stCondLst>
                                <p:childTnLst>
                                  <p:par>
                                    <p:cTn id="46" presetID="14" presetClass="entr" presetSubtype="10" fill="hold" grpId="0" nodeType="after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randombar(horizontal)">
                                          <p:cBhvr>
                                            <p:cTn id="52" dur="500"/>
                                            <p:tgtEl>
                                              <p:spTgt spid="113"/>
                                            </p:tgtEl>
                                          </p:cBhvr>
                                        </p:animEffect>
                                      </p:childTnLst>
                                    </p:cTn>
                                  </p:par>
                                </p:childTnLst>
                              </p:cTn>
                            </p:par>
                            <p:par>
                              <p:cTn id="53" fill="hold">
                                <p:stCondLst>
                                  <p:cond delay="5000"/>
                                </p:stCondLst>
                                <p:childTnLst>
                                  <p:par>
                                    <p:cTn id="54" presetID="2" presetClass="entr" presetSubtype="8" decel="10000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1500" fill="hold"/>
                                            <p:tgtEl>
                                              <p:spTgt spid="21"/>
                                            </p:tgtEl>
                                            <p:attrNameLst>
                                              <p:attrName>ppt_x</p:attrName>
                                            </p:attrNameLst>
                                          </p:cBhvr>
                                          <p:tavLst>
                                            <p:tav tm="0">
                                              <p:val>
                                                <p:strVal val="0-#ppt_w/2"/>
                                              </p:val>
                                            </p:tav>
                                            <p:tav tm="100000">
                                              <p:val>
                                                <p:strVal val="#ppt_x"/>
                                              </p:val>
                                            </p:tav>
                                          </p:tavLst>
                                        </p:anim>
                                        <p:anim calcmode="lin" valueType="num">
                                          <p:cBhvr additive="base">
                                            <p:cTn id="57" dur="1500" fill="hold"/>
                                            <p:tgtEl>
                                              <p:spTgt spid="21"/>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1500" fill="hold"/>
                                            <p:tgtEl>
                                              <p:spTgt spid="22"/>
                                            </p:tgtEl>
                                            <p:attrNameLst>
                                              <p:attrName>ppt_x</p:attrName>
                                            </p:attrNameLst>
                                          </p:cBhvr>
                                          <p:tavLst>
                                            <p:tav tm="0">
                                              <p:val>
                                                <p:strVal val="0-#ppt_w/2"/>
                                              </p:val>
                                            </p:tav>
                                            <p:tav tm="100000">
                                              <p:val>
                                                <p:strVal val="#ppt_x"/>
                                              </p:val>
                                            </p:tav>
                                          </p:tavLst>
                                        </p:anim>
                                        <p:anim calcmode="lin" valueType="num">
                                          <p:cBhvr additive="base">
                                            <p:cTn id="61" dur="1500" fill="hold"/>
                                            <p:tgtEl>
                                              <p:spTgt spid="22"/>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100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1500" fill="hold"/>
                                            <p:tgtEl>
                                              <p:spTgt spid="23"/>
                                            </p:tgtEl>
                                            <p:attrNameLst>
                                              <p:attrName>ppt_x</p:attrName>
                                            </p:attrNameLst>
                                          </p:cBhvr>
                                          <p:tavLst>
                                            <p:tav tm="0">
                                              <p:val>
                                                <p:strVal val="0-#ppt_w/2"/>
                                              </p:val>
                                            </p:tav>
                                            <p:tav tm="100000">
                                              <p:val>
                                                <p:strVal val="#ppt_x"/>
                                              </p:val>
                                            </p:tav>
                                          </p:tavLst>
                                        </p:anim>
                                        <p:anim calcmode="lin" valueType="num">
                                          <p:cBhvr additive="base">
                                            <p:cTn id="65" dur="1500" fill="hold"/>
                                            <p:tgtEl>
                                              <p:spTgt spid="23"/>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2" presetClass="entr" presetSubtype="8" decel="10000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1500" fill="hold"/>
                                            <p:tgtEl>
                                              <p:spTgt spid="24"/>
                                            </p:tgtEl>
                                            <p:attrNameLst>
                                              <p:attrName>ppt_x</p:attrName>
                                            </p:attrNameLst>
                                          </p:cBhvr>
                                          <p:tavLst>
                                            <p:tav tm="0">
                                              <p:val>
                                                <p:strVal val="0-#ppt_w/2"/>
                                              </p:val>
                                            </p:tav>
                                            <p:tav tm="100000">
                                              <p:val>
                                                <p:strVal val="#ppt_x"/>
                                              </p:val>
                                            </p:tav>
                                          </p:tavLst>
                                        </p:anim>
                                        <p:anim calcmode="lin" valueType="num">
                                          <p:cBhvr additive="base">
                                            <p:cTn id="70" dur="1500" fill="hold"/>
                                            <p:tgtEl>
                                              <p:spTgt spid="24"/>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5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1500" fill="hold"/>
                                            <p:tgtEl>
                                              <p:spTgt spid="25"/>
                                            </p:tgtEl>
                                            <p:attrNameLst>
                                              <p:attrName>ppt_x</p:attrName>
                                            </p:attrNameLst>
                                          </p:cBhvr>
                                          <p:tavLst>
                                            <p:tav tm="0">
                                              <p:val>
                                                <p:strVal val="0-#ppt_w/2"/>
                                              </p:val>
                                            </p:tav>
                                            <p:tav tm="100000">
                                              <p:val>
                                                <p:strVal val="#ppt_x"/>
                                              </p:val>
                                            </p:tav>
                                          </p:tavLst>
                                        </p:anim>
                                        <p:anim calcmode="lin" valueType="num">
                                          <p:cBhvr additive="base">
                                            <p:cTn id="74" dur="1500" fill="hold"/>
                                            <p:tgtEl>
                                              <p:spTgt spid="25"/>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100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1500" fill="hold"/>
                                            <p:tgtEl>
                                              <p:spTgt spid="26"/>
                                            </p:tgtEl>
                                            <p:attrNameLst>
                                              <p:attrName>ppt_x</p:attrName>
                                            </p:attrNameLst>
                                          </p:cBhvr>
                                          <p:tavLst>
                                            <p:tav tm="0">
                                              <p:val>
                                                <p:strVal val="0-#ppt_w/2"/>
                                              </p:val>
                                            </p:tav>
                                            <p:tav tm="100000">
                                              <p:val>
                                                <p:strVal val="#ppt_x"/>
                                              </p:val>
                                            </p:tav>
                                          </p:tavLst>
                                        </p:anim>
                                        <p:anim calcmode="lin" valueType="num">
                                          <p:cBhvr additive="base">
                                            <p:cTn id="78" dur="1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6" grpId="0" animBg="1"/>
          <p:bldP spid="112" grpId="0"/>
          <p:bldP spid="113" grpId="0"/>
          <p:bldP spid="17" grpId="0" animBg="1"/>
          <p:bldP spid="18" grpId="0"/>
          <p:bldP spid="19" grpId="0"/>
          <p:bldP spid="21" grpId="0" animBg="1"/>
          <p:bldP spid="22" grpId="0" animBg="1"/>
          <p:bldP spid="23" grpId="0" animBg="1"/>
          <p:bldP spid="24" grpId="0"/>
          <p:bldP spid="25"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9" fill="hold" nodeType="withEffect">
                                      <p:stCondLst>
                                        <p:cond delay="100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1000" fill="hold"/>
                                            <p:tgtEl>
                                              <p:spTgt spid="20"/>
                                            </p:tgtEl>
                                            <p:attrNameLst>
                                              <p:attrName>ppt_x</p:attrName>
                                            </p:attrNameLst>
                                          </p:cBhvr>
                                          <p:tavLst>
                                            <p:tav tm="0">
                                              <p:val>
                                                <p:strVal val="0-#ppt_w/2"/>
                                              </p:val>
                                            </p:tav>
                                            <p:tav tm="100000">
                                              <p:val>
                                                <p:strVal val="#ppt_x"/>
                                              </p:val>
                                            </p:tav>
                                          </p:tavLst>
                                        </p:anim>
                                        <p:anim calcmode="lin" valueType="num">
                                          <p:cBhvr additive="base">
                                            <p:cTn id="22" dur="1000" fill="hold"/>
                                            <p:tgtEl>
                                              <p:spTgt spid="20"/>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49" presetClass="entr" presetSubtype="0" decel="100000"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 calcmode="lin" valueType="num">
                                          <p:cBhvr>
                                            <p:cTn id="28" dur="500" fill="hold"/>
                                            <p:tgtEl>
                                              <p:spTgt spid="17"/>
                                            </p:tgtEl>
                                            <p:attrNameLst>
                                              <p:attrName>style.rotation</p:attrName>
                                            </p:attrNameLst>
                                          </p:cBhvr>
                                          <p:tavLst>
                                            <p:tav tm="0">
                                              <p:val>
                                                <p:fltVal val="360"/>
                                              </p:val>
                                            </p:tav>
                                            <p:tav tm="100000">
                                              <p:val>
                                                <p:fltVal val="0"/>
                                              </p:val>
                                            </p:tav>
                                          </p:tavLst>
                                        </p:anim>
                                        <p:animEffect transition="in" filter="fade">
                                          <p:cBhvr>
                                            <p:cTn id="29" dur="500"/>
                                            <p:tgtEl>
                                              <p:spTgt spid="17"/>
                                            </p:tgtEl>
                                          </p:cBhvr>
                                        </p:animEffect>
                                      </p:childTnLst>
                                    </p:cTn>
                                  </p:par>
                                </p:childTnLst>
                              </p:cTn>
                            </p:par>
                            <p:par>
                              <p:cTn id="30" fill="hold">
                                <p:stCondLst>
                                  <p:cond delay="2500"/>
                                </p:stCondLst>
                                <p:childTnLst>
                                  <p:par>
                                    <p:cTn id="31" presetID="14" presetClass="entr" presetSubtype="1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randombar(horizontal)">
                                          <p:cBhvr>
                                            <p:cTn id="33" dur="500"/>
                                            <p:tgtEl>
                                              <p:spTgt spid="18"/>
                                            </p:tgtEl>
                                          </p:cBhvr>
                                        </p:animEffect>
                                      </p:childTnLst>
                                    </p:cTn>
                                  </p:par>
                                </p:childTnLst>
                              </p:cTn>
                            </p:par>
                            <p:par>
                              <p:cTn id="34" fill="hold">
                                <p:stCondLst>
                                  <p:cond delay="3000"/>
                                </p:stCondLst>
                                <p:childTnLst>
                                  <p:par>
                                    <p:cTn id="35" presetID="14" presetClass="entr" presetSubtype="1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randombar(horizontal)">
                                          <p:cBhvr>
                                            <p:cTn id="37" dur="500"/>
                                            <p:tgtEl>
                                              <p:spTgt spid="19"/>
                                            </p:tgtEl>
                                          </p:cBhvr>
                                        </p:animEffect>
                                      </p:childTnLst>
                                    </p:cTn>
                                  </p:par>
                                </p:childTnLst>
                              </p:cTn>
                            </p:par>
                            <p:par>
                              <p:cTn id="38" fill="hold">
                                <p:stCondLst>
                                  <p:cond delay="3500"/>
                                </p:stCondLst>
                                <p:childTnLst>
                                  <p:par>
                                    <p:cTn id="39" presetID="49" presetClass="entr" presetSubtype="0" decel="100000" fill="hold" grpId="0" nodeType="afterEffect">
                                      <p:stCondLst>
                                        <p:cond delay="0"/>
                                      </p:stCondLst>
                                      <p:childTnLst>
                                        <p:set>
                                          <p:cBhvr>
                                            <p:cTn id="40" dur="1" fill="hold">
                                              <p:stCondLst>
                                                <p:cond delay="0"/>
                                              </p:stCondLst>
                                            </p:cTn>
                                            <p:tgtEl>
                                              <p:spTgt spid="106"/>
                                            </p:tgtEl>
                                            <p:attrNameLst>
                                              <p:attrName>style.visibility</p:attrName>
                                            </p:attrNameLst>
                                          </p:cBhvr>
                                          <p:to>
                                            <p:strVal val="visible"/>
                                          </p:to>
                                        </p:set>
                                        <p:anim calcmode="lin" valueType="num">
                                          <p:cBhvr>
                                            <p:cTn id="41" dur="500" fill="hold"/>
                                            <p:tgtEl>
                                              <p:spTgt spid="106"/>
                                            </p:tgtEl>
                                            <p:attrNameLst>
                                              <p:attrName>ppt_w</p:attrName>
                                            </p:attrNameLst>
                                          </p:cBhvr>
                                          <p:tavLst>
                                            <p:tav tm="0">
                                              <p:val>
                                                <p:fltVal val="0"/>
                                              </p:val>
                                            </p:tav>
                                            <p:tav tm="100000">
                                              <p:val>
                                                <p:strVal val="#ppt_w"/>
                                              </p:val>
                                            </p:tav>
                                          </p:tavLst>
                                        </p:anim>
                                        <p:anim calcmode="lin" valueType="num">
                                          <p:cBhvr>
                                            <p:cTn id="42" dur="500" fill="hold"/>
                                            <p:tgtEl>
                                              <p:spTgt spid="106"/>
                                            </p:tgtEl>
                                            <p:attrNameLst>
                                              <p:attrName>ppt_h</p:attrName>
                                            </p:attrNameLst>
                                          </p:cBhvr>
                                          <p:tavLst>
                                            <p:tav tm="0">
                                              <p:val>
                                                <p:fltVal val="0"/>
                                              </p:val>
                                            </p:tav>
                                            <p:tav tm="100000">
                                              <p:val>
                                                <p:strVal val="#ppt_h"/>
                                              </p:val>
                                            </p:tav>
                                          </p:tavLst>
                                        </p:anim>
                                        <p:anim calcmode="lin" valueType="num">
                                          <p:cBhvr>
                                            <p:cTn id="43" dur="500" fill="hold"/>
                                            <p:tgtEl>
                                              <p:spTgt spid="106"/>
                                            </p:tgtEl>
                                            <p:attrNameLst>
                                              <p:attrName>style.rotation</p:attrName>
                                            </p:attrNameLst>
                                          </p:cBhvr>
                                          <p:tavLst>
                                            <p:tav tm="0">
                                              <p:val>
                                                <p:fltVal val="360"/>
                                              </p:val>
                                            </p:tav>
                                            <p:tav tm="100000">
                                              <p:val>
                                                <p:fltVal val="0"/>
                                              </p:val>
                                            </p:tav>
                                          </p:tavLst>
                                        </p:anim>
                                        <p:animEffect transition="in" filter="fade">
                                          <p:cBhvr>
                                            <p:cTn id="44" dur="500"/>
                                            <p:tgtEl>
                                              <p:spTgt spid="106"/>
                                            </p:tgtEl>
                                          </p:cBhvr>
                                        </p:animEffect>
                                      </p:childTnLst>
                                    </p:cTn>
                                  </p:par>
                                </p:childTnLst>
                              </p:cTn>
                            </p:par>
                            <p:par>
                              <p:cTn id="45" fill="hold">
                                <p:stCondLst>
                                  <p:cond delay="4000"/>
                                </p:stCondLst>
                                <p:childTnLst>
                                  <p:par>
                                    <p:cTn id="46" presetID="14" presetClass="entr" presetSubtype="10" fill="hold" grpId="0" nodeType="afterEffect">
                                      <p:stCondLst>
                                        <p:cond delay="0"/>
                                      </p:stCondLst>
                                      <p:childTnLst>
                                        <p:set>
                                          <p:cBhvr>
                                            <p:cTn id="47" dur="1" fill="hold">
                                              <p:stCondLst>
                                                <p:cond delay="0"/>
                                              </p:stCondLst>
                                            </p:cTn>
                                            <p:tgtEl>
                                              <p:spTgt spid="112"/>
                                            </p:tgtEl>
                                            <p:attrNameLst>
                                              <p:attrName>style.visibility</p:attrName>
                                            </p:attrNameLst>
                                          </p:cBhvr>
                                          <p:to>
                                            <p:strVal val="visible"/>
                                          </p:to>
                                        </p:set>
                                        <p:animEffect transition="in" filter="randombar(horizontal)">
                                          <p:cBhvr>
                                            <p:cTn id="48" dur="500"/>
                                            <p:tgtEl>
                                              <p:spTgt spid="112"/>
                                            </p:tgtEl>
                                          </p:cBhvr>
                                        </p:animEffect>
                                      </p:childTnLst>
                                    </p:cTn>
                                  </p:par>
                                </p:childTnLst>
                              </p:cTn>
                            </p:par>
                            <p:par>
                              <p:cTn id="49" fill="hold">
                                <p:stCondLst>
                                  <p:cond delay="4500"/>
                                </p:stCondLst>
                                <p:childTnLst>
                                  <p:par>
                                    <p:cTn id="50" presetID="14" presetClass="entr" presetSubtype="10" fill="hold" grpId="0" nodeType="afterEffect">
                                      <p:stCondLst>
                                        <p:cond delay="0"/>
                                      </p:stCondLst>
                                      <p:childTnLst>
                                        <p:set>
                                          <p:cBhvr>
                                            <p:cTn id="51" dur="1" fill="hold">
                                              <p:stCondLst>
                                                <p:cond delay="0"/>
                                              </p:stCondLst>
                                            </p:cTn>
                                            <p:tgtEl>
                                              <p:spTgt spid="113"/>
                                            </p:tgtEl>
                                            <p:attrNameLst>
                                              <p:attrName>style.visibility</p:attrName>
                                            </p:attrNameLst>
                                          </p:cBhvr>
                                          <p:to>
                                            <p:strVal val="visible"/>
                                          </p:to>
                                        </p:set>
                                        <p:animEffect transition="in" filter="randombar(horizontal)">
                                          <p:cBhvr>
                                            <p:cTn id="52" dur="500"/>
                                            <p:tgtEl>
                                              <p:spTgt spid="113"/>
                                            </p:tgtEl>
                                          </p:cBhvr>
                                        </p:animEffect>
                                      </p:childTnLst>
                                    </p:cTn>
                                  </p:par>
                                </p:childTnLst>
                              </p:cTn>
                            </p:par>
                            <p:par>
                              <p:cTn id="53" fill="hold">
                                <p:stCondLst>
                                  <p:cond delay="5000"/>
                                </p:stCondLst>
                                <p:childTnLst>
                                  <p:par>
                                    <p:cTn id="54" presetID="2" presetClass="entr" presetSubtype="8" decel="100000"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 calcmode="lin" valueType="num">
                                          <p:cBhvr additive="base">
                                            <p:cTn id="56" dur="1500" fill="hold"/>
                                            <p:tgtEl>
                                              <p:spTgt spid="21"/>
                                            </p:tgtEl>
                                            <p:attrNameLst>
                                              <p:attrName>ppt_x</p:attrName>
                                            </p:attrNameLst>
                                          </p:cBhvr>
                                          <p:tavLst>
                                            <p:tav tm="0">
                                              <p:val>
                                                <p:strVal val="0-#ppt_w/2"/>
                                              </p:val>
                                            </p:tav>
                                            <p:tav tm="100000">
                                              <p:val>
                                                <p:strVal val="#ppt_x"/>
                                              </p:val>
                                            </p:tav>
                                          </p:tavLst>
                                        </p:anim>
                                        <p:anim calcmode="lin" valueType="num">
                                          <p:cBhvr additive="base">
                                            <p:cTn id="57" dur="1500" fill="hold"/>
                                            <p:tgtEl>
                                              <p:spTgt spid="21"/>
                                            </p:tgtEl>
                                            <p:attrNameLst>
                                              <p:attrName>ppt_y</p:attrName>
                                            </p:attrNameLst>
                                          </p:cBhvr>
                                          <p:tavLst>
                                            <p:tav tm="0">
                                              <p:val>
                                                <p:strVal val="#ppt_y"/>
                                              </p:val>
                                            </p:tav>
                                            <p:tav tm="100000">
                                              <p:val>
                                                <p:strVal val="#ppt_y"/>
                                              </p:val>
                                            </p:tav>
                                          </p:tavLst>
                                        </p:anim>
                                      </p:childTnLst>
                                    </p:cTn>
                                  </p:par>
                                  <p:par>
                                    <p:cTn id="58" presetID="2" presetClass="entr" presetSubtype="8" decel="100000" fill="hold" grpId="0" nodeType="withEffect">
                                      <p:stCondLst>
                                        <p:cond delay="500"/>
                                      </p:stCondLst>
                                      <p:childTnLst>
                                        <p:set>
                                          <p:cBhvr>
                                            <p:cTn id="59" dur="1" fill="hold">
                                              <p:stCondLst>
                                                <p:cond delay="0"/>
                                              </p:stCondLst>
                                            </p:cTn>
                                            <p:tgtEl>
                                              <p:spTgt spid="22"/>
                                            </p:tgtEl>
                                            <p:attrNameLst>
                                              <p:attrName>style.visibility</p:attrName>
                                            </p:attrNameLst>
                                          </p:cBhvr>
                                          <p:to>
                                            <p:strVal val="visible"/>
                                          </p:to>
                                        </p:set>
                                        <p:anim calcmode="lin" valueType="num">
                                          <p:cBhvr additive="base">
                                            <p:cTn id="60" dur="1500" fill="hold"/>
                                            <p:tgtEl>
                                              <p:spTgt spid="22"/>
                                            </p:tgtEl>
                                            <p:attrNameLst>
                                              <p:attrName>ppt_x</p:attrName>
                                            </p:attrNameLst>
                                          </p:cBhvr>
                                          <p:tavLst>
                                            <p:tav tm="0">
                                              <p:val>
                                                <p:strVal val="0-#ppt_w/2"/>
                                              </p:val>
                                            </p:tav>
                                            <p:tav tm="100000">
                                              <p:val>
                                                <p:strVal val="#ppt_x"/>
                                              </p:val>
                                            </p:tav>
                                          </p:tavLst>
                                        </p:anim>
                                        <p:anim calcmode="lin" valueType="num">
                                          <p:cBhvr additive="base">
                                            <p:cTn id="61" dur="1500" fill="hold"/>
                                            <p:tgtEl>
                                              <p:spTgt spid="22"/>
                                            </p:tgtEl>
                                            <p:attrNameLst>
                                              <p:attrName>ppt_y</p:attrName>
                                            </p:attrNameLst>
                                          </p:cBhvr>
                                          <p:tavLst>
                                            <p:tav tm="0">
                                              <p:val>
                                                <p:strVal val="#ppt_y"/>
                                              </p:val>
                                            </p:tav>
                                            <p:tav tm="100000">
                                              <p:val>
                                                <p:strVal val="#ppt_y"/>
                                              </p:val>
                                            </p:tav>
                                          </p:tavLst>
                                        </p:anim>
                                      </p:childTnLst>
                                    </p:cTn>
                                  </p:par>
                                  <p:par>
                                    <p:cTn id="62" presetID="2" presetClass="entr" presetSubtype="8" decel="100000" fill="hold" grpId="0" nodeType="withEffect">
                                      <p:stCondLst>
                                        <p:cond delay="1000"/>
                                      </p:stCondLst>
                                      <p:childTnLst>
                                        <p:set>
                                          <p:cBhvr>
                                            <p:cTn id="63" dur="1" fill="hold">
                                              <p:stCondLst>
                                                <p:cond delay="0"/>
                                              </p:stCondLst>
                                            </p:cTn>
                                            <p:tgtEl>
                                              <p:spTgt spid="23"/>
                                            </p:tgtEl>
                                            <p:attrNameLst>
                                              <p:attrName>style.visibility</p:attrName>
                                            </p:attrNameLst>
                                          </p:cBhvr>
                                          <p:to>
                                            <p:strVal val="visible"/>
                                          </p:to>
                                        </p:set>
                                        <p:anim calcmode="lin" valueType="num">
                                          <p:cBhvr additive="base">
                                            <p:cTn id="64" dur="1500" fill="hold"/>
                                            <p:tgtEl>
                                              <p:spTgt spid="23"/>
                                            </p:tgtEl>
                                            <p:attrNameLst>
                                              <p:attrName>ppt_x</p:attrName>
                                            </p:attrNameLst>
                                          </p:cBhvr>
                                          <p:tavLst>
                                            <p:tav tm="0">
                                              <p:val>
                                                <p:strVal val="0-#ppt_w/2"/>
                                              </p:val>
                                            </p:tav>
                                            <p:tav tm="100000">
                                              <p:val>
                                                <p:strVal val="#ppt_x"/>
                                              </p:val>
                                            </p:tav>
                                          </p:tavLst>
                                        </p:anim>
                                        <p:anim calcmode="lin" valueType="num">
                                          <p:cBhvr additive="base">
                                            <p:cTn id="65" dur="1500" fill="hold"/>
                                            <p:tgtEl>
                                              <p:spTgt spid="23"/>
                                            </p:tgtEl>
                                            <p:attrNameLst>
                                              <p:attrName>ppt_y</p:attrName>
                                            </p:attrNameLst>
                                          </p:cBhvr>
                                          <p:tavLst>
                                            <p:tav tm="0">
                                              <p:val>
                                                <p:strVal val="#ppt_y"/>
                                              </p:val>
                                            </p:tav>
                                            <p:tav tm="100000">
                                              <p:val>
                                                <p:strVal val="#ppt_y"/>
                                              </p:val>
                                            </p:tav>
                                          </p:tavLst>
                                        </p:anim>
                                      </p:childTnLst>
                                    </p:cTn>
                                  </p:par>
                                </p:childTnLst>
                              </p:cTn>
                            </p:par>
                            <p:par>
                              <p:cTn id="66" fill="hold">
                                <p:stCondLst>
                                  <p:cond delay="7500"/>
                                </p:stCondLst>
                                <p:childTnLst>
                                  <p:par>
                                    <p:cTn id="67" presetID="2" presetClass="entr" presetSubtype="8" decel="100000" fill="hold" grpId="0" nodeType="afterEffect">
                                      <p:stCondLst>
                                        <p:cond delay="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1500" fill="hold"/>
                                            <p:tgtEl>
                                              <p:spTgt spid="24"/>
                                            </p:tgtEl>
                                            <p:attrNameLst>
                                              <p:attrName>ppt_x</p:attrName>
                                            </p:attrNameLst>
                                          </p:cBhvr>
                                          <p:tavLst>
                                            <p:tav tm="0">
                                              <p:val>
                                                <p:strVal val="0-#ppt_w/2"/>
                                              </p:val>
                                            </p:tav>
                                            <p:tav tm="100000">
                                              <p:val>
                                                <p:strVal val="#ppt_x"/>
                                              </p:val>
                                            </p:tav>
                                          </p:tavLst>
                                        </p:anim>
                                        <p:anim calcmode="lin" valueType="num">
                                          <p:cBhvr additive="base">
                                            <p:cTn id="70" dur="1500" fill="hold"/>
                                            <p:tgtEl>
                                              <p:spTgt spid="24"/>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50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1500" fill="hold"/>
                                            <p:tgtEl>
                                              <p:spTgt spid="25"/>
                                            </p:tgtEl>
                                            <p:attrNameLst>
                                              <p:attrName>ppt_x</p:attrName>
                                            </p:attrNameLst>
                                          </p:cBhvr>
                                          <p:tavLst>
                                            <p:tav tm="0">
                                              <p:val>
                                                <p:strVal val="0-#ppt_w/2"/>
                                              </p:val>
                                            </p:tav>
                                            <p:tav tm="100000">
                                              <p:val>
                                                <p:strVal val="#ppt_x"/>
                                              </p:val>
                                            </p:tav>
                                          </p:tavLst>
                                        </p:anim>
                                        <p:anim calcmode="lin" valueType="num">
                                          <p:cBhvr additive="base">
                                            <p:cTn id="74" dur="1500" fill="hold"/>
                                            <p:tgtEl>
                                              <p:spTgt spid="25"/>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1000"/>
                                      </p:stCondLst>
                                      <p:childTnLst>
                                        <p:set>
                                          <p:cBhvr>
                                            <p:cTn id="76" dur="1" fill="hold">
                                              <p:stCondLst>
                                                <p:cond delay="0"/>
                                              </p:stCondLst>
                                            </p:cTn>
                                            <p:tgtEl>
                                              <p:spTgt spid="26"/>
                                            </p:tgtEl>
                                            <p:attrNameLst>
                                              <p:attrName>style.visibility</p:attrName>
                                            </p:attrNameLst>
                                          </p:cBhvr>
                                          <p:to>
                                            <p:strVal val="visible"/>
                                          </p:to>
                                        </p:set>
                                        <p:anim calcmode="lin" valueType="num">
                                          <p:cBhvr additive="base">
                                            <p:cTn id="77" dur="1500" fill="hold"/>
                                            <p:tgtEl>
                                              <p:spTgt spid="26"/>
                                            </p:tgtEl>
                                            <p:attrNameLst>
                                              <p:attrName>ppt_x</p:attrName>
                                            </p:attrNameLst>
                                          </p:cBhvr>
                                          <p:tavLst>
                                            <p:tav tm="0">
                                              <p:val>
                                                <p:strVal val="0-#ppt_w/2"/>
                                              </p:val>
                                            </p:tav>
                                            <p:tav tm="100000">
                                              <p:val>
                                                <p:strVal val="#ppt_x"/>
                                              </p:val>
                                            </p:tav>
                                          </p:tavLst>
                                        </p:anim>
                                        <p:anim calcmode="lin" valueType="num">
                                          <p:cBhvr additive="base">
                                            <p:cTn id="78" dur="1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6" grpId="0" animBg="1"/>
          <p:bldP spid="112" grpId="0"/>
          <p:bldP spid="113" grpId="0"/>
          <p:bldP spid="17" grpId="0" animBg="1"/>
          <p:bldP spid="18" grpId="0"/>
          <p:bldP spid="19" grpId="0"/>
          <p:bldP spid="21" grpId="0" animBg="1"/>
          <p:bldP spid="22" grpId="0" animBg="1"/>
          <p:bldP spid="23" grpId="0" animBg="1"/>
          <p:bldP spid="24" grpId="0"/>
          <p:bldP spid="25" grpId="0"/>
          <p:bldP spid="26"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xmlns="" id="{D4CF7849-7C18-441E-A8CA-CA769408184C}"/>
              </a:ext>
            </a:extLst>
          </p:cNvPr>
          <p:cNvGrpSpPr/>
          <p:nvPr/>
        </p:nvGrpSpPr>
        <p:grpSpPr>
          <a:xfrm rot="16200000">
            <a:off x="6704633" y="-1632938"/>
            <a:ext cx="2838164" cy="6272091"/>
            <a:chOff x="9341556" y="214245"/>
            <a:chExt cx="2838164" cy="6272091"/>
          </a:xfrm>
        </p:grpSpPr>
        <p:cxnSp>
          <p:nvCxnSpPr>
            <p:cNvPr id="28" name="直接连接符 27">
              <a:extLst>
                <a:ext uri="{FF2B5EF4-FFF2-40B4-BE49-F238E27FC236}">
                  <a16:creationId xmlns:a16="http://schemas.microsoft.com/office/drawing/2014/main" xmlns="" id="{0179CE62-C993-436B-876A-66C1A9AD641D}"/>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D103E94E-FB59-4A42-BB9F-EB888E5185D3}"/>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290C378A-8EC9-4D7F-8529-3DF734BD7DA0}"/>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AA85C92D-449F-44C1-BE1A-FED35B390B74}"/>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30399066-9938-4035-A3F3-9AF0CEF4B8C2}"/>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A19F3452-6365-4798-B2A7-467B159A2D9E}"/>
                </a:ext>
              </a:extLst>
            </p:cNvPr>
            <p:cNvCxnSpPr>
              <a:stCxn id="55"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5C864982-638B-4AB4-86B2-0F29EB524DD7}"/>
                </a:ext>
              </a:extLst>
            </p:cNvPr>
            <p:cNvCxnSpPr>
              <a:stCxn id="59"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8C75AF99-742A-43B2-A9E0-70D5413D5B05}"/>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a:extLst>
                <a:ext uri="{FF2B5EF4-FFF2-40B4-BE49-F238E27FC236}">
                  <a16:creationId xmlns:a16="http://schemas.microsoft.com/office/drawing/2014/main" xmlns="" id="{FDD887F6-B02F-4D4F-AC79-119008A3C983}"/>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a16="http://schemas.microsoft.com/office/drawing/2014/main" xmlns="" id="{2C362804-CFFD-4881-86C4-FA658D5795FD}"/>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E52975D0-97D5-4E48-ACF0-700BCD11B68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a:extLst>
                <a:ext uri="{FF2B5EF4-FFF2-40B4-BE49-F238E27FC236}">
                  <a16:creationId xmlns:a16="http://schemas.microsoft.com/office/drawing/2014/main" xmlns="" id="{2F498533-262C-41F1-9A13-5B18CF245AFF}"/>
                </a:ext>
              </a:extLst>
            </p:cNvPr>
            <p:cNvCxnSpPr>
              <a:stCxn id="47"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a:extLst>
                <a:ext uri="{FF2B5EF4-FFF2-40B4-BE49-F238E27FC236}">
                  <a16:creationId xmlns:a16="http://schemas.microsoft.com/office/drawing/2014/main" xmlns="" id="{73F7FAFF-7491-457C-825C-B8D8D7F3EC56}"/>
                </a:ext>
              </a:extLst>
            </p:cNvPr>
            <p:cNvCxnSpPr>
              <a:endCxn id="47"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a:extLst>
                <a:ext uri="{FF2B5EF4-FFF2-40B4-BE49-F238E27FC236}">
                  <a16:creationId xmlns:a16="http://schemas.microsoft.com/office/drawing/2014/main" xmlns="" id="{EB9CA315-0F7F-4041-B95F-312CE5384E83}"/>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a:extLst>
                <a:ext uri="{FF2B5EF4-FFF2-40B4-BE49-F238E27FC236}">
                  <a16:creationId xmlns:a16="http://schemas.microsoft.com/office/drawing/2014/main" xmlns="" id="{8EE3A5C6-EB2A-4E8C-9C2C-A200EDC5660C}"/>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a:extLst>
                <a:ext uri="{FF2B5EF4-FFF2-40B4-BE49-F238E27FC236}">
                  <a16:creationId xmlns:a16="http://schemas.microsoft.com/office/drawing/2014/main" xmlns="" id="{F629A42E-3D6C-4AA3-9E08-55D55E26EDC2}"/>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a:extLst>
                <a:ext uri="{FF2B5EF4-FFF2-40B4-BE49-F238E27FC236}">
                  <a16:creationId xmlns:a16="http://schemas.microsoft.com/office/drawing/2014/main" xmlns="" id="{002513D1-FC9B-48F2-A64A-3BC7DAE35750}"/>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45" name="椭圆 44">
              <a:extLst>
                <a:ext uri="{FF2B5EF4-FFF2-40B4-BE49-F238E27FC236}">
                  <a16:creationId xmlns:a16="http://schemas.microsoft.com/office/drawing/2014/main" xmlns="" id="{532B2F3C-C19C-4907-B458-BB87F46ABD36}"/>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6" name="椭圆 45">
              <a:extLst>
                <a:ext uri="{FF2B5EF4-FFF2-40B4-BE49-F238E27FC236}">
                  <a16:creationId xmlns:a16="http://schemas.microsoft.com/office/drawing/2014/main" xmlns="" id="{EB537EF5-5156-49E6-AA69-CF96059928D1}"/>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53D8C2E2-D0E8-4F44-8A6A-92793B18A09D}"/>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8" name="椭圆 47">
              <a:extLst>
                <a:ext uri="{FF2B5EF4-FFF2-40B4-BE49-F238E27FC236}">
                  <a16:creationId xmlns:a16="http://schemas.microsoft.com/office/drawing/2014/main" xmlns="" id="{A5F1D9A4-2FFC-476D-8A1A-46B8C8765B46}"/>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a:extLst>
                <a:ext uri="{FF2B5EF4-FFF2-40B4-BE49-F238E27FC236}">
                  <a16:creationId xmlns:a16="http://schemas.microsoft.com/office/drawing/2014/main" xmlns="" id="{E26607BE-B398-4216-90AE-BFA109CA13E3}"/>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2D388EC9-2546-4160-B81F-78809BD865EA}"/>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a:extLst>
                <a:ext uri="{FF2B5EF4-FFF2-40B4-BE49-F238E27FC236}">
                  <a16:creationId xmlns:a16="http://schemas.microsoft.com/office/drawing/2014/main" xmlns="" id="{26319694-F3EF-4BFC-8F5A-AAAF4A2543CA}"/>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991A6880-8547-4F17-93EA-B618B9080E34}"/>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8FFC1206-33B3-4333-AB2B-4E3809508558}"/>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D8F4F9F8-E0C7-4A58-A628-DAFCE9BAF3DE}"/>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E6134EE9-39AA-4D6B-82B1-30ADB4FC5830}"/>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66384A62-5FC3-4F81-B3CE-C492EFFE65D2}"/>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4F5BA080-5120-4088-9E4B-3675B777CEFD}"/>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8" name="椭圆 57">
              <a:extLst>
                <a:ext uri="{FF2B5EF4-FFF2-40B4-BE49-F238E27FC236}">
                  <a16:creationId xmlns:a16="http://schemas.microsoft.com/office/drawing/2014/main" xmlns="" id="{95D2D8DF-AE96-4D8E-A675-AB7B9C96E02D}"/>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7B9C94D4-C25E-4349-9F24-E4745B4C819C}"/>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椭圆 59">
              <a:extLst>
                <a:ext uri="{FF2B5EF4-FFF2-40B4-BE49-F238E27FC236}">
                  <a16:creationId xmlns:a16="http://schemas.microsoft.com/office/drawing/2014/main" xmlns="" id="{69CFE3B5-B085-4731-BF22-E1B7CB88C238}"/>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a:extLst>
                <a:ext uri="{FF2B5EF4-FFF2-40B4-BE49-F238E27FC236}">
                  <a16:creationId xmlns:a16="http://schemas.microsoft.com/office/drawing/2014/main" xmlns="" id="{DA299BDA-E6F1-4ECB-ACFB-D583EB31E783}"/>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69F439F0-4809-4A47-BF50-A3575A9CD8CB}"/>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8DE62160-51E5-4E2D-96FB-B5D70D4231FD}"/>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3DFA29D5-202F-403A-A40D-517F91196B0A}"/>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449E17E7-B390-4B53-8FCF-3617C27C8B37}"/>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F2010663-8666-459C-879F-D27869842499}"/>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AFE51C22-9D40-4544-9EF1-A897E3D34D56}"/>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8" name="椭圆 67">
              <a:extLst>
                <a:ext uri="{FF2B5EF4-FFF2-40B4-BE49-F238E27FC236}">
                  <a16:creationId xmlns:a16="http://schemas.microsoft.com/office/drawing/2014/main" xmlns="" id="{E2909311-6A4C-4A77-9EFC-1ABFAAEDAEBB}"/>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9" name="椭圆 68">
              <a:extLst>
                <a:ext uri="{FF2B5EF4-FFF2-40B4-BE49-F238E27FC236}">
                  <a16:creationId xmlns:a16="http://schemas.microsoft.com/office/drawing/2014/main" xmlns="" id="{957CBF39-AC6C-45F5-832E-993C9FA2C879}"/>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70" name="椭圆 69">
              <a:extLst>
                <a:ext uri="{FF2B5EF4-FFF2-40B4-BE49-F238E27FC236}">
                  <a16:creationId xmlns:a16="http://schemas.microsoft.com/office/drawing/2014/main" xmlns="" id="{B0FEB351-8E1A-484A-80F7-F0FC98380036}"/>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CAFFEA11-DBF8-4A66-98BE-A40AE8A8B729}"/>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a:extLst>
                <a:ext uri="{FF2B5EF4-FFF2-40B4-BE49-F238E27FC236}">
                  <a16:creationId xmlns:a16="http://schemas.microsoft.com/office/drawing/2014/main" xmlns="" id="{62451B6B-7B5D-4CA3-8EBD-E975A1EFB5FA}"/>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31BBAA7B-C519-4CB8-BA12-B60E4E2C1FA5}"/>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a:extLst>
                <a:ext uri="{FF2B5EF4-FFF2-40B4-BE49-F238E27FC236}">
                  <a16:creationId xmlns:a16="http://schemas.microsoft.com/office/drawing/2014/main" xmlns="" id="{365AFFD3-70A3-42C1-8E56-ACD6B17D6B20}"/>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a:extLst>
                <a:ext uri="{FF2B5EF4-FFF2-40B4-BE49-F238E27FC236}">
                  <a16:creationId xmlns:a16="http://schemas.microsoft.com/office/drawing/2014/main" xmlns="" id="{AC961E6D-B3CE-45D1-BEF6-C3CEB71D53EF}"/>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D13653BE-61CD-42AE-B9D4-EA8BF082B77F}"/>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a:extLst>
                <a:ext uri="{FF2B5EF4-FFF2-40B4-BE49-F238E27FC236}">
                  <a16:creationId xmlns:a16="http://schemas.microsoft.com/office/drawing/2014/main" xmlns="" id="{F7A4DFD9-747C-4270-8C68-FE9C69FDFC01}"/>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8" name="组合 77">
              <a:extLst>
                <a:ext uri="{FF2B5EF4-FFF2-40B4-BE49-F238E27FC236}">
                  <a16:creationId xmlns:a16="http://schemas.microsoft.com/office/drawing/2014/main" xmlns="" id="{F660F850-4906-4856-8A11-1387BAF7982B}"/>
                </a:ext>
              </a:extLst>
            </p:cNvPr>
            <p:cNvGrpSpPr/>
            <p:nvPr/>
          </p:nvGrpSpPr>
          <p:grpSpPr>
            <a:xfrm rot="16741234">
              <a:off x="8234108" y="3129597"/>
              <a:ext cx="2720838" cy="505942"/>
              <a:chOff x="5233265" y="2334818"/>
              <a:chExt cx="2720838" cy="505942"/>
            </a:xfrm>
          </p:grpSpPr>
          <p:sp>
            <p:nvSpPr>
              <p:cNvPr id="84" name="椭圆 83">
                <a:extLst>
                  <a:ext uri="{FF2B5EF4-FFF2-40B4-BE49-F238E27FC236}">
                    <a16:creationId xmlns:a16="http://schemas.microsoft.com/office/drawing/2014/main" xmlns="" id="{B0E027A8-ACE2-4036-9A65-8E54A33A0AD8}"/>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椭圆 84">
                <a:extLst>
                  <a:ext uri="{FF2B5EF4-FFF2-40B4-BE49-F238E27FC236}">
                    <a16:creationId xmlns:a16="http://schemas.microsoft.com/office/drawing/2014/main" xmlns="" id="{3FEDBD17-AD25-4E66-AA92-10E3AC6B58B0}"/>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a:extLst>
                  <a:ext uri="{FF2B5EF4-FFF2-40B4-BE49-F238E27FC236}">
                    <a16:creationId xmlns:a16="http://schemas.microsoft.com/office/drawing/2014/main" xmlns="" id="{5F99D83F-D158-4E3B-9E7B-745BF6069B62}"/>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a:extLst>
                  <a:ext uri="{FF2B5EF4-FFF2-40B4-BE49-F238E27FC236}">
                    <a16:creationId xmlns:a16="http://schemas.microsoft.com/office/drawing/2014/main" xmlns="" id="{3F28DF69-001B-4B18-8F9D-97F0CC1AF9F9}"/>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a:extLst>
                  <a:ext uri="{FF2B5EF4-FFF2-40B4-BE49-F238E27FC236}">
                    <a16:creationId xmlns:a16="http://schemas.microsoft.com/office/drawing/2014/main" xmlns="" id="{87FE985B-BB1D-4FB7-B68D-1BC69604CFC6}"/>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9" name="直接连接符 78">
              <a:extLst>
                <a:ext uri="{FF2B5EF4-FFF2-40B4-BE49-F238E27FC236}">
                  <a16:creationId xmlns:a16="http://schemas.microsoft.com/office/drawing/2014/main" xmlns="" id="{BCC7446B-CFF8-43A9-8E16-14577C89BE53}"/>
                </a:ext>
              </a:extLst>
            </p:cNvPr>
            <p:cNvCxnSpPr>
              <a:endCxn id="57"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80" name="直接连接符 79">
              <a:extLst>
                <a:ext uri="{FF2B5EF4-FFF2-40B4-BE49-F238E27FC236}">
                  <a16:creationId xmlns:a16="http://schemas.microsoft.com/office/drawing/2014/main" xmlns="" id="{7D89E061-6E10-49BF-9860-A79753BFAE18}"/>
                </a:ext>
              </a:extLst>
            </p:cNvPr>
            <p:cNvCxnSpPr>
              <a:stCxn id="58" idx="0"/>
              <a:endCxn id="57"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1" name="椭圆 80">
              <a:extLst>
                <a:ext uri="{FF2B5EF4-FFF2-40B4-BE49-F238E27FC236}">
                  <a16:creationId xmlns:a16="http://schemas.microsoft.com/office/drawing/2014/main" xmlns="" id="{025A6868-831C-40D5-9BFA-EAAF1DF48EA1}"/>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a:extLst>
                <a:ext uri="{FF2B5EF4-FFF2-40B4-BE49-F238E27FC236}">
                  <a16:creationId xmlns:a16="http://schemas.microsoft.com/office/drawing/2014/main" xmlns="" id="{DA92CD63-E62D-4378-AD5F-3AF88A1D27C8}"/>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a:extLst>
                <a:ext uri="{FF2B5EF4-FFF2-40B4-BE49-F238E27FC236}">
                  <a16:creationId xmlns:a16="http://schemas.microsoft.com/office/drawing/2014/main" xmlns="" id="{409B2B5C-5454-4CA3-A2FB-E30646458CE3}"/>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06</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工作划</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six</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任意多边形 1">
            <a:extLst>
              <a:ext uri="{FF2B5EF4-FFF2-40B4-BE49-F238E27FC236}">
                <a16:creationId xmlns:a16="http://schemas.microsoft.com/office/drawing/2014/main" xmlns="" id="{D890A39F-AF58-4754-90D6-BFF17DCADD82}"/>
              </a:ext>
            </a:extLst>
          </p:cNvPr>
          <p:cNvSpPr/>
          <p:nvPr/>
        </p:nvSpPr>
        <p:spPr>
          <a:xfrm>
            <a:off x="1426877" y="3690419"/>
            <a:ext cx="10656441" cy="2073426"/>
          </a:xfrm>
          <a:custGeom>
            <a:avLst/>
            <a:gdLst>
              <a:gd name="connsiteX0" fmla="*/ 0 w 10656441"/>
              <a:gd name="connsiteY0" fmla="*/ 1801922 h 2073426"/>
              <a:gd name="connsiteX1" fmla="*/ 4921624 w 10656441"/>
              <a:gd name="connsiteY1" fmla="*/ 16 h 2073426"/>
              <a:gd name="connsiteX2" fmla="*/ 9991165 w 10656441"/>
              <a:gd name="connsiteY2" fmla="*/ 1828816 h 2073426"/>
              <a:gd name="connsiteX3" fmla="*/ 10448365 w 10656441"/>
              <a:gd name="connsiteY3" fmla="*/ 2003628 h 2073426"/>
            </a:gdLst>
            <a:ahLst/>
            <a:cxnLst>
              <a:cxn ang="0">
                <a:pos x="connsiteX0" y="connsiteY0"/>
              </a:cxn>
              <a:cxn ang="0">
                <a:pos x="connsiteX1" y="connsiteY1"/>
              </a:cxn>
              <a:cxn ang="0">
                <a:pos x="connsiteX2" y="connsiteY2"/>
              </a:cxn>
              <a:cxn ang="0">
                <a:pos x="connsiteX3" y="connsiteY3"/>
              </a:cxn>
            </a:cxnLst>
            <a:rect l="l" t="t" r="r" b="b"/>
            <a:pathLst>
              <a:path w="10656441" h="2073426">
                <a:moveTo>
                  <a:pt x="0" y="1801922"/>
                </a:moveTo>
                <a:cubicBezTo>
                  <a:pt x="1628215" y="898728"/>
                  <a:pt x="3256430" y="-4466"/>
                  <a:pt x="4921624" y="16"/>
                </a:cubicBezTo>
                <a:cubicBezTo>
                  <a:pt x="6586818" y="4498"/>
                  <a:pt x="9070042" y="1494881"/>
                  <a:pt x="9991165" y="1828816"/>
                </a:cubicBezTo>
                <a:cubicBezTo>
                  <a:pt x="10912288" y="2162751"/>
                  <a:pt x="10680326" y="2083189"/>
                  <a:pt x="10448365" y="2003628"/>
                </a:cubicBezTo>
              </a:path>
            </a:pathLst>
          </a:custGeom>
          <a:no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Freeform 5">
            <a:extLst>
              <a:ext uri="{FF2B5EF4-FFF2-40B4-BE49-F238E27FC236}">
                <a16:creationId xmlns:a16="http://schemas.microsoft.com/office/drawing/2014/main" xmlns="" id="{D3778214-C309-47AD-BC8C-8BBE6BE5C383}"/>
              </a:ext>
            </a:extLst>
          </p:cNvPr>
          <p:cNvSpPr>
            <a:spLocks/>
          </p:cNvSpPr>
          <p:nvPr/>
        </p:nvSpPr>
        <p:spPr bwMode="auto">
          <a:xfrm>
            <a:off x="1766126" y="3545585"/>
            <a:ext cx="694469" cy="1873861"/>
          </a:xfrm>
          <a:custGeom>
            <a:avLst/>
            <a:gdLst>
              <a:gd name="T0" fmla="*/ 90 w 213"/>
              <a:gd name="T1" fmla="*/ 374 h 573"/>
              <a:gd name="T2" fmla="*/ 83 w 213"/>
              <a:gd name="T3" fmla="*/ 427 h 573"/>
              <a:gd name="T4" fmla="*/ 55 w 213"/>
              <a:gd name="T5" fmla="*/ 498 h 573"/>
              <a:gd name="T6" fmla="*/ 63 w 213"/>
              <a:gd name="T7" fmla="*/ 550 h 573"/>
              <a:gd name="T8" fmla="*/ 85 w 213"/>
              <a:gd name="T9" fmla="*/ 567 h 573"/>
              <a:gd name="T10" fmla="*/ 14 w 213"/>
              <a:gd name="T11" fmla="*/ 554 h 573"/>
              <a:gd name="T12" fmla="*/ 22 w 213"/>
              <a:gd name="T13" fmla="*/ 496 h 573"/>
              <a:gd name="T14" fmla="*/ 44 w 213"/>
              <a:gd name="T15" fmla="*/ 389 h 573"/>
              <a:gd name="T16" fmla="*/ 36 w 213"/>
              <a:gd name="T17" fmla="*/ 335 h 573"/>
              <a:gd name="T18" fmla="*/ 24 w 213"/>
              <a:gd name="T19" fmla="*/ 251 h 573"/>
              <a:gd name="T20" fmla="*/ 20 w 213"/>
              <a:gd name="T21" fmla="*/ 103 h 573"/>
              <a:gd name="T22" fmla="*/ 31 w 213"/>
              <a:gd name="T23" fmla="*/ 55 h 573"/>
              <a:gd name="T24" fmla="*/ 86 w 213"/>
              <a:gd name="T25" fmla="*/ 29 h 573"/>
              <a:gd name="T26" fmla="*/ 94 w 213"/>
              <a:gd name="T27" fmla="*/ 55 h 573"/>
              <a:gd name="T28" fmla="*/ 94 w 213"/>
              <a:gd name="T29" fmla="*/ 13 h 573"/>
              <a:gd name="T30" fmla="*/ 120 w 213"/>
              <a:gd name="T31" fmla="*/ 13 h 573"/>
              <a:gd name="T32" fmla="*/ 122 w 213"/>
              <a:gd name="T33" fmla="*/ 37 h 573"/>
              <a:gd name="T34" fmla="*/ 91 w 213"/>
              <a:gd name="T35" fmla="*/ 98 h 573"/>
              <a:gd name="T36" fmla="*/ 106 w 213"/>
              <a:gd name="T37" fmla="*/ 104 h 573"/>
              <a:gd name="T38" fmla="*/ 140 w 213"/>
              <a:gd name="T39" fmla="*/ 57 h 573"/>
              <a:gd name="T40" fmla="*/ 141 w 213"/>
              <a:gd name="T41" fmla="*/ 23 h 573"/>
              <a:gd name="T42" fmla="*/ 164 w 213"/>
              <a:gd name="T43" fmla="*/ 41 h 573"/>
              <a:gd name="T44" fmla="*/ 149 w 213"/>
              <a:gd name="T45" fmla="*/ 86 h 573"/>
              <a:gd name="T46" fmla="*/ 114 w 213"/>
              <a:gd name="T47" fmla="*/ 139 h 573"/>
              <a:gd name="T48" fmla="*/ 89 w 213"/>
              <a:gd name="T49" fmla="*/ 166 h 573"/>
              <a:gd name="T50" fmla="*/ 88 w 213"/>
              <a:gd name="T51" fmla="*/ 249 h 573"/>
              <a:gd name="T52" fmla="*/ 196 w 213"/>
              <a:gd name="T53" fmla="*/ 275 h 573"/>
              <a:gd name="T54" fmla="*/ 188 w 213"/>
              <a:gd name="T55" fmla="*/ 341 h 573"/>
              <a:gd name="T56" fmla="*/ 148 w 213"/>
              <a:gd name="T57" fmla="*/ 400 h 573"/>
              <a:gd name="T58" fmla="*/ 166 w 213"/>
              <a:gd name="T59" fmla="*/ 425 h 573"/>
              <a:gd name="T60" fmla="*/ 184 w 213"/>
              <a:gd name="T61" fmla="*/ 434 h 573"/>
              <a:gd name="T62" fmla="*/ 140 w 213"/>
              <a:gd name="T63" fmla="*/ 432 h 573"/>
              <a:gd name="T64" fmla="*/ 110 w 213"/>
              <a:gd name="T65" fmla="*/ 400 h 573"/>
              <a:gd name="T66" fmla="*/ 141 w 213"/>
              <a:gd name="T67" fmla="*/ 351 h 573"/>
              <a:gd name="T68" fmla="*/ 89 w 213"/>
              <a:gd name="T69" fmla="*/ 310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3" h="573">
                <a:moveTo>
                  <a:pt x="89" y="310"/>
                </a:moveTo>
                <a:cubicBezTo>
                  <a:pt x="89" y="310"/>
                  <a:pt x="95" y="344"/>
                  <a:pt x="90" y="374"/>
                </a:cubicBezTo>
                <a:cubicBezTo>
                  <a:pt x="90" y="374"/>
                  <a:pt x="88" y="395"/>
                  <a:pt x="89" y="402"/>
                </a:cubicBezTo>
                <a:cubicBezTo>
                  <a:pt x="90" y="410"/>
                  <a:pt x="86" y="422"/>
                  <a:pt x="83" y="427"/>
                </a:cubicBezTo>
                <a:cubicBezTo>
                  <a:pt x="80" y="432"/>
                  <a:pt x="75" y="446"/>
                  <a:pt x="75" y="450"/>
                </a:cubicBezTo>
                <a:cubicBezTo>
                  <a:pt x="74" y="453"/>
                  <a:pt x="58" y="492"/>
                  <a:pt x="55" y="498"/>
                </a:cubicBezTo>
                <a:cubicBezTo>
                  <a:pt x="52" y="505"/>
                  <a:pt x="45" y="524"/>
                  <a:pt x="48" y="530"/>
                </a:cubicBezTo>
                <a:cubicBezTo>
                  <a:pt x="50" y="536"/>
                  <a:pt x="58" y="546"/>
                  <a:pt x="63" y="550"/>
                </a:cubicBezTo>
                <a:cubicBezTo>
                  <a:pt x="67" y="555"/>
                  <a:pt x="73" y="560"/>
                  <a:pt x="78" y="560"/>
                </a:cubicBezTo>
                <a:cubicBezTo>
                  <a:pt x="83" y="560"/>
                  <a:pt x="91" y="566"/>
                  <a:pt x="85" y="567"/>
                </a:cubicBezTo>
                <a:cubicBezTo>
                  <a:pt x="80" y="568"/>
                  <a:pt x="49" y="573"/>
                  <a:pt x="42" y="567"/>
                </a:cubicBezTo>
                <a:cubicBezTo>
                  <a:pt x="35" y="561"/>
                  <a:pt x="18" y="557"/>
                  <a:pt x="14" y="554"/>
                </a:cubicBezTo>
                <a:cubicBezTo>
                  <a:pt x="11" y="551"/>
                  <a:pt x="1" y="542"/>
                  <a:pt x="13" y="530"/>
                </a:cubicBezTo>
                <a:cubicBezTo>
                  <a:pt x="13" y="530"/>
                  <a:pt x="19" y="516"/>
                  <a:pt x="22" y="496"/>
                </a:cubicBezTo>
                <a:cubicBezTo>
                  <a:pt x="25" y="476"/>
                  <a:pt x="38" y="425"/>
                  <a:pt x="47" y="417"/>
                </a:cubicBezTo>
                <a:cubicBezTo>
                  <a:pt x="47" y="417"/>
                  <a:pt x="48" y="398"/>
                  <a:pt x="44" y="389"/>
                </a:cubicBezTo>
                <a:cubicBezTo>
                  <a:pt x="42" y="382"/>
                  <a:pt x="38" y="350"/>
                  <a:pt x="37" y="339"/>
                </a:cubicBezTo>
                <a:cubicBezTo>
                  <a:pt x="36" y="336"/>
                  <a:pt x="36" y="335"/>
                  <a:pt x="36" y="335"/>
                </a:cubicBezTo>
                <a:cubicBezTo>
                  <a:pt x="36" y="335"/>
                  <a:pt x="34" y="313"/>
                  <a:pt x="28" y="309"/>
                </a:cubicBezTo>
                <a:cubicBezTo>
                  <a:pt x="22" y="304"/>
                  <a:pt x="0" y="282"/>
                  <a:pt x="24" y="251"/>
                </a:cubicBezTo>
                <a:cubicBezTo>
                  <a:pt x="24" y="251"/>
                  <a:pt x="25" y="228"/>
                  <a:pt x="21" y="209"/>
                </a:cubicBezTo>
                <a:cubicBezTo>
                  <a:pt x="17" y="189"/>
                  <a:pt x="9" y="117"/>
                  <a:pt x="20" y="103"/>
                </a:cubicBezTo>
                <a:cubicBezTo>
                  <a:pt x="30" y="88"/>
                  <a:pt x="32" y="87"/>
                  <a:pt x="33" y="82"/>
                </a:cubicBezTo>
                <a:cubicBezTo>
                  <a:pt x="33" y="76"/>
                  <a:pt x="33" y="63"/>
                  <a:pt x="31" y="55"/>
                </a:cubicBezTo>
                <a:cubicBezTo>
                  <a:pt x="29" y="47"/>
                  <a:pt x="20" y="20"/>
                  <a:pt x="41" y="10"/>
                </a:cubicBezTo>
                <a:cubicBezTo>
                  <a:pt x="62" y="0"/>
                  <a:pt x="86" y="15"/>
                  <a:pt x="86" y="29"/>
                </a:cubicBezTo>
                <a:cubicBezTo>
                  <a:pt x="86" y="29"/>
                  <a:pt x="93" y="41"/>
                  <a:pt x="89" y="47"/>
                </a:cubicBezTo>
                <a:cubicBezTo>
                  <a:pt x="94" y="55"/>
                  <a:pt x="94" y="55"/>
                  <a:pt x="94" y="55"/>
                </a:cubicBezTo>
                <a:cubicBezTo>
                  <a:pt x="94" y="55"/>
                  <a:pt x="103" y="52"/>
                  <a:pt x="102" y="47"/>
                </a:cubicBezTo>
                <a:cubicBezTo>
                  <a:pt x="101" y="42"/>
                  <a:pt x="86" y="21"/>
                  <a:pt x="94" y="13"/>
                </a:cubicBezTo>
                <a:cubicBezTo>
                  <a:pt x="101" y="9"/>
                  <a:pt x="101" y="9"/>
                  <a:pt x="101" y="9"/>
                </a:cubicBezTo>
                <a:cubicBezTo>
                  <a:pt x="101" y="9"/>
                  <a:pt x="117" y="10"/>
                  <a:pt x="120" y="13"/>
                </a:cubicBezTo>
                <a:cubicBezTo>
                  <a:pt x="124" y="17"/>
                  <a:pt x="128" y="26"/>
                  <a:pt x="122" y="27"/>
                </a:cubicBezTo>
                <a:cubicBezTo>
                  <a:pt x="122" y="27"/>
                  <a:pt x="120" y="33"/>
                  <a:pt x="122" y="37"/>
                </a:cubicBezTo>
                <a:cubicBezTo>
                  <a:pt x="123" y="40"/>
                  <a:pt x="116" y="51"/>
                  <a:pt x="116" y="51"/>
                </a:cubicBezTo>
                <a:cubicBezTo>
                  <a:pt x="116" y="51"/>
                  <a:pt x="99" y="95"/>
                  <a:pt x="91" y="98"/>
                </a:cubicBezTo>
                <a:cubicBezTo>
                  <a:pt x="91" y="98"/>
                  <a:pt x="90" y="101"/>
                  <a:pt x="91" y="101"/>
                </a:cubicBezTo>
                <a:cubicBezTo>
                  <a:pt x="93" y="101"/>
                  <a:pt x="106" y="104"/>
                  <a:pt x="106" y="104"/>
                </a:cubicBezTo>
                <a:cubicBezTo>
                  <a:pt x="106" y="104"/>
                  <a:pt x="127" y="80"/>
                  <a:pt x="130" y="76"/>
                </a:cubicBezTo>
                <a:cubicBezTo>
                  <a:pt x="134" y="73"/>
                  <a:pt x="140" y="64"/>
                  <a:pt x="140" y="57"/>
                </a:cubicBezTo>
                <a:cubicBezTo>
                  <a:pt x="139" y="51"/>
                  <a:pt x="132" y="34"/>
                  <a:pt x="133" y="31"/>
                </a:cubicBezTo>
                <a:cubicBezTo>
                  <a:pt x="134" y="28"/>
                  <a:pt x="141" y="23"/>
                  <a:pt x="141" y="23"/>
                </a:cubicBezTo>
                <a:cubicBezTo>
                  <a:pt x="141" y="23"/>
                  <a:pt x="154" y="20"/>
                  <a:pt x="157" y="23"/>
                </a:cubicBezTo>
                <a:cubicBezTo>
                  <a:pt x="160" y="26"/>
                  <a:pt x="165" y="38"/>
                  <a:pt x="164" y="41"/>
                </a:cubicBezTo>
                <a:cubicBezTo>
                  <a:pt x="164" y="44"/>
                  <a:pt x="157" y="58"/>
                  <a:pt x="156" y="60"/>
                </a:cubicBezTo>
                <a:cubicBezTo>
                  <a:pt x="155" y="63"/>
                  <a:pt x="151" y="76"/>
                  <a:pt x="149" y="86"/>
                </a:cubicBezTo>
                <a:cubicBezTo>
                  <a:pt x="146" y="96"/>
                  <a:pt x="137" y="122"/>
                  <a:pt x="131" y="128"/>
                </a:cubicBezTo>
                <a:cubicBezTo>
                  <a:pt x="131" y="128"/>
                  <a:pt x="119" y="141"/>
                  <a:pt x="114" y="139"/>
                </a:cubicBezTo>
                <a:cubicBezTo>
                  <a:pt x="109" y="137"/>
                  <a:pt x="93" y="139"/>
                  <a:pt x="93" y="139"/>
                </a:cubicBezTo>
                <a:cubicBezTo>
                  <a:pt x="93" y="139"/>
                  <a:pt x="90" y="158"/>
                  <a:pt x="89" y="166"/>
                </a:cubicBezTo>
                <a:cubicBezTo>
                  <a:pt x="87" y="173"/>
                  <a:pt x="86" y="202"/>
                  <a:pt x="87" y="216"/>
                </a:cubicBezTo>
                <a:cubicBezTo>
                  <a:pt x="88" y="229"/>
                  <a:pt x="84" y="246"/>
                  <a:pt x="88" y="249"/>
                </a:cubicBezTo>
                <a:cubicBezTo>
                  <a:pt x="92" y="252"/>
                  <a:pt x="105" y="252"/>
                  <a:pt x="111" y="253"/>
                </a:cubicBezTo>
                <a:cubicBezTo>
                  <a:pt x="117" y="254"/>
                  <a:pt x="155" y="253"/>
                  <a:pt x="196" y="275"/>
                </a:cubicBezTo>
                <a:cubicBezTo>
                  <a:pt x="196" y="275"/>
                  <a:pt x="213" y="284"/>
                  <a:pt x="208" y="303"/>
                </a:cubicBezTo>
                <a:cubicBezTo>
                  <a:pt x="203" y="321"/>
                  <a:pt x="195" y="334"/>
                  <a:pt x="188" y="341"/>
                </a:cubicBezTo>
                <a:cubicBezTo>
                  <a:pt x="182" y="348"/>
                  <a:pt x="165" y="367"/>
                  <a:pt x="161" y="374"/>
                </a:cubicBezTo>
                <a:cubicBezTo>
                  <a:pt x="157" y="381"/>
                  <a:pt x="148" y="395"/>
                  <a:pt x="148" y="400"/>
                </a:cubicBezTo>
                <a:cubicBezTo>
                  <a:pt x="147" y="406"/>
                  <a:pt x="151" y="411"/>
                  <a:pt x="154" y="414"/>
                </a:cubicBezTo>
                <a:cubicBezTo>
                  <a:pt x="157" y="417"/>
                  <a:pt x="163" y="424"/>
                  <a:pt x="166" y="425"/>
                </a:cubicBezTo>
                <a:cubicBezTo>
                  <a:pt x="170" y="426"/>
                  <a:pt x="174" y="428"/>
                  <a:pt x="174" y="428"/>
                </a:cubicBezTo>
                <a:cubicBezTo>
                  <a:pt x="174" y="428"/>
                  <a:pt x="188" y="425"/>
                  <a:pt x="184" y="434"/>
                </a:cubicBezTo>
                <a:cubicBezTo>
                  <a:pt x="184" y="434"/>
                  <a:pt x="169" y="444"/>
                  <a:pt x="166" y="442"/>
                </a:cubicBezTo>
                <a:cubicBezTo>
                  <a:pt x="162" y="440"/>
                  <a:pt x="144" y="438"/>
                  <a:pt x="140" y="432"/>
                </a:cubicBezTo>
                <a:cubicBezTo>
                  <a:pt x="136" y="426"/>
                  <a:pt x="124" y="425"/>
                  <a:pt x="118" y="425"/>
                </a:cubicBezTo>
                <a:cubicBezTo>
                  <a:pt x="113" y="424"/>
                  <a:pt x="95" y="416"/>
                  <a:pt x="110" y="400"/>
                </a:cubicBezTo>
                <a:cubicBezTo>
                  <a:pt x="126" y="385"/>
                  <a:pt x="124" y="380"/>
                  <a:pt x="129" y="371"/>
                </a:cubicBezTo>
                <a:cubicBezTo>
                  <a:pt x="133" y="362"/>
                  <a:pt x="141" y="355"/>
                  <a:pt x="141" y="351"/>
                </a:cubicBezTo>
                <a:cubicBezTo>
                  <a:pt x="141" y="348"/>
                  <a:pt x="152" y="321"/>
                  <a:pt x="158" y="318"/>
                </a:cubicBezTo>
                <a:cubicBezTo>
                  <a:pt x="158" y="318"/>
                  <a:pt x="96" y="315"/>
                  <a:pt x="89" y="310"/>
                </a:cubicBezTo>
                <a:close/>
              </a:path>
            </a:pathLst>
          </a:custGeom>
          <a:solidFill>
            <a:schemeClr val="bg1">
              <a:lumMod val="50000"/>
            </a:schemeClr>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2" name="Freeform 6">
            <a:extLst>
              <a:ext uri="{FF2B5EF4-FFF2-40B4-BE49-F238E27FC236}">
                <a16:creationId xmlns:a16="http://schemas.microsoft.com/office/drawing/2014/main" xmlns="" id="{BBFA564C-8ADD-481A-B061-4975BBCAAD50}"/>
              </a:ext>
            </a:extLst>
          </p:cNvPr>
          <p:cNvSpPr>
            <a:spLocks/>
          </p:cNvSpPr>
          <p:nvPr/>
        </p:nvSpPr>
        <p:spPr bwMode="auto">
          <a:xfrm>
            <a:off x="3545500" y="2792757"/>
            <a:ext cx="906668" cy="1795324"/>
          </a:xfrm>
          <a:custGeom>
            <a:avLst/>
            <a:gdLst>
              <a:gd name="T0" fmla="*/ 149 w 278"/>
              <a:gd name="T1" fmla="*/ 352 h 549"/>
              <a:gd name="T2" fmla="*/ 143 w 278"/>
              <a:gd name="T3" fmla="*/ 416 h 549"/>
              <a:gd name="T4" fmla="*/ 71 w 278"/>
              <a:gd name="T5" fmla="*/ 458 h 549"/>
              <a:gd name="T6" fmla="*/ 32 w 278"/>
              <a:gd name="T7" fmla="*/ 502 h 549"/>
              <a:gd name="T8" fmla="*/ 28 w 278"/>
              <a:gd name="T9" fmla="*/ 531 h 549"/>
              <a:gd name="T10" fmla="*/ 5 w 278"/>
              <a:gd name="T11" fmla="*/ 515 h 549"/>
              <a:gd name="T12" fmla="*/ 2 w 278"/>
              <a:gd name="T13" fmla="*/ 474 h 549"/>
              <a:gd name="T14" fmla="*/ 45 w 278"/>
              <a:gd name="T15" fmla="*/ 440 h 549"/>
              <a:gd name="T16" fmla="*/ 105 w 278"/>
              <a:gd name="T17" fmla="*/ 377 h 549"/>
              <a:gd name="T18" fmla="*/ 75 w 278"/>
              <a:gd name="T19" fmla="*/ 298 h 549"/>
              <a:gd name="T20" fmla="*/ 65 w 278"/>
              <a:gd name="T21" fmla="*/ 191 h 549"/>
              <a:gd name="T22" fmla="*/ 75 w 278"/>
              <a:gd name="T23" fmla="*/ 93 h 549"/>
              <a:gd name="T24" fmla="*/ 110 w 278"/>
              <a:gd name="T25" fmla="*/ 6 h 549"/>
              <a:gd name="T26" fmla="*/ 154 w 278"/>
              <a:gd name="T27" fmla="*/ 54 h 549"/>
              <a:gd name="T28" fmla="*/ 147 w 278"/>
              <a:gd name="T29" fmla="*/ 77 h 549"/>
              <a:gd name="T30" fmla="*/ 202 w 278"/>
              <a:gd name="T31" fmla="*/ 56 h 549"/>
              <a:gd name="T32" fmla="*/ 216 w 278"/>
              <a:gd name="T33" fmla="*/ 25 h 549"/>
              <a:gd name="T34" fmla="*/ 237 w 278"/>
              <a:gd name="T35" fmla="*/ 35 h 549"/>
              <a:gd name="T36" fmla="*/ 229 w 278"/>
              <a:gd name="T37" fmla="*/ 43 h 549"/>
              <a:gd name="T38" fmla="*/ 211 w 278"/>
              <a:gd name="T39" fmla="*/ 69 h 549"/>
              <a:gd name="T40" fmla="*/ 159 w 278"/>
              <a:gd name="T41" fmla="*/ 106 h 549"/>
              <a:gd name="T42" fmla="*/ 189 w 278"/>
              <a:gd name="T43" fmla="*/ 101 h 549"/>
              <a:gd name="T44" fmla="*/ 240 w 278"/>
              <a:gd name="T45" fmla="*/ 70 h 549"/>
              <a:gd name="T46" fmla="*/ 255 w 278"/>
              <a:gd name="T47" fmla="*/ 42 h 549"/>
              <a:gd name="T48" fmla="*/ 274 w 278"/>
              <a:gd name="T49" fmla="*/ 54 h 549"/>
              <a:gd name="T50" fmla="*/ 255 w 278"/>
              <a:gd name="T51" fmla="*/ 81 h 549"/>
              <a:gd name="T52" fmla="*/ 197 w 278"/>
              <a:gd name="T53" fmla="*/ 132 h 549"/>
              <a:gd name="T54" fmla="*/ 137 w 278"/>
              <a:gd name="T55" fmla="*/ 140 h 549"/>
              <a:gd name="T56" fmla="*/ 130 w 278"/>
              <a:gd name="T57" fmla="*/ 223 h 549"/>
              <a:gd name="T58" fmla="*/ 196 w 278"/>
              <a:gd name="T59" fmla="*/ 184 h 549"/>
              <a:gd name="T60" fmla="*/ 230 w 278"/>
              <a:gd name="T61" fmla="*/ 228 h 549"/>
              <a:gd name="T62" fmla="*/ 202 w 278"/>
              <a:gd name="T63" fmla="*/ 313 h 549"/>
              <a:gd name="T64" fmla="*/ 241 w 278"/>
              <a:gd name="T65" fmla="*/ 322 h 549"/>
              <a:gd name="T66" fmla="*/ 205 w 278"/>
              <a:gd name="T67" fmla="*/ 338 h 549"/>
              <a:gd name="T68" fmla="*/ 163 w 278"/>
              <a:gd name="T69" fmla="*/ 318 h 549"/>
              <a:gd name="T70" fmla="*/ 179 w 278"/>
              <a:gd name="T71" fmla="*/ 264 h 549"/>
              <a:gd name="T72" fmla="*/ 132 w 278"/>
              <a:gd name="T73" fmla="*/ 292 h 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8" h="549">
                <a:moveTo>
                  <a:pt x="132" y="292"/>
                </a:moveTo>
                <a:cubicBezTo>
                  <a:pt x="132" y="292"/>
                  <a:pt x="148" y="326"/>
                  <a:pt x="149" y="352"/>
                </a:cubicBezTo>
                <a:cubicBezTo>
                  <a:pt x="149" y="377"/>
                  <a:pt x="151" y="378"/>
                  <a:pt x="152" y="385"/>
                </a:cubicBezTo>
                <a:cubicBezTo>
                  <a:pt x="153" y="391"/>
                  <a:pt x="152" y="408"/>
                  <a:pt x="143" y="416"/>
                </a:cubicBezTo>
                <a:cubicBezTo>
                  <a:pt x="134" y="423"/>
                  <a:pt x="120" y="427"/>
                  <a:pt x="114" y="432"/>
                </a:cubicBezTo>
                <a:cubicBezTo>
                  <a:pt x="109" y="437"/>
                  <a:pt x="81" y="453"/>
                  <a:pt x="71" y="458"/>
                </a:cubicBezTo>
                <a:cubicBezTo>
                  <a:pt x="61" y="463"/>
                  <a:pt x="40" y="481"/>
                  <a:pt x="38" y="487"/>
                </a:cubicBezTo>
                <a:cubicBezTo>
                  <a:pt x="35" y="492"/>
                  <a:pt x="33" y="493"/>
                  <a:pt x="32" y="502"/>
                </a:cubicBezTo>
                <a:cubicBezTo>
                  <a:pt x="31" y="511"/>
                  <a:pt x="25" y="520"/>
                  <a:pt x="30" y="526"/>
                </a:cubicBezTo>
                <a:cubicBezTo>
                  <a:pt x="34" y="533"/>
                  <a:pt x="30" y="530"/>
                  <a:pt x="28" y="531"/>
                </a:cubicBezTo>
                <a:cubicBezTo>
                  <a:pt x="28" y="531"/>
                  <a:pt x="25" y="549"/>
                  <a:pt x="14" y="530"/>
                </a:cubicBezTo>
                <a:cubicBezTo>
                  <a:pt x="3" y="512"/>
                  <a:pt x="7" y="518"/>
                  <a:pt x="5" y="515"/>
                </a:cubicBezTo>
                <a:cubicBezTo>
                  <a:pt x="3" y="511"/>
                  <a:pt x="4" y="505"/>
                  <a:pt x="5" y="498"/>
                </a:cubicBezTo>
                <a:cubicBezTo>
                  <a:pt x="6" y="490"/>
                  <a:pt x="3" y="477"/>
                  <a:pt x="2" y="474"/>
                </a:cubicBezTo>
                <a:cubicBezTo>
                  <a:pt x="0" y="470"/>
                  <a:pt x="2" y="456"/>
                  <a:pt x="19" y="456"/>
                </a:cubicBezTo>
                <a:cubicBezTo>
                  <a:pt x="19" y="456"/>
                  <a:pt x="34" y="455"/>
                  <a:pt x="45" y="440"/>
                </a:cubicBezTo>
                <a:cubicBezTo>
                  <a:pt x="57" y="425"/>
                  <a:pt x="85" y="399"/>
                  <a:pt x="105" y="396"/>
                </a:cubicBezTo>
                <a:cubicBezTo>
                  <a:pt x="105" y="396"/>
                  <a:pt x="109" y="383"/>
                  <a:pt x="105" y="377"/>
                </a:cubicBezTo>
                <a:cubicBezTo>
                  <a:pt x="100" y="372"/>
                  <a:pt x="84" y="322"/>
                  <a:pt x="83" y="311"/>
                </a:cubicBezTo>
                <a:cubicBezTo>
                  <a:pt x="83" y="311"/>
                  <a:pt x="80" y="304"/>
                  <a:pt x="75" y="298"/>
                </a:cubicBezTo>
                <a:cubicBezTo>
                  <a:pt x="70" y="293"/>
                  <a:pt x="50" y="260"/>
                  <a:pt x="65" y="243"/>
                </a:cubicBezTo>
                <a:cubicBezTo>
                  <a:pt x="65" y="243"/>
                  <a:pt x="65" y="202"/>
                  <a:pt x="65" y="191"/>
                </a:cubicBezTo>
                <a:cubicBezTo>
                  <a:pt x="65" y="180"/>
                  <a:pt x="61" y="152"/>
                  <a:pt x="63" y="138"/>
                </a:cubicBezTo>
                <a:cubicBezTo>
                  <a:pt x="64" y="124"/>
                  <a:pt x="67" y="105"/>
                  <a:pt x="75" y="93"/>
                </a:cubicBezTo>
                <a:cubicBezTo>
                  <a:pt x="83" y="82"/>
                  <a:pt x="90" y="75"/>
                  <a:pt x="91" y="65"/>
                </a:cubicBezTo>
                <a:cubicBezTo>
                  <a:pt x="93" y="56"/>
                  <a:pt x="80" y="14"/>
                  <a:pt x="110" y="6"/>
                </a:cubicBezTo>
                <a:cubicBezTo>
                  <a:pt x="110" y="6"/>
                  <a:pt x="163" y="0"/>
                  <a:pt x="156" y="38"/>
                </a:cubicBezTo>
                <a:cubicBezTo>
                  <a:pt x="156" y="38"/>
                  <a:pt x="157" y="51"/>
                  <a:pt x="154" y="54"/>
                </a:cubicBezTo>
                <a:cubicBezTo>
                  <a:pt x="154" y="54"/>
                  <a:pt x="163" y="71"/>
                  <a:pt x="150" y="72"/>
                </a:cubicBezTo>
                <a:cubicBezTo>
                  <a:pt x="147" y="77"/>
                  <a:pt x="147" y="77"/>
                  <a:pt x="147" y="77"/>
                </a:cubicBezTo>
                <a:cubicBezTo>
                  <a:pt x="147" y="77"/>
                  <a:pt x="160" y="72"/>
                  <a:pt x="168" y="69"/>
                </a:cubicBezTo>
                <a:cubicBezTo>
                  <a:pt x="175" y="66"/>
                  <a:pt x="198" y="60"/>
                  <a:pt x="202" y="56"/>
                </a:cubicBezTo>
                <a:cubicBezTo>
                  <a:pt x="206" y="52"/>
                  <a:pt x="205" y="46"/>
                  <a:pt x="206" y="41"/>
                </a:cubicBezTo>
                <a:cubicBezTo>
                  <a:pt x="207" y="37"/>
                  <a:pt x="213" y="28"/>
                  <a:pt x="216" y="25"/>
                </a:cubicBezTo>
                <a:cubicBezTo>
                  <a:pt x="216" y="25"/>
                  <a:pt x="245" y="19"/>
                  <a:pt x="234" y="29"/>
                </a:cubicBezTo>
                <a:cubicBezTo>
                  <a:pt x="237" y="35"/>
                  <a:pt x="237" y="35"/>
                  <a:pt x="237" y="35"/>
                </a:cubicBezTo>
                <a:cubicBezTo>
                  <a:pt x="236" y="44"/>
                  <a:pt x="236" y="44"/>
                  <a:pt x="236" y="44"/>
                </a:cubicBezTo>
                <a:cubicBezTo>
                  <a:pt x="236" y="44"/>
                  <a:pt x="229" y="53"/>
                  <a:pt x="229" y="43"/>
                </a:cubicBezTo>
                <a:cubicBezTo>
                  <a:pt x="229" y="43"/>
                  <a:pt x="224" y="47"/>
                  <a:pt x="224" y="52"/>
                </a:cubicBezTo>
                <a:cubicBezTo>
                  <a:pt x="224" y="56"/>
                  <a:pt x="217" y="67"/>
                  <a:pt x="211" y="69"/>
                </a:cubicBezTo>
                <a:cubicBezTo>
                  <a:pt x="211" y="69"/>
                  <a:pt x="198" y="77"/>
                  <a:pt x="192" y="81"/>
                </a:cubicBezTo>
                <a:cubicBezTo>
                  <a:pt x="186" y="85"/>
                  <a:pt x="164" y="105"/>
                  <a:pt x="159" y="106"/>
                </a:cubicBezTo>
                <a:cubicBezTo>
                  <a:pt x="159" y="106"/>
                  <a:pt x="171" y="110"/>
                  <a:pt x="174" y="108"/>
                </a:cubicBezTo>
                <a:cubicBezTo>
                  <a:pt x="178" y="106"/>
                  <a:pt x="185" y="104"/>
                  <a:pt x="189" y="101"/>
                </a:cubicBezTo>
                <a:cubicBezTo>
                  <a:pt x="194" y="99"/>
                  <a:pt x="219" y="86"/>
                  <a:pt x="224" y="82"/>
                </a:cubicBezTo>
                <a:cubicBezTo>
                  <a:pt x="230" y="77"/>
                  <a:pt x="240" y="73"/>
                  <a:pt x="240" y="70"/>
                </a:cubicBezTo>
                <a:cubicBezTo>
                  <a:pt x="241" y="66"/>
                  <a:pt x="243" y="51"/>
                  <a:pt x="243" y="51"/>
                </a:cubicBezTo>
                <a:cubicBezTo>
                  <a:pt x="243" y="51"/>
                  <a:pt x="251" y="43"/>
                  <a:pt x="255" y="42"/>
                </a:cubicBezTo>
                <a:cubicBezTo>
                  <a:pt x="259" y="41"/>
                  <a:pt x="262" y="42"/>
                  <a:pt x="267" y="45"/>
                </a:cubicBezTo>
                <a:cubicBezTo>
                  <a:pt x="272" y="49"/>
                  <a:pt x="276" y="52"/>
                  <a:pt x="274" y="54"/>
                </a:cubicBezTo>
                <a:cubicBezTo>
                  <a:pt x="273" y="56"/>
                  <a:pt x="278" y="59"/>
                  <a:pt x="271" y="65"/>
                </a:cubicBezTo>
                <a:cubicBezTo>
                  <a:pt x="265" y="72"/>
                  <a:pt x="257" y="80"/>
                  <a:pt x="255" y="81"/>
                </a:cubicBezTo>
                <a:cubicBezTo>
                  <a:pt x="253" y="82"/>
                  <a:pt x="231" y="105"/>
                  <a:pt x="225" y="111"/>
                </a:cubicBezTo>
                <a:cubicBezTo>
                  <a:pt x="219" y="118"/>
                  <a:pt x="201" y="131"/>
                  <a:pt x="197" y="132"/>
                </a:cubicBezTo>
                <a:cubicBezTo>
                  <a:pt x="193" y="134"/>
                  <a:pt x="196" y="137"/>
                  <a:pt x="188" y="137"/>
                </a:cubicBezTo>
                <a:cubicBezTo>
                  <a:pt x="180" y="137"/>
                  <a:pt x="142" y="141"/>
                  <a:pt x="137" y="140"/>
                </a:cubicBezTo>
                <a:cubicBezTo>
                  <a:pt x="137" y="140"/>
                  <a:pt x="136" y="177"/>
                  <a:pt x="132" y="195"/>
                </a:cubicBezTo>
                <a:cubicBezTo>
                  <a:pt x="130" y="223"/>
                  <a:pt x="130" y="223"/>
                  <a:pt x="130" y="223"/>
                </a:cubicBezTo>
                <a:cubicBezTo>
                  <a:pt x="130" y="223"/>
                  <a:pt x="153" y="205"/>
                  <a:pt x="165" y="198"/>
                </a:cubicBezTo>
                <a:cubicBezTo>
                  <a:pt x="177" y="191"/>
                  <a:pt x="190" y="186"/>
                  <a:pt x="196" y="184"/>
                </a:cubicBezTo>
                <a:cubicBezTo>
                  <a:pt x="201" y="181"/>
                  <a:pt x="227" y="169"/>
                  <a:pt x="235" y="196"/>
                </a:cubicBezTo>
                <a:cubicBezTo>
                  <a:pt x="235" y="196"/>
                  <a:pt x="236" y="214"/>
                  <a:pt x="230" y="228"/>
                </a:cubicBezTo>
                <a:cubicBezTo>
                  <a:pt x="223" y="243"/>
                  <a:pt x="212" y="263"/>
                  <a:pt x="208" y="274"/>
                </a:cubicBezTo>
                <a:cubicBezTo>
                  <a:pt x="203" y="285"/>
                  <a:pt x="198" y="311"/>
                  <a:pt x="202" y="313"/>
                </a:cubicBezTo>
                <a:cubicBezTo>
                  <a:pt x="207" y="316"/>
                  <a:pt x="217" y="323"/>
                  <a:pt x="222" y="322"/>
                </a:cubicBezTo>
                <a:cubicBezTo>
                  <a:pt x="226" y="321"/>
                  <a:pt x="241" y="314"/>
                  <a:pt x="241" y="322"/>
                </a:cubicBezTo>
                <a:cubicBezTo>
                  <a:pt x="241" y="322"/>
                  <a:pt x="237" y="330"/>
                  <a:pt x="233" y="331"/>
                </a:cubicBezTo>
                <a:cubicBezTo>
                  <a:pt x="233" y="331"/>
                  <a:pt x="214" y="341"/>
                  <a:pt x="205" y="338"/>
                </a:cubicBezTo>
                <a:cubicBezTo>
                  <a:pt x="196" y="336"/>
                  <a:pt x="188" y="337"/>
                  <a:pt x="181" y="338"/>
                </a:cubicBezTo>
                <a:cubicBezTo>
                  <a:pt x="173" y="339"/>
                  <a:pt x="155" y="335"/>
                  <a:pt x="163" y="318"/>
                </a:cubicBezTo>
                <a:cubicBezTo>
                  <a:pt x="171" y="302"/>
                  <a:pt x="170" y="299"/>
                  <a:pt x="171" y="295"/>
                </a:cubicBezTo>
                <a:cubicBezTo>
                  <a:pt x="172" y="292"/>
                  <a:pt x="179" y="267"/>
                  <a:pt x="179" y="264"/>
                </a:cubicBezTo>
                <a:cubicBezTo>
                  <a:pt x="179" y="261"/>
                  <a:pt x="178" y="246"/>
                  <a:pt x="181" y="242"/>
                </a:cubicBezTo>
                <a:cubicBezTo>
                  <a:pt x="181" y="242"/>
                  <a:pt x="143" y="291"/>
                  <a:pt x="132" y="292"/>
                </a:cubicBezTo>
                <a:close/>
              </a:path>
            </a:pathLst>
          </a:custGeom>
          <a:solidFill>
            <a:schemeClr val="bg1">
              <a:lumMod val="50000"/>
            </a:schemeClr>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3" name="Freeform 7">
            <a:extLst>
              <a:ext uri="{FF2B5EF4-FFF2-40B4-BE49-F238E27FC236}">
                <a16:creationId xmlns:a16="http://schemas.microsoft.com/office/drawing/2014/main" xmlns="" id="{EBDB7D63-04D0-4C4B-BF14-59C644816062}"/>
              </a:ext>
            </a:extLst>
          </p:cNvPr>
          <p:cNvSpPr>
            <a:spLocks noEditPoints="1"/>
          </p:cNvSpPr>
          <p:nvPr/>
        </p:nvSpPr>
        <p:spPr bwMode="auto">
          <a:xfrm>
            <a:off x="5491229" y="2323500"/>
            <a:ext cx="913559" cy="1262101"/>
          </a:xfrm>
          <a:custGeom>
            <a:avLst/>
            <a:gdLst>
              <a:gd name="T0" fmla="*/ 267 w 280"/>
              <a:gd name="T1" fmla="*/ 160 h 386"/>
              <a:gd name="T2" fmla="*/ 250 w 280"/>
              <a:gd name="T3" fmla="*/ 162 h 386"/>
              <a:gd name="T4" fmla="*/ 231 w 280"/>
              <a:gd name="T5" fmla="*/ 164 h 386"/>
              <a:gd name="T6" fmla="*/ 204 w 280"/>
              <a:gd name="T7" fmla="*/ 153 h 386"/>
              <a:gd name="T8" fmla="*/ 225 w 280"/>
              <a:gd name="T9" fmla="*/ 151 h 386"/>
              <a:gd name="T10" fmla="*/ 237 w 280"/>
              <a:gd name="T11" fmla="*/ 142 h 386"/>
              <a:gd name="T12" fmla="*/ 250 w 280"/>
              <a:gd name="T13" fmla="*/ 143 h 386"/>
              <a:gd name="T14" fmla="*/ 256 w 280"/>
              <a:gd name="T15" fmla="*/ 133 h 386"/>
              <a:gd name="T16" fmla="*/ 251 w 280"/>
              <a:gd name="T17" fmla="*/ 123 h 386"/>
              <a:gd name="T18" fmla="*/ 244 w 280"/>
              <a:gd name="T19" fmla="*/ 113 h 386"/>
              <a:gd name="T20" fmla="*/ 233 w 280"/>
              <a:gd name="T21" fmla="*/ 116 h 386"/>
              <a:gd name="T22" fmla="*/ 214 w 280"/>
              <a:gd name="T23" fmla="*/ 133 h 386"/>
              <a:gd name="T24" fmla="*/ 191 w 280"/>
              <a:gd name="T25" fmla="*/ 134 h 386"/>
              <a:gd name="T26" fmla="*/ 145 w 280"/>
              <a:gd name="T27" fmla="*/ 132 h 386"/>
              <a:gd name="T28" fmla="*/ 134 w 280"/>
              <a:gd name="T29" fmla="*/ 125 h 386"/>
              <a:gd name="T30" fmla="*/ 112 w 280"/>
              <a:gd name="T31" fmla="*/ 101 h 386"/>
              <a:gd name="T32" fmla="*/ 114 w 280"/>
              <a:gd name="T33" fmla="*/ 88 h 386"/>
              <a:gd name="T34" fmla="*/ 140 w 280"/>
              <a:gd name="T35" fmla="*/ 72 h 386"/>
              <a:gd name="T36" fmla="*/ 145 w 280"/>
              <a:gd name="T37" fmla="*/ 56 h 386"/>
              <a:gd name="T38" fmla="*/ 150 w 280"/>
              <a:gd name="T39" fmla="*/ 39 h 386"/>
              <a:gd name="T40" fmla="*/ 106 w 280"/>
              <a:gd name="T41" fmla="*/ 5 h 386"/>
              <a:gd name="T42" fmla="*/ 84 w 280"/>
              <a:gd name="T43" fmla="*/ 55 h 386"/>
              <a:gd name="T44" fmla="*/ 75 w 280"/>
              <a:gd name="T45" fmla="*/ 74 h 386"/>
              <a:gd name="T46" fmla="*/ 57 w 280"/>
              <a:gd name="T47" fmla="*/ 94 h 386"/>
              <a:gd name="T48" fmla="*/ 6 w 280"/>
              <a:gd name="T49" fmla="*/ 238 h 386"/>
              <a:gd name="T50" fmla="*/ 82 w 280"/>
              <a:gd name="T51" fmla="*/ 284 h 386"/>
              <a:gd name="T52" fmla="*/ 109 w 280"/>
              <a:gd name="T53" fmla="*/ 277 h 386"/>
              <a:gd name="T54" fmla="*/ 77 w 280"/>
              <a:gd name="T55" fmla="*/ 308 h 386"/>
              <a:gd name="T56" fmla="*/ 58 w 280"/>
              <a:gd name="T57" fmla="*/ 325 h 386"/>
              <a:gd name="T58" fmla="*/ 52 w 280"/>
              <a:gd name="T59" fmla="*/ 343 h 386"/>
              <a:gd name="T60" fmla="*/ 66 w 280"/>
              <a:gd name="T61" fmla="*/ 359 h 386"/>
              <a:gd name="T62" fmla="*/ 84 w 280"/>
              <a:gd name="T63" fmla="*/ 377 h 386"/>
              <a:gd name="T64" fmla="*/ 97 w 280"/>
              <a:gd name="T65" fmla="*/ 383 h 386"/>
              <a:gd name="T66" fmla="*/ 107 w 280"/>
              <a:gd name="T67" fmla="*/ 385 h 386"/>
              <a:gd name="T68" fmla="*/ 106 w 280"/>
              <a:gd name="T69" fmla="*/ 370 h 386"/>
              <a:gd name="T70" fmla="*/ 91 w 280"/>
              <a:gd name="T71" fmla="*/ 340 h 386"/>
              <a:gd name="T72" fmla="*/ 119 w 280"/>
              <a:gd name="T73" fmla="*/ 313 h 386"/>
              <a:gd name="T74" fmla="*/ 137 w 280"/>
              <a:gd name="T75" fmla="*/ 317 h 386"/>
              <a:gd name="T76" fmla="*/ 161 w 280"/>
              <a:gd name="T77" fmla="*/ 312 h 386"/>
              <a:gd name="T78" fmla="*/ 182 w 280"/>
              <a:gd name="T79" fmla="*/ 305 h 386"/>
              <a:gd name="T80" fmla="*/ 194 w 280"/>
              <a:gd name="T81" fmla="*/ 295 h 386"/>
              <a:gd name="T82" fmla="*/ 175 w 280"/>
              <a:gd name="T83" fmla="*/ 293 h 386"/>
              <a:gd name="T84" fmla="*/ 156 w 280"/>
              <a:gd name="T85" fmla="*/ 289 h 386"/>
              <a:gd name="T86" fmla="*/ 160 w 280"/>
              <a:gd name="T87" fmla="*/ 234 h 386"/>
              <a:gd name="T88" fmla="*/ 175 w 280"/>
              <a:gd name="T89" fmla="*/ 178 h 386"/>
              <a:gd name="T90" fmla="*/ 192 w 280"/>
              <a:gd name="T91" fmla="*/ 179 h 386"/>
              <a:gd name="T92" fmla="*/ 221 w 280"/>
              <a:gd name="T93" fmla="*/ 179 h 386"/>
              <a:gd name="T94" fmla="*/ 238 w 280"/>
              <a:gd name="T95" fmla="*/ 181 h 386"/>
              <a:gd name="T96" fmla="*/ 252 w 280"/>
              <a:gd name="T97" fmla="*/ 183 h 386"/>
              <a:gd name="T98" fmla="*/ 259 w 280"/>
              <a:gd name="T99" fmla="*/ 189 h 386"/>
              <a:gd name="T100" fmla="*/ 273 w 280"/>
              <a:gd name="T101" fmla="*/ 186 h 386"/>
              <a:gd name="T102" fmla="*/ 280 w 280"/>
              <a:gd name="T103" fmla="*/ 174 h 386"/>
              <a:gd name="T104" fmla="*/ 267 w 280"/>
              <a:gd name="T105" fmla="*/ 160 h 386"/>
              <a:gd name="T106" fmla="*/ 118 w 280"/>
              <a:gd name="T107" fmla="*/ 230 h 386"/>
              <a:gd name="T108" fmla="*/ 127 w 280"/>
              <a:gd name="T109" fmla="*/ 214 h 386"/>
              <a:gd name="T110" fmla="*/ 128 w 280"/>
              <a:gd name="T111" fmla="*/ 229 h 386"/>
              <a:gd name="T112" fmla="*/ 118 w 280"/>
              <a:gd name="T113" fmla="*/ 230 h 386"/>
              <a:gd name="T114" fmla="*/ 99 w 280"/>
              <a:gd name="T115" fmla="*/ 181 h 386"/>
              <a:gd name="T116" fmla="*/ 113 w 280"/>
              <a:gd name="T117" fmla="*/ 159 h 386"/>
              <a:gd name="T118" fmla="*/ 131 w 280"/>
              <a:gd name="T119" fmla="*/ 159 h 386"/>
              <a:gd name="T120" fmla="*/ 99 w 280"/>
              <a:gd name="T121" fmla="*/ 181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0" h="386">
                <a:moveTo>
                  <a:pt x="267" y="160"/>
                </a:moveTo>
                <a:cubicBezTo>
                  <a:pt x="263" y="153"/>
                  <a:pt x="254" y="161"/>
                  <a:pt x="250" y="162"/>
                </a:cubicBezTo>
                <a:cubicBezTo>
                  <a:pt x="246" y="163"/>
                  <a:pt x="237" y="164"/>
                  <a:pt x="231" y="164"/>
                </a:cubicBezTo>
                <a:cubicBezTo>
                  <a:pt x="225" y="164"/>
                  <a:pt x="204" y="153"/>
                  <a:pt x="204" y="153"/>
                </a:cubicBezTo>
                <a:cubicBezTo>
                  <a:pt x="204" y="153"/>
                  <a:pt x="219" y="151"/>
                  <a:pt x="225" y="151"/>
                </a:cubicBezTo>
                <a:cubicBezTo>
                  <a:pt x="231" y="151"/>
                  <a:pt x="237" y="142"/>
                  <a:pt x="237" y="142"/>
                </a:cubicBezTo>
                <a:cubicBezTo>
                  <a:pt x="240" y="146"/>
                  <a:pt x="250" y="143"/>
                  <a:pt x="250" y="143"/>
                </a:cubicBezTo>
                <a:cubicBezTo>
                  <a:pt x="250" y="143"/>
                  <a:pt x="253" y="138"/>
                  <a:pt x="256" y="133"/>
                </a:cubicBezTo>
                <a:cubicBezTo>
                  <a:pt x="259" y="129"/>
                  <a:pt x="251" y="123"/>
                  <a:pt x="251" y="123"/>
                </a:cubicBezTo>
                <a:cubicBezTo>
                  <a:pt x="274" y="124"/>
                  <a:pt x="244" y="113"/>
                  <a:pt x="244" y="113"/>
                </a:cubicBezTo>
                <a:cubicBezTo>
                  <a:pt x="244" y="113"/>
                  <a:pt x="240" y="114"/>
                  <a:pt x="233" y="116"/>
                </a:cubicBezTo>
                <a:cubicBezTo>
                  <a:pt x="225" y="117"/>
                  <a:pt x="218" y="131"/>
                  <a:pt x="214" y="133"/>
                </a:cubicBezTo>
                <a:cubicBezTo>
                  <a:pt x="211" y="134"/>
                  <a:pt x="205" y="134"/>
                  <a:pt x="191" y="134"/>
                </a:cubicBezTo>
                <a:cubicBezTo>
                  <a:pt x="177" y="135"/>
                  <a:pt x="147" y="132"/>
                  <a:pt x="145" y="132"/>
                </a:cubicBezTo>
                <a:cubicBezTo>
                  <a:pt x="144" y="132"/>
                  <a:pt x="141" y="133"/>
                  <a:pt x="134" y="125"/>
                </a:cubicBezTo>
                <a:cubicBezTo>
                  <a:pt x="126" y="117"/>
                  <a:pt x="113" y="104"/>
                  <a:pt x="112" y="101"/>
                </a:cubicBezTo>
                <a:cubicBezTo>
                  <a:pt x="110" y="99"/>
                  <a:pt x="114" y="88"/>
                  <a:pt x="114" y="88"/>
                </a:cubicBezTo>
                <a:cubicBezTo>
                  <a:pt x="129" y="93"/>
                  <a:pt x="140" y="72"/>
                  <a:pt x="140" y="72"/>
                </a:cubicBezTo>
                <a:cubicBezTo>
                  <a:pt x="150" y="76"/>
                  <a:pt x="145" y="56"/>
                  <a:pt x="145" y="56"/>
                </a:cubicBezTo>
                <a:cubicBezTo>
                  <a:pt x="150" y="53"/>
                  <a:pt x="150" y="39"/>
                  <a:pt x="150" y="39"/>
                </a:cubicBezTo>
                <a:cubicBezTo>
                  <a:pt x="156" y="0"/>
                  <a:pt x="106" y="5"/>
                  <a:pt x="106" y="5"/>
                </a:cubicBezTo>
                <a:cubicBezTo>
                  <a:pt x="80" y="9"/>
                  <a:pt x="84" y="48"/>
                  <a:pt x="84" y="55"/>
                </a:cubicBezTo>
                <a:cubicBezTo>
                  <a:pt x="83" y="63"/>
                  <a:pt x="77" y="72"/>
                  <a:pt x="75" y="74"/>
                </a:cubicBezTo>
                <a:cubicBezTo>
                  <a:pt x="73" y="75"/>
                  <a:pt x="57" y="94"/>
                  <a:pt x="57" y="94"/>
                </a:cubicBezTo>
                <a:cubicBezTo>
                  <a:pt x="17" y="141"/>
                  <a:pt x="6" y="238"/>
                  <a:pt x="6" y="238"/>
                </a:cubicBezTo>
                <a:cubicBezTo>
                  <a:pt x="0" y="308"/>
                  <a:pt x="73" y="286"/>
                  <a:pt x="82" y="284"/>
                </a:cubicBezTo>
                <a:cubicBezTo>
                  <a:pt x="91" y="281"/>
                  <a:pt x="109" y="277"/>
                  <a:pt x="109" y="277"/>
                </a:cubicBezTo>
                <a:cubicBezTo>
                  <a:pt x="104" y="279"/>
                  <a:pt x="82" y="302"/>
                  <a:pt x="77" y="308"/>
                </a:cubicBezTo>
                <a:cubicBezTo>
                  <a:pt x="73" y="314"/>
                  <a:pt x="69" y="319"/>
                  <a:pt x="58" y="325"/>
                </a:cubicBezTo>
                <a:cubicBezTo>
                  <a:pt x="47" y="331"/>
                  <a:pt x="48" y="337"/>
                  <a:pt x="52" y="343"/>
                </a:cubicBezTo>
                <a:cubicBezTo>
                  <a:pt x="56" y="349"/>
                  <a:pt x="64" y="352"/>
                  <a:pt x="66" y="359"/>
                </a:cubicBezTo>
                <a:cubicBezTo>
                  <a:pt x="66" y="359"/>
                  <a:pt x="79" y="375"/>
                  <a:pt x="84" y="377"/>
                </a:cubicBezTo>
                <a:cubicBezTo>
                  <a:pt x="89" y="379"/>
                  <a:pt x="92" y="380"/>
                  <a:pt x="97" y="383"/>
                </a:cubicBezTo>
                <a:cubicBezTo>
                  <a:pt x="101" y="386"/>
                  <a:pt x="107" y="385"/>
                  <a:pt x="107" y="385"/>
                </a:cubicBezTo>
                <a:cubicBezTo>
                  <a:pt x="120" y="382"/>
                  <a:pt x="106" y="370"/>
                  <a:pt x="106" y="370"/>
                </a:cubicBezTo>
                <a:cubicBezTo>
                  <a:pt x="97" y="364"/>
                  <a:pt x="91" y="340"/>
                  <a:pt x="91" y="340"/>
                </a:cubicBezTo>
                <a:cubicBezTo>
                  <a:pt x="89" y="325"/>
                  <a:pt x="119" y="313"/>
                  <a:pt x="119" y="313"/>
                </a:cubicBezTo>
                <a:cubicBezTo>
                  <a:pt x="114" y="324"/>
                  <a:pt x="133" y="318"/>
                  <a:pt x="137" y="317"/>
                </a:cubicBezTo>
                <a:cubicBezTo>
                  <a:pt x="140" y="316"/>
                  <a:pt x="156" y="312"/>
                  <a:pt x="161" y="312"/>
                </a:cubicBezTo>
                <a:cubicBezTo>
                  <a:pt x="167" y="311"/>
                  <a:pt x="178" y="307"/>
                  <a:pt x="182" y="305"/>
                </a:cubicBezTo>
                <a:cubicBezTo>
                  <a:pt x="186" y="303"/>
                  <a:pt x="190" y="308"/>
                  <a:pt x="194" y="295"/>
                </a:cubicBezTo>
                <a:cubicBezTo>
                  <a:pt x="199" y="283"/>
                  <a:pt x="180" y="291"/>
                  <a:pt x="175" y="293"/>
                </a:cubicBezTo>
                <a:cubicBezTo>
                  <a:pt x="170" y="296"/>
                  <a:pt x="156" y="289"/>
                  <a:pt x="156" y="289"/>
                </a:cubicBezTo>
                <a:cubicBezTo>
                  <a:pt x="204" y="245"/>
                  <a:pt x="160" y="234"/>
                  <a:pt x="160" y="234"/>
                </a:cubicBezTo>
                <a:cubicBezTo>
                  <a:pt x="171" y="229"/>
                  <a:pt x="175" y="178"/>
                  <a:pt x="175" y="178"/>
                </a:cubicBezTo>
                <a:cubicBezTo>
                  <a:pt x="175" y="178"/>
                  <a:pt x="185" y="179"/>
                  <a:pt x="192" y="179"/>
                </a:cubicBezTo>
                <a:cubicBezTo>
                  <a:pt x="198" y="179"/>
                  <a:pt x="215" y="179"/>
                  <a:pt x="221" y="179"/>
                </a:cubicBezTo>
                <a:cubicBezTo>
                  <a:pt x="227" y="178"/>
                  <a:pt x="234" y="179"/>
                  <a:pt x="238" y="181"/>
                </a:cubicBezTo>
                <a:cubicBezTo>
                  <a:pt x="242" y="183"/>
                  <a:pt x="248" y="184"/>
                  <a:pt x="252" y="183"/>
                </a:cubicBezTo>
                <a:cubicBezTo>
                  <a:pt x="256" y="183"/>
                  <a:pt x="254" y="185"/>
                  <a:pt x="259" y="189"/>
                </a:cubicBezTo>
                <a:cubicBezTo>
                  <a:pt x="264" y="192"/>
                  <a:pt x="269" y="191"/>
                  <a:pt x="273" y="186"/>
                </a:cubicBezTo>
                <a:cubicBezTo>
                  <a:pt x="276" y="182"/>
                  <a:pt x="280" y="174"/>
                  <a:pt x="280" y="174"/>
                </a:cubicBezTo>
                <a:lnTo>
                  <a:pt x="267" y="160"/>
                </a:lnTo>
                <a:close/>
                <a:moveTo>
                  <a:pt x="118" y="230"/>
                </a:moveTo>
                <a:cubicBezTo>
                  <a:pt x="118" y="230"/>
                  <a:pt x="126" y="220"/>
                  <a:pt x="127" y="214"/>
                </a:cubicBezTo>
                <a:cubicBezTo>
                  <a:pt x="128" y="229"/>
                  <a:pt x="128" y="229"/>
                  <a:pt x="128" y="229"/>
                </a:cubicBezTo>
                <a:lnTo>
                  <a:pt x="118" y="230"/>
                </a:lnTo>
                <a:close/>
                <a:moveTo>
                  <a:pt x="99" y="181"/>
                </a:moveTo>
                <a:cubicBezTo>
                  <a:pt x="99" y="175"/>
                  <a:pt x="110" y="157"/>
                  <a:pt x="113" y="159"/>
                </a:cubicBezTo>
                <a:cubicBezTo>
                  <a:pt x="116" y="160"/>
                  <a:pt x="131" y="159"/>
                  <a:pt x="131" y="159"/>
                </a:cubicBezTo>
                <a:cubicBezTo>
                  <a:pt x="123" y="160"/>
                  <a:pt x="99" y="181"/>
                  <a:pt x="99" y="181"/>
                </a:cubicBezTo>
                <a:close/>
              </a:path>
            </a:pathLst>
          </a:custGeom>
          <a:solidFill>
            <a:schemeClr val="bg1"/>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4" name="Freeform 8">
            <a:extLst>
              <a:ext uri="{FF2B5EF4-FFF2-40B4-BE49-F238E27FC236}">
                <a16:creationId xmlns:a16="http://schemas.microsoft.com/office/drawing/2014/main" xmlns="" id="{164C2F27-4A1D-4596-BBD9-66DF3096B956}"/>
              </a:ext>
            </a:extLst>
          </p:cNvPr>
          <p:cNvSpPr>
            <a:spLocks/>
          </p:cNvSpPr>
          <p:nvPr/>
        </p:nvSpPr>
        <p:spPr bwMode="auto">
          <a:xfrm>
            <a:off x="7412425" y="2750621"/>
            <a:ext cx="909423" cy="1209743"/>
          </a:xfrm>
          <a:custGeom>
            <a:avLst/>
            <a:gdLst>
              <a:gd name="T0" fmla="*/ 149 w 279"/>
              <a:gd name="T1" fmla="*/ 338 h 370"/>
              <a:gd name="T2" fmla="*/ 140 w 279"/>
              <a:gd name="T3" fmla="*/ 315 h 370"/>
              <a:gd name="T4" fmla="*/ 135 w 279"/>
              <a:gd name="T5" fmla="*/ 238 h 370"/>
              <a:gd name="T6" fmla="*/ 24 w 279"/>
              <a:gd name="T7" fmla="*/ 276 h 370"/>
              <a:gd name="T8" fmla="*/ 2 w 279"/>
              <a:gd name="T9" fmla="*/ 239 h 370"/>
              <a:gd name="T10" fmla="*/ 8 w 279"/>
              <a:gd name="T11" fmla="*/ 206 h 370"/>
              <a:gd name="T12" fmla="*/ 23 w 279"/>
              <a:gd name="T13" fmla="*/ 162 h 370"/>
              <a:gd name="T14" fmla="*/ 107 w 279"/>
              <a:gd name="T15" fmla="*/ 61 h 370"/>
              <a:gd name="T16" fmla="*/ 127 w 279"/>
              <a:gd name="T17" fmla="*/ 5 h 370"/>
              <a:gd name="T18" fmla="*/ 173 w 279"/>
              <a:gd name="T19" fmla="*/ 40 h 370"/>
              <a:gd name="T20" fmla="*/ 169 w 279"/>
              <a:gd name="T21" fmla="*/ 57 h 370"/>
              <a:gd name="T22" fmla="*/ 163 w 279"/>
              <a:gd name="T23" fmla="*/ 75 h 370"/>
              <a:gd name="T24" fmla="*/ 135 w 279"/>
              <a:gd name="T25" fmla="*/ 89 h 370"/>
              <a:gd name="T26" fmla="*/ 133 w 279"/>
              <a:gd name="T27" fmla="*/ 93 h 370"/>
              <a:gd name="T28" fmla="*/ 145 w 279"/>
              <a:gd name="T29" fmla="*/ 107 h 370"/>
              <a:gd name="T30" fmla="*/ 161 w 279"/>
              <a:gd name="T31" fmla="*/ 110 h 370"/>
              <a:gd name="T32" fmla="*/ 210 w 279"/>
              <a:gd name="T33" fmla="*/ 113 h 370"/>
              <a:gd name="T34" fmla="*/ 233 w 279"/>
              <a:gd name="T35" fmla="*/ 108 h 370"/>
              <a:gd name="T36" fmla="*/ 248 w 279"/>
              <a:gd name="T37" fmla="*/ 93 h 370"/>
              <a:gd name="T38" fmla="*/ 261 w 279"/>
              <a:gd name="T39" fmla="*/ 91 h 370"/>
              <a:gd name="T40" fmla="*/ 268 w 279"/>
              <a:gd name="T41" fmla="*/ 102 h 370"/>
              <a:gd name="T42" fmla="*/ 268 w 279"/>
              <a:gd name="T43" fmla="*/ 115 h 370"/>
              <a:gd name="T44" fmla="*/ 256 w 279"/>
              <a:gd name="T45" fmla="*/ 122 h 370"/>
              <a:gd name="T46" fmla="*/ 254 w 279"/>
              <a:gd name="T47" fmla="*/ 117 h 370"/>
              <a:gd name="T48" fmla="*/ 239 w 279"/>
              <a:gd name="T49" fmla="*/ 127 h 370"/>
              <a:gd name="T50" fmla="*/ 203 w 279"/>
              <a:gd name="T51" fmla="*/ 135 h 370"/>
              <a:gd name="T52" fmla="*/ 224 w 279"/>
              <a:gd name="T53" fmla="*/ 137 h 370"/>
              <a:gd name="T54" fmla="*/ 243 w 279"/>
              <a:gd name="T55" fmla="*/ 138 h 370"/>
              <a:gd name="T56" fmla="*/ 254 w 279"/>
              <a:gd name="T57" fmla="*/ 147 h 370"/>
              <a:gd name="T58" fmla="*/ 253 w 279"/>
              <a:gd name="T59" fmla="*/ 155 h 370"/>
              <a:gd name="T60" fmla="*/ 241 w 279"/>
              <a:gd name="T61" fmla="*/ 168 h 370"/>
              <a:gd name="T62" fmla="*/ 227 w 279"/>
              <a:gd name="T63" fmla="*/ 162 h 370"/>
              <a:gd name="T64" fmla="*/ 214 w 279"/>
              <a:gd name="T65" fmla="*/ 159 h 370"/>
              <a:gd name="T66" fmla="*/ 195 w 279"/>
              <a:gd name="T67" fmla="*/ 157 h 370"/>
              <a:gd name="T68" fmla="*/ 157 w 279"/>
              <a:gd name="T69" fmla="*/ 156 h 370"/>
              <a:gd name="T70" fmla="*/ 147 w 279"/>
              <a:gd name="T71" fmla="*/ 150 h 370"/>
              <a:gd name="T72" fmla="*/ 126 w 279"/>
              <a:gd name="T73" fmla="*/ 143 h 370"/>
              <a:gd name="T74" fmla="*/ 98 w 279"/>
              <a:gd name="T75" fmla="*/ 190 h 370"/>
              <a:gd name="T76" fmla="*/ 159 w 279"/>
              <a:gd name="T77" fmla="*/ 173 h 370"/>
              <a:gd name="T78" fmla="*/ 177 w 279"/>
              <a:gd name="T79" fmla="*/ 189 h 370"/>
              <a:gd name="T80" fmla="*/ 192 w 279"/>
              <a:gd name="T81" fmla="*/ 208 h 370"/>
              <a:gd name="T82" fmla="*/ 181 w 279"/>
              <a:gd name="T83" fmla="*/ 285 h 370"/>
              <a:gd name="T84" fmla="*/ 185 w 279"/>
              <a:gd name="T85" fmla="*/ 305 h 370"/>
              <a:gd name="T86" fmla="*/ 203 w 279"/>
              <a:gd name="T87" fmla="*/ 308 h 370"/>
              <a:gd name="T88" fmla="*/ 218 w 279"/>
              <a:gd name="T89" fmla="*/ 313 h 370"/>
              <a:gd name="T90" fmla="*/ 200 w 279"/>
              <a:gd name="T91" fmla="*/ 328 h 370"/>
              <a:gd name="T92" fmla="*/ 214 w 279"/>
              <a:gd name="T93" fmla="*/ 325 h 370"/>
              <a:gd name="T94" fmla="*/ 223 w 279"/>
              <a:gd name="T95" fmla="*/ 330 h 370"/>
              <a:gd name="T96" fmla="*/ 216 w 279"/>
              <a:gd name="T97" fmla="*/ 343 h 370"/>
              <a:gd name="T98" fmla="*/ 197 w 279"/>
              <a:gd name="T99" fmla="*/ 348 h 370"/>
              <a:gd name="T100" fmla="*/ 176 w 279"/>
              <a:gd name="T101" fmla="*/ 353 h 370"/>
              <a:gd name="T102" fmla="*/ 149 w 279"/>
              <a:gd name="T103" fmla="*/ 338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9" h="370">
                <a:moveTo>
                  <a:pt x="149" y="338"/>
                </a:moveTo>
                <a:cubicBezTo>
                  <a:pt x="149" y="338"/>
                  <a:pt x="133" y="330"/>
                  <a:pt x="140" y="315"/>
                </a:cubicBezTo>
                <a:cubicBezTo>
                  <a:pt x="140" y="315"/>
                  <a:pt x="139" y="245"/>
                  <a:pt x="135" y="238"/>
                </a:cubicBezTo>
                <a:cubicBezTo>
                  <a:pt x="135" y="238"/>
                  <a:pt x="74" y="285"/>
                  <a:pt x="24" y="276"/>
                </a:cubicBezTo>
                <a:cubicBezTo>
                  <a:pt x="24" y="276"/>
                  <a:pt x="0" y="264"/>
                  <a:pt x="2" y="239"/>
                </a:cubicBezTo>
                <a:cubicBezTo>
                  <a:pt x="4" y="213"/>
                  <a:pt x="5" y="217"/>
                  <a:pt x="8" y="206"/>
                </a:cubicBezTo>
                <a:cubicBezTo>
                  <a:pt x="12" y="195"/>
                  <a:pt x="10" y="179"/>
                  <a:pt x="23" y="162"/>
                </a:cubicBezTo>
                <a:cubicBezTo>
                  <a:pt x="36" y="145"/>
                  <a:pt x="77" y="81"/>
                  <a:pt x="107" y="61"/>
                </a:cubicBezTo>
                <a:cubicBezTo>
                  <a:pt x="107" y="61"/>
                  <a:pt x="105" y="10"/>
                  <a:pt x="127" y="5"/>
                </a:cubicBezTo>
                <a:cubicBezTo>
                  <a:pt x="127" y="5"/>
                  <a:pt x="184" y="0"/>
                  <a:pt x="173" y="40"/>
                </a:cubicBezTo>
                <a:cubicBezTo>
                  <a:pt x="173" y="40"/>
                  <a:pt x="174" y="55"/>
                  <a:pt x="169" y="57"/>
                </a:cubicBezTo>
                <a:cubicBezTo>
                  <a:pt x="169" y="57"/>
                  <a:pt x="176" y="77"/>
                  <a:pt x="163" y="75"/>
                </a:cubicBezTo>
                <a:cubicBezTo>
                  <a:pt x="163" y="75"/>
                  <a:pt x="149" y="94"/>
                  <a:pt x="135" y="89"/>
                </a:cubicBezTo>
                <a:cubicBezTo>
                  <a:pt x="133" y="93"/>
                  <a:pt x="133" y="93"/>
                  <a:pt x="133" y="93"/>
                </a:cubicBezTo>
                <a:cubicBezTo>
                  <a:pt x="133" y="93"/>
                  <a:pt x="142" y="99"/>
                  <a:pt x="145" y="107"/>
                </a:cubicBezTo>
                <a:cubicBezTo>
                  <a:pt x="145" y="107"/>
                  <a:pt x="152" y="112"/>
                  <a:pt x="161" y="110"/>
                </a:cubicBezTo>
                <a:cubicBezTo>
                  <a:pt x="170" y="109"/>
                  <a:pt x="202" y="112"/>
                  <a:pt x="210" y="113"/>
                </a:cubicBezTo>
                <a:cubicBezTo>
                  <a:pt x="219" y="113"/>
                  <a:pt x="229" y="114"/>
                  <a:pt x="233" y="108"/>
                </a:cubicBezTo>
                <a:cubicBezTo>
                  <a:pt x="237" y="103"/>
                  <a:pt x="241" y="95"/>
                  <a:pt x="248" y="93"/>
                </a:cubicBezTo>
                <a:cubicBezTo>
                  <a:pt x="255" y="91"/>
                  <a:pt x="261" y="91"/>
                  <a:pt x="261" y="91"/>
                </a:cubicBezTo>
                <a:cubicBezTo>
                  <a:pt x="261" y="91"/>
                  <a:pt x="279" y="102"/>
                  <a:pt x="268" y="102"/>
                </a:cubicBezTo>
                <a:cubicBezTo>
                  <a:pt x="268" y="102"/>
                  <a:pt x="271" y="111"/>
                  <a:pt x="268" y="115"/>
                </a:cubicBezTo>
                <a:cubicBezTo>
                  <a:pt x="265" y="118"/>
                  <a:pt x="258" y="122"/>
                  <a:pt x="256" y="122"/>
                </a:cubicBezTo>
                <a:cubicBezTo>
                  <a:pt x="254" y="121"/>
                  <a:pt x="254" y="117"/>
                  <a:pt x="254" y="117"/>
                </a:cubicBezTo>
                <a:cubicBezTo>
                  <a:pt x="254" y="117"/>
                  <a:pt x="245" y="126"/>
                  <a:pt x="239" y="127"/>
                </a:cubicBezTo>
                <a:cubicBezTo>
                  <a:pt x="233" y="129"/>
                  <a:pt x="204" y="135"/>
                  <a:pt x="203" y="135"/>
                </a:cubicBezTo>
                <a:cubicBezTo>
                  <a:pt x="203" y="135"/>
                  <a:pt x="205" y="141"/>
                  <a:pt x="224" y="137"/>
                </a:cubicBezTo>
                <a:cubicBezTo>
                  <a:pt x="224" y="137"/>
                  <a:pt x="234" y="130"/>
                  <a:pt x="243" y="138"/>
                </a:cubicBezTo>
                <a:cubicBezTo>
                  <a:pt x="254" y="147"/>
                  <a:pt x="254" y="147"/>
                  <a:pt x="254" y="147"/>
                </a:cubicBezTo>
                <a:cubicBezTo>
                  <a:pt x="254" y="147"/>
                  <a:pt x="254" y="155"/>
                  <a:pt x="253" y="155"/>
                </a:cubicBezTo>
                <a:cubicBezTo>
                  <a:pt x="253" y="155"/>
                  <a:pt x="247" y="167"/>
                  <a:pt x="241" y="168"/>
                </a:cubicBezTo>
                <a:cubicBezTo>
                  <a:pt x="241" y="168"/>
                  <a:pt x="230" y="165"/>
                  <a:pt x="227" y="162"/>
                </a:cubicBezTo>
                <a:cubicBezTo>
                  <a:pt x="227" y="162"/>
                  <a:pt x="217" y="161"/>
                  <a:pt x="214" y="159"/>
                </a:cubicBezTo>
                <a:cubicBezTo>
                  <a:pt x="212" y="156"/>
                  <a:pt x="202" y="157"/>
                  <a:pt x="195" y="157"/>
                </a:cubicBezTo>
                <a:cubicBezTo>
                  <a:pt x="188" y="157"/>
                  <a:pt x="161" y="158"/>
                  <a:pt x="157" y="156"/>
                </a:cubicBezTo>
                <a:cubicBezTo>
                  <a:pt x="152" y="155"/>
                  <a:pt x="147" y="150"/>
                  <a:pt x="147" y="150"/>
                </a:cubicBezTo>
                <a:cubicBezTo>
                  <a:pt x="147" y="150"/>
                  <a:pt x="135" y="153"/>
                  <a:pt x="126" y="143"/>
                </a:cubicBezTo>
                <a:cubicBezTo>
                  <a:pt x="126" y="143"/>
                  <a:pt x="113" y="180"/>
                  <a:pt x="98" y="190"/>
                </a:cubicBezTo>
                <a:cubicBezTo>
                  <a:pt x="98" y="190"/>
                  <a:pt x="143" y="168"/>
                  <a:pt x="159" y="173"/>
                </a:cubicBezTo>
                <a:cubicBezTo>
                  <a:pt x="159" y="173"/>
                  <a:pt x="177" y="182"/>
                  <a:pt x="177" y="189"/>
                </a:cubicBezTo>
                <a:cubicBezTo>
                  <a:pt x="177" y="189"/>
                  <a:pt x="192" y="196"/>
                  <a:pt x="192" y="208"/>
                </a:cubicBezTo>
                <a:cubicBezTo>
                  <a:pt x="192" y="208"/>
                  <a:pt x="187" y="267"/>
                  <a:pt x="181" y="285"/>
                </a:cubicBezTo>
                <a:cubicBezTo>
                  <a:pt x="175" y="304"/>
                  <a:pt x="179" y="304"/>
                  <a:pt x="185" y="305"/>
                </a:cubicBezTo>
                <a:cubicBezTo>
                  <a:pt x="191" y="305"/>
                  <a:pt x="198" y="311"/>
                  <a:pt x="203" y="308"/>
                </a:cubicBezTo>
                <a:cubicBezTo>
                  <a:pt x="208" y="305"/>
                  <a:pt x="222" y="300"/>
                  <a:pt x="218" y="313"/>
                </a:cubicBezTo>
                <a:cubicBezTo>
                  <a:pt x="200" y="328"/>
                  <a:pt x="200" y="328"/>
                  <a:pt x="200" y="328"/>
                </a:cubicBezTo>
                <a:cubicBezTo>
                  <a:pt x="200" y="328"/>
                  <a:pt x="210" y="328"/>
                  <a:pt x="214" y="325"/>
                </a:cubicBezTo>
                <a:cubicBezTo>
                  <a:pt x="218" y="322"/>
                  <a:pt x="226" y="321"/>
                  <a:pt x="223" y="330"/>
                </a:cubicBezTo>
                <a:cubicBezTo>
                  <a:pt x="220" y="338"/>
                  <a:pt x="220" y="340"/>
                  <a:pt x="216" y="343"/>
                </a:cubicBezTo>
                <a:cubicBezTo>
                  <a:pt x="212" y="345"/>
                  <a:pt x="203" y="347"/>
                  <a:pt x="197" y="348"/>
                </a:cubicBezTo>
                <a:cubicBezTo>
                  <a:pt x="191" y="348"/>
                  <a:pt x="180" y="350"/>
                  <a:pt x="176" y="353"/>
                </a:cubicBezTo>
                <a:cubicBezTo>
                  <a:pt x="172" y="357"/>
                  <a:pt x="141" y="370"/>
                  <a:pt x="149" y="338"/>
                </a:cubicBezTo>
                <a:close/>
              </a:path>
            </a:pathLst>
          </a:custGeom>
          <a:solidFill>
            <a:schemeClr val="bg1">
              <a:lumMod val="50000"/>
            </a:schemeClr>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5" name="Freeform 9">
            <a:extLst>
              <a:ext uri="{FF2B5EF4-FFF2-40B4-BE49-F238E27FC236}">
                <a16:creationId xmlns:a16="http://schemas.microsoft.com/office/drawing/2014/main" xmlns="" id="{611FD5F2-7B48-41B6-A48D-A415A408C2BF}"/>
              </a:ext>
            </a:extLst>
          </p:cNvPr>
          <p:cNvSpPr>
            <a:spLocks/>
          </p:cNvSpPr>
          <p:nvPr/>
        </p:nvSpPr>
        <p:spPr bwMode="auto">
          <a:xfrm>
            <a:off x="9009556" y="3294642"/>
            <a:ext cx="830883" cy="1533535"/>
          </a:xfrm>
          <a:custGeom>
            <a:avLst/>
            <a:gdLst>
              <a:gd name="T0" fmla="*/ 215 w 255"/>
              <a:gd name="T1" fmla="*/ 443 h 469"/>
              <a:gd name="T2" fmla="*/ 237 w 255"/>
              <a:gd name="T3" fmla="*/ 444 h 469"/>
              <a:gd name="T4" fmla="*/ 240 w 255"/>
              <a:gd name="T5" fmla="*/ 450 h 469"/>
              <a:gd name="T6" fmla="*/ 227 w 255"/>
              <a:gd name="T7" fmla="*/ 461 h 469"/>
              <a:gd name="T8" fmla="*/ 196 w 255"/>
              <a:gd name="T9" fmla="*/ 464 h 469"/>
              <a:gd name="T10" fmla="*/ 178 w 255"/>
              <a:gd name="T11" fmla="*/ 466 h 469"/>
              <a:gd name="T12" fmla="*/ 160 w 255"/>
              <a:gd name="T13" fmla="*/ 450 h 469"/>
              <a:gd name="T14" fmla="*/ 157 w 255"/>
              <a:gd name="T15" fmla="*/ 401 h 469"/>
              <a:gd name="T16" fmla="*/ 151 w 255"/>
              <a:gd name="T17" fmla="*/ 340 h 469"/>
              <a:gd name="T18" fmla="*/ 141 w 255"/>
              <a:gd name="T19" fmla="*/ 320 h 469"/>
              <a:gd name="T20" fmla="*/ 23 w 255"/>
              <a:gd name="T21" fmla="*/ 277 h 469"/>
              <a:gd name="T22" fmla="*/ 19 w 255"/>
              <a:gd name="T23" fmla="*/ 220 h 469"/>
              <a:gd name="T24" fmla="*/ 31 w 255"/>
              <a:gd name="T25" fmla="*/ 185 h 469"/>
              <a:gd name="T26" fmla="*/ 60 w 255"/>
              <a:gd name="T27" fmla="*/ 125 h 469"/>
              <a:gd name="T28" fmla="*/ 111 w 255"/>
              <a:gd name="T29" fmla="*/ 51 h 469"/>
              <a:gd name="T30" fmla="*/ 134 w 255"/>
              <a:gd name="T31" fmla="*/ 2 h 469"/>
              <a:gd name="T32" fmla="*/ 177 w 255"/>
              <a:gd name="T33" fmla="*/ 16 h 469"/>
              <a:gd name="T34" fmla="*/ 174 w 255"/>
              <a:gd name="T35" fmla="*/ 54 h 469"/>
              <a:gd name="T36" fmla="*/ 165 w 255"/>
              <a:gd name="T37" fmla="*/ 72 h 469"/>
              <a:gd name="T38" fmla="*/ 142 w 255"/>
              <a:gd name="T39" fmla="*/ 87 h 469"/>
              <a:gd name="T40" fmla="*/ 143 w 255"/>
              <a:gd name="T41" fmla="*/ 97 h 469"/>
              <a:gd name="T42" fmla="*/ 165 w 255"/>
              <a:gd name="T43" fmla="*/ 111 h 469"/>
              <a:gd name="T44" fmla="*/ 173 w 255"/>
              <a:gd name="T45" fmla="*/ 115 h 469"/>
              <a:gd name="T46" fmla="*/ 181 w 255"/>
              <a:gd name="T47" fmla="*/ 133 h 469"/>
              <a:gd name="T48" fmla="*/ 172 w 255"/>
              <a:gd name="T49" fmla="*/ 146 h 469"/>
              <a:gd name="T50" fmla="*/ 163 w 255"/>
              <a:gd name="T51" fmla="*/ 146 h 469"/>
              <a:gd name="T52" fmla="*/ 155 w 255"/>
              <a:gd name="T53" fmla="*/ 140 h 469"/>
              <a:gd name="T54" fmla="*/ 144 w 255"/>
              <a:gd name="T55" fmla="*/ 128 h 469"/>
              <a:gd name="T56" fmla="*/ 139 w 255"/>
              <a:gd name="T57" fmla="*/ 130 h 469"/>
              <a:gd name="T58" fmla="*/ 100 w 255"/>
              <a:gd name="T59" fmla="*/ 204 h 469"/>
              <a:gd name="T60" fmla="*/ 88 w 255"/>
              <a:gd name="T61" fmla="*/ 238 h 469"/>
              <a:gd name="T62" fmla="*/ 178 w 255"/>
              <a:gd name="T63" fmla="*/ 280 h 469"/>
              <a:gd name="T64" fmla="*/ 194 w 255"/>
              <a:gd name="T65" fmla="*/ 309 h 469"/>
              <a:gd name="T66" fmla="*/ 200 w 255"/>
              <a:gd name="T67" fmla="*/ 394 h 469"/>
              <a:gd name="T68" fmla="*/ 213 w 255"/>
              <a:gd name="T69" fmla="*/ 421 h 469"/>
              <a:gd name="T70" fmla="*/ 237 w 255"/>
              <a:gd name="T71" fmla="*/ 423 h 469"/>
              <a:gd name="T72" fmla="*/ 254 w 255"/>
              <a:gd name="T73" fmla="*/ 424 h 469"/>
              <a:gd name="T74" fmla="*/ 245 w 255"/>
              <a:gd name="T75" fmla="*/ 437 h 469"/>
              <a:gd name="T76" fmla="*/ 230 w 255"/>
              <a:gd name="T77" fmla="*/ 441 h 469"/>
              <a:gd name="T78" fmla="*/ 215 w 255"/>
              <a:gd name="T79" fmla="*/ 443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5" h="469">
                <a:moveTo>
                  <a:pt x="215" y="443"/>
                </a:moveTo>
                <a:cubicBezTo>
                  <a:pt x="215" y="443"/>
                  <a:pt x="219" y="451"/>
                  <a:pt x="237" y="444"/>
                </a:cubicBezTo>
                <a:cubicBezTo>
                  <a:pt x="237" y="444"/>
                  <a:pt x="243" y="446"/>
                  <a:pt x="240" y="450"/>
                </a:cubicBezTo>
                <a:cubicBezTo>
                  <a:pt x="240" y="450"/>
                  <a:pt x="238" y="461"/>
                  <a:pt x="227" y="461"/>
                </a:cubicBezTo>
                <a:cubicBezTo>
                  <a:pt x="227" y="461"/>
                  <a:pt x="211" y="468"/>
                  <a:pt x="196" y="464"/>
                </a:cubicBezTo>
                <a:cubicBezTo>
                  <a:pt x="196" y="464"/>
                  <a:pt x="184" y="465"/>
                  <a:pt x="178" y="466"/>
                </a:cubicBezTo>
                <a:cubicBezTo>
                  <a:pt x="172" y="467"/>
                  <a:pt x="157" y="469"/>
                  <a:pt x="160" y="450"/>
                </a:cubicBezTo>
                <a:cubicBezTo>
                  <a:pt x="163" y="430"/>
                  <a:pt x="160" y="408"/>
                  <a:pt x="157" y="401"/>
                </a:cubicBezTo>
                <a:cubicBezTo>
                  <a:pt x="155" y="394"/>
                  <a:pt x="148" y="354"/>
                  <a:pt x="151" y="340"/>
                </a:cubicBezTo>
                <a:cubicBezTo>
                  <a:pt x="151" y="340"/>
                  <a:pt x="154" y="324"/>
                  <a:pt x="141" y="320"/>
                </a:cubicBezTo>
                <a:cubicBezTo>
                  <a:pt x="141" y="320"/>
                  <a:pt x="30" y="289"/>
                  <a:pt x="23" y="277"/>
                </a:cubicBezTo>
                <a:cubicBezTo>
                  <a:pt x="23" y="277"/>
                  <a:pt x="0" y="251"/>
                  <a:pt x="19" y="220"/>
                </a:cubicBezTo>
                <a:cubicBezTo>
                  <a:pt x="19" y="220"/>
                  <a:pt x="29" y="194"/>
                  <a:pt x="31" y="185"/>
                </a:cubicBezTo>
                <a:cubicBezTo>
                  <a:pt x="32" y="176"/>
                  <a:pt x="57" y="135"/>
                  <a:pt x="60" y="125"/>
                </a:cubicBezTo>
                <a:cubicBezTo>
                  <a:pt x="62" y="115"/>
                  <a:pt x="80" y="49"/>
                  <a:pt x="111" y="51"/>
                </a:cubicBezTo>
                <a:cubicBezTo>
                  <a:pt x="111" y="51"/>
                  <a:pt x="111" y="4"/>
                  <a:pt x="134" y="2"/>
                </a:cubicBezTo>
                <a:cubicBezTo>
                  <a:pt x="134" y="2"/>
                  <a:pt x="168" y="0"/>
                  <a:pt x="177" y="16"/>
                </a:cubicBezTo>
                <a:cubicBezTo>
                  <a:pt x="177" y="16"/>
                  <a:pt x="191" y="45"/>
                  <a:pt x="174" y="54"/>
                </a:cubicBezTo>
                <a:cubicBezTo>
                  <a:pt x="174" y="54"/>
                  <a:pt x="179" y="74"/>
                  <a:pt x="165" y="72"/>
                </a:cubicBezTo>
                <a:cubicBezTo>
                  <a:pt x="165" y="72"/>
                  <a:pt x="151" y="92"/>
                  <a:pt x="142" y="87"/>
                </a:cubicBezTo>
                <a:cubicBezTo>
                  <a:pt x="142" y="87"/>
                  <a:pt x="139" y="94"/>
                  <a:pt x="143" y="97"/>
                </a:cubicBezTo>
                <a:cubicBezTo>
                  <a:pt x="147" y="101"/>
                  <a:pt x="148" y="107"/>
                  <a:pt x="165" y="111"/>
                </a:cubicBezTo>
                <a:cubicBezTo>
                  <a:pt x="173" y="115"/>
                  <a:pt x="173" y="115"/>
                  <a:pt x="173" y="115"/>
                </a:cubicBezTo>
                <a:cubicBezTo>
                  <a:pt x="173" y="115"/>
                  <a:pt x="181" y="131"/>
                  <a:pt x="181" y="133"/>
                </a:cubicBezTo>
                <a:cubicBezTo>
                  <a:pt x="181" y="136"/>
                  <a:pt x="174" y="144"/>
                  <a:pt x="172" y="146"/>
                </a:cubicBezTo>
                <a:cubicBezTo>
                  <a:pt x="169" y="149"/>
                  <a:pt x="163" y="146"/>
                  <a:pt x="163" y="146"/>
                </a:cubicBezTo>
                <a:cubicBezTo>
                  <a:pt x="163" y="146"/>
                  <a:pt x="153" y="147"/>
                  <a:pt x="155" y="140"/>
                </a:cubicBezTo>
                <a:cubicBezTo>
                  <a:pt x="155" y="140"/>
                  <a:pt x="143" y="134"/>
                  <a:pt x="144" y="128"/>
                </a:cubicBezTo>
                <a:cubicBezTo>
                  <a:pt x="139" y="130"/>
                  <a:pt x="139" y="130"/>
                  <a:pt x="139" y="130"/>
                </a:cubicBezTo>
                <a:cubicBezTo>
                  <a:pt x="139" y="130"/>
                  <a:pt x="120" y="193"/>
                  <a:pt x="100" y="204"/>
                </a:cubicBezTo>
                <a:cubicBezTo>
                  <a:pt x="100" y="204"/>
                  <a:pt x="84" y="230"/>
                  <a:pt x="88" y="238"/>
                </a:cubicBezTo>
                <a:cubicBezTo>
                  <a:pt x="88" y="238"/>
                  <a:pt x="160" y="258"/>
                  <a:pt x="178" y="280"/>
                </a:cubicBezTo>
                <a:cubicBezTo>
                  <a:pt x="178" y="280"/>
                  <a:pt x="196" y="285"/>
                  <a:pt x="194" y="309"/>
                </a:cubicBezTo>
                <a:cubicBezTo>
                  <a:pt x="194" y="309"/>
                  <a:pt x="199" y="368"/>
                  <a:pt x="200" y="394"/>
                </a:cubicBezTo>
                <a:cubicBezTo>
                  <a:pt x="200" y="394"/>
                  <a:pt x="206" y="417"/>
                  <a:pt x="213" y="421"/>
                </a:cubicBezTo>
                <a:cubicBezTo>
                  <a:pt x="220" y="425"/>
                  <a:pt x="231" y="425"/>
                  <a:pt x="237" y="423"/>
                </a:cubicBezTo>
                <a:cubicBezTo>
                  <a:pt x="242" y="421"/>
                  <a:pt x="255" y="411"/>
                  <a:pt x="254" y="424"/>
                </a:cubicBezTo>
                <a:cubicBezTo>
                  <a:pt x="254" y="424"/>
                  <a:pt x="249" y="434"/>
                  <a:pt x="245" y="437"/>
                </a:cubicBezTo>
                <a:cubicBezTo>
                  <a:pt x="240" y="439"/>
                  <a:pt x="236" y="441"/>
                  <a:pt x="230" y="441"/>
                </a:cubicBezTo>
                <a:cubicBezTo>
                  <a:pt x="225" y="441"/>
                  <a:pt x="215" y="443"/>
                  <a:pt x="215" y="443"/>
                </a:cubicBezTo>
                <a:close/>
              </a:path>
            </a:pathLst>
          </a:custGeom>
          <a:solidFill>
            <a:schemeClr val="bg1">
              <a:lumMod val="50000"/>
            </a:schemeClr>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6" name="Freeform 10">
            <a:extLst>
              <a:ext uri="{FF2B5EF4-FFF2-40B4-BE49-F238E27FC236}">
                <a16:creationId xmlns:a16="http://schemas.microsoft.com/office/drawing/2014/main" xmlns="" id="{F95BF75F-EB9D-4E9D-B7DE-73AA0C4A457E}"/>
              </a:ext>
            </a:extLst>
          </p:cNvPr>
          <p:cNvSpPr>
            <a:spLocks noEditPoints="1"/>
          </p:cNvSpPr>
          <p:nvPr/>
        </p:nvSpPr>
        <p:spPr bwMode="auto">
          <a:xfrm>
            <a:off x="10683344" y="3821892"/>
            <a:ext cx="724783" cy="1810480"/>
          </a:xfrm>
          <a:custGeom>
            <a:avLst/>
            <a:gdLst>
              <a:gd name="T0" fmla="*/ 218 w 222"/>
              <a:gd name="T1" fmla="*/ 499 h 554"/>
              <a:gd name="T2" fmla="*/ 205 w 222"/>
              <a:gd name="T3" fmla="*/ 501 h 554"/>
              <a:gd name="T4" fmla="*/ 177 w 222"/>
              <a:gd name="T5" fmla="*/ 497 h 554"/>
              <a:gd name="T6" fmla="*/ 165 w 222"/>
              <a:gd name="T7" fmla="*/ 449 h 554"/>
              <a:gd name="T8" fmla="*/ 160 w 222"/>
              <a:gd name="T9" fmla="*/ 383 h 554"/>
              <a:gd name="T10" fmla="*/ 156 w 222"/>
              <a:gd name="T11" fmla="*/ 352 h 554"/>
              <a:gd name="T12" fmla="*/ 128 w 222"/>
              <a:gd name="T13" fmla="*/ 281 h 554"/>
              <a:gd name="T14" fmla="*/ 113 w 222"/>
              <a:gd name="T15" fmla="*/ 249 h 554"/>
              <a:gd name="T16" fmla="*/ 121 w 222"/>
              <a:gd name="T17" fmla="*/ 188 h 554"/>
              <a:gd name="T18" fmla="*/ 125 w 222"/>
              <a:gd name="T19" fmla="*/ 90 h 554"/>
              <a:gd name="T20" fmla="*/ 126 w 222"/>
              <a:gd name="T21" fmla="*/ 83 h 554"/>
              <a:gd name="T22" fmla="*/ 147 w 222"/>
              <a:gd name="T23" fmla="*/ 69 h 554"/>
              <a:gd name="T24" fmla="*/ 156 w 222"/>
              <a:gd name="T25" fmla="*/ 52 h 554"/>
              <a:gd name="T26" fmla="*/ 160 w 222"/>
              <a:gd name="T27" fmla="*/ 35 h 554"/>
              <a:gd name="T28" fmla="*/ 116 w 222"/>
              <a:gd name="T29" fmla="*/ 1 h 554"/>
              <a:gd name="T30" fmla="*/ 97 w 222"/>
              <a:gd name="T31" fmla="*/ 53 h 554"/>
              <a:gd name="T32" fmla="*/ 88 w 222"/>
              <a:gd name="T33" fmla="*/ 60 h 554"/>
              <a:gd name="T34" fmla="*/ 34 w 222"/>
              <a:gd name="T35" fmla="*/ 62 h 554"/>
              <a:gd name="T36" fmla="*/ 12 w 222"/>
              <a:gd name="T37" fmla="*/ 65 h 554"/>
              <a:gd name="T38" fmla="*/ 6 w 222"/>
              <a:gd name="T39" fmla="*/ 86 h 554"/>
              <a:gd name="T40" fmla="*/ 38 w 222"/>
              <a:gd name="T41" fmla="*/ 153 h 554"/>
              <a:gd name="T42" fmla="*/ 53 w 222"/>
              <a:gd name="T43" fmla="*/ 179 h 554"/>
              <a:gd name="T44" fmla="*/ 52 w 222"/>
              <a:gd name="T45" fmla="*/ 230 h 554"/>
              <a:gd name="T46" fmla="*/ 62 w 222"/>
              <a:gd name="T47" fmla="*/ 303 h 554"/>
              <a:gd name="T48" fmla="*/ 89 w 222"/>
              <a:gd name="T49" fmla="*/ 365 h 554"/>
              <a:gd name="T50" fmla="*/ 100 w 222"/>
              <a:gd name="T51" fmla="*/ 407 h 554"/>
              <a:gd name="T52" fmla="*/ 107 w 222"/>
              <a:gd name="T53" fmla="*/ 483 h 554"/>
              <a:gd name="T54" fmla="*/ 110 w 222"/>
              <a:gd name="T55" fmla="*/ 516 h 554"/>
              <a:gd name="T56" fmla="*/ 124 w 222"/>
              <a:gd name="T57" fmla="*/ 541 h 554"/>
              <a:gd name="T58" fmla="*/ 147 w 222"/>
              <a:gd name="T59" fmla="*/ 549 h 554"/>
              <a:gd name="T60" fmla="*/ 164 w 222"/>
              <a:gd name="T61" fmla="*/ 549 h 554"/>
              <a:gd name="T62" fmla="*/ 184 w 222"/>
              <a:gd name="T63" fmla="*/ 544 h 554"/>
              <a:gd name="T64" fmla="*/ 180 w 222"/>
              <a:gd name="T65" fmla="*/ 534 h 554"/>
              <a:gd name="T66" fmla="*/ 161 w 222"/>
              <a:gd name="T67" fmla="*/ 526 h 554"/>
              <a:gd name="T68" fmla="*/ 169 w 222"/>
              <a:gd name="T69" fmla="*/ 520 h 554"/>
              <a:gd name="T70" fmla="*/ 190 w 222"/>
              <a:gd name="T71" fmla="*/ 519 h 554"/>
              <a:gd name="T72" fmla="*/ 215 w 222"/>
              <a:gd name="T73" fmla="*/ 511 h 554"/>
              <a:gd name="T74" fmla="*/ 218 w 222"/>
              <a:gd name="T75" fmla="*/ 499 h 554"/>
              <a:gd name="T76" fmla="*/ 43 w 222"/>
              <a:gd name="T77" fmla="*/ 102 h 554"/>
              <a:gd name="T78" fmla="*/ 50 w 222"/>
              <a:gd name="T79" fmla="*/ 106 h 554"/>
              <a:gd name="T80" fmla="*/ 54 w 222"/>
              <a:gd name="T81" fmla="*/ 140 h 554"/>
              <a:gd name="T82" fmla="*/ 43 w 222"/>
              <a:gd name="T83" fmla="*/ 102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2" h="554">
                <a:moveTo>
                  <a:pt x="218" y="499"/>
                </a:moveTo>
                <a:cubicBezTo>
                  <a:pt x="219" y="495"/>
                  <a:pt x="210" y="498"/>
                  <a:pt x="205" y="501"/>
                </a:cubicBezTo>
                <a:cubicBezTo>
                  <a:pt x="201" y="503"/>
                  <a:pt x="177" y="497"/>
                  <a:pt x="177" y="497"/>
                </a:cubicBezTo>
                <a:cubicBezTo>
                  <a:pt x="171" y="493"/>
                  <a:pt x="164" y="471"/>
                  <a:pt x="165" y="449"/>
                </a:cubicBezTo>
                <a:cubicBezTo>
                  <a:pt x="165" y="428"/>
                  <a:pt x="160" y="383"/>
                  <a:pt x="160" y="383"/>
                </a:cubicBezTo>
                <a:cubicBezTo>
                  <a:pt x="165" y="368"/>
                  <a:pt x="156" y="352"/>
                  <a:pt x="156" y="352"/>
                </a:cubicBezTo>
                <a:cubicBezTo>
                  <a:pt x="153" y="329"/>
                  <a:pt x="133" y="293"/>
                  <a:pt x="128" y="281"/>
                </a:cubicBezTo>
                <a:cubicBezTo>
                  <a:pt x="122" y="268"/>
                  <a:pt x="115" y="263"/>
                  <a:pt x="113" y="249"/>
                </a:cubicBezTo>
                <a:cubicBezTo>
                  <a:pt x="112" y="235"/>
                  <a:pt x="121" y="188"/>
                  <a:pt x="121" y="188"/>
                </a:cubicBezTo>
                <a:cubicBezTo>
                  <a:pt x="133" y="155"/>
                  <a:pt x="125" y="94"/>
                  <a:pt x="125" y="90"/>
                </a:cubicBezTo>
                <a:cubicBezTo>
                  <a:pt x="124" y="85"/>
                  <a:pt x="126" y="83"/>
                  <a:pt x="126" y="83"/>
                </a:cubicBezTo>
                <a:cubicBezTo>
                  <a:pt x="137" y="90"/>
                  <a:pt x="147" y="69"/>
                  <a:pt x="147" y="69"/>
                </a:cubicBezTo>
                <a:cubicBezTo>
                  <a:pt x="161" y="71"/>
                  <a:pt x="156" y="52"/>
                  <a:pt x="156" y="52"/>
                </a:cubicBezTo>
                <a:cubicBezTo>
                  <a:pt x="163" y="45"/>
                  <a:pt x="160" y="35"/>
                  <a:pt x="160" y="35"/>
                </a:cubicBezTo>
                <a:cubicBezTo>
                  <a:pt x="168" y="0"/>
                  <a:pt x="116" y="1"/>
                  <a:pt x="116" y="1"/>
                </a:cubicBezTo>
                <a:cubicBezTo>
                  <a:pt x="88" y="6"/>
                  <a:pt x="97" y="53"/>
                  <a:pt x="97" y="53"/>
                </a:cubicBezTo>
                <a:cubicBezTo>
                  <a:pt x="97" y="56"/>
                  <a:pt x="88" y="60"/>
                  <a:pt x="88" y="60"/>
                </a:cubicBezTo>
                <a:cubicBezTo>
                  <a:pt x="61" y="51"/>
                  <a:pt x="34" y="62"/>
                  <a:pt x="34" y="62"/>
                </a:cubicBezTo>
                <a:cubicBezTo>
                  <a:pt x="27" y="65"/>
                  <a:pt x="12" y="65"/>
                  <a:pt x="12" y="65"/>
                </a:cubicBezTo>
                <a:cubicBezTo>
                  <a:pt x="0" y="68"/>
                  <a:pt x="6" y="86"/>
                  <a:pt x="6" y="86"/>
                </a:cubicBezTo>
                <a:cubicBezTo>
                  <a:pt x="4" y="109"/>
                  <a:pt x="38" y="153"/>
                  <a:pt x="38" y="153"/>
                </a:cubicBezTo>
                <a:cubicBezTo>
                  <a:pt x="38" y="163"/>
                  <a:pt x="53" y="179"/>
                  <a:pt x="53" y="179"/>
                </a:cubicBezTo>
                <a:cubicBezTo>
                  <a:pt x="54" y="186"/>
                  <a:pt x="52" y="230"/>
                  <a:pt x="52" y="230"/>
                </a:cubicBezTo>
                <a:cubicBezTo>
                  <a:pt x="23" y="271"/>
                  <a:pt x="59" y="297"/>
                  <a:pt x="62" y="303"/>
                </a:cubicBezTo>
                <a:cubicBezTo>
                  <a:pt x="65" y="309"/>
                  <a:pt x="84" y="355"/>
                  <a:pt x="89" y="365"/>
                </a:cubicBezTo>
                <a:cubicBezTo>
                  <a:pt x="93" y="375"/>
                  <a:pt x="104" y="370"/>
                  <a:pt x="100" y="407"/>
                </a:cubicBezTo>
                <a:cubicBezTo>
                  <a:pt x="96" y="444"/>
                  <a:pt x="105" y="472"/>
                  <a:pt x="107" y="483"/>
                </a:cubicBezTo>
                <a:cubicBezTo>
                  <a:pt x="109" y="493"/>
                  <a:pt x="117" y="492"/>
                  <a:pt x="110" y="516"/>
                </a:cubicBezTo>
                <a:cubicBezTo>
                  <a:pt x="102" y="540"/>
                  <a:pt x="116" y="539"/>
                  <a:pt x="124" y="541"/>
                </a:cubicBezTo>
                <a:cubicBezTo>
                  <a:pt x="132" y="543"/>
                  <a:pt x="140" y="543"/>
                  <a:pt x="147" y="549"/>
                </a:cubicBezTo>
                <a:cubicBezTo>
                  <a:pt x="153" y="554"/>
                  <a:pt x="158" y="551"/>
                  <a:pt x="164" y="549"/>
                </a:cubicBezTo>
                <a:cubicBezTo>
                  <a:pt x="171" y="548"/>
                  <a:pt x="184" y="544"/>
                  <a:pt x="184" y="544"/>
                </a:cubicBezTo>
                <a:cubicBezTo>
                  <a:pt x="192" y="541"/>
                  <a:pt x="185" y="533"/>
                  <a:pt x="180" y="534"/>
                </a:cubicBezTo>
                <a:cubicBezTo>
                  <a:pt x="174" y="535"/>
                  <a:pt x="161" y="526"/>
                  <a:pt x="161" y="526"/>
                </a:cubicBezTo>
                <a:cubicBezTo>
                  <a:pt x="161" y="526"/>
                  <a:pt x="165" y="522"/>
                  <a:pt x="169" y="520"/>
                </a:cubicBezTo>
                <a:cubicBezTo>
                  <a:pt x="172" y="517"/>
                  <a:pt x="181" y="519"/>
                  <a:pt x="190" y="519"/>
                </a:cubicBezTo>
                <a:cubicBezTo>
                  <a:pt x="200" y="519"/>
                  <a:pt x="207" y="517"/>
                  <a:pt x="215" y="511"/>
                </a:cubicBezTo>
                <a:cubicBezTo>
                  <a:pt x="222" y="506"/>
                  <a:pt x="218" y="499"/>
                  <a:pt x="218" y="499"/>
                </a:cubicBezTo>
                <a:close/>
                <a:moveTo>
                  <a:pt x="43" y="102"/>
                </a:moveTo>
                <a:cubicBezTo>
                  <a:pt x="44" y="105"/>
                  <a:pt x="50" y="106"/>
                  <a:pt x="50" y="106"/>
                </a:cubicBezTo>
                <a:cubicBezTo>
                  <a:pt x="50" y="112"/>
                  <a:pt x="54" y="140"/>
                  <a:pt x="54" y="140"/>
                </a:cubicBezTo>
                <a:cubicBezTo>
                  <a:pt x="48" y="133"/>
                  <a:pt x="43" y="102"/>
                  <a:pt x="43" y="102"/>
                </a:cubicBezTo>
                <a:close/>
              </a:path>
            </a:pathLst>
          </a:custGeom>
          <a:solidFill>
            <a:schemeClr val="bg1">
              <a:lumMod val="50000"/>
            </a:schemeClr>
          </a:solidFill>
          <a:ln>
            <a:noFill/>
          </a:ln>
          <a:effectLst/>
        </p:spPr>
        <p:txBody>
          <a:bodyPr vert="horz" wrap="square" lIns="91423" tIns="45712" rIns="91423" bIns="45712" numCol="1" anchor="t" anchorCtr="0" compatLnSpc="1">
            <a:prstTxWarp prst="textNoShape">
              <a:avLst/>
            </a:prstTxWarp>
          </a:bodyPr>
          <a:lstStyle/>
          <a:p>
            <a:pPr defTabSz="1218934">
              <a:defRPr/>
            </a:pPr>
            <a:endParaRPr lang="en-US" sz="1328" kern="0" dirty="0">
              <a:solidFill>
                <a:prstClr val="black"/>
              </a:solidFill>
              <a:effectLst>
                <a:outerShdw blurRad="50800" dist="38100" dir="2700000" algn="tl" rotWithShape="0">
                  <a:prstClr val="black">
                    <a:alpha val="40000"/>
                  </a:prstClr>
                </a:outerShdw>
              </a:effectLst>
            </a:endParaRPr>
          </a:p>
        </p:txBody>
      </p:sp>
      <p:sp>
        <p:nvSpPr>
          <p:cNvPr id="137" name="矩形 136">
            <a:extLst>
              <a:ext uri="{FF2B5EF4-FFF2-40B4-BE49-F238E27FC236}">
                <a16:creationId xmlns:a16="http://schemas.microsoft.com/office/drawing/2014/main" xmlns="" id="{EF46BDA7-AA4A-4FA4-9EDC-3AD1AF5D4EC2}"/>
              </a:ext>
            </a:extLst>
          </p:cNvPr>
          <p:cNvSpPr/>
          <p:nvPr/>
        </p:nvSpPr>
        <p:spPr>
          <a:xfrm>
            <a:off x="3244332" y="4775501"/>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rgbClr val="C00000"/>
                </a:solidFill>
                <a:latin typeface="微软雅黑" pitchFamily="34" charset="-122"/>
                <a:ea typeface="微软雅黑" pitchFamily="34" charset="-122"/>
              </a:rPr>
              <a:t>2020</a:t>
            </a:r>
            <a:endParaRPr lang="zh-CN" altLang="en-US" sz="2000" b="1" dirty="0">
              <a:solidFill>
                <a:srgbClr val="C00000"/>
              </a:solidFill>
              <a:latin typeface="微软雅黑" pitchFamily="34" charset="-122"/>
              <a:ea typeface="微软雅黑" pitchFamily="34" charset="-122"/>
            </a:endParaRPr>
          </a:p>
        </p:txBody>
      </p:sp>
      <p:sp>
        <p:nvSpPr>
          <p:cNvPr id="138" name="矩形 137">
            <a:extLst>
              <a:ext uri="{FF2B5EF4-FFF2-40B4-BE49-F238E27FC236}">
                <a16:creationId xmlns:a16="http://schemas.microsoft.com/office/drawing/2014/main" xmlns="" id="{5696338F-4D3C-473F-909D-2F7F9F8644E1}"/>
              </a:ext>
            </a:extLst>
          </p:cNvPr>
          <p:cNvSpPr/>
          <p:nvPr/>
        </p:nvSpPr>
        <p:spPr>
          <a:xfrm>
            <a:off x="5163863" y="4075227"/>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chemeClr val="bg1"/>
                </a:solidFill>
                <a:latin typeface="微软雅黑" pitchFamily="34" charset="-122"/>
                <a:ea typeface="微软雅黑" pitchFamily="34" charset="-122"/>
              </a:rPr>
              <a:t>2021</a:t>
            </a:r>
            <a:endParaRPr lang="zh-CN" altLang="en-US" sz="2000" b="1" dirty="0">
              <a:solidFill>
                <a:schemeClr val="bg1"/>
              </a:solidFill>
              <a:latin typeface="微软雅黑" pitchFamily="34" charset="-122"/>
              <a:ea typeface="微软雅黑" pitchFamily="34" charset="-122"/>
            </a:endParaRPr>
          </a:p>
        </p:txBody>
      </p:sp>
      <p:sp>
        <p:nvSpPr>
          <p:cNvPr id="139" name="矩形 138">
            <a:extLst>
              <a:ext uri="{FF2B5EF4-FFF2-40B4-BE49-F238E27FC236}">
                <a16:creationId xmlns:a16="http://schemas.microsoft.com/office/drawing/2014/main" xmlns="" id="{076B593A-5F4D-4B58-BF9D-0C585FE2EFCF}"/>
              </a:ext>
            </a:extLst>
          </p:cNvPr>
          <p:cNvSpPr/>
          <p:nvPr/>
        </p:nvSpPr>
        <p:spPr>
          <a:xfrm>
            <a:off x="1413527" y="5517414"/>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rgbClr val="C00000"/>
                </a:solidFill>
                <a:latin typeface="微软雅黑" pitchFamily="34" charset="-122"/>
                <a:ea typeface="微软雅黑" pitchFamily="34" charset="-122"/>
              </a:rPr>
              <a:t>2019</a:t>
            </a:r>
            <a:endParaRPr lang="zh-CN" altLang="en-US" sz="2000" b="1" dirty="0">
              <a:solidFill>
                <a:srgbClr val="C00000"/>
              </a:solidFill>
              <a:latin typeface="微软雅黑" pitchFamily="34" charset="-122"/>
              <a:ea typeface="微软雅黑" pitchFamily="34" charset="-122"/>
            </a:endParaRPr>
          </a:p>
        </p:txBody>
      </p:sp>
      <p:sp>
        <p:nvSpPr>
          <p:cNvPr id="140" name="矩形 139">
            <a:extLst>
              <a:ext uri="{FF2B5EF4-FFF2-40B4-BE49-F238E27FC236}">
                <a16:creationId xmlns:a16="http://schemas.microsoft.com/office/drawing/2014/main" xmlns="" id="{279CB71D-1EB2-465C-9172-B4111676D588}"/>
              </a:ext>
            </a:extLst>
          </p:cNvPr>
          <p:cNvSpPr/>
          <p:nvPr/>
        </p:nvSpPr>
        <p:spPr>
          <a:xfrm>
            <a:off x="8710754" y="4914478"/>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rgbClr val="C00000"/>
                </a:solidFill>
                <a:latin typeface="微软雅黑" pitchFamily="34" charset="-122"/>
                <a:ea typeface="微软雅黑" pitchFamily="34" charset="-122"/>
              </a:rPr>
              <a:t>2023</a:t>
            </a:r>
            <a:endParaRPr lang="zh-CN" altLang="en-US" sz="2000" b="1" dirty="0">
              <a:solidFill>
                <a:srgbClr val="C00000"/>
              </a:solidFill>
              <a:latin typeface="微软雅黑" pitchFamily="34" charset="-122"/>
              <a:ea typeface="微软雅黑" pitchFamily="34" charset="-122"/>
            </a:endParaRPr>
          </a:p>
        </p:txBody>
      </p:sp>
      <p:sp>
        <p:nvSpPr>
          <p:cNvPr id="141" name="矩形 140">
            <a:extLst>
              <a:ext uri="{FF2B5EF4-FFF2-40B4-BE49-F238E27FC236}">
                <a16:creationId xmlns:a16="http://schemas.microsoft.com/office/drawing/2014/main" xmlns="" id="{A1C9C464-5D33-4A48-AA4E-389F7C679924}"/>
              </a:ext>
            </a:extLst>
          </p:cNvPr>
          <p:cNvSpPr/>
          <p:nvPr/>
        </p:nvSpPr>
        <p:spPr>
          <a:xfrm>
            <a:off x="7115744" y="4288376"/>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rgbClr val="C00000"/>
                </a:solidFill>
                <a:latin typeface="微软雅黑" pitchFamily="34" charset="-122"/>
                <a:ea typeface="微软雅黑" pitchFamily="34" charset="-122"/>
              </a:rPr>
              <a:t>2022</a:t>
            </a:r>
            <a:endParaRPr lang="zh-CN" altLang="en-US" sz="2000" b="1" dirty="0">
              <a:solidFill>
                <a:srgbClr val="C00000"/>
              </a:solidFill>
              <a:latin typeface="微软雅黑" pitchFamily="34" charset="-122"/>
              <a:ea typeface="微软雅黑" pitchFamily="34" charset="-122"/>
            </a:endParaRPr>
          </a:p>
        </p:txBody>
      </p:sp>
      <p:sp>
        <p:nvSpPr>
          <p:cNvPr id="142" name="矩形 141">
            <a:extLst>
              <a:ext uri="{FF2B5EF4-FFF2-40B4-BE49-F238E27FC236}">
                <a16:creationId xmlns:a16="http://schemas.microsoft.com/office/drawing/2014/main" xmlns="" id="{459EA752-0118-423C-A28E-A816B2873BC0}"/>
              </a:ext>
            </a:extLst>
          </p:cNvPr>
          <p:cNvSpPr/>
          <p:nvPr/>
        </p:nvSpPr>
        <p:spPr>
          <a:xfrm>
            <a:off x="10427248" y="5702880"/>
            <a:ext cx="1297399" cy="432705"/>
          </a:xfrm>
          <a:prstGeom prst="rect">
            <a:avLst/>
          </a:prstGeom>
          <a:no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2000" b="1" dirty="0">
                <a:solidFill>
                  <a:srgbClr val="C00000"/>
                </a:solidFill>
                <a:latin typeface="微软雅黑" pitchFamily="34" charset="-122"/>
                <a:ea typeface="微软雅黑" pitchFamily="34" charset="-122"/>
              </a:rPr>
              <a:t>2024</a:t>
            </a:r>
            <a:endParaRPr lang="zh-CN" altLang="en-US" sz="2000" b="1" dirty="0">
              <a:solidFill>
                <a:srgbClr val="C00000"/>
              </a:solidFill>
              <a:latin typeface="微软雅黑" pitchFamily="34" charset="-122"/>
              <a:ea typeface="微软雅黑" pitchFamily="34" charset="-122"/>
            </a:endParaRPr>
          </a:p>
        </p:txBody>
      </p:sp>
      <p:sp>
        <p:nvSpPr>
          <p:cNvPr id="143" name="Text Placeholder 32">
            <a:extLst>
              <a:ext uri="{FF2B5EF4-FFF2-40B4-BE49-F238E27FC236}">
                <a16:creationId xmlns:a16="http://schemas.microsoft.com/office/drawing/2014/main" xmlns="" id="{3E700F6E-720E-4596-B6A0-B9EF92002828}"/>
              </a:ext>
            </a:extLst>
          </p:cNvPr>
          <p:cNvSpPr txBox="1"/>
          <p:nvPr/>
        </p:nvSpPr>
        <p:spPr>
          <a:xfrm>
            <a:off x="1459490" y="6159622"/>
            <a:ext cx="1421828"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tx1">
                    <a:lumMod val="75000"/>
                    <a:lumOff val="25000"/>
                  </a:schemeClr>
                </a:solidFill>
              </a:rPr>
              <a:t>点击输入您的文字内容，用简洁的文字进行阐述</a:t>
            </a:r>
            <a:endParaRPr lang="en-US" altLang="zh-CN" sz="900" noProof="1">
              <a:solidFill>
                <a:schemeClr val="tx1">
                  <a:lumMod val="75000"/>
                  <a:lumOff val="25000"/>
                </a:schemeClr>
              </a:solidFill>
            </a:endParaRPr>
          </a:p>
        </p:txBody>
      </p:sp>
      <p:sp>
        <p:nvSpPr>
          <p:cNvPr id="144" name="Text Placeholder 32">
            <a:extLst>
              <a:ext uri="{FF2B5EF4-FFF2-40B4-BE49-F238E27FC236}">
                <a16:creationId xmlns:a16="http://schemas.microsoft.com/office/drawing/2014/main" xmlns="" id="{2BEAC3AB-EC6A-40AD-A637-109E94EEDB97}"/>
              </a:ext>
            </a:extLst>
          </p:cNvPr>
          <p:cNvSpPr txBox="1"/>
          <p:nvPr/>
        </p:nvSpPr>
        <p:spPr>
          <a:xfrm>
            <a:off x="3184477" y="5379192"/>
            <a:ext cx="1396914"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tx1">
                    <a:lumMod val="75000"/>
                    <a:lumOff val="25000"/>
                  </a:schemeClr>
                </a:solidFill>
              </a:rPr>
              <a:t>点击输入您的文字内容，用简洁的文字进行阐述</a:t>
            </a:r>
            <a:endParaRPr lang="en-US" altLang="zh-CN" sz="900" noProof="1">
              <a:solidFill>
                <a:schemeClr val="tx1">
                  <a:lumMod val="75000"/>
                  <a:lumOff val="25000"/>
                </a:schemeClr>
              </a:solidFill>
            </a:endParaRPr>
          </a:p>
        </p:txBody>
      </p:sp>
      <p:sp>
        <p:nvSpPr>
          <p:cNvPr id="145" name="Text Placeholder 32">
            <a:extLst>
              <a:ext uri="{FF2B5EF4-FFF2-40B4-BE49-F238E27FC236}">
                <a16:creationId xmlns:a16="http://schemas.microsoft.com/office/drawing/2014/main" xmlns="" id="{75EF6AE8-E0D3-4BAE-A812-23B844839817}"/>
              </a:ext>
            </a:extLst>
          </p:cNvPr>
          <p:cNvSpPr txBox="1"/>
          <p:nvPr/>
        </p:nvSpPr>
        <p:spPr>
          <a:xfrm>
            <a:off x="5088470" y="4725029"/>
            <a:ext cx="1372791"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bg1"/>
                </a:solidFill>
              </a:rPr>
              <a:t>点击输入您的文字内容，用简洁的文字进行阐述</a:t>
            </a:r>
            <a:endParaRPr lang="en-US" altLang="zh-CN" sz="900" noProof="1">
              <a:solidFill>
                <a:schemeClr val="bg1"/>
              </a:solidFill>
            </a:endParaRPr>
          </a:p>
        </p:txBody>
      </p:sp>
      <p:sp>
        <p:nvSpPr>
          <p:cNvPr id="146" name="Text Placeholder 32">
            <a:extLst>
              <a:ext uri="{FF2B5EF4-FFF2-40B4-BE49-F238E27FC236}">
                <a16:creationId xmlns:a16="http://schemas.microsoft.com/office/drawing/2014/main" xmlns="" id="{9FA0379B-197D-4CC0-A87A-99EA5285D03D}"/>
              </a:ext>
            </a:extLst>
          </p:cNvPr>
          <p:cNvSpPr txBox="1"/>
          <p:nvPr/>
        </p:nvSpPr>
        <p:spPr>
          <a:xfrm>
            <a:off x="7162741" y="4929472"/>
            <a:ext cx="1372791"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tx1">
                    <a:lumMod val="75000"/>
                    <a:lumOff val="25000"/>
                  </a:schemeClr>
                </a:solidFill>
              </a:rPr>
              <a:t>点击输入您的文字内容，用简洁的文字进行阐述</a:t>
            </a:r>
            <a:endParaRPr lang="en-US" altLang="zh-CN" sz="900" noProof="1">
              <a:solidFill>
                <a:schemeClr val="tx1">
                  <a:lumMod val="75000"/>
                  <a:lumOff val="25000"/>
                </a:schemeClr>
              </a:solidFill>
            </a:endParaRPr>
          </a:p>
        </p:txBody>
      </p:sp>
      <p:sp>
        <p:nvSpPr>
          <p:cNvPr id="147" name="Text Placeholder 32">
            <a:extLst>
              <a:ext uri="{FF2B5EF4-FFF2-40B4-BE49-F238E27FC236}">
                <a16:creationId xmlns:a16="http://schemas.microsoft.com/office/drawing/2014/main" xmlns="" id="{F95DA2B4-9FDE-451F-AF0A-B0BD61B7A00F}"/>
              </a:ext>
            </a:extLst>
          </p:cNvPr>
          <p:cNvSpPr txBox="1"/>
          <p:nvPr/>
        </p:nvSpPr>
        <p:spPr>
          <a:xfrm>
            <a:off x="8724389" y="5541690"/>
            <a:ext cx="1431190"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tx1">
                    <a:lumMod val="75000"/>
                    <a:lumOff val="25000"/>
                  </a:schemeClr>
                </a:solidFill>
              </a:rPr>
              <a:t>点击输入您的文字内容，用简洁的文字进行阐述</a:t>
            </a:r>
            <a:endParaRPr lang="en-US" altLang="zh-CN" sz="900" noProof="1">
              <a:solidFill>
                <a:schemeClr val="tx1">
                  <a:lumMod val="75000"/>
                  <a:lumOff val="25000"/>
                </a:schemeClr>
              </a:solidFill>
            </a:endParaRPr>
          </a:p>
        </p:txBody>
      </p:sp>
      <p:sp>
        <p:nvSpPr>
          <p:cNvPr id="148" name="Text Placeholder 32">
            <a:extLst>
              <a:ext uri="{FF2B5EF4-FFF2-40B4-BE49-F238E27FC236}">
                <a16:creationId xmlns:a16="http://schemas.microsoft.com/office/drawing/2014/main" xmlns="" id="{CEDC6DFC-2937-4A4A-B853-AB389A889199}"/>
              </a:ext>
            </a:extLst>
          </p:cNvPr>
          <p:cNvSpPr txBox="1"/>
          <p:nvPr/>
        </p:nvSpPr>
        <p:spPr>
          <a:xfrm>
            <a:off x="10359162" y="6233756"/>
            <a:ext cx="1530091" cy="276999"/>
          </a:xfrm>
          <a:prstGeom prst="rect">
            <a:avLst/>
          </a:prstGeom>
        </p:spPr>
        <p:txBody>
          <a:bodyPr wrap="square" lIns="0" tIns="0" rIns="0" bIns="0">
            <a:spAutoFit/>
          </a:bodyPr>
          <a:lstStyle>
            <a:defPPr>
              <a:defRPr lang="zh-CN"/>
            </a:defPPr>
            <a:lvl1pPr indent="0" defTabSz="685800">
              <a:lnSpc>
                <a:spcPct val="120000"/>
              </a:lnSpc>
              <a:spcBef>
                <a:spcPts val="750"/>
              </a:spcBef>
              <a:buFont typeface="Arial" panose="020B0604020202020204" pitchFamily="34" charset="0"/>
              <a:buNone/>
              <a:defRPr sz="1200">
                <a:solidFill>
                  <a:schemeClr val="tx1">
                    <a:lumMod val="65000"/>
                    <a:lumOff val="35000"/>
                  </a:schemeClr>
                </a:solidFill>
                <a:latin typeface="微软雅黑" panose="020B0503020204020204" pitchFamily="34" charset="-122"/>
                <a:ea typeface="微软雅黑" panose="020B0503020204020204" pitchFamily="34" charset="-122"/>
              </a:defRPr>
            </a:lvl1pPr>
            <a:lvl2pPr marL="514350" indent="-171450" defTabSz="685800">
              <a:lnSpc>
                <a:spcPct val="90000"/>
              </a:lnSpc>
              <a:spcBef>
                <a:spcPts val="375"/>
              </a:spcBef>
              <a:buFont typeface="Arial" panose="020B0604020202020204" pitchFamily="34" charset="0"/>
              <a:buChar char="•"/>
              <a:defRPr sz="1800">
                <a:latin typeface="Neris Thin" panose="00000300000000000000" pitchFamily="50" charset="0"/>
              </a:defRPr>
            </a:lvl2pPr>
            <a:lvl3pPr marL="857250" indent="-171450" defTabSz="685800">
              <a:lnSpc>
                <a:spcPct val="90000"/>
              </a:lnSpc>
              <a:spcBef>
                <a:spcPts val="375"/>
              </a:spcBef>
              <a:buFont typeface="Arial" panose="020B0604020202020204" pitchFamily="34" charset="0"/>
              <a:buChar char="•"/>
              <a:defRPr sz="1500">
                <a:latin typeface="Neris Thin" panose="00000300000000000000" pitchFamily="50" charset="0"/>
              </a:defRPr>
            </a:lvl3pPr>
            <a:lvl4pPr marL="12001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4pPr>
            <a:lvl5pPr marL="1543050" indent="-171450" defTabSz="685800">
              <a:lnSpc>
                <a:spcPct val="90000"/>
              </a:lnSpc>
              <a:spcBef>
                <a:spcPts val="375"/>
              </a:spcBef>
              <a:buFont typeface="Arial" panose="020B0604020202020204" pitchFamily="34" charset="0"/>
              <a:buChar char="•"/>
              <a:defRPr sz="1350">
                <a:latin typeface="Neris Thin" panose="00000300000000000000" pitchFamily="50" charset="0"/>
              </a:defRPr>
            </a:lvl5pPr>
            <a:lvl6pPr marL="1885950" indent="-171450" defTabSz="685800">
              <a:lnSpc>
                <a:spcPct val="90000"/>
              </a:lnSpc>
              <a:spcBef>
                <a:spcPts val="375"/>
              </a:spcBef>
              <a:buFont typeface="Arial" panose="020B0604020202020204" pitchFamily="34" charset="0"/>
              <a:buChar char="•"/>
              <a:defRPr sz="1350"/>
            </a:lvl6pPr>
            <a:lvl7pPr marL="2228850" indent="-171450" defTabSz="685800">
              <a:lnSpc>
                <a:spcPct val="90000"/>
              </a:lnSpc>
              <a:spcBef>
                <a:spcPts val="375"/>
              </a:spcBef>
              <a:buFont typeface="Arial" panose="020B0604020202020204" pitchFamily="34" charset="0"/>
              <a:buChar char="•"/>
              <a:defRPr sz="1350"/>
            </a:lvl7pPr>
            <a:lvl8pPr marL="2571750" indent="-171450" defTabSz="685800">
              <a:lnSpc>
                <a:spcPct val="90000"/>
              </a:lnSpc>
              <a:spcBef>
                <a:spcPts val="375"/>
              </a:spcBef>
              <a:buFont typeface="Arial" panose="020B0604020202020204" pitchFamily="34" charset="0"/>
              <a:buChar char="•"/>
              <a:defRPr sz="1350"/>
            </a:lvl8pPr>
            <a:lvl9pPr marL="2914650" indent="-171450" defTabSz="685800">
              <a:lnSpc>
                <a:spcPct val="90000"/>
              </a:lnSpc>
              <a:spcBef>
                <a:spcPts val="375"/>
              </a:spcBef>
              <a:buFont typeface="Arial" panose="020B0604020202020204" pitchFamily="34" charset="0"/>
              <a:buChar char="•"/>
              <a:defRPr sz="1350"/>
            </a:lvl9pPr>
          </a:lstStyle>
          <a:p>
            <a:pPr fontAlgn="auto">
              <a:lnSpc>
                <a:spcPct val="100000"/>
              </a:lnSpc>
            </a:pPr>
            <a:r>
              <a:rPr lang="zh-CN" altLang="en-US" sz="900" noProof="1">
                <a:solidFill>
                  <a:schemeClr val="tx1">
                    <a:lumMod val="75000"/>
                    <a:lumOff val="25000"/>
                  </a:schemeClr>
                </a:solidFill>
              </a:rPr>
              <a:t>点击输入您的文字内容，用简洁的文字进行阐述</a:t>
            </a:r>
            <a:endParaRPr lang="en-US" altLang="zh-CN" sz="900" noProof="1">
              <a:solidFill>
                <a:schemeClr val="tx1">
                  <a:lumMod val="75000"/>
                  <a:lumOff val="25000"/>
                </a:schemeClr>
              </a:solidFill>
            </a:endParaRPr>
          </a:p>
        </p:txBody>
      </p:sp>
      <p:pic>
        <p:nvPicPr>
          <p:cNvPr id="149" name="图片 148">
            <a:extLst>
              <a:ext uri="{FF2B5EF4-FFF2-40B4-BE49-F238E27FC236}">
                <a16:creationId xmlns:a16="http://schemas.microsoft.com/office/drawing/2014/main" xmlns="" id="{7125DA23-196E-4E8F-A154-99F41185FA3A}"/>
              </a:ext>
            </a:extLst>
          </p:cNvPr>
          <p:cNvPicPr>
            <a:picLocks noChangeAspect="1"/>
          </p:cNvPicPr>
          <p:nvPr/>
        </p:nvPicPr>
        <p:blipFill rotWithShape="1">
          <a:blip r:embed="rId3">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19343" y="5541690"/>
            <a:ext cx="828931" cy="910656"/>
          </a:xfrm>
          <a:prstGeom prst="rect">
            <a:avLst/>
          </a:prstGeom>
          <a:noFill/>
        </p:spPr>
      </p:pic>
    </p:spTree>
    <p:extLst>
      <p:ext uri="{BB962C8B-B14F-4D97-AF65-F5344CB8AC3E}">
        <p14:creationId xmlns:p14="http://schemas.microsoft.com/office/powerpoint/2010/main" val="1304031552"/>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14:presetBounceEnd="68000">
                                      <p:stCondLst>
                                        <p:cond delay="0"/>
                                      </p:stCondLst>
                                      <p:childTnLst>
                                        <p:set>
                                          <p:cBhvr>
                                            <p:cTn id="21" dur="1" fill="hold">
                                              <p:stCondLst>
                                                <p:cond delay="0"/>
                                              </p:stCondLst>
                                            </p:cTn>
                                            <p:tgtEl>
                                              <p:spTgt spid="131"/>
                                            </p:tgtEl>
                                            <p:attrNameLst>
                                              <p:attrName>style.visibility</p:attrName>
                                            </p:attrNameLst>
                                          </p:cBhvr>
                                          <p:to>
                                            <p:strVal val="visible"/>
                                          </p:to>
                                        </p:set>
                                        <p:anim calcmode="lin" valueType="num" p14:bounceEnd="68000">
                                          <p:cBhvr additive="base">
                                            <p:cTn id="22" dur="2000" fill="hold"/>
                                            <p:tgtEl>
                                              <p:spTgt spid="131"/>
                                            </p:tgtEl>
                                            <p:attrNameLst>
                                              <p:attrName>ppt_x</p:attrName>
                                            </p:attrNameLst>
                                          </p:cBhvr>
                                          <p:tavLst>
                                            <p:tav tm="0">
                                              <p:val>
                                                <p:strVal val="0-#ppt_w/2"/>
                                              </p:val>
                                            </p:tav>
                                            <p:tav tm="100000">
                                              <p:val>
                                                <p:strVal val="#ppt_x"/>
                                              </p:val>
                                            </p:tav>
                                          </p:tavLst>
                                        </p:anim>
                                        <p:anim calcmode="lin" valueType="num" p14:bounceEnd="68000">
                                          <p:cBhvr additive="base">
                                            <p:cTn id="23" dur="2000" fill="hold"/>
                                            <p:tgtEl>
                                              <p:spTgt spid="13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14:presetBounceEnd="68000">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14:bounceEnd="68000">
                                          <p:cBhvr additive="base">
                                            <p:cTn id="26" dur="2000" fill="hold"/>
                                            <p:tgtEl>
                                              <p:spTgt spid="132"/>
                                            </p:tgtEl>
                                            <p:attrNameLst>
                                              <p:attrName>ppt_x</p:attrName>
                                            </p:attrNameLst>
                                          </p:cBhvr>
                                          <p:tavLst>
                                            <p:tav tm="0">
                                              <p:val>
                                                <p:strVal val="0-#ppt_w/2"/>
                                              </p:val>
                                            </p:tav>
                                            <p:tav tm="100000">
                                              <p:val>
                                                <p:strVal val="#ppt_x"/>
                                              </p:val>
                                            </p:tav>
                                          </p:tavLst>
                                        </p:anim>
                                        <p:anim calcmode="lin" valueType="num" p14:bounceEnd="68000">
                                          <p:cBhvr additive="base">
                                            <p:cTn id="27" dur="2000" fill="hold"/>
                                            <p:tgtEl>
                                              <p:spTgt spid="1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14:presetBounceEnd="68000">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14:bounceEnd="68000">
                                          <p:cBhvr additive="base">
                                            <p:cTn id="30" dur="2000" fill="hold"/>
                                            <p:tgtEl>
                                              <p:spTgt spid="133"/>
                                            </p:tgtEl>
                                            <p:attrNameLst>
                                              <p:attrName>ppt_x</p:attrName>
                                            </p:attrNameLst>
                                          </p:cBhvr>
                                          <p:tavLst>
                                            <p:tav tm="0">
                                              <p:val>
                                                <p:strVal val="0-#ppt_w/2"/>
                                              </p:val>
                                            </p:tav>
                                            <p:tav tm="100000">
                                              <p:val>
                                                <p:strVal val="#ppt_x"/>
                                              </p:val>
                                            </p:tav>
                                          </p:tavLst>
                                        </p:anim>
                                        <p:anim calcmode="lin" valueType="num" p14:bounceEnd="68000">
                                          <p:cBhvr additive="base">
                                            <p:cTn id="31" dur="2000" fill="hold"/>
                                            <p:tgtEl>
                                              <p:spTgt spid="1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14:presetBounceEnd="68000">
                                      <p:stCondLst>
                                        <p:cond delay="0"/>
                                      </p:stCondLst>
                                      <p:childTnLst>
                                        <p:set>
                                          <p:cBhvr>
                                            <p:cTn id="33" dur="1" fill="hold">
                                              <p:stCondLst>
                                                <p:cond delay="0"/>
                                              </p:stCondLst>
                                            </p:cTn>
                                            <p:tgtEl>
                                              <p:spTgt spid="134"/>
                                            </p:tgtEl>
                                            <p:attrNameLst>
                                              <p:attrName>style.visibility</p:attrName>
                                            </p:attrNameLst>
                                          </p:cBhvr>
                                          <p:to>
                                            <p:strVal val="visible"/>
                                          </p:to>
                                        </p:set>
                                        <p:anim calcmode="lin" valueType="num" p14:bounceEnd="68000">
                                          <p:cBhvr additive="base">
                                            <p:cTn id="34" dur="2000" fill="hold"/>
                                            <p:tgtEl>
                                              <p:spTgt spid="134"/>
                                            </p:tgtEl>
                                            <p:attrNameLst>
                                              <p:attrName>ppt_x</p:attrName>
                                            </p:attrNameLst>
                                          </p:cBhvr>
                                          <p:tavLst>
                                            <p:tav tm="0">
                                              <p:val>
                                                <p:strVal val="0-#ppt_w/2"/>
                                              </p:val>
                                            </p:tav>
                                            <p:tav tm="100000">
                                              <p:val>
                                                <p:strVal val="#ppt_x"/>
                                              </p:val>
                                            </p:tav>
                                          </p:tavLst>
                                        </p:anim>
                                        <p:anim calcmode="lin" valueType="num" p14:bounceEnd="68000">
                                          <p:cBhvr additive="base">
                                            <p:cTn id="35" dur="2000" fill="hold"/>
                                            <p:tgtEl>
                                              <p:spTgt spid="134"/>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14:presetBounceEnd="68000">
                                      <p:stCondLst>
                                        <p:cond delay="0"/>
                                      </p:stCondLst>
                                      <p:childTnLst>
                                        <p:set>
                                          <p:cBhvr>
                                            <p:cTn id="37" dur="1" fill="hold">
                                              <p:stCondLst>
                                                <p:cond delay="0"/>
                                              </p:stCondLst>
                                            </p:cTn>
                                            <p:tgtEl>
                                              <p:spTgt spid="135"/>
                                            </p:tgtEl>
                                            <p:attrNameLst>
                                              <p:attrName>style.visibility</p:attrName>
                                            </p:attrNameLst>
                                          </p:cBhvr>
                                          <p:to>
                                            <p:strVal val="visible"/>
                                          </p:to>
                                        </p:set>
                                        <p:anim calcmode="lin" valueType="num" p14:bounceEnd="68000">
                                          <p:cBhvr additive="base">
                                            <p:cTn id="38" dur="2000" fill="hold"/>
                                            <p:tgtEl>
                                              <p:spTgt spid="135"/>
                                            </p:tgtEl>
                                            <p:attrNameLst>
                                              <p:attrName>ppt_x</p:attrName>
                                            </p:attrNameLst>
                                          </p:cBhvr>
                                          <p:tavLst>
                                            <p:tav tm="0">
                                              <p:val>
                                                <p:strVal val="0-#ppt_w/2"/>
                                              </p:val>
                                            </p:tav>
                                            <p:tav tm="100000">
                                              <p:val>
                                                <p:strVal val="#ppt_x"/>
                                              </p:val>
                                            </p:tav>
                                          </p:tavLst>
                                        </p:anim>
                                        <p:anim calcmode="lin" valueType="num" p14:bounceEnd="68000">
                                          <p:cBhvr additive="base">
                                            <p:cTn id="39" dur="2000" fill="hold"/>
                                            <p:tgtEl>
                                              <p:spTgt spid="13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14:presetBounceEnd="68000">
                                      <p:stCondLst>
                                        <p:cond delay="0"/>
                                      </p:stCondLst>
                                      <p:childTnLst>
                                        <p:set>
                                          <p:cBhvr>
                                            <p:cTn id="41" dur="1" fill="hold">
                                              <p:stCondLst>
                                                <p:cond delay="0"/>
                                              </p:stCondLst>
                                            </p:cTn>
                                            <p:tgtEl>
                                              <p:spTgt spid="136"/>
                                            </p:tgtEl>
                                            <p:attrNameLst>
                                              <p:attrName>style.visibility</p:attrName>
                                            </p:attrNameLst>
                                          </p:cBhvr>
                                          <p:to>
                                            <p:strVal val="visible"/>
                                          </p:to>
                                        </p:set>
                                        <p:anim calcmode="lin" valueType="num" p14:bounceEnd="68000">
                                          <p:cBhvr additive="base">
                                            <p:cTn id="42" dur="2000" fill="hold"/>
                                            <p:tgtEl>
                                              <p:spTgt spid="136"/>
                                            </p:tgtEl>
                                            <p:attrNameLst>
                                              <p:attrName>ppt_x</p:attrName>
                                            </p:attrNameLst>
                                          </p:cBhvr>
                                          <p:tavLst>
                                            <p:tav tm="0">
                                              <p:val>
                                                <p:strVal val="0-#ppt_w/2"/>
                                              </p:val>
                                            </p:tav>
                                            <p:tav tm="100000">
                                              <p:val>
                                                <p:strVal val="#ppt_x"/>
                                              </p:val>
                                            </p:tav>
                                          </p:tavLst>
                                        </p:anim>
                                        <p:anim calcmode="lin" valueType="num" p14:bounceEnd="68000">
                                          <p:cBhvr additive="base">
                                            <p:cTn id="43" dur="2000" fill="hold"/>
                                            <p:tgtEl>
                                              <p:spTgt spid="13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30"/>
                                            </p:tgtEl>
                                            <p:attrNameLst>
                                              <p:attrName>style.visibility</p:attrName>
                                            </p:attrNameLst>
                                          </p:cBhvr>
                                          <p:to>
                                            <p:strVal val="visible"/>
                                          </p:to>
                                        </p:set>
                                        <p:animEffect transition="in" filter="wipe(left)">
                                          <p:cBhvr>
                                            <p:cTn id="47" dur="500"/>
                                            <p:tgtEl>
                                              <p:spTgt spid="130"/>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randombar(horizontal)">
                                          <p:cBhvr>
                                            <p:cTn id="51" dur="500"/>
                                            <p:tgtEl>
                                              <p:spTgt spid="139"/>
                                            </p:tgtEl>
                                          </p:cBhvr>
                                        </p:animEffect>
                                      </p:childTnLst>
                                    </p:cTn>
                                  </p:par>
                                </p:childTnLst>
                              </p:cTn>
                            </p:par>
                            <p:par>
                              <p:cTn id="52" fill="hold">
                                <p:stCondLst>
                                  <p:cond delay="5000"/>
                                </p:stCondLst>
                                <p:childTnLst>
                                  <p:par>
                                    <p:cTn id="53" presetID="14" presetClass="entr" presetSubtype="10" fill="hold" grpId="0" nodeType="afterEffect">
                                      <p:stCondLst>
                                        <p:cond delay="0"/>
                                      </p:stCondLst>
                                      <p:childTnLst>
                                        <p:set>
                                          <p:cBhvr>
                                            <p:cTn id="54" dur="1" fill="hold">
                                              <p:stCondLst>
                                                <p:cond delay="0"/>
                                              </p:stCondLst>
                                            </p:cTn>
                                            <p:tgtEl>
                                              <p:spTgt spid="137"/>
                                            </p:tgtEl>
                                            <p:attrNameLst>
                                              <p:attrName>style.visibility</p:attrName>
                                            </p:attrNameLst>
                                          </p:cBhvr>
                                          <p:to>
                                            <p:strVal val="visible"/>
                                          </p:to>
                                        </p:set>
                                        <p:animEffect transition="in" filter="randombar(horizontal)">
                                          <p:cBhvr>
                                            <p:cTn id="55" dur="500"/>
                                            <p:tgtEl>
                                              <p:spTgt spid="137"/>
                                            </p:tgtEl>
                                          </p:cBhvr>
                                        </p:animEffect>
                                      </p:childTnLst>
                                    </p:cTn>
                                  </p:par>
                                </p:childTnLst>
                              </p:cTn>
                            </p:par>
                            <p:par>
                              <p:cTn id="56" fill="hold">
                                <p:stCondLst>
                                  <p:cond delay="5500"/>
                                </p:stCondLst>
                                <p:childTnLst>
                                  <p:par>
                                    <p:cTn id="57" presetID="14" presetClass="entr" presetSubtype="10" fill="hold" grpId="0" nodeType="afterEffect">
                                      <p:stCondLst>
                                        <p:cond delay="0"/>
                                      </p:stCondLst>
                                      <p:childTnLst>
                                        <p:set>
                                          <p:cBhvr>
                                            <p:cTn id="58" dur="1" fill="hold">
                                              <p:stCondLst>
                                                <p:cond delay="0"/>
                                              </p:stCondLst>
                                            </p:cTn>
                                            <p:tgtEl>
                                              <p:spTgt spid="138"/>
                                            </p:tgtEl>
                                            <p:attrNameLst>
                                              <p:attrName>style.visibility</p:attrName>
                                            </p:attrNameLst>
                                          </p:cBhvr>
                                          <p:to>
                                            <p:strVal val="visible"/>
                                          </p:to>
                                        </p:set>
                                        <p:animEffect transition="in" filter="randombar(horizontal)">
                                          <p:cBhvr>
                                            <p:cTn id="59" dur="500"/>
                                            <p:tgtEl>
                                              <p:spTgt spid="138"/>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141"/>
                                            </p:tgtEl>
                                            <p:attrNameLst>
                                              <p:attrName>style.visibility</p:attrName>
                                            </p:attrNameLst>
                                          </p:cBhvr>
                                          <p:to>
                                            <p:strVal val="visible"/>
                                          </p:to>
                                        </p:set>
                                        <p:animEffect transition="in" filter="randombar(horizontal)">
                                          <p:cBhvr>
                                            <p:cTn id="63" dur="500"/>
                                            <p:tgtEl>
                                              <p:spTgt spid="141"/>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140"/>
                                            </p:tgtEl>
                                            <p:attrNameLst>
                                              <p:attrName>style.visibility</p:attrName>
                                            </p:attrNameLst>
                                          </p:cBhvr>
                                          <p:to>
                                            <p:strVal val="visible"/>
                                          </p:to>
                                        </p:set>
                                        <p:animEffect transition="in" filter="randombar(horizontal)">
                                          <p:cBhvr>
                                            <p:cTn id="67" dur="500"/>
                                            <p:tgtEl>
                                              <p:spTgt spid="140"/>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142"/>
                                            </p:tgtEl>
                                            <p:attrNameLst>
                                              <p:attrName>style.visibility</p:attrName>
                                            </p:attrNameLst>
                                          </p:cBhvr>
                                          <p:to>
                                            <p:strVal val="visible"/>
                                          </p:to>
                                        </p:set>
                                        <p:animEffect transition="in" filter="randombar(horizontal)">
                                          <p:cBhvr>
                                            <p:cTn id="71" dur="500"/>
                                            <p:tgtEl>
                                              <p:spTgt spid="142"/>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left)">
                                          <p:cBhvr>
                                            <p:cTn id="75" dur="500"/>
                                            <p:tgtEl>
                                              <p:spTgt spid="143"/>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wipe(left)">
                                          <p:cBhvr>
                                            <p:cTn id="79" dur="500"/>
                                            <p:tgtEl>
                                              <p:spTgt spid="144"/>
                                            </p:tgtEl>
                                          </p:cBhvr>
                                        </p:animEffect>
                                      </p:childTnLst>
                                    </p:cTn>
                                  </p:par>
                                </p:childTnLst>
                              </p:cTn>
                            </p:par>
                            <p:par>
                              <p:cTn id="80" fill="hold">
                                <p:stCondLst>
                                  <p:cond delay="8500"/>
                                </p:stCondLst>
                                <p:childTnLst>
                                  <p:par>
                                    <p:cTn id="81" presetID="22" presetClass="entr" presetSubtype="8" fill="hold" grpId="0" nodeType="afterEffect">
                                      <p:stCondLst>
                                        <p:cond delay="0"/>
                                      </p:stCondLst>
                                      <p:childTnLst>
                                        <p:set>
                                          <p:cBhvr>
                                            <p:cTn id="82" dur="1" fill="hold">
                                              <p:stCondLst>
                                                <p:cond delay="0"/>
                                              </p:stCondLst>
                                            </p:cTn>
                                            <p:tgtEl>
                                              <p:spTgt spid="145"/>
                                            </p:tgtEl>
                                            <p:attrNameLst>
                                              <p:attrName>style.visibility</p:attrName>
                                            </p:attrNameLst>
                                          </p:cBhvr>
                                          <p:to>
                                            <p:strVal val="visible"/>
                                          </p:to>
                                        </p:set>
                                        <p:animEffect transition="in" filter="wipe(left)">
                                          <p:cBhvr>
                                            <p:cTn id="83" dur="500"/>
                                            <p:tgtEl>
                                              <p:spTgt spid="145"/>
                                            </p:tgtEl>
                                          </p:cBhvr>
                                        </p:animEffect>
                                      </p:childTnLst>
                                    </p:cTn>
                                  </p:par>
                                </p:childTnLst>
                              </p:cTn>
                            </p:par>
                            <p:par>
                              <p:cTn id="84" fill="hold">
                                <p:stCondLst>
                                  <p:cond delay="9000"/>
                                </p:stCondLst>
                                <p:childTnLst>
                                  <p:par>
                                    <p:cTn id="85" presetID="22" presetClass="entr" presetSubtype="8" fill="hold" grpId="0" nodeType="afterEffect">
                                      <p:stCondLst>
                                        <p:cond delay="0"/>
                                      </p:stCondLst>
                                      <p:childTnLst>
                                        <p:set>
                                          <p:cBhvr>
                                            <p:cTn id="86" dur="1" fill="hold">
                                              <p:stCondLst>
                                                <p:cond delay="0"/>
                                              </p:stCondLst>
                                            </p:cTn>
                                            <p:tgtEl>
                                              <p:spTgt spid="146"/>
                                            </p:tgtEl>
                                            <p:attrNameLst>
                                              <p:attrName>style.visibility</p:attrName>
                                            </p:attrNameLst>
                                          </p:cBhvr>
                                          <p:to>
                                            <p:strVal val="visible"/>
                                          </p:to>
                                        </p:set>
                                        <p:animEffect transition="in" filter="wipe(left)">
                                          <p:cBhvr>
                                            <p:cTn id="87" dur="500"/>
                                            <p:tgtEl>
                                              <p:spTgt spid="146"/>
                                            </p:tgtEl>
                                          </p:cBhvr>
                                        </p:animEffect>
                                      </p:childTnLst>
                                    </p:cTn>
                                  </p:par>
                                </p:childTnLst>
                              </p:cTn>
                            </p:par>
                            <p:par>
                              <p:cTn id="88" fill="hold">
                                <p:stCondLst>
                                  <p:cond delay="9500"/>
                                </p:stCondLst>
                                <p:childTnLst>
                                  <p:par>
                                    <p:cTn id="89" presetID="22" presetClass="entr" presetSubtype="8" fill="hold" grpId="0" nodeType="after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wipe(left)">
                                          <p:cBhvr>
                                            <p:cTn id="91" dur="500"/>
                                            <p:tgtEl>
                                              <p:spTgt spid="147"/>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148"/>
                                            </p:tgtEl>
                                            <p:attrNameLst>
                                              <p:attrName>style.visibility</p:attrName>
                                            </p:attrNameLst>
                                          </p:cBhvr>
                                          <p:to>
                                            <p:strVal val="visible"/>
                                          </p:to>
                                        </p:set>
                                        <p:animEffect transition="in" filter="wipe(left)">
                                          <p:cBhvr>
                                            <p:cTn id="95" dur="500"/>
                                            <p:tgtEl>
                                              <p:spTgt spid="148"/>
                                            </p:tgtEl>
                                          </p:cBhvr>
                                        </p:animEffect>
                                      </p:childTnLst>
                                    </p:cTn>
                                  </p:par>
                                </p:childTnLst>
                              </p:cTn>
                            </p:par>
                            <p:par>
                              <p:cTn id="96" fill="hold">
                                <p:stCondLst>
                                  <p:cond delay="10500"/>
                                </p:stCondLst>
                                <p:childTnLst>
                                  <p:par>
                                    <p:cTn id="97" presetID="49" presetClass="entr" presetSubtype="0" decel="100000" fill="hold" nodeType="afterEffect">
                                      <p:stCondLst>
                                        <p:cond delay="0"/>
                                      </p:stCondLst>
                                      <p:childTnLst>
                                        <p:set>
                                          <p:cBhvr>
                                            <p:cTn id="98" dur="1" fill="hold">
                                              <p:stCondLst>
                                                <p:cond delay="0"/>
                                              </p:stCondLst>
                                            </p:cTn>
                                            <p:tgtEl>
                                              <p:spTgt spid="149"/>
                                            </p:tgtEl>
                                            <p:attrNameLst>
                                              <p:attrName>style.visibility</p:attrName>
                                            </p:attrNameLst>
                                          </p:cBhvr>
                                          <p:to>
                                            <p:strVal val="visible"/>
                                          </p:to>
                                        </p:set>
                                        <p:anim calcmode="lin" valueType="num">
                                          <p:cBhvr>
                                            <p:cTn id="99" dur="500" fill="hold"/>
                                            <p:tgtEl>
                                              <p:spTgt spid="149"/>
                                            </p:tgtEl>
                                            <p:attrNameLst>
                                              <p:attrName>ppt_w</p:attrName>
                                            </p:attrNameLst>
                                          </p:cBhvr>
                                          <p:tavLst>
                                            <p:tav tm="0">
                                              <p:val>
                                                <p:fltVal val="0"/>
                                              </p:val>
                                            </p:tav>
                                            <p:tav tm="100000">
                                              <p:val>
                                                <p:strVal val="#ppt_w"/>
                                              </p:val>
                                            </p:tav>
                                          </p:tavLst>
                                        </p:anim>
                                        <p:anim calcmode="lin" valueType="num">
                                          <p:cBhvr>
                                            <p:cTn id="100" dur="500" fill="hold"/>
                                            <p:tgtEl>
                                              <p:spTgt spid="149"/>
                                            </p:tgtEl>
                                            <p:attrNameLst>
                                              <p:attrName>ppt_h</p:attrName>
                                            </p:attrNameLst>
                                          </p:cBhvr>
                                          <p:tavLst>
                                            <p:tav tm="0">
                                              <p:val>
                                                <p:fltVal val="0"/>
                                              </p:val>
                                            </p:tav>
                                            <p:tav tm="100000">
                                              <p:val>
                                                <p:strVal val="#ppt_h"/>
                                              </p:val>
                                            </p:tav>
                                          </p:tavLst>
                                        </p:anim>
                                        <p:anim calcmode="lin" valueType="num">
                                          <p:cBhvr>
                                            <p:cTn id="101" dur="500" fill="hold"/>
                                            <p:tgtEl>
                                              <p:spTgt spid="149"/>
                                            </p:tgtEl>
                                            <p:attrNameLst>
                                              <p:attrName>style.rotation</p:attrName>
                                            </p:attrNameLst>
                                          </p:cBhvr>
                                          <p:tavLst>
                                            <p:tav tm="0">
                                              <p:val>
                                                <p:fltVal val="360"/>
                                              </p:val>
                                            </p:tav>
                                            <p:tav tm="100000">
                                              <p:val>
                                                <p:fltVal val="0"/>
                                              </p:val>
                                            </p:tav>
                                          </p:tavLst>
                                        </p:anim>
                                        <p:animEffect transition="in" filter="fade">
                                          <p:cBhvr>
                                            <p:cTn id="102" dur="500"/>
                                            <p:tgtEl>
                                              <p:spTgt spid="149"/>
                                            </p:tgtEl>
                                          </p:cBhvr>
                                        </p:animEffect>
                                      </p:childTnLst>
                                    </p:cTn>
                                  </p:par>
                                  <p:par>
                                    <p:cTn id="103" presetID="2" presetClass="entr" presetSubtype="2" decel="100000" fill="hold"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1500" fill="hold"/>
                                            <p:tgtEl>
                                              <p:spTgt spid="27"/>
                                            </p:tgtEl>
                                            <p:attrNameLst>
                                              <p:attrName>ppt_x</p:attrName>
                                            </p:attrNameLst>
                                          </p:cBhvr>
                                          <p:tavLst>
                                            <p:tav tm="0">
                                              <p:val>
                                                <p:strVal val="1+#ppt_w/2"/>
                                              </p:val>
                                            </p:tav>
                                            <p:tav tm="100000">
                                              <p:val>
                                                <p:strVal val="#ppt_x"/>
                                              </p:val>
                                            </p:tav>
                                          </p:tavLst>
                                        </p:anim>
                                        <p:anim calcmode="lin" valueType="num">
                                          <p:cBhvr additive="base">
                                            <p:cTn id="106" dur="1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0" grpId="0" animBg="1"/>
          <p:bldP spid="131" grpId="0" animBg="1"/>
          <p:bldP spid="132" grpId="0" animBg="1"/>
          <p:bldP spid="133" grpId="0" animBg="1"/>
          <p:bldP spid="134" grpId="0" animBg="1"/>
          <p:bldP spid="135" grpId="0" animBg="1"/>
          <p:bldP spid="136" grpId="0" animBg="1"/>
          <p:bldP spid="137" grpId="0"/>
          <p:bldP spid="138" grpId="0"/>
          <p:bldP spid="139" grpId="0"/>
          <p:bldP spid="140" grpId="0"/>
          <p:bldP spid="141" grpId="0"/>
          <p:bldP spid="142" grpId="0"/>
          <p:bldP spid="143" grpId="0"/>
          <p:bldP spid="144" grpId="0"/>
          <p:bldP spid="145" grpId="0"/>
          <p:bldP spid="146" grpId="0"/>
          <p:bldP spid="147" grpId="0"/>
          <p:bldP spid="14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2" presetClass="entr" presetSubtype="8" fill="hold" grpId="0" nodeType="afterEffect">
                                      <p:stCondLst>
                                        <p:cond delay="0"/>
                                      </p:stCondLst>
                                      <p:childTnLst>
                                        <p:set>
                                          <p:cBhvr>
                                            <p:cTn id="21" dur="1" fill="hold">
                                              <p:stCondLst>
                                                <p:cond delay="0"/>
                                              </p:stCondLst>
                                            </p:cTn>
                                            <p:tgtEl>
                                              <p:spTgt spid="131"/>
                                            </p:tgtEl>
                                            <p:attrNameLst>
                                              <p:attrName>style.visibility</p:attrName>
                                            </p:attrNameLst>
                                          </p:cBhvr>
                                          <p:to>
                                            <p:strVal val="visible"/>
                                          </p:to>
                                        </p:set>
                                        <p:anim calcmode="lin" valueType="num">
                                          <p:cBhvr additive="base">
                                            <p:cTn id="22" dur="2000" fill="hold"/>
                                            <p:tgtEl>
                                              <p:spTgt spid="131"/>
                                            </p:tgtEl>
                                            <p:attrNameLst>
                                              <p:attrName>ppt_x</p:attrName>
                                            </p:attrNameLst>
                                          </p:cBhvr>
                                          <p:tavLst>
                                            <p:tav tm="0">
                                              <p:val>
                                                <p:strVal val="0-#ppt_w/2"/>
                                              </p:val>
                                            </p:tav>
                                            <p:tav tm="100000">
                                              <p:val>
                                                <p:strVal val="#ppt_x"/>
                                              </p:val>
                                            </p:tav>
                                          </p:tavLst>
                                        </p:anim>
                                        <p:anim calcmode="lin" valueType="num">
                                          <p:cBhvr additive="base">
                                            <p:cTn id="23" dur="2000" fill="hold"/>
                                            <p:tgtEl>
                                              <p:spTgt spid="13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132"/>
                                            </p:tgtEl>
                                            <p:attrNameLst>
                                              <p:attrName>style.visibility</p:attrName>
                                            </p:attrNameLst>
                                          </p:cBhvr>
                                          <p:to>
                                            <p:strVal val="visible"/>
                                          </p:to>
                                        </p:set>
                                        <p:anim calcmode="lin" valueType="num">
                                          <p:cBhvr additive="base">
                                            <p:cTn id="26" dur="2000" fill="hold"/>
                                            <p:tgtEl>
                                              <p:spTgt spid="132"/>
                                            </p:tgtEl>
                                            <p:attrNameLst>
                                              <p:attrName>ppt_x</p:attrName>
                                            </p:attrNameLst>
                                          </p:cBhvr>
                                          <p:tavLst>
                                            <p:tav tm="0">
                                              <p:val>
                                                <p:strVal val="0-#ppt_w/2"/>
                                              </p:val>
                                            </p:tav>
                                            <p:tav tm="100000">
                                              <p:val>
                                                <p:strVal val="#ppt_x"/>
                                              </p:val>
                                            </p:tav>
                                          </p:tavLst>
                                        </p:anim>
                                        <p:anim calcmode="lin" valueType="num">
                                          <p:cBhvr additive="base">
                                            <p:cTn id="27" dur="2000" fill="hold"/>
                                            <p:tgtEl>
                                              <p:spTgt spid="132"/>
                                            </p:tgtEl>
                                            <p:attrNameLst>
                                              <p:attrName>ppt_y</p:attrName>
                                            </p:attrNameLst>
                                          </p:cBhvr>
                                          <p:tavLst>
                                            <p:tav tm="0">
                                              <p:val>
                                                <p:strVal val="#ppt_y"/>
                                              </p:val>
                                            </p:tav>
                                            <p:tav tm="100000">
                                              <p:val>
                                                <p:strVal val="#ppt_y"/>
                                              </p:val>
                                            </p:tav>
                                          </p:tavLst>
                                        </p:anim>
                                      </p:childTnLst>
                                    </p:cTn>
                                  </p:par>
                                  <p:par>
                                    <p:cTn id="28" presetID="2" presetClass="entr" presetSubtype="8" fill="hold" grpId="0" nodeType="withEffect">
                                      <p:stCondLst>
                                        <p:cond delay="0"/>
                                      </p:stCondLst>
                                      <p:childTnLst>
                                        <p:set>
                                          <p:cBhvr>
                                            <p:cTn id="29" dur="1" fill="hold">
                                              <p:stCondLst>
                                                <p:cond delay="0"/>
                                              </p:stCondLst>
                                            </p:cTn>
                                            <p:tgtEl>
                                              <p:spTgt spid="133"/>
                                            </p:tgtEl>
                                            <p:attrNameLst>
                                              <p:attrName>style.visibility</p:attrName>
                                            </p:attrNameLst>
                                          </p:cBhvr>
                                          <p:to>
                                            <p:strVal val="visible"/>
                                          </p:to>
                                        </p:set>
                                        <p:anim calcmode="lin" valueType="num">
                                          <p:cBhvr additive="base">
                                            <p:cTn id="30" dur="2000" fill="hold"/>
                                            <p:tgtEl>
                                              <p:spTgt spid="133"/>
                                            </p:tgtEl>
                                            <p:attrNameLst>
                                              <p:attrName>ppt_x</p:attrName>
                                            </p:attrNameLst>
                                          </p:cBhvr>
                                          <p:tavLst>
                                            <p:tav tm="0">
                                              <p:val>
                                                <p:strVal val="0-#ppt_w/2"/>
                                              </p:val>
                                            </p:tav>
                                            <p:tav tm="100000">
                                              <p:val>
                                                <p:strVal val="#ppt_x"/>
                                              </p:val>
                                            </p:tav>
                                          </p:tavLst>
                                        </p:anim>
                                        <p:anim calcmode="lin" valueType="num">
                                          <p:cBhvr additive="base">
                                            <p:cTn id="31" dur="2000" fill="hold"/>
                                            <p:tgtEl>
                                              <p:spTgt spid="133"/>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134"/>
                                            </p:tgtEl>
                                            <p:attrNameLst>
                                              <p:attrName>style.visibility</p:attrName>
                                            </p:attrNameLst>
                                          </p:cBhvr>
                                          <p:to>
                                            <p:strVal val="visible"/>
                                          </p:to>
                                        </p:set>
                                        <p:anim calcmode="lin" valueType="num">
                                          <p:cBhvr additive="base">
                                            <p:cTn id="34" dur="2000" fill="hold"/>
                                            <p:tgtEl>
                                              <p:spTgt spid="134"/>
                                            </p:tgtEl>
                                            <p:attrNameLst>
                                              <p:attrName>ppt_x</p:attrName>
                                            </p:attrNameLst>
                                          </p:cBhvr>
                                          <p:tavLst>
                                            <p:tav tm="0">
                                              <p:val>
                                                <p:strVal val="0-#ppt_w/2"/>
                                              </p:val>
                                            </p:tav>
                                            <p:tav tm="100000">
                                              <p:val>
                                                <p:strVal val="#ppt_x"/>
                                              </p:val>
                                            </p:tav>
                                          </p:tavLst>
                                        </p:anim>
                                        <p:anim calcmode="lin" valueType="num">
                                          <p:cBhvr additive="base">
                                            <p:cTn id="35" dur="2000" fill="hold"/>
                                            <p:tgtEl>
                                              <p:spTgt spid="134"/>
                                            </p:tgtEl>
                                            <p:attrNameLst>
                                              <p:attrName>ppt_y</p:attrName>
                                            </p:attrNameLst>
                                          </p:cBhvr>
                                          <p:tavLst>
                                            <p:tav tm="0">
                                              <p:val>
                                                <p:strVal val="#ppt_y"/>
                                              </p:val>
                                            </p:tav>
                                            <p:tav tm="100000">
                                              <p:val>
                                                <p:strVal val="#ppt_y"/>
                                              </p:val>
                                            </p:tav>
                                          </p:tavLst>
                                        </p:anim>
                                      </p:childTnLst>
                                    </p:cTn>
                                  </p:par>
                                  <p:par>
                                    <p:cTn id="36" presetID="2" presetClass="entr" presetSubtype="8" fill="hold" grpId="0" nodeType="withEffect">
                                      <p:stCondLst>
                                        <p:cond delay="0"/>
                                      </p:stCondLst>
                                      <p:childTnLst>
                                        <p:set>
                                          <p:cBhvr>
                                            <p:cTn id="37" dur="1" fill="hold">
                                              <p:stCondLst>
                                                <p:cond delay="0"/>
                                              </p:stCondLst>
                                            </p:cTn>
                                            <p:tgtEl>
                                              <p:spTgt spid="135"/>
                                            </p:tgtEl>
                                            <p:attrNameLst>
                                              <p:attrName>style.visibility</p:attrName>
                                            </p:attrNameLst>
                                          </p:cBhvr>
                                          <p:to>
                                            <p:strVal val="visible"/>
                                          </p:to>
                                        </p:set>
                                        <p:anim calcmode="lin" valueType="num">
                                          <p:cBhvr additive="base">
                                            <p:cTn id="38" dur="2000" fill="hold"/>
                                            <p:tgtEl>
                                              <p:spTgt spid="135"/>
                                            </p:tgtEl>
                                            <p:attrNameLst>
                                              <p:attrName>ppt_x</p:attrName>
                                            </p:attrNameLst>
                                          </p:cBhvr>
                                          <p:tavLst>
                                            <p:tav tm="0">
                                              <p:val>
                                                <p:strVal val="0-#ppt_w/2"/>
                                              </p:val>
                                            </p:tav>
                                            <p:tav tm="100000">
                                              <p:val>
                                                <p:strVal val="#ppt_x"/>
                                              </p:val>
                                            </p:tav>
                                          </p:tavLst>
                                        </p:anim>
                                        <p:anim calcmode="lin" valueType="num">
                                          <p:cBhvr additive="base">
                                            <p:cTn id="39" dur="2000" fill="hold"/>
                                            <p:tgtEl>
                                              <p:spTgt spid="135"/>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0"/>
                                      </p:stCondLst>
                                      <p:childTnLst>
                                        <p:set>
                                          <p:cBhvr>
                                            <p:cTn id="41" dur="1" fill="hold">
                                              <p:stCondLst>
                                                <p:cond delay="0"/>
                                              </p:stCondLst>
                                            </p:cTn>
                                            <p:tgtEl>
                                              <p:spTgt spid="136"/>
                                            </p:tgtEl>
                                            <p:attrNameLst>
                                              <p:attrName>style.visibility</p:attrName>
                                            </p:attrNameLst>
                                          </p:cBhvr>
                                          <p:to>
                                            <p:strVal val="visible"/>
                                          </p:to>
                                        </p:set>
                                        <p:anim calcmode="lin" valueType="num">
                                          <p:cBhvr additive="base">
                                            <p:cTn id="42" dur="2000" fill="hold"/>
                                            <p:tgtEl>
                                              <p:spTgt spid="136"/>
                                            </p:tgtEl>
                                            <p:attrNameLst>
                                              <p:attrName>ppt_x</p:attrName>
                                            </p:attrNameLst>
                                          </p:cBhvr>
                                          <p:tavLst>
                                            <p:tav tm="0">
                                              <p:val>
                                                <p:strVal val="0-#ppt_w/2"/>
                                              </p:val>
                                            </p:tav>
                                            <p:tav tm="100000">
                                              <p:val>
                                                <p:strVal val="#ppt_x"/>
                                              </p:val>
                                            </p:tav>
                                          </p:tavLst>
                                        </p:anim>
                                        <p:anim calcmode="lin" valueType="num">
                                          <p:cBhvr additive="base">
                                            <p:cTn id="43" dur="2000" fill="hold"/>
                                            <p:tgtEl>
                                              <p:spTgt spid="136"/>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30"/>
                                            </p:tgtEl>
                                            <p:attrNameLst>
                                              <p:attrName>style.visibility</p:attrName>
                                            </p:attrNameLst>
                                          </p:cBhvr>
                                          <p:to>
                                            <p:strVal val="visible"/>
                                          </p:to>
                                        </p:set>
                                        <p:animEffect transition="in" filter="wipe(left)">
                                          <p:cBhvr>
                                            <p:cTn id="47" dur="500"/>
                                            <p:tgtEl>
                                              <p:spTgt spid="130"/>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139"/>
                                            </p:tgtEl>
                                            <p:attrNameLst>
                                              <p:attrName>style.visibility</p:attrName>
                                            </p:attrNameLst>
                                          </p:cBhvr>
                                          <p:to>
                                            <p:strVal val="visible"/>
                                          </p:to>
                                        </p:set>
                                        <p:animEffect transition="in" filter="randombar(horizontal)">
                                          <p:cBhvr>
                                            <p:cTn id="51" dur="500"/>
                                            <p:tgtEl>
                                              <p:spTgt spid="139"/>
                                            </p:tgtEl>
                                          </p:cBhvr>
                                        </p:animEffect>
                                      </p:childTnLst>
                                    </p:cTn>
                                  </p:par>
                                </p:childTnLst>
                              </p:cTn>
                            </p:par>
                            <p:par>
                              <p:cTn id="52" fill="hold">
                                <p:stCondLst>
                                  <p:cond delay="5000"/>
                                </p:stCondLst>
                                <p:childTnLst>
                                  <p:par>
                                    <p:cTn id="53" presetID="14" presetClass="entr" presetSubtype="10" fill="hold" grpId="0" nodeType="afterEffect">
                                      <p:stCondLst>
                                        <p:cond delay="0"/>
                                      </p:stCondLst>
                                      <p:childTnLst>
                                        <p:set>
                                          <p:cBhvr>
                                            <p:cTn id="54" dur="1" fill="hold">
                                              <p:stCondLst>
                                                <p:cond delay="0"/>
                                              </p:stCondLst>
                                            </p:cTn>
                                            <p:tgtEl>
                                              <p:spTgt spid="137"/>
                                            </p:tgtEl>
                                            <p:attrNameLst>
                                              <p:attrName>style.visibility</p:attrName>
                                            </p:attrNameLst>
                                          </p:cBhvr>
                                          <p:to>
                                            <p:strVal val="visible"/>
                                          </p:to>
                                        </p:set>
                                        <p:animEffect transition="in" filter="randombar(horizontal)">
                                          <p:cBhvr>
                                            <p:cTn id="55" dur="500"/>
                                            <p:tgtEl>
                                              <p:spTgt spid="137"/>
                                            </p:tgtEl>
                                          </p:cBhvr>
                                        </p:animEffect>
                                      </p:childTnLst>
                                    </p:cTn>
                                  </p:par>
                                </p:childTnLst>
                              </p:cTn>
                            </p:par>
                            <p:par>
                              <p:cTn id="56" fill="hold">
                                <p:stCondLst>
                                  <p:cond delay="5500"/>
                                </p:stCondLst>
                                <p:childTnLst>
                                  <p:par>
                                    <p:cTn id="57" presetID="14" presetClass="entr" presetSubtype="10" fill="hold" grpId="0" nodeType="afterEffect">
                                      <p:stCondLst>
                                        <p:cond delay="0"/>
                                      </p:stCondLst>
                                      <p:childTnLst>
                                        <p:set>
                                          <p:cBhvr>
                                            <p:cTn id="58" dur="1" fill="hold">
                                              <p:stCondLst>
                                                <p:cond delay="0"/>
                                              </p:stCondLst>
                                            </p:cTn>
                                            <p:tgtEl>
                                              <p:spTgt spid="138"/>
                                            </p:tgtEl>
                                            <p:attrNameLst>
                                              <p:attrName>style.visibility</p:attrName>
                                            </p:attrNameLst>
                                          </p:cBhvr>
                                          <p:to>
                                            <p:strVal val="visible"/>
                                          </p:to>
                                        </p:set>
                                        <p:animEffect transition="in" filter="randombar(horizontal)">
                                          <p:cBhvr>
                                            <p:cTn id="59" dur="500"/>
                                            <p:tgtEl>
                                              <p:spTgt spid="138"/>
                                            </p:tgtEl>
                                          </p:cBhvr>
                                        </p:animEffect>
                                      </p:childTnLst>
                                    </p:cTn>
                                  </p:par>
                                </p:childTnLst>
                              </p:cTn>
                            </p:par>
                            <p:par>
                              <p:cTn id="60" fill="hold">
                                <p:stCondLst>
                                  <p:cond delay="6000"/>
                                </p:stCondLst>
                                <p:childTnLst>
                                  <p:par>
                                    <p:cTn id="61" presetID="14" presetClass="entr" presetSubtype="10" fill="hold" grpId="0" nodeType="afterEffect">
                                      <p:stCondLst>
                                        <p:cond delay="0"/>
                                      </p:stCondLst>
                                      <p:childTnLst>
                                        <p:set>
                                          <p:cBhvr>
                                            <p:cTn id="62" dur="1" fill="hold">
                                              <p:stCondLst>
                                                <p:cond delay="0"/>
                                              </p:stCondLst>
                                            </p:cTn>
                                            <p:tgtEl>
                                              <p:spTgt spid="141"/>
                                            </p:tgtEl>
                                            <p:attrNameLst>
                                              <p:attrName>style.visibility</p:attrName>
                                            </p:attrNameLst>
                                          </p:cBhvr>
                                          <p:to>
                                            <p:strVal val="visible"/>
                                          </p:to>
                                        </p:set>
                                        <p:animEffect transition="in" filter="randombar(horizontal)">
                                          <p:cBhvr>
                                            <p:cTn id="63" dur="500"/>
                                            <p:tgtEl>
                                              <p:spTgt spid="141"/>
                                            </p:tgtEl>
                                          </p:cBhvr>
                                        </p:animEffect>
                                      </p:childTnLst>
                                    </p:cTn>
                                  </p:par>
                                </p:childTnLst>
                              </p:cTn>
                            </p:par>
                            <p:par>
                              <p:cTn id="64" fill="hold">
                                <p:stCondLst>
                                  <p:cond delay="6500"/>
                                </p:stCondLst>
                                <p:childTnLst>
                                  <p:par>
                                    <p:cTn id="65" presetID="14" presetClass="entr" presetSubtype="10" fill="hold" grpId="0" nodeType="afterEffect">
                                      <p:stCondLst>
                                        <p:cond delay="0"/>
                                      </p:stCondLst>
                                      <p:childTnLst>
                                        <p:set>
                                          <p:cBhvr>
                                            <p:cTn id="66" dur="1" fill="hold">
                                              <p:stCondLst>
                                                <p:cond delay="0"/>
                                              </p:stCondLst>
                                            </p:cTn>
                                            <p:tgtEl>
                                              <p:spTgt spid="140"/>
                                            </p:tgtEl>
                                            <p:attrNameLst>
                                              <p:attrName>style.visibility</p:attrName>
                                            </p:attrNameLst>
                                          </p:cBhvr>
                                          <p:to>
                                            <p:strVal val="visible"/>
                                          </p:to>
                                        </p:set>
                                        <p:animEffect transition="in" filter="randombar(horizontal)">
                                          <p:cBhvr>
                                            <p:cTn id="67" dur="500"/>
                                            <p:tgtEl>
                                              <p:spTgt spid="140"/>
                                            </p:tgtEl>
                                          </p:cBhvr>
                                        </p:animEffect>
                                      </p:childTnLst>
                                    </p:cTn>
                                  </p:par>
                                </p:childTnLst>
                              </p:cTn>
                            </p:par>
                            <p:par>
                              <p:cTn id="68" fill="hold">
                                <p:stCondLst>
                                  <p:cond delay="7000"/>
                                </p:stCondLst>
                                <p:childTnLst>
                                  <p:par>
                                    <p:cTn id="69" presetID="14" presetClass="entr" presetSubtype="10" fill="hold" grpId="0" nodeType="afterEffect">
                                      <p:stCondLst>
                                        <p:cond delay="0"/>
                                      </p:stCondLst>
                                      <p:childTnLst>
                                        <p:set>
                                          <p:cBhvr>
                                            <p:cTn id="70" dur="1" fill="hold">
                                              <p:stCondLst>
                                                <p:cond delay="0"/>
                                              </p:stCondLst>
                                            </p:cTn>
                                            <p:tgtEl>
                                              <p:spTgt spid="142"/>
                                            </p:tgtEl>
                                            <p:attrNameLst>
                                              <p:attrName>style.visibility</p:attrName>
                                            </p:attrNameLst>
                                          </p:cBhvr>
                                          <p:to>
                                            <p:strVal val="visible"/>
                                          </p:to>
                                        </p:set>
                                        <p:animEffect transition="in" filter="randombar(horizontal)">
                                          <p:cBhvr>
                                            <p:cTn id="71" dur="500"/>
                                            <p:tgtEl>
                                              <p:spTgt spid="142"/>
                                            </p:tgtEl>
                                          </p:cBhvr>
                                        </p:animEffect>
                                      </p:childTnLst>
                                    </p:cTn>
                                  </p:par>
                                </p:childTnLst>
                              </p:cTn>
                            </p:par>
                            <p:par>
                              <p:cTn id="72" fill="hold">
                                <p:stCondLst>
                                  <p:cond delay="7500"/>
                                </p:stCondLst>
                                <p:childTnLst>
                                  <p:par>
                                    <p:cTn id="73" presetID="22" presetClass="entr" presetSubtype="8" fill="hold" grpId="0"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left)">
                                          <p:cBhvr>
                                            <p:cTn id="75" dur="500"/>
                                            <p:tgtEl>
                                              <p:spTgt spid="143"/>
                                            </p:tgtEl>
                                          </p:cBhvr>
                                        </p:animEffect>
                                      </p:childTnLst>
                                    </p:cTn>
                                  </p:par>
                                </p:childTnLst>
                              </p:cTn>
                            </p:par>
                            <p:par>
                              <p:cTn id="76" fill="hold">
                                <p:stCondLst>
                                  <p:cond delay="8000"/>
                                </p:stCondLst>
                                <p:childTnLst>
                                  <p:par>
                                    <p:cTn id="77" presetID="22" presetClass="entr" presetSubtype="8" fill="hold" grpId="0" nodeType="afterEffect">
                                      <p:stCondLst>
                                        <p:cond delay="0"/>
                                      </p:stCondLst>
                                      <p:childTnLst>
                                        <p:set>
                                          <p:cBhvr>
                                            <p:cTn id="78" dur="1" fill="hold">
                                              <p:stCondLst>
                                                <p:cond delay="0"/>
                                              </p:stCondLst>
                                            </p:cTn>
                                            <p:tgtEl>
                                              <p:spTgt spid="144"/>
                                            </p:tgtEl>
                                            <p:attrNameLst>
                                              <p:attrName>style.visibility</p:attrName>
                                            </p:attrNameLst>
                                          </p:cBhvr>
                                          <p:to>
                                            <p:strVal val="visible"/>
                                          </p:to>
                                        </p:set>
                                        <p:animEffect transition="in" filter="wipe(left)">
                                          <p:cBhvr>
                                            <p:cTn id="79" dur="500"/>
                                            <p:tgtEl>
                                              <p:spTgt spid="144"/>
                                            </p:tgtEl>
                                          </p:cBhvr>
                                        </p:animEffect>
                                      </p:childTnLst>
                                    </p:cTn>
                                  </p:par>
                                </p:childTnLst>
                              </p:cTn>
                            </p:par>
                            <p:par>
                              <p:cTn id="80" fill="hold">
                                <p:stCondLst>
                                  <p:cond delay="8500"/>
                                </p:stCondLst>
                                <p:childTnLst>
                                  <p:par>
                                    <p:cTn id="81" presetID="22" presetClass="entr" presetSubtype="8" fill="hold" grpId="0" nodeType="afterEffect">
                                      <p:stCondLst>
                                        <p:cond delay="0"/>
                                      </p:stCondLst>
                                      <p:childTnLst>
                                        <p:set>
                                          <p:cBhvr>
                                            <p:cTn id="82" dur="1" fill="hold">
                                              <p:stCondLst>
                                                <p:cond delay="0"/>
                                              </p:stCondLst>
                                            </p:cTn>
                                            <p:tgtEl>
                                              <p:spTgt spid="145"/>
                                            </p:tgtEl>
                                            <p:attrNameLst>
                                              <p:attrName>style.visibility</p:attrName>
                                            </p:attrNameLst>
                                          </p:cBhvr>
                                          <p:to>
                                            <p:strVal val="visible"/>
                                          </p:to>
                                        </p:set>
                                        <p:animEffect transition="in" filter="wipe(left)">
                                          <p:cBhvr>
                                            <p:cTn id="83" dur="500"/>
                                            <p:tgtEl>
                                              <p:spTgt spid="145"/>
                                            </p:tgtEl>
                                          </p:cBhvr>
                                        </p:animEffect>
                                      </p:childTnLst>
                                    </p:cTn>
                                  </p:par>
                                </p:childTnLst>
                              </p:cTn>
                            </p:par>
                            <p:par>
                              <p:cTn id="84" fill="hold">
                                <p:stCondLst>
                                  <p:cond delay="9000"/>
                                </p:stCondLst>
                                <p:childTnLst>
                                  <p:par>
                                    <p:cTn id="85" presetID="22" presetClass="entr" presetSubtype="8" fill="hold" grpId="0" nodeType="afterEffect">
                                      <p:stCondLst>
                                        <p:cond delay="0"/>
                                      </p:stCondLst>
                                      <p:childTnLst>
                                        <p:set>
                                          <p:cBhvr>
                                            <p:cTn id="86" dur="1" fill="hold">
                                              <p:stCondLst>
                                                <p:cond delay="0"/>
                                              </p:stCondLst>
                                            </p:cTn>
                                            <p:tgtEl>
                                              <p:spTgt spid="146"/>
                                            </p:tgtEl>
                                            <p:attrNameLst>
                                              <p:attrName>style.visibility</p:attrName>
                                            </p:attrNameLst>
                                          </p:cBhvr>
                                          <p:to>
                                            <p:strVal val="visible"/>
                                          </p:to>
                                        </p:set>
                                        <p:animEffect transition="in" filter="wipe(left)">
                                          <p:cBhvr>
                                            <p:cTn id="87" dur="500"/>
                                            <p:tgtEl>
                                              <p:spTgt spid="146"/>
                                            </p:tgtEl>
                                          </p:cBhvr>
                                        </p:animEffect>
                                      </p:childTnLst>
                                    </p:cTn>
                                  </p:par>
                                </p:childTnLst>
                              </p:cTn>
                            </p:par>
                            <p:par>
                              <p:cTn id="88" fill="hold">
                                <p:stCondLst>
                                  <p:cond delay="9500"/>
                                </p:stCondLst>
                                <p:childTnLst>
                                  <p:par>
                                    <p:cTn id="89" presetID="22" presetClass="entr" presetSubtype="8" fill="hold" grpId="0" nodeType="afterEffect">
                                      <p:stCondLst>
                                        <p:cond delay="0"/>
                                      </p:stCondLst>
                                      <p:childTnLst>
                                        <p:set>
                                          <p:cBhvr>
                                            <p:cTn id="90" dur="1" fill="hold">
                                              <p:stCondLst>
                                                <p:cond delay="0"/>
                                              </p:stCondLst>
                                            </p:cTn>
                                            <p:tgtEl>
                                              <p:spTgt spid="147"/>
                                            </p:tgtEl>
                                            <p:attrNameLst>
                                              <p:attrName>style.visibility</p:attrName>
                                            </p:attrNameLst>
                                          </p:cBhvr>
                                          <p:to>
                                            <p:strVal val="visible"/>
                                          </p:to>
                                        </p:set>
                                        <p:animEffect transition="in" filter="wipe(left)">
                                          <p:cBhvr>
                                            <p:cTn id="91" dur="500"/>
                                            <p:tgtEl>
                                              <p:spTgt spid="147"/>
                                            </p:tgtEl>
                                          </p:cBhvr>
                                        </p:animEffect>
                                      </p:childTnLst>
                                    </p:cTn>
                                  </p:par>
                                </p:childTnLst>
                              </p:cTn>
                            </p:par>
                            <p:par>
                              <p:cTn id="92" fill="hold">
                                <p:stCondLst>
                                  <p:cond delay="10000"/>
                                </p:stCondLst>
                                <p:childTnLst>
                                  <p:par>
                                    <p:cTn id="93" presetID="22" presetClass="entr" presetSubtype="8" fill="hold" grpId="0" nodeType="afterEffect">
                                      <p:stCondLst>
                                        <p:cond delay="0"/>
                                      </p:stCondLst>
                                      <p:childTnLst>
                                        <p:set>
                                          <p:cBhvr>
                                            <p:cTn id="94" dur="1" fill="hold">
                                              <p:stCondLst>
                                                <p:cond delay="0"/>
                                              </p:stCondLst>
                                            </p:cTn>
                                            <p:tgtEl>
                                              <p:spTgt spid="148"/>
                                            </p:tgtEl>
                                            <p:attrNameLst>
                                              <p:attrName>style.visibility</p:attrName>
                                            </p:attrNameLst>
                                          </p:cBhvr>
                                          <p:to>
                                            <p:strVal val="visible"/>
                                          </p:to>
                                        </p:set>
                                        <p:animEffect transition="in" filter="wipe(left)">
                                          <p:cBhvr>
                                            <p:cTn id="95" dur="500"/>
                                            <p:tgtEl>
                                              <p:spTgt spid="148"/>
                                            </p:tgtEl>
                                          </p:cBhvr>
                                        </p:animEffect>
                                      </p:childTnLst>
                                    </p:cTn>
                                  </p:par>
                                </p:childTnLst>
                              </p:cTn>
                            </p:par>
                            <p:par>
                              <p:cTn id="96" fill="hold">
                                <p:stCondLst>
                                  <p:cond delay="10500"/>
                                </p:stCondLst>
                                <p:childTnLst>
                                  <p:par>
                                    <p:cTn id="97" presetID="49" presetClass="entr" presetSubtype="0" decel="100000" fill="hold" nodeType="afterEffect">
                                      <p:stCondLst>
                                        <p:cond delay="0"/>
                                      </p:stCondLst>
                                      <p:childTnLst>
                                        <p:set>
                                          <p:cBhvr>
                                            <p:cTn id="98" dur="1" fill="hold">
                                              <p:stCondLst>
                                                <p:cond delay="0"/>
                                              </p:stCondLst>
                                            </p:cTn>
                                            <p:tgtEl>
                                              <p:spTgt spid="149"/>
                                            </p:tgtEl>
                                            <p:attrNameLst>
                                              <p:attrName>style.visibility</p:attrName>
                                            </p:attrNameLst>
                                          </p:cBhvr>
                                          <p:to>
                                            <p:strVal val="visible"/>
                                          </p:to>
                                        </p:set>
                                        <p:anim calcmode="lin" valueType="num">
                                          <p:cBhvr>
                                            <p:cTn id="99" dur="500" fill="hold"/>
                                            <p:tgtEl>
                                              <p:spTgt spid="149"/>
                                            </p:tgtEl>
                                            <p:attrNameLst>
                                              <p:attrName>ppt_w</p:attrName>
                                            </p:attrNameLst>
                                          </p:cBhvr>
                                          <p:tavLst>
                                            <p:tav tm="0">
                                              <p:val>
                                                <p:fltVal val="0"/>
                                              </p:val>
                                            </p:tav>
                                            <p:tav tm="100000">
                                              <p:val>
                                                <p:strVal val="#ppt_w"/>
                                              </p:val>
                                            </p:tav>
                                          </p:tavLst>
                                        </p:anim>
                                        <p:anim calcmode="lin" valueType="num">
                                          <p:cBhvr>
                                            <p:cTn id="100" dur="500" fill="hold"/>
                                            <p:tgtEl>
                                              <p:spTgt spid="149"/>
                                            </p:tgtEl>
                                            <p:attrNameLst>
                                              <p:attrName>ppt_h</p:attrName>
                                            </p:attrNameLst>
                                          </p:cBhvr>
                                          <p:tavLst>
                                            <p:tav tm="0">
                                              <p:val>
                                                <p:fltVal val="0"/>
                                              </p:val>
                                            </p:tav>
                                            <p:tav tm="100000">
                                              <p:val>
                                                <p:strVal val="#ppt_h"/>
                                              </p:val>
                                            </p:tav>
                                          </p:tavLst>
                                        </p:anim>
                                        <p:anim calcmode="lin" valueType="num">
                                          <p:cBhvr>
                                            <p:cTn id="101" dur="500" fill="hold"/>
                                            <p:tgtEl>
                                              <p:spTgt spid="149"/>
                                            </p:tgtEl>
                                            <p:attrNameLst>
                                              <p:attrName>style.rotation</p:attrName>
                                            </p:attrNameLst>
                                          </p:cBhvr>
                                          <p:tavLst>
                                            <p:tav tm="0">
                                              <p:val>
                                                <p:fltVal val="360"/>
                                              </p:val>
                                            </p:tav>
                                            <p:tav tm="100000">
                                              <p:val>
                                                <p:fltVal val="0"/>
                                              </p:val>
                                            </p:tav>
                                          </p:tavLst>
                                        </p:anim>
                                        <p:animEffect transition="in" filter="fade">
                                          <p:cBhvr>
                                            <p:cTn id="102" dur="500"/>
                                            <p:tgtEl>
                                              <p:spTgt spid="149"/>
                                            </p:tgtEl>
                                          </p:cBhvr>
                                        </p:animEffect>
                                      </p:childTnLst>
                                    </p:cTn>
                                  </p:par>
                                  <p:par>
                                    <p:cTn id="103" presetID="2" presetClass="entr" presetSubtype="2" decel="100000" fill="hold" nodeType="withEffect">
                                      <p:stCondLst>
                                        <p:cond delay="0"/>
                                      </p:stCondLst>
                                      <p:childTnLst>
                                        <p:set>
                                          <p:cBhvr>
                                            <p:cTn id="104" dur="1" fill="hold">
                                              <p:stCondLst>
                                                <p:cond delay="0"/>
                                              </p:stCondLst>
                                            </p:cTn>
                                            <p:tgtEl>
                                              <p:spTgt spid="27"/>
                                            </p:tgtEl>
                                            <p:attrNameLst>
                                              <p:attrName>style.visibility</p:attrName>
                                            </p:attrNameLst>
                                          </p:cBhvr>
                                          <p:to>
                                            <p:strVal val="visible"/>
                                          </p:to>
                                        </p:set>
                                        <p:anim calcmode="lin" valueType="num">
                                          <p:cBhvr additive="base">
                                            <p:cTn id="105" dur="1500" fill="hold"/>
                                            <p:tgtEl>
                                              <p:spTgt spid="27"/>
                                            </p:tgtEl>
                                            <p:attrNameLst>
                                              <p:attrName>ppt_x</p:attrName>
                                            </p:attrNameLst>
                                          </p:cBhvr>
                                          <p:tavLst>
                                            <p:tav tm="0">
                                              <p:val>
                                                <p:strVal val="1+#ppt_w/2"/>
                                              </p:val>
                                            </p:tav>
                                            <p:tav tm="100000">
                                              <p:val>
                                                <p:strVal val="#ppt_x"/>
                                              </p:val>
                                            </p:tav>
                                          </p:tavLst>
                                        </p:anim>
                                        <p:anim calcmode="lin" valueType="num">
                                          <p:cBhvr additive="base">
                                            <p:cTn id="106" dur="1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30" grpId="0" animBg="1"/>
          <p:bldP spid="131" grpId="0" animBg="1"/>
          <p:bldP spid="132" grpId="0" animBg="1"/>
          <p:bldP spid="133" grpId="0" animBg="1"/>
          <p:bldP spid="134" grpId="0" animBg="1"/>
          <p:bldP spid="135" grpId="0" animBg="1"/>
          <p:bldP spid="136" grpId="0" animBg="1"/>
          <p:bldP spid="137" grpId="0"/>
          <p:bldP spid="138" grpId="0"/>
          <p:bldP spid="139" grpId="0"/>
          <p:bldP spid="140" grpId="0"/>
          <p:bldP spid="141" grpId="0"/>
          <p:bldP spid="142" grpId="0"/>
          <p:bldP spid="143" grpId="0"/>
          <p:bldP spid="144" grpId="0"/>
          <p:bldP spid="145" grpId="0"/>
          <p:bldP spid="146" grpId="0"/>
          <p:bldP spid="147" grpId="0"/>
          <p:bldP spid="14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图片 74">
            <a:extLst>
              <a:ext uri="{FF2B5EF4-FFF2-40B4-BE49-F238E27FC236}">
                <a16:creationId xmlns:a16="http://schemas.microsoft.com/office/drawing/2014/main" xmlns="" id="{0AB0868B-2ABD-4C32-8885-D95084A92ACB}"/>
              </a:ext>
            </a:extLst>
          </p:cNvPr>
          <p:cNvPicPr>
            <a:picLocks noChangeAspect="1"/>
          </p:cNvPicPr>
          <p:nvPr/>
        </p:nvPicPr>
        <p:blipFill rotWithShape="1">
          <a:blip r:embed="rId3">
            <a:extLst>
              <a:ext uri="{28A0092B-C50C-407E-A947-70E740481C1C}">
                <a14:useLocalDpi xmlns:a14="http://schemas.microsoft.com/office/drawing/2010/main" val="0"/>
              </a:ext>
            </a:extLst>
          </a:blip>
          <a:srcRect r="31706"/>
          <a:stretch/>
        </p:blipFill>
        <p:spPr>
          <a:xfrm>
            <a:off x="1811197" y="6049333"/>
            <a:ext cx="10029205" cy="772606"/>
          </a:xfrm>
          <a:prstGeom prst="rect">
            <a:avLst/>
          </a:prstGeom>
        </p:spPr>
      </p:pic>
      <p:sp>
        <p:nvSpPr>
          <p:cNvPr id="72" name="矩形 71">
            <a:extLst>
              <a:ext uri="{FF2B5EF4-FFF2-40B4-BE49-F238E27FC236}">
                <a16:creationId xmlns:a16="http://schemas.microsoft.com/office/drawing/2014/main" xmlns="" id="{9D66552C-3936-4389-AB28-94C483F6CCA9}"/>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a16="http://schemas.microsoft.com/office/drawing/2014/main" xmlns="" id="{E6124EED-E854-4024-BCBE-CF3718D9FDE5}"/>
              </a:ext>
            </a:extLst>
          </p:cNvPr>
          <p:cNvGrpSpPr/>
          <p:nvPr/>
        </p:nvGrpSpPr>
        <p:grpSpPr>
          <a:xfrm>
            <a:off x="9341556" y="214245"/>
            <a:ext cx="2838164" cy="6272091"/>
            <a:chOff x="9341556" y="214245"/>
            <a:chExt cx="2838164" cy="6272091"/>
          </a:xfrm>
        </p:grpSpPr>
        <p:cxnSp>
          <p:nvCxnSpPr>
            <p:cNvPr id="11" name="直接连接符 10">
              <a:extLst>
                <a:ext uri="{FF2B5EF4-FFF2-40B4-BE49-F238E27FC236}">
                  <a16:creationId xmlns:a16="http://schemas.microsoft.com/office/drawing/2014/main" xmlns="" id="{210612EA-C95B-426A-8744-AD1C7007A7A4}"/>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F228A9CB-004E-485B-84BE-A13D41CFA097}"/>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a:extLst>
                <a:ext uri="{FF2B5EF4-FFF2-40B4-BE49-F238E27FC236}">
                  <a16:creationId xmlns:a16="http://schemas.microsoft.com/office/drawing/2014/main" xmlns="" id="{E3B94E62-AA5A-42F3-A690-959C1570091F}"/>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a16="http://schemas.microsoft.com/office/drawing/2014/main" xmlns="" id="{22962DB1-4243-4DE9-A350-2C7CB322A41A}"/>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a16="http://schemas.microsoft.com/office/drawing/2014/main" xmlns="" id="{EC3571E4-AFC9-4200-99B5-32B81F98F0A9}"/>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8B777C1F-CB1C-482B-98D8-ECD006071902}"/>
                </a:ext>
              </a:extLst>
            </p:cNvPr>
            <p:cNvCxnSpPr>
              <a:stCxn id="38"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a16="http://schemas.microsoft.com/office/drawing/2014/main" xmlns="" id="{03555CF8-7236-4F6F-876C-C96D78061B04}"/>
                </a:ext>
              </a:extLst>
            </p:cNvPr>
            <p:cNvCxnSpPr>
              <a:stCxn id="42"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a16="http://schemas.microsoft.com/office/drawing/2014/main" xmlns="" id="{9F0F4B6A-EDDA-4D11-8D6E-1363EA1A0613}"/>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a:extLst>
                <a:ext uri="{FF2B5EF4-FFF2-40B4-BE49-F238E27FC236}">
                  <a16:creationId xmlns:a16="http://schemas.microsoft.com/office/drawing/2014/main" xmlns="" id="{ABA603DB-0AAE-4438-8DCC-6A235EA44389}"/>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5E797BFD-8FFF-4FBA-B645-1BCF4008D7E2}"/>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FA4F27F5-D65F-4EE8-8C69-107D48DD7E0D}"/>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20A2952E-1EDF-487D-8497-E6871F77B1C8}"/>
                </a:ext>
              </a:extLst>
            </p:cNvPr>
            <p:cNvCxnSpPr>
              <a:stCxn id="30"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15CF5411-2356-4A28-B747-CB3EBAA5F1AE}"/>
                </a:ext>
              </a:extLst>
            </p:cNvPr>
            <p:cNvCxnSpPr>
              <a:endCxn id="30"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7F383106-B7B0-49B6-8AF8-7BF8F317F65E}"/>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1A282881-EC9D-4CA1-B9DC-817C67D49B1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B0F7B51C-652A-44B0-9130-243ED11385C2}"/>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6E20299C-4A32-40B5-8945-44E90D0B7904}"/>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椭圆 27">
              <a:extLst>
                <a:ext uri="{FF2B5EF4-FFF2-40B4-BE49-F238E27FC236}">
                  <a16:creationId xmlns:a16="http://schemas.microsoft.com/office/drawing/2014/main" xmlns="" id="{586BD514-C48D-495D-A21B-F76D8DFDB8D4}"/>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 name="椭圆 28">
              <a:extLst>
                <a:ext uri="{FF2B5EF4-FFF2-40B4-BE49-F238E27FC236}">
                  <a16:creationId xmlns:a16="http://schemas.microsoft.com/office/drawing/2014/main" xmlns="" id="{070D0E21-742C-46B9-8FFC-BCF5C8C7D284}"/>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a:extLst>
                <a:ext uri="{FF2B5EF4-FFF2-40B4-BE49-F238E27FC236}">
                  <a16:creationId xmlns:a16="http://schemas.microsoft.com/office/drawing/2014/main" xmlns="" id="{D9EBDCB1-E03B-4B51-9563-87D49D52B777}"/>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1" name="椭圆 30">
              <a:extLst>
                <a:ext uri="{FF2B5EF4-FFF2-40B4-BE49-F238E27FC236}">
                  <a16:creationId xmlns:a16="http://schemas.microsoft.com/office/drawing/2014/main" xmlns="" id="{CF619F8C-2549-475E-88BE-942326FDBE1A}"/>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2" name="椭圆 31">
              <a:extLst>
                <a:ext uri="{FF2B5EF4-FFF2-40B4-BE49-F238E27FC236}">
                  <a16:creationId xmlns:a16="http://schemas.microsoft.com/office/drawing/2014/main" xmlns="" id="{F3E04E1A-6D47-4C56-A5D4-BFED72735E83}"/>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a:extLst>
                <a:ext uri="{FF2B5EF4-FFF2-40B4-BE49-F238E27FC236}">
                  <a16:creationId xmlns:a16="http://schemas.microsoft.com/office/drawing/2014/main" xmlns="" id="{D2988E11-5DA1-42FD-B1E7-CF36B76AE2E1}"/>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xmlns="" id="{655ED3F6-06A8-4DFB-B3BD-20D2D9A56846}"/>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xmlns="" id="{C06B172B-5317-4874-B547-271928B5B336}"/>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a:extLst>
                <a:ext uri="{FF2B5EF4-FFF2-40B4-BE49-F238E27FC236}">
                  <a16:creationId xmlns:a16="http://schemas.microsoft.com/office/drawing/2014/main" xmlns="" id="{C31446C6-5675-4B7A-95E3-C6A0EDD1667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a:extLst>
                <a:ext uri="{FF2B5EF4-FFF2-40B4-BE49-F238E27FC236}">
                  <a16:creationId xmlns:a16="http://schemas.microsoft.com/office/drawing/2014/main" xmlns="" id="{BE1899AC-E48D-4FD1-8CD5-567B8ED734CE}"/>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F6F00D34-AA44-473A-B3A7-C4B89BA1E702}"/>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a:extLst>
                <a:ext uri="{FF2B5EF4-FFF2-40B4-BE49-F238E27FC236}">
                  <a16:creationId xmlns:a16="http://schemas.microsoft.com/office/drawing/2014/main" xmlns="" id="{64423477-3FDB-48CE-85C6-D35FB06BC632}"/>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a:extLst>
                <a:ext uri="{FF2B5EF4-FFF2-40B4-BE49-F238E27FC236}">
                  <a16:creationId xmlns:a16="http://schemas.microsoft.com/office/drawing/2014/main" xmlns="" id="{973214B8-9480-4A3E-A634-67AC7C488F80}"/>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1" name="椭圆 40">
              <a:extLst>
                <a:ext uri="{FF2B5EF4-FFF2-40B4-BE49-F238E27FC236}">
                  <a16:creationId xmlns:a16="http://schemas.microsoft.com/office/drawing/2014/main" xmlns="" id="{F49A105C-8C9C-4CC3-B17D-BF64E0456C62}"/>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31C3FA30-F0D5-42B4-956F-0FB8FA22D73C}"/>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3" name="椭圆 42">
              <a:extLst>
                <a:ext uri="{FF2B5EF4-FFF2-40B4-BE49-F238E27FC236}">
                  <a16:creationId xmlns:a16="http://schemas.microsoft.com/office/drawing/2014/main" xmlns="" id="{815BCC55-4BBD-4005-B114-88E0711EA13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1C40492B-1CF7-4CAD-B662-8D58FC3BC413}"/>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4D6A221B-64B4-4A3B-812E-40749C12C7E9}"/>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0EEC2349-5FAE-4782-A8E8-333BC05F8DB9}"/>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88863BE6-1DE6-4690-9EED-D1D71C25A425}"/>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AF293D33-F57E-4E2B-B629-5B4884118D90}"/>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a:extLst>
                <a:ext uri="{FF2B5EF4-FFF2-40B4-BE49-F238E27FC236}">
                  <a16:creationId xmlns:a16="http://schemas.microsoft.com/office/drawing/2014/main" xmlns="" id="{801CE7A0-AA0A-4E3D-883B-6C82B87B8BDD}"/>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33C6F9E4-8AE1-408E-877D-667D249258CA}"/>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a:extLst>
                <a:ext uri="{FF2B5EF4-FFF2-40B4-BE49-F238E27FC236}">
                  <a16:creationId xmlns:a16="http://schemas.microsoft.com/office/drawing/2014/main" xmlns="" id="{6AFCDB19-D733-4ED0-924C-A605E2C4C517}"/>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2" name="椭圆 51">
              <a:extLst>
                <a:ext uri="{FF2B5EF4-FFF2-40B4-BE49-F238E27FC236}">
                  <a16:creationId xmlns:a16="http://schemas.microsoft.com/office/drawing/2014/main" xmlns="" id="{414F4379-F7C2-44C6-9D6F-272CEA22D9D7}"/>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3" name="椭圆 52">
              <a:extLst>
                <a:ext uri="{FF2B5EF4-FFF2-40B4-BE49-F238E27FC236}">
                  <a16:creationId xmlns:a16="http://schemas.microsoft.com/office/drawing/2014/main" xmlns="" id="{ED2817F8-A8F8-4212-8399-151DC89D9985}"/>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F4555951-D709-4BC5-9518-777C65E3BFEC}"/>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77E1AE4A-1C5D-4C8C-9CBE-C90F048B805B}"/>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0953F80E-CD7A-481D-BDBD-BEF0DDDE8C5D}"/>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5E1859E3-70A4-4E36-85AC-CF90A1C91684}"/>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23A8B29B-E803-4AD4-875C-70E9FB3CDD6A}"/>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a:extLst>
                <a:ext uri="{FF2B5EF4-FFF2-40B4-BE49-F238E27FC236}">
                  <a16:creationId xmlns:a16="http://schemas.microsoft.com/office/drawing/2014/main" xmlns="" id="{301F9457-F80E-40F0-A30B-AC127EF7FEA3}"/>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a:extLst>
                <a:ext uri="{FF2B5EF4-FFF2-40B4-BE49-F238E27FC236}">
                  <a16:creationId xmlns:a16="http://schemas.microsoft.com/office/drawing/2014/main" xmlns="" id="{2F8F3BE5-C0BD-4B91-B6C9-C8A322A5A3F9}"/>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1" name="组合 60">
              <a:extLst>
                <a:ext uri="{FF2B5EF4-FFF2-40B4-BE49-F238E27FC236}">
                  <a16:creationId xmlns:a16="http://schemas.microsoft.com/office/drawing/2014/main" xmlns="" id="{56ACDF2F-F8CE-4E32-9802-73903A1A1952}"/>
                </a:ext>
              </a:extLst>
            </p:cNvPr>
            <p:cNvGrpSpPr/>
            <p:nvPr/>
          </p:nvGrpSpPr>
          <p:grpSpPr>
            <a:xfrm rot="16741234">
              <a:off x="8234108" y="3129597"/>
              <a:ext cx="2720838" cy="505942"/>
              <a:chOff x="5233265" y="2334818"/>
              <a:chExt cx="2720838" cy="505942"/>
            </a:xfrm>
          </p:grpSpPr>
          <p:sp>
            <p:nvSpPr>
              <p:cNvPr id="67" name="椭圆 66">
                <a:extLst>
                  <a:ext uri="{FF2B5EF4-FFF2-40B4-BE49-F238E27FC236}">
                    <a16:creationId xmlns:a16="http://schemas.microsoft.com/office/drawing/2014/main" xmlns="" id="{92EDB767-045C-4FFC-A6D4-6DB0211923DE}"/>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F3E31232-032C-4A52-934B-2063FA05FC1E}"/>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椭圆 68">
                <a:extLst>
                  <a:ext uri="{FF2B5EF4-FFF2-40B4-BE49-F238E27FC236}">
                    <a16:creationId xmlns:a16="http://schemas.microsoft.com/office/drawing/2014/main" xmlns="" id="{2C953B9E-E8B0-4DEC-B244-B8E4E016289F}"/>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a:extLst>
                  <a:ext uri="{FF2B5EF4-FFF2-40B4-BE49-F238E27FC236}">
                    <a16:creationId xmlns:a16="http://schemas.microsoft.com/office/drawing/2014/main" xmlns="" id="{1CDDF915-0D70-4FA3-9FDC-65562B00DF5D}"/>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a:extLst>
                  <a:ext uri="{FF2B5EF4-FFF2-40B4-BE49-F238E27FC236}">
                    <a16:creationId xmlns:a16="http://schemas.microsoft.com/office/drawing/2014/main" xmlns="" id="{DFCE8259-5C39-4BFD-B0ED-DFCB2D171983}"/>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2" name="直接连接符 61">
              <a:extLst>
                <a:ext uri="{FF2B5EF4-FFF2-40B4-BE49-F238E27FC236}">
                  <a16:creationId xmlns:a16="http://schemas.microsoft.com/office/drawing/2014/main" xmlns="" id="{93E7B0EC-FF5B-418D-8A11-EF72AB16C7E8}"/>
                </a:ext>
              </a:extLst>
            </p:cNvPr>
            <p:cNvCxnSpPr>
              <a:endCxn id="40"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a:extLst>
                <a:ext uri="{FF2B5EF4-FFF2-40B4-BE49-F238E27FC236}">
                  <a16:creationId xmlns:a16="http://schemas.microsoft.com/office/drawing/2014/main" xmlns="" id="{911E0F25-45E0-4B30-9124-6174D973ACF0}"/>
                </a:ext>
              </a:extLst>
            </p:cNvPr>
            <p:cNvCxnSpPr>
              <a:stCxn id="41" idx="0"/>
              <a:endCxn id="40"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64" name="椭圆 63">
              <a:extLst>
                <a:ext uri="{FF2B5EF4-FFF2-40B4-BE49-F238E27FC236}">
                  <a16:creationId xmlns:a16="http://schemas.microsoft.com/office/drawing/2014/main" xmlns="" id="{A27BD6B7-0083-48C6-B17C-9B752B351064}"/>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D59AEC33-35DA-4F12-95F1-61A8C149C632}"/>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E5AFC645-56C0-47EE-952D-CDA31AE52796}"/>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5" name="图片 4">
            <a:extLst>
              <a:ext uri="{FF2B5EF4-FFF2-40B4-BE49-F238E27FC236}">
                <a16:creationId xmlns:a16="http://schemas.microsoft.com/office/drawing/2014/main" xmlns="" id="{A3F73B75-E418-4C91-9F9A-5007ADA7AF55}"/>
              </a:ext>
            </a:extLst>
          </p:cNvPr>
          <p:cNvPicPr>
            <a:picLocks noChangeAspect="1"/>
          </p:cNvPicPr>
          <p:nvPr/>
        </p:nvPicPr>
        <p:blipFill rotWithShape="1">
          <a:blip r:embed="rId4">
            <a:extLst>
              <a:ext uri="{BEBA8EAE-BF5A-486C-A8C5-ECC9F3942E4B}">
                <a14:imgProps xmlns:a14="http://schemas.microsoft.com/office/drawing/2010/main">
                  <a14:imgLayer>
                    <a14:imgEffect>
                      <a14:brightnessContrast contrast="40000"/>
                    </a14:imgEffect>
                  </a14:imgLayer>
                </a14:imgProps>
              </a:ext>
              <a:ext uri="{28A0092B-C50C-407E-A947-70E740481C1C}">
                <a14:useLocalDpi xmlns:a14="http://schemas.microsoft.com/office/drawing/2010/main" val="0"/>
              </a:ext>
            </a:extLst>
          </a:blip>
          <a:srcRect t="27239" r="5783" b="25726"/>
          <a:stretch/>
        </p:blipFill>
        <p:spPr>
          <a:xfrm>
            <a:off x="2184710" y="301727"/>
            <a:ext cx="7975114" cy="6198685"/>
          </a:xfrm>
          <a:prstGeom prst="rect">
            <a:avLst/>
          </a:prstGeom>
        </p:spPr>
      </p:pic>
      <p:sp>
        <p:nvSpPr>
          <p:cNvPr id="7" name="文本框 6">
            <a:extLst>
              <a:ext uri="{FF2B5EF4-FFF2-40B4-BE49-F238E27FC236}">
                <a16:creationId xmlns:a16="http://schemas.microsoft.com/office/drawing/2014/main" xmlns="" id="{018445C8-0336-49A1-A5CE-3244FDCFA5F8}"/>
              </a:ext>
            </a:extLst>
          </p:cNvPr>
          <p:cNvSpPr txBox="1"/>
          <p:nvPr/>
        </p:nvSpPr>
        <p:spPr>
          <a:xfrm>
            <a:off x="460169" y="3347439"/>
            <a:ext cx="2954655" cy="1200329"/>
          </a:xfrm>
          <a:prstGeom prst="rect">
            <a:avLst/>
          </a:prstGeom>
          <a:noFill/>
        </p:spPr>
        <p:txBody>
          <a:bodyPr wrap="none" rtlCol="0">
            <a:spAutoFit/>
          </a:bodyPr>
          <a:lstStyle/>
          <a:p>
            <a:r>
              <a:rPr lang="zh-CN" altLang="en-US" sz="7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结束语</a:t>
            </a:r>
          </a:p>
        </p:txBody>
      </p:sp>
      <p:sp>
        <p:nvSpPr>
          <p:cNvPr id="8" name="文本框 7">
            <a:extLst>
              <a:ext uri="{FF2B5EF4-FFF2-40B4-BE49-F238E27FC236}">
                <a16:creationId xmlns:a16="http://schemas.microsoft.com/office/drawing/2014/main" xmlns="" id="{E308131C-CEF3-4451-B96C-8924E0C2246D}"/>
              </a:ext>
            </a:extLst>
          </p:cNvPr>
          <p:cNvSpPr txBox="1"/>
          <p:nvPr/>
        </p:nvSpPr>
        <p:spPr>
          <a:xfrm>
            <a:off x="460169" y="324400"/>
            <a:ext cx="3746306" cy="3046988"/>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r>
              <a:rPr lang="en-US" altLang="zh-CN" sz="9600" dirty="0">
                <a:latin typeface="Aurora Cn BT" panose="020B0508020207060204" pitchFamily="34" charset="0"/>
                <a:sym typeface="+mn-lt"/>
              </a:rPr>
              <a:t>Concluding </a:t>
            </a:r>
          </a:p>
          <a:p>
            <a:r>
              <a:rPr lang="en-US" altLang="zh-CN" sz="9600" dirty="0">
                <a:latin typeface="Aurora Cn BT" panose="020B0508020207060204" pitchFamily="34" charset="0"/>
                <a:sym typeface="+mn-lt"/>
              </a:rPr>
              <a:t>Remarks</a:t>
            </a:r>
          </a:p>
        </p:txBody>
      </p:sp>
      <p:sp>
        <p:nvSpPr>
          <p:cNvPr id="9" name="文本框 8">
            <a:extLst>
              <a:ext uri="{FF2B5EF4-FFF2-40B4-BE49-F238E27FC236}">
                <a16:creationId xmlns:a16="http://schemas.microsoft.com/office/drawing/2014/main" xmlns="" id="{0044B503-0DAD-42C2-8D54-53BDBF17DAB3}"/>
              </a:ext>
            </a:extLst>
          </p:cNvPr>
          <p:cNvSpPr txBox="1"/>
          <p:nvPr/>
        </p:nvSpPr>
        <p:spPr>
          <a:xfrm>
            <a:off x="7538654" y="4846789"/>
            <a:ext cx="3072447" cy="1670073"/>
          </a:xfrm>
          <a:prstGeom prst="rect">
            <a:avLst/>
          </a:prstGeom>
          <a:noFill/>
        </p:spPr>
        <p:txBody>
          <a:bodyPr wrap="square" rtlCol="0">
            <a:spAutoFit/>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感谢公司领导给予我这次竞聘机会，在接下来的工作中，我会更加努力踏实干好本职工作，为公司的壮大发展贡献一份微薄之力。</a:t>
            </a:r>
          </a:p>
          <a:p>
            <a:pPr>
              <a:lnSpc>
                <a:spcPct val="150000"/>
              </a:lnSpc>
            </a:pP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pic>
        <p:nvPicPr>
          <p:cNvPr id="77" name="图片 76">
            <a:extLst>
              <a:ext uri="{FF2B5EF4-FFF2-40B4-BE49-F238E27FC236}">
                <a16:creationId xmlns:a16="http://schemas.microsoft.com/office/drawing/2014/main" xmlns="" id="{9CC6EEBA-0944-40B3-9940-254415096EB5}"/>
              </a:ext>
            </a:extLst>
          </p:cNvPr>
          <p:cNvPicPr>
            <a:picLocks noChangeAspect="1"/>
          </p:cNvPicPr>
          <p:nvPr/>
        </p:nvPicPr>
        <p:blipFill rotWithShape="1">
          <a:blip r:embed="rId5">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907199" y="5659967"/>
            <a:ext cx="828931" cy="910656"/>
          </a:xfrm>
          <a:prstGeom prst="rect">
            <a:avLst/>
          </a:prstGeom>
          <a:noFill/>
        </p:spPr>
      </p:pic>
    </p:spTree>
    <p:extLst>
      <p:ext uri="{BB962C8B-B14F-4D97-AF65-F5344CB8AC3E}">
        <p14:creationId xmlns:p14="http://schemas.microsoft.com/office/powerpoint/2010/main" val="1859101347"/>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80000">
                                          <p:cBhvr additive="base">
                                            <p:cTn id="7" dur="1000" fill="hold"/>
                                            <p:tgtEl>
                                              <p:spTgt spid="5"/>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83000">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14:bounceEnd="83000">
                                          <p:cBhvr additive="base">
                                            <p:cTn id="11" dur="1250" fill="hold"/>
                                            <p:tgtEl>
                                              <p:spTgt spid="75"/>
                                            </p:tgtEl>
                                            <p:attrNameLst>
                                              <p:attrName>ppt_x</p:attrName>
                                            </p:attrNameLst>
                                          </p:cBhvr>
                                          <p:tavLst>
                                            <p:tav tm="0">
                                              <p:val>
                                                <p:strVal val="0-#ppt_w/2"/>
                                              </p:val>
                                            </p:tav>
                                            <p:tav tm="100000">
                                              <p:val>
                                                <p:strVal val="#ppt_x"/>
                                              </p:val>
                                            </p:tav>
                                          </p:tavLst>
                                        </p:anim>
                                        <p:anim calcmode="lin" valueType="num" p14:bounceEnd="83000">
                                          <p:cBhvr additive="base">
                                            <p:cTn id="12" dur="1250" fill="hold"/>
                                            <p:tgtEl>
                                              <p:spTgt spid="7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14:presetBounceEnd="80000">
                                      <p:stCondLst>
                                        <p:cond delay="500"/>
                                      </p:stCondLst>
                                      <p:childTnLst>
                                        <p:set>
                                          <p:cBhvr>
                                            <p:cTn id="14" dur="1" fill="hold">
                                              <p:stCondLst>
                                                <p:cond delay="0"/>
                                              </p:stCondLst>
                                            </p:cTn>
                                            <p:tgtEl>
                                              <p:spTgt spid="77"/>
                                            </p:tgtEl>
                                            <p:attrNameLst>
                                              <p:attrName>style.visibility</p:attrName>
                                            </p:attrNameLst>
                                          </p:cBhvr>
                                          <p:to>
                                            <p:strVal val="visible"/>
                                          </p:to>
                                        </p:set>
                                        <p:anim calcmode="lin" valueType="num" p14:bounceEnd="80000">
                                          <p:cBhvr additive="base">
                                            <p:cTn id="15" dur="1000" fill="hold"/>
                                            <p:tgtEl>
                                              <p:spTgt spid="77"/>
                                            </p:tgtEl>
                                            <p:attrNameLst>
                                              <p:attrName>ppt_x</p:attrName>
                                            </p:attrNameLst>
                                          </p:cBhvr>
                                          <p:tavLst>
                                            <p:tav tm="0">
                                              <p:val>
                                                <p:strVal val="0-#ppt_w/2"/>
                                              </p:val>
                                            </p:tav>
                                            <p:tav tm="100000">
                                              <p:val>
                                                <p:strVal val="#ppt_x"/>
                                              </p:val>
                                            </p:tav>
                                          </p:tavLst>
                                        </p:anim>
                                        <p:anim calcmode="lin" valueType="num" p14:bounceEnd="80000">
                                          <p:cBhvr additive="base">
                                            <p:cTn id="16" dur="1000" fill="hold"/>
                                            <p:tgtEl>
                                              <p:spTgt spid="7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14:presetBounceEnd="46000">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14:bounceEnd="46000">
                                          <p:cBhvr additive="base">
                                            <p:cTn id="20" dur="1000" fill="hold"/>
                                            <p:tgtEl>
                                              <p:spTgt spid="8"/>
                                            </p:tgtEl>
                                            <p:attrNameLst>
                                              <p:attrName>ppt_x</p:attrName>
                                            </p:attrNameLst>
                                          </p:cBhvr>
                                          <p:tavLst>
                                            <p:tav tm="0">
                                              <p:val>
                                                <p:strVal val="0-#ppt_w/2"/>
                                              </p:val>
                                            </p:tav>
                                            <p:tav tm="100000">
                                              <p:val>
                                                <p:strVal val="#ppt_x"/>
                                              </p:val>
                                            </p:tav>
                                          </p:tavLst>
                                        </p:anim>
                                        <p:anim calcmode="lin" valueType="num" p14:bounceEnd="46000">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4" fill="hold" grpId="0" nodeType="withEffect" p14:presetBounceEnd="50000">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14:bounceEnd="50000">
                                          <p:cBhvr additive="base">
                                            <p:cTn id="24"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500" fill="hold"/>
                                            <p:tgtEl>
                                              <p:spTgt spid="9"/>
                                            </p:tgtEl>
                                            <p:attrNameLst>
                                              <p:attrName>ppt_x</p:attrName>
                                            </p:attrNameLst>
                                          </p:cBhvr>
                                          <p:tavLst>
                                            <p:tav tm="0">
                                              <p:val>
                                                <p:strVal val="0-#ppt_w/2"/>
                                              </p:val>
                                            </p:tav>
                                            <p:tav tm="100000">
                                              <p:val>
                                                <p:strVal val="#ppt_x"/>
                                              </p:val>
                                            </p:tav>
                                          </p:tavLst>
                                        </p:anim>
                                        <p:anim calcmode="lin" valueType="num">
                                          <p:cBhvr additive="base">
                                            <p:cTn id="30" dur="1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500" fill="hold"/>
                                            <p:tgtEl>
                                              <p:spTgt spid="10"/>
                                            </p:tgtEl>
                                            <p:attrNameLst>
                                              <p:attrName>ppt_x</p:attrName>
                                            </p:attrNameLst>
                                          </p:cBhvr>
                                          <p:tavLst>
                                            <p:tav tm="0">
                                              <p:val>
                                                <p:strVal val="1+#ppt_w/2"/>
                                              </p:val>
                                            </p:tav>
                                            <p:tav tm="100000">
                                              <p:val>
                                                <p:strVal val="#ppt_x"/>
                                              </p:val>
                                            </p:tav>
                                          </p:tavLst>
                                        </p:anim>
                                        <p:anim calcmode="lin" valueType="num">
                                          <p:cBhvr additive="base">
                                            <p:cTn id="34"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1250" fill="hold"/>
                                            <p:tgtEl>
                                              <p:spTgt spid="75"/>
                                            </p:tgtEl>
                                            <p:attrNameLst>
                                              <p:attrName>ppt_x</p:attrName>
                                            </p:attrNameLst>
                                          </p:cBhvr>
                                          <p:tavLst>
                                            <p:tav tm="0">
                                              <p:val>
                                                <p:strVal val="0-#ppt_w/2"/>
                                              </p:val>
                                            </p:tav>
                                            <p:tav tm="100000">
                                              <p:val>
                                                <p:strVal val="#ppt_x"/>
                                              </p:val>
                                            </p:tav>
                                          </p:tavLst>
                                        </p:anim>
                                        <p:anim calcmode="lin" valueType="num">
                                          <p:cBhvr additive="base">
                                            <p:cTn id="12" dur="1250" fill="hold"/>
                                            <p:tgtEl>
                                              <p:spTgt spid="75"/>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77"/>
                                            </p:tgtEl>
                                            <p:attrNameLst>
                                              <p:attrName>style.visibility</p:attrName>
                                            </p:attrNameLst>
                                          </p:cBhvr>
                                          <p:to>
                                            <p:strVal val="visible"/>
                                          </p:to>
                                        </p:set>
                                        <p:anim calcmode="lin" valueType="num">
                                          <p:cBhvr additive="base">
                                            <p:cTn id="15" dur="1000" fill="hold"/>
                                            <p:tgtEl>
                                              <p:spTgt spid="77"/>
                                            </p:tgtEl>
                                            <p:attrNameLst>
                                              <p:attrName>ppt_x</p:attrName>
                                            </p:attrNameLst>
                                          </p:cBhvr>
                                          <p:tavLst>
                                            <p:tav tm="0">
                                              <p:val>
                                                <p:strVal val="0-#ppt_w/2"/>
                                              </p:val>
                                            </p:tav>
                                            <p:tav tm="100000">
                                              <p:val>
                                                <p:strVal val="#ppt_x"/>
                                              </p:val>
                                            </p:tav>
                                          </p:tavLst>
                                        </p:anim>
                                        <p:anim calcmode="lin" valueType="num">
                                          <p:cBhvr additive="base">
                                            <p:cTn id="16" dur="1000" fill="hold"/>
                                            <p:tgtEl>
                                              <p:spTgt spid="77"/>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8"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0-#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ppt_x"/>
                                              </p:val>
                                            </p:tav>
                                            <p:tav tm="100000">
                                              <p:val>
                                                <p:strVal val="#ppt_x"/>
                                              </p:val>
                                            </p:tav>
                                          </p:tavLst>
                                        </p:anim>
                                        <p:anim calcmode="lin" valueType="num">
                                          <p:cBhvr additive="base">
                                            <p:cTn id="25" dur="1000" fill="hold"/>
                                            <p:tgtEl>
                                              <p:spTgt spid="7"/>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8"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500" fill="hold"/>
                                            <p:tgtEl>
                                              <p:spTgt spid="9"/>
                                            </p:tgtEl>
                                            <p:attrNameLst>
                                              <p:attrName>ppt_x</p:attrName>
                                            </p:attrNameLst>
                                          </p:cBhvr>
                                          <p:tavLst>
                                            <p:tav tm="0">
                                              <p:val>
                                                <p:strVal val="0-#ppt_w/2"/>
                                              </p:val>
                                            </p:tav>
                                            <p:tav tm="100000">
                                              <p:val>
                                                <p:strVal val="#ppt_x"/>
                                              </p:val>
                                            </p:tav>
                                          </p:tavLst>
                                        </p:anim>
                                        <p:anim calcmode="lin" valueType="num">
                                          <p:cBhvr additive="base">
                                            <p:cTn id="30" dur="1500" fill="hold"/>
                                            <p:tgtEl>
                                              <p:spTgt spid="9"/>
                                            </p:tgtEl>
                                            <p:attrNameLst>
                                              <p:attrName>ppt_y</p:attrName>
                                            </p:attrNameLst>
                                          </p:cBhvr>
                                          <p:tavLst>
                                            <p:tav tm="0">
                                              <p:val>
                                                <p:strVal val="#ppt_y"/>
                                              </p:val>
                                            </p:tav>
                                            <p:tav tm="100000">
                                              <p:val>
                                                <p:strVal val="#ppt_y"/>
                                              </p:val>
                                            </p:tav>
                                          </p:tavLst>
                                        </p:anim>
                                      </p:childTnLst>
                                    </p:cTn>
                                  </p:par>
                                  <p:par>
                                    <p:cTn id="31" presetID="2" presetClass="entr" presetSubtype="2" decel="10000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500" fill="hold"/>
                                            <p:tgtEl>
                                              <p:spTgt spid="10"/>
                                            </p:tgtEl>
                                            <p:attrNameLst>
                                              <p:attrName>ppt_x</p:attrName>
                                            </p:attrNameLst>
                                          </p:cBhvr>
                                          <p:tavLst>
                                            <p:tav tm="0">
                                              <p:val>
                                                <p:strVal val="1+#ppt_w/2"/>
                                              </p:val>
                                            </p:tav>
                                            <p:tav tm="100000">
                                              <p:val>
                                                <p:strVal val="#ppt_x"/>
                                              </p:val>
                                            </p:tav>
                                          </p:tavLst>
                                        </p:anim>
                                        <p:anim calcmode="lin" valueType="num">
                                          <p:cBhvr additive="base">
                                            <p:cTn id="34" dur="1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D4D4D4"/>
        </a:solidFill>
        <a:effectLst/>
      </p:bgPr>
    </p:bg>
    <p:spTree>
      <p:nvGrpSpPr>
        <p:cNvPr id="1" name=""/>
        <p:cNvGrpSpPr/>
        <p:nvPr/>
      </p:nvGrpSpPr>
      <p:grpSpPr>
        <a:xfrm>
          <a:off x="0" y="0"/>
          <a:ext cx="0" cy="0"/>
          <a:chOff x="0" y="0"/>
          <a:chExt cx="0" cy="0"/>
        </a:xfrm>
      </p:grpSpPr>
      <p:pic>
        <p:nvPicPr>
          <p:cNvPr id="88" name="图片 87">
            <a:extLst>
              <a:ext uri="{FF2B5EF4-FFF2-40B4-BE49-F238E27FC236}">
                <a16:creationId xmlns:a16="http://schemas.microsoft.com/office/drawing/2014/main" xmlns="" id="{B142E1B9-CE78-47DF-8B7D-3953AA7B4F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41107" flipH="1">
            <a:off x="6568955" y="-906947"/>
            <a:ext cx="5558727" cy="5742406"/>
          </a:xfrm>
          <a:prstGeom prst="rect">
            <a:avLst/>
          </a:prstGeom>
        </p:spPr>
      </p:pic>
      <p:grpSp>
        <p:nvGrpSpPr>
          <p:cNvPr id="17" name="组合 16">
            <a:extLst>
              <a:ext uri="{FF2B5EF4-FFF2-40B4-BE49-F238E27FC236}">
                <a16:creationId xmlns:a16="http://schemas.microsoft.com/office/drawing/2014/main" xmlns="" id="{170BBFE9-5AEF-48B7-BC57-DFA501CFA7DC}"/>
              </a:ext>
            </a:extLst>
          </p:cNvPr>
          <p:cNvGrpSpPr/>
          <p:nvPr/>
        </p:nvGrpSpPr>
        <p:grpSpPr>
          <a:xfrm>
            <a:off x="5567810" y="479135"/>
            <a:ext cx="2838164" cy="6272091"/>
            <a:chOff x="9341556" y="214245"/>
            <a:chExt cx="2838164" cy="6272091"/>
          </a:xfrm>
        </p:grpSpPr>
        <p:cxnSp>
          <p:nvCxnSpPr>
            <p:cNvPr id="19" name="直接连接符 18">
              <a:extLst>
                <a:ext uri="{FF2B5EF4-FFF2-40B4-BE49-F238E27FC236}">
                  <a16:creationId xmlns:a16="http://schemas.microsoft.com/office/drawing/2014/main" xmlns="" id="{AF2979E7-273B-431C-B759-2CF09879EA4F}"/>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a16="http://schemas.microsoft.com/office/drawing/2014/main" xmlns="" id="{C10CA049-E6A0-473F-A756-25B8BBF9F46F}"/>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a16="http://schemas.microsoft.com/office/drawing/2014/main" xmlns="" id="{A9ED5ACB-BD40-48E4-B826-6619A4F6B807}"/>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a:extLst>
                <a:ext uri="{FF2B5EF4-FFF2-40B4-BE49-F238E27FC236}">
                  <a16:creationId xmlns:a16="http://schemas.microsoft.com/office/drawing/2014/main" xmlns="" id="{66532588-7CAE-45D3-B4BD-302D6D1731FB}"/>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a:extLst>
                <a:ext uri="{FF2B5EF4-FFF2-40B4-BE49-F238E27FC236}">
                  <a16:creationId xmlns:a16="http://schemas.microsoft.com/office/drawing/2014/main" xmlns="" id="{CCFFBCD4-4ACB-4416-BB44-5CD6FB6BE62C}"/>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a16="http://schemas.microsoft.com/office/drawing/2014/main" xmlns="" id="{AC4C54DA-F404-439B-93C5-95E05B421DCE}"/>
                </a:ext>
              </a:extLst>
            </p:cNvPr>
            <p:cNvCxnSpPr>
              <a:stCxn id="46"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a16="http://schemas.microsoft.com/office/drawing/2014/main" xmlns="" id="{5CBF369B-8433-4AFF-B2D3-674128E0B7AE}"/>
                </a:ext>
              </a:extLst>
            </p:cNvPr>
            <p:cNvCxnSpPr>
              <a:stCxn id="50"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a:extLst>
                <a:ext uri="{FF2B5EF4-FFF2-40B4-BE49-F238E27FC236}">
                  <a16:creationId xmlns:a16="http://schemas.microsoft.com/office/drawing/2014/main" xmlns="" id="{83FC0DAE-64B7-48C6-95AE-B1D4512EA879}"/>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a16="http://schemas.microsoft.com/office/drawing/2014/main" xmlns="" id="{B482399C-7EFF-4120-9E87-C771566D46BE}"/>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a16="http://schemas.microsoft.com/office/drawing/2014/main" xmlns="" id="{541BC25F-A33A-4D40-B8B6-EBD05E89502E}"/>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a:extLst>
                <a:ext uri="{FF2B5EF4-FFF2-40B4-BE49-F238E27FC236}">
                  <a16:creationId xmlns:a16="http://schemas.microsoft.com/office/drawing/2014/main" xmlns="" id="{3E5522AD-F0C7-4FCE-82A0-FC027BBB001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a:extLst>
                <a:ext uri="{FF2B5EF4-FFF2-40B4-BE49-F238E27FC236}">
                  <a16:creationId xmlns:a16="http://schemas.microsoft.com/office/drawing/2014/main" xmlns="" id="{5F2A969D-FD48-432C-947E-7AF9D1310B0F}"/>
                </a:ext>
              </a:extLst>
            </p:cNvPr>
            <p:cNvCxnSpPr>
              <a:stCxn id="3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a16="http://schemas.microsoft.com/office/drawing/2014/main" xmlns="" id="{6E15B530-2CED-4FD2-86DA-B23D618F9DA1}"/>
                </a:ext>
              </a:extLst>
            </p:cNvPr>
            <p:cNvCxnSpPr>
              <a:endCxn id="3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a16="http://schemas.microsoft.com/office/drawing/2014/main" xmlns="" id="{D5302A91-CEF1-4B47-B260-68EAB9A3AB4D}"/>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C53A3740-B1EB-48B9-8856-7DAC4EA35228}"/>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a:extLst>
                <a:ext uri="{FF2B5EF4-FFF2-40B4-BE49-F238E27FC236}">
                  <a16:creationId xmlns:a16="http://schemas.microsoft.com/office/drawing/2014/main" xmlns="" id="{E889BB3F-3A74-499A-9D29-380B5CE32F2F}"/>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a16="http://schemas.microsoft.com/office/drawing/2014/main" xmlns="" id="{9C109CB1-8528-4AAB-927C-7090390A0266}"/>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xmlns="" id="{D9A8FC5D-315F-4D7F-AAFC-92C104C5BF48}"/>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椭圆 36">
              <a:extLst>
                <a:ext uri="{FF2B5EF4-FFF2-40B4-BE49-F238E27FC236}">
                  <a16:creationId xmlns:a16="http://schemas.microsoft.com/office/drawing/2014/main" xmlns="" id="{6ABFBDAD-135D-43A7-8662-3FA6C32414EE}"/>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a:extLst>
                <a:ext uri="{FF2B5EF4-FFF2-40B4-BE49-F238E27FC236}">
                  <a16:creationId xmlns:a16="http://schemas.microsoft.com/office/drawing/2014/main" xmlns="" id="{89ECC736-DE4F-47BA-BBCC-E126AD357FC8}"/>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9" name="椭圆 38">
              <a:extLst>
                <a:ext uri="{FF2B5EF4-FFF2-40B4-BE49-F238E27FC236}">
                  <a16:creationId xmlns:a16="http://schemas.microsoft.com/office/drawing/2014/main" xmlns="" id="{6C732D25-0EFB-4FDF-B6AF-59D07BB4A296}"/>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0" name="椭圆 39">
              <a:extLst>
                <a:ext uri="{FF2B5EF4-FFF2-40B4-BE49-F238E27FC236}">
                  <a16:creationId xmlns:a16="http://schemas.microsoft.com/office/drawing/2014/main" xmlns="" id="{F3FCC591-9048-4CA4-9BFE-3F02806828DF}"/>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a:extLst>
                <a:ext uri="{FF2B5EF4-FFF2-40B4-BE49-F238E27FC236}">
                  <a16:creationId xmlns:a16="http://schemas.microsoft.com/office/drawing/2014/main" xmlns="" id="{E8D63E79-3AE7-4F5B-A53E-8F43F9B2B0AC}"/>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a:extLst>
                <a:ext uri="{FF2B5EF4-FFF2-40B4-BE49-F238E27FC236}">
                  <a16:creationId xmlns:a16="http://schemas.microsoft.com/office/drawing/2014/main" xmlns="" id="{058A2568-0168-43C8-BF20-1EE289BCCA7D}"/>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a:extLst>
                <a:ext uri="{FF2B5EF4-FFF2-40B4-BE49-F238E27FC236}">
                  <a16:creationId xmlns:a16="http://schemas.microsoft.com/office/drawing/2014/main" xmlns="" id="{E50E36C1-021D-403D-B099-7763024B5047}"/>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a:extLst>
                <a:ext uri="{FF2B5EF4-FFF2-40B4-BE49-F238E27FC236}">
                  <a16:creationId xmlns:a16="http://schemas.microsoft.com/office/drawing/2014/main" xmlns="" id="{95E7CAC7-2D8A-48B3-89F7-B9340394C63F}"/>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a:extLst>
                <a:ext uri="{FF2B5EF4-FFF2-40B4-BE49-F238E27FC236}">
                  <a16:creationId xmlns:a16="http://schemas.microsoft.com/office/drawing/2014/main" xmlns="" id="{271FF1ED-5BD2-4A60-BE71-7F1F5E9EA92F}"/>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a:extLst>
                <a:ext uri="{FF2B5EF4-FFF2-40B4-BE49-F238E27FC236}">
                  <a16:creationId xmlns:a16="http://schemas.microsoft.com/office/drawing/2014/main" xmlns="" id="{312D75F7-8EE6-4381-AFD2-673193074D4A}"/>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a:extLst>
                <a:ext uri="{FF2B5EF4-FFF2-40B4-BE49-F238E27FC236}">
                  <a16:creationId xmlns:a16="http://schemas.microsoft.com/office/drawing/2014/main" xmlns="" id="{883772A6-0502-419A-A4E7-0B2978C669C5}"/>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a:extLst>
                <a:ext uri="{FF2B5EF4-FFF2-40B4-BE49-F238E27FC236}">
                  <a16:creationId xmlns:a16="http://schemas.microsoft.com/office/drawing/2014/main" xmlns="" id="{244EAFDD-60C8-4A49-8B36-56BCBD30CD87}"/>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9" name="椭圆 48">
              <a:extLst>
                <a:ext uri="{FF2B5EF4-FFF2-40B4-BE49-F238E27FC236}">
                  <a16:creationId xmlns:a16="http://schemas.microsoft.com/office/drawing/2014/main" xmlns="" id="{52910F7D-1DF1-4588-AE2E-3505E5CC67E4}"/>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a:extLst>
                <a:ext uri="{FF2B5EF4-FFF2-40B4-BE49-F238E27FC236}">
                  <a16:creationId xmlns:a16="http://schemas.microsoft.com/office/drawing/2014/main" xmlns="" id="{428A4F20-6783-4567-9AA3-57DD6D15B6F6}"/>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1" name="椭圆 50">
              <a:extLst>
                <a:ext uri="{FF2B5EF4-FFF2-40B4-BE49-F238E27FC236}">
                  <a16:creationId xmlns:a16="http://schemas.microsoft.com/office/drawing/2014/main" xmlns="" id="{F8FFFA02-860B-45A3-BA73-9026E8C55B30}"/>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a:extLst>
                <a:ext uri="{FF2B5EF4-FFF2-40B4-BE49-F238E27FC236}">
                  <a16:creationId xmlns:a16="http://schemas.microsoft.com/office/drawing/2014/main" xmlns="" id="{2C637190-AB91-4CDE-97BE-7BE5C0F6F671}"/>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a:extLst>
                <a:ext uri="{FF2B5EF4-FFF2-40B4-BE49-F238E27FC236}">
                  <a16:creationId xmlns:a16="http://schemas.microsoft.com/office/drawing/2014/main" xmlns="" id="{2146C466-7543-4475-B4DB-B3A4565740B8}"/>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a:extLst>
                <a:ext uri="{FF2B5EF4-FFF2-40B4-BE49-F238E27FC236}">
                  <a16:creationId xmlns:a16="http://schemas.microsoft.com/office/drawing/2014/main" xmlns="" id="{2BFC936A-B586-405D-A781-33C2F425A91F}"/>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a:extLst>
                <a:ext uri="{FF2B5EF4-FFF2-40B4-BE49-F238E27FC236}">
                  <a16:creationId xmlns:a16="http://schemas.microsoft.com/office/drawing/2014/main" xmlns="" id="{6B1222A6-293C-4528-A003-307AD1DBFF4A}"/>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a16="http://schemas.microsoft.com/office/drawing/2014/main" xmlns="" id="{0DAC4F1A-890A-4D2A-B9E4-71E18EE9F12C}"/>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a:extLst>
                <a:ext uri="{FF2B5EF4-FFF2-40B4-BE49-F238E27FC236}">
                  <a16:creationId xmlns:a16="http://schemas.microsoft.com/office/drawing/2014/main" xmlns="" id="{A868B418-9639-41D5-B41D-0EBC2F6157D8}"/>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a:extLst>
                <a:ext uri="{FF2B5EF4-FFF2-40B4-BE49-F238E27FC236}">
                  <a16:creationId xmlns:a16="http://schemas.microsoft.com/office/drawing/2014/main" xmlns="" id="{7D3EB85C-66A2-4076-A651-F1B93AA6D654}"/>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9" name="椭圆 58">
              <a:extLst>
                <a:ext uri="{FF2B5EF4-FFF2-40B4-BE49-F238E27FC236}">
                  <a16:creationId xmlns:a16="http://schemas.microsoft.com/office/drawing/2014/main" xmlns="" id="{4834123D-0FE8-4214-A8D8-6839524FD657}"/>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0" name="椭圆 59">
              <a:extLst>
                <a:ext uri="{FF2B5EF4-FFF2-40B4-BE49-F238E27FC236}">
                  <a16:creationId xmlns:a16="http://schemas.microsoft.com/office/drawing/2014/main" xmlns="" id="{07DDB3CC-9876-47FA-9849-24DC885AA141}"/>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61" name="椭圆 60">
              <a:extLst>
                <a:ext uri="{FF2B5EF4-FFF2-40B4-BE49-F238E27FC236}">
                  <a16:creationId xmlns:a16="http://schemas.microsoft.com/office/drawing/2014/main" xmlns="" id="{4AF92E5E-FD96-432E-9498-4A9B3C5E3C51}"/>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a:extLst>
                <a:ext uri="{FF2B5EF4-FFF2-40B4-BE49-F238E27FC236}">
                  <a16:creationId xmlns:a16="http://schemas.microsoft.com/office/drawing/2014/main" xmlns="" id="{BF120024-AB15-4603-8FDA-AD9B1288733D}"/>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a:extLst>
                <a:ext uri="{FF2B5EF4-FFF2-40B4-BE49-F238E27FC236}">
                  <a16:creationId xmlns:a16="http://schemas.microsoft.com/office/drawing/2014/main" xmlns="" id="{8F791940-F049-4686-ABB4-ADD149A4F547}"/>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a:extLst>
                <a:ext uri="{FF2B5EF4-FFF2-40B4-BE49-F238E27FC236}">
                  <a16:creationId xmlns:a16="http://schemas.microsoft.com/office/drawing/2014/main" xmlns="" id="{367221B0-10F9-440C-B26F-905081F7D4CF}"/>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a:extLst>
                <a:ext uri="{FF2B5EF4-FFF2-40B4-BE49-F238E27FC236}">
                  <a16:creationId xmlns:a16="http://schemas.microsoft.com/office/drawing/2014/main" xmlns="" id="{0D38F4FF-3CE9-413E-85F2-666DDD5DCC8B}"/>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a:extLst>
                <a:ext uri="{FF2B5EF4-FFF2-40B4-BE49-F238E27FC236}">
                  <a16:creationId xmlns:a16="http://schemas.microsoft.com/office/drawing/2014/main" xmlns="" id="{AC47EB8F-C76B-4E37-BF87-8322089603A9}"/>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a:extLst>
                <a:ext uri="{FF2B5EF4-FFF2-40B4-BE49-F238E27FC236}">
                  <a16:creationId xmlns:a16="http://schemas.microsoft.com/office/drawing/2014/main" xmlns="" id="{52D3B28A-44E9-4053-A9E0-C6EC0ACC2BF9}"/>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a:extLst>
                <a:ext uri="{FF2B5EF4-FFF2-40B4-BE49-F238E27FC236}">
                  <a16:creationId xmlns:a16="http://schemas.microsoft.com/office/drawing/2014/main" xmlns="" id="{CF31D584-1D4D-4966-8BEC-3417227C6AFA}"/>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9" name="组合 68">
              <a:extLst>
                <a:ext uri="{FF2B5EF4-FFF2-40B4-BE49-F238E27FC236}">
                  <a16:creationId xmlns:a16="http://schemas.microsoft.com/office/drawing/2014/main" xmlns="" id="{0BFDDF58-DFD0-47B1-87C7-679C8C8278BA}"/>
                </a:ext>
              </a:extLst>
            </p:cNvPr>
            <p:cNvGrpSpPr/>
            <p:nvPr/>
          </p:nvGrpSpPr>
          <p:grpSpPr>
            <a:xfrm rot="16741234">
              <a:off x="8234108" y="3129597"/>
              <a:ext cx="2720838" cy="505942"/>
              <a:chOff x="5233265" y="2334818"/>
              <a:chExt cx="2720838" cy="505942"/>
            </a:xfrm>
          </p:grpSpPr>
          <p:sp>
            <p:nvSpPr>
              <p:cNvPr id="75" name="椭圆 74">
                <a:extLst>
                  <a:ext uri="{FF2B5EF4-FFF2-40B4-BE49-F238E27FC236}">
                    <a16:creationId xmlns:a16="http://schemas.microsoft.com/office/drawing/2014/main" xmlns="" id="{FCA88F98-5FD4-4068-9A1A-71774556113D}"/>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a:extLst>
                  <a:ext uri="{FF2B5EF4-FFF2-40B4-BE49-F238E27FC236}">
                    <a16:creationId xmlns:a16="http://schemas.microsoft.com/office/drawing/2014/main" xmlns="" id="{20950AAC-8FBD-430B-BB59-F0A3A4A8EC1B}"/>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a:extLst>
                  <a:ext uri="{FF2B5EF4-FFF2-40B4-BE49-F238E27FC236}">
                    <a16:creationId xmlns:a16="http://schemas.microsoft.com/office/drawing/2014/main" xmlns="" id="{668E2623-A444-432D-B227-4D6B127D6ADA}"/>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椭圆 77">
                <a:extLst>
                  <a:ext uri="{FF2B5EF4-FFF2-40B4-BE49-F238E27FC236}">
                    <a16:creationId xmlns:a16="http://schemas.microsoft.com/office/drawing/2014/main" xmlns="" id="{B58EA45F-4618-4812-B056-A5647C733689}"/>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a:extLst>
                  <a:ext uri="{FF2B5EF4-FFF2-40B4-BE49-F238E27FC236}">
                    <a16:creationId xmlns:a16="http://schemas.microsoft.com/office/drawing/2014/main" xmlns="" id="{8239B368-7CE3-4359-B175-934EBCF89FFB}"/>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0" name="直接连接符 69">
              <a:extLst>
                <a:ext uri="{FF2B5EF4-FFF2-40B4-BE49-F238E27FC236}">
                  <a16:creationId xmlns:a16="http://schemas.microsoft.com/office/drawing/2014/main" xmlns="" id="{442FD82F-A839-4242-92B5-ED2A9593C298}"/>
                </a:ext>
              </a:extLst>
            </p:cNvPr>
            <p:cNvCxnSpPr>
              <a:endCxn id="48"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a16="http://schemas.microsoft.com/office/drawing/2014/main" xmlns="" id="{8B74FA52-838D-4CBC-90E7-E1F121BB68DD}"/>
                </a:ext>
              </a:extLst>
            </p:cNvPr>
            <p:cNvCxnSpPr>
              <a:stCxn id="49" idx="0"/>
              <a:endCxn id="48"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椭圆 71">
              <a:extLst>
                <a:ext uri="{FF2B5EF4-FFF2-40B4-BE49-F238E27FC236}">
                  <a16:creationId xmlns:a16="http://schemas.microsoft.com/office/drawing/2014/main" xmlns="" id="{C9557E20-3E6D-4F21-985B-49E67E25E5F3}"/>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a:extLst>
                <a:ext uri="{FF2B5EF4-FFF2-40B4-BE49-F238E27FC236}">
                  <a16:creationId xmlns:a16="http://schemas.microsoft.com/office/drawing/2014/main" xmlns="" id="{68FE2DC4-5FEA-4E92-90AD-633DF9AD0BF4}"/>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a:extLst>
                <a:ext uri="{FF2B5EF4-FFF2-40B4-BE49-F238E27FC236}">
                  <a16:creationId xmlns:a16="http://schemas.microsoft.com/office/drawing/2014/main" xmlns="" id="{8D0E65C7-0077-461F-848D-8B26DEB13AE7}"/>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a:extLst>
              <a:ext uri="{FF2B5EF4-FFF2-40B4-BE49-F238E27FC236}">
                <a16:creationId xmlns:a16="http://schemas.microsoft.com/office/drawing/2014/main" xmlns="" id="{0341D109-62C6-4BC3-8711-5848A8B30C44}"/>
              </a:ext>
            </a:extLst>
          </p:cNvPr>
          <p:cNvPicPr>
            <a:picLocks noChangeAspect="1"/>
          </p:cNvPicPr>
          <p:nvPr/>
        </p:nvPicPr>
        <p:blipFill>
          <a:blip r:embed="rId4">
            <a:extLst>
              <a:ext uri="{BEBA8EAE-BF5A-486C-A8C5-ECC9F3942E4B}">
                <a14:imgProps xmlns:a14="http://schemas.microsoft.com/office/drawing/2010/main">
                  <a14:imgLayer>
                    <a14:imgEffect>
                      <a14:backgroundRemoval t="0" b="100000" l="0" r="100000">
                        <a14:foregroundMark x1="97200" y1="26000" x2="84400" y2="31000"/>
                        <a14:foregroundMark x1="87800" y1="48200" x2="79800" y2="57200"/>
                        <a14:foregroundMark x1="88400" y1="50800" x2="82000" y2="58200"/>
                        <a14:foregroundMark x1="89400" y1="37600" x2="90800" y2="42000"/>
                        <a14:foregroundMark x1="63200" y1="10000" x2="57000" y2="6600"/>
                        <a14:foregroundMark x1="79200" y1="63600" x2="72800" y2="78600"/>
                        <a14:foregroundMark x1="81800" y1="62200" x2="74000" y2="84400"/>
                        <a14:foregroundMark x1="84400" y1="58400" x2="81600" y2="62200"/>
                        <a14:foregroundMark x1="54600" y1="75400" x2="54400" y2="80400"/>
                        <a14:foregroundMark x1="53600" y1="79600" x2="52800" y2="82000"/>
                        <a14:backgroundMark x1="46600" y1="63400" x2="48400" y2="81600"/>
                      </a14:backgroundRemoval>
                    </a14:imgEffect>
                  </a14:imgLayer>
                </a14:imgProps>
              </a:ext>
              <a:ext uri="{28A0092B-C50C-407E-A947-70E740481C1C}">
                <a14:useLocalDpi xmlns:a14="http://schemas.microsoft.com/office/drawing/2010/main" val="0"/>
              </a:ext>
            </a:extLst>
          </a:blip>
          <a:stretch>
            <a:fillRect/>
          </a:stretch>
        </p:blipFill>
        <p:spPr>
          <a:xfrm>
            <a:off x="0" y="952500"/>
            <a:ext cx="5905500" cy="5905500"/>
          </a:xfrm>
          <a:prstGeom prst="rect">
            <a:avLst/>
          </a:prstGeom>
        </p:spPr>
      </p:pic>
      <p:pic>
        <p:nvPicPr>
          <p:cNvPr id="87" name="图片 86">
            <a:extLst>
              <a:ext uri="{FF2B5EF4-FFF2-40B4-BE49-F238E27FC236}">
                <a16:creationId xmlns:a16="http://schemas.microsoft.com/office/drawing/2014/main" xmlns="" id="{655C3E00-1C1F-4A2C-8565-C56DF3DCD689}"/>
              </a:ext>
            </a:extLst>
          </p:cNvPr>
          <p:cNvPicPr>
            <a:picLocks noChangeAspect="1"/>
          </p:cNvPicPr>
          <p:nvPr/>
        </p:nvPicPr>
        <p:blipFill rotWithShape="1">
          <a:blip r:embed="rId5">
            <a:biLevel thresh="75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a:off x="722859" y="456371"/>
            <a:ext cx="770491" cy="846454"/>
          </a:xfrm>
          <a:prstGeom prst="rect">
            <a:avLst/>
          </a:prstGeom>
          <a:noFill/>
        </p:spPr>
      </p:pic>
      <p:sp>
        <p:nvSpPr>
          <p:cNvPr id="81" name="文本框 80">
            <a:extLst>
              <a:ext uri="{FF2B5EF4-FFF2-40B4-BE49-F238E27FC236}">
                <a16:creationId xmlns:a16="http://schemas.microsoft.com/office/drawing/2014/main" xmlns="" id="{BF4A42DD-D565-4553-B4BB-0E083D68945F}"/>
              </a:ext>
            </a:extLst>
          </p:cNvPr>
          <p:cNvSpPr txBox="1"/>
          <p:nvPr/>
        </p:nvSpPr>
        <p:spPr>
          <a:xfrm>
            <a:off x="5776249" y="2085779"/>
            <a:ext cx="4852489" cy="2646878"/>
          </a:xfrm>
          <a:prstGeom prst="rect">
            <a:avLst/>
          </a:prstGeom>
          <a:noFill/>
        </p:spPr>
        <p:txBody>
          <a:bodyPr vert="horz" wrap="square" rtlCol="0">
            <a:spAutoFit/>
          </a:bodyPr>
          <a:lstStyle/>
          <a:p>
            <a:r>
              <a:rPr lang="en-US" altLang="zh-CN" sz="16600" spc="600" dirty="0">
                <a:latin typeface="Aurora Cn BT" panose="020B0508020207060204" pitchFamily="34" charset="0"/>
                <a:ea typeface="方正兰亭超细黑简体" panose="02000000000000000000" pitchFamily="2" charset="-122"/>
              </a:rPr>
              <a:t>THANK</a:t>
            </a:r>
            <a:endParaRPr lang="zh-CN" altLang="en-US" sz="16600" spc="600" dirty="0">
              <a:latin typeface="Aurora Cn BT" panose="020B0508020207060204" pitchFamily="34" charset="0"/>
              <a:ea typeface="时尚中黑简体" panose="01010104010101010101" pitchFamily="2" charset="-122"/>
            </a:endParaRPr>
          </a:p>
        </p:txBody>
      </p:sp>
      <p:sp>
        <p:nvSpPr>
          <p:cNvPr id="85" name="文本框 84">
            <a:extLst>
              <a:ext uri="{FF2B5EF4-FFF2-40B4-BE49-F238E27FC236}">
                <a16:creationId xmlns:a16="http://schemas.microsoft.com/office/drawing/2014/main" xmlns="" id="{4CE87A6E-3E48-44B7-8459-3894D2CD0BF6}"/>
              </a:ext>
            </a:extLst>
          </p:cNvPr>
          <p:cNvSpPr txBox="1"/>
          <p:nvPr/>
        </p:nvSpPr>
        <p:spPr>
          <a:xfrm>
            <a:off x="7981518" y="4008912"/>
            <a:ext cx="4852489"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YOU!</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86" name="文本框 85">
            <a:extLst>
              <a:ext uri="{FF2B5EF4-FFF2-40B4-BE49-F238E27FC236}">
                <a16:creationId xmlns:a16="http://schemas.microsoft.com/office/drawing/2014/main" xmlns="" id="{A44F2316-569B-49EB-8D03-783A8A2BD33D}"/>
              </a:ext>
            </a:extLst>
          </p:cNvPr>
          <p:cNvSpPr txBox="1"/>
          <p:nvPr/>
        </p:nvSpPr>
        <p:spPr>
          <a:xfrm>
            <a:off x="651414" y="5481304"/>
            <a:ext cx="1845018" cy="1023742"/>
          </a:xfrm>
          <a:prstGeom prst="rect">
            <a:avLst/>
          </a:prstGeom>
          <a:noFill/>
        </p:spPr>
        <p:txBody>
          <a:bodyPr wrap="square" rtlCol="0">
            <a:spAutoFit/>
          </a:bodyPr>
          <a:lstStyle/>
          <a:p>
            <a:pPr>
              <a:lnSpc>
                <a:spcPct val="150000"/>
              </a:lnSpc>
            </a:pPr>
            <a:r>
              <a:rPr lang="en-US" altLang="zh-CN" sz="1400" dirty="0">
                <a:solidFill>
                  <a:srgbClr val="C00000"/>
                </a:solidFill>
                <a:latin typeface="微软雅黑" panose="020B0503020204020204" pitchFamily="34" charset="-122"/>
                <a:ea typeface="微软雅黑" panose="020B0503020204020204" pitchFamily="34" charset="-122"/>
              </a:rPr>
              <a:t>NAME: </a:t>
            </a:r>
            <a:r>
              <a:rPr lang="zh-CN" altLang="en-US" sz="1400" dirty="0">
                <a:solidFill>
                  <a:srgbClr val="C00000"/>
                </a:solidFill>
                <a:latin typeface="微软雅黑" panose="020B0503020204020204" pitchFamily="34" charset="-122"/>
                <a:ea typeface="微软雅黑" panose="020B0503020204020204" pitchFamily="34" charset="-122"/>
              </a:rPr>
              <a:t>不会申请</a:t>
            </a:r>
            <a:r>
              <a:rPr lang="en-US" altLang="zh-CN" sz="1400" dirty="0">
                <a:solidFill>
                  <a:srgbClr val="C00000"/>
                </a:solidFill>
                <a:latin typeface="微软雅黑" panose="020B0503020204020204" pitchFamily="34" charset="-122"/>
                <a:ea typeface="微软雅黑" panose="020B0503020204020204" pitchFamily="34" charset="-122"/>
              </a:rPr>
              <a:t> </a:t>
            </a:r>
          </a:p>
          <a:p>
            <a:pPr>
              <a:lnSpc>
                <a:spcPct val="150000"/>
              </a:lnSpc>
            </a:pPr>
            <a:r>
              <a:rPr lang="en-US" altLang="zh-CN" sz="1400" dirty="0">
                <a:solidFill>
                  <a:srgbClr val="C00000"/>
                </a:solidFill>
                <a:latin typeface="微软雅黑" panose="020B0503020204020204" pitchFamily="34" charset="-122"/>
                <a:ea typeface="微软雅黑" panose="020B0503020204020204" pitchFamily="34" charset="-122"/>
              </a:rPr>
              <a:t>AGE: 28</a:t>
            </a:r>
          </a:p>
          <a:p>
            <a:pPr>
              <a:lnSpc>
                <a:spcPct val="150000"/>
              </a:lnSpc>
            </a:pPr>
            <a:r>
              <a:rPr lang="en-US" altLang="zh-CN" sz="1400" dirty="0">
                <a:solidFill>
                  <a:srgbClr val="C00000"/>
                </a:solidFill>
                <a:latin typeface="微软雅黑" panose="020B0503020204020204" pitchFamily="34" charset="-122"/>
                <a:ea typeface="微软雅黑" panose="020B0503020204020204" pitchFamily="34" charset="-122"/>
              </a:rPr>
              <a:t>POST: </a:t>
            </a:r>
            <a:r>
              <a:rPr lang="zh-CN" altLang="en-US" sz="1400" dirty="0">
                <a:solidFill>
                  <a:srgbClr val="C00000"/>
                </a:solidFill>
                <a:latin typeface="微软雅黑" panose="020B0503020204020204" pitchFamily="34" charset="-122"/>
                <a:ea typeface="微软雅黑" panose="020B0503020204020204" pitchFamily="34" charset="-122"/>
              </a:rPr>
              <a:t>设计总监</a:t>
            </a:r>
            <a:endParaRPr lang="en-US" altLang="zh-CN" sz="1400" dirty="0">
              <a:solidFill>
                <a:srgbClr val="C00000"/>
              </a:solidFill>
              <a:latin typeface="微软雅黑" panose="020B0503020204020204" pitchFamily="34" charset="-122"/>
              <a:ea typeface="微软雅黑" panose="020B0503020204020204" pitchFamily="34" charset="-122"/>
            </a:endParaRPr>
          </a:p>
        </p:txBody>
      </p:sp>
      <p:pic>
        <p:nvPicPr>
          <p:cNvPr id="80" name="图片 79">
            <a:extLst>
              <a:ext uri="{FF2B5EF4-FFF2-40B4-BE49-F238E27FC236}">
                <a16:creationId xmlns:a16="http://schemas.microsoft.com/office/drawing/2014/main" xmlns="" id="{444BF0A5-5703-4255-8AE5-2C7215508586}"/>
              </a:ext>
            </a:extLst>
          </p:cNvPr>
          <p:cNvPicPr>
            <a:picLocks noChangeAspect="1"/>
          </p:cNvPicPr>
          <p:nvPr/>
        </p:nvPicPr>
        <p:blipFill rotWithShape="1">
          <a:blip r:embed="rId5">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907199" y="5659967"/>
            <a:ext cx="828931" cy="910656"/>
          </a:xfrm>
          <a:prstGeom prst="rect">
            <a:avLst/>
          </a:prstGeom>
          <a:noFill/>
        </p:spPr>
      </p:pic>
      <p:sp>
        <p:nvSpPr>
          <p:cNvPr id="82" name="TextBox 54">
            <a:extLst>
              <a:ext uri="{FF2B5EF4-FFF2-40B4-BE49-F238E27FC236}">
                <a16:creationId xmlns:a16="http://schemas.microsoft.com/office/drawing/2014/main" xmlns="" id="{3CC04BAE-8875-46D0-9772-A342F39FCDF0}"/>
              </a:ext>
            </a:extLst>
          </p:cNvPr>
          <p:cNvSpPr txBox="1"/>
          <p:nvPr/>
        </p:nvSpPr>
        <p:spPr>
          <a:xfrm>
            <a:off x="5249972" y="1011247"/>
            <a:ext cx="1277122" cy="1067403"/>
          </a:xfrm>
          <a:prstGeom prst="rect">
            <a:avLst/>
          </a:prstGeom>
          <a:noFill/>
        </p:spPr>
        <p:txBody>
          <a:bodyPr wrap="square" rIns="144000" bIns="36000" numCol="1" spcCol="360000" rtlCol="0">
            <a:spAutoFit/>
          </a:bodyPr>
          <a:lstStyle/>
          <a:p>
            <a:pPr algn="ctr"/>
            <a:r>
              <a:rPr lang="zh-CN" altLang="en-US" sz="3200" dirty="0">
                <a:solidFill>
                  <a:schemeClr val="bg1"/>
                </a:solidFill>
                <a:latin typeface="微软雅黑" panose="020B0503020204020204" pitchFamily="34" charset="-122"/>
                <a:ea typeface="微软雅黑" panose="020B0503020204020204" pitchFamily="34" charset="-122"/>
              </a:rPr>
              <a:t>谢谢</a:t>
            </a:r>
            <a:endParaRPr lang="en-US" altLang="zh-CN" sz="3200" dirty="0">
              <a:solidFill>
                <a:schemeClr val="bg1"/>
              </a:solidFill>
              <a:latin typeface="微软雅黑" panose="020B0503020204020204" pitchFamily="34" charset="-122"/>
              <a:ea typeface="微软雅黑" panose="020B0503020204020204" pitchFamily="34" charset="-122"/>
            </a:endParaRPr>
          </a:p>
          <a:p>
            <a:pPr algn="ctr"/>
            <a:r>
              <a:rPr lang="zh-CN" altLang="en-US" sz="3200" dirty="0">
                <a:solidFill>
                  <a:schemeClr val="bg1"/>
                </a:solidFill>
                <a:latin typeface="微软雅黑" panose="020B0503020204020204" pitchFamily="34" charset="-122"/>
                <a:ea typeface="微软雅黑" panose="020B0503020204020204" pitchFamily="34" charset="-122"/>
              </a:rPr>
              <a:t>聆听</a:t>
            </a:r>
          </a:p>
        </p:txBody>
      </p:sp>
    </p:spTree>
    <p:extLst>
      <p:ext uri="{BB962C8B-B14F-4D97-AF65-F5344CB8AC3E}">
        <p14:creationId xmlns:p14="http://schemas.microsoft.com/office/powerpoint/2010/main" val="280358740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500" fill="hold"/>
                                            <p:tgtEl>
                                              <p:spTgt spid="16"/>
                                            </p:tgtEl>
                                            <p:attrNameLst>
                                              <p:attrName>ppt_x</p:attrName>
                                            </p:attrNameLst>
                                          </p:cBhvr>
                                          <p:tavLst>
                                            <p:tav tm="0">
                                              <p:val>
                                                <p:strVal val="0-#ppt_w/2"/>
                                              </p:val>
                                            </p:tav>
                                            <p:tav tm="100000">
                                              <p:val>
                                                <p:strVal val="#ppt_x"/>
                                              </p:val>
                                            </p:tav>
                                          </p:tavLst>
                                        </p:anim>
                                        <p:anim calcmode="lin" valueType="num">
                                          <p:cBhvr additive="base">
                                            <p:cTn id="8" dur="1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0-#ppt_w/2"/>
                                              </p:val>
                                            </p:tav>
                                            <p:tav tm="100000">
                                              <p:val>
                                                <p:strVal val="#ppt_x"/>
                                              </p:val>
                                            </p:tav>
                                          </p:tavLst>
                                        </p:anim>
                                        <p:anim calcmode="lin" valueType="num">
                                          <p:cBhvr additive="base">
                                            <p:cTn id="12" dur="1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9" presetClass="entr" presetSubtype="0" decel="100000"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 calcmode="lin" valueType="num">
                                          <p:cBhvr>
                                            <p:cTn id="18" dur="500" fill="hold"/>
                                            <p:tgtEl>
                                              <p:spTgt spid="87"/>
                                            </p:tgtEl>
                                            <p:attrNameLst>
                                              <p:attrName>style.rotation</p:attrName>
                                            </p:attrNameLst>
                                          </p:cBhvr>
                                          <p:tavLst>
                                            <p:tav tm="0">
                                              <p:val>
                                                <p:fltVal val="360"/>
                                              </p:val>
                                            </p:tav>
                                            <p:tav tm="100000">
                                              <p:val>
                                                <p:fltVal val="0"/>
                                              </p:val>
                                            </p:tav>
                                          </p:tavLst>
                                        </p:anim>
                                        <p:animEffect transition="in" filter="fade">
                                          <p:cBhvr>
                                            <p:cTn id="19" dur="500"/>
                                            <p:tgtEl>
                                              <p:spTgt spid="87"/>
                                            </p:tgtEl>
                                          </p:cBhvr>
                                        </p:animEffect>
                                      </p:childTnLst>
                                    </p:cTn>
                                  </p:par>
                                </p:childTnLst>
                              </p:cTn>
                            </p:par>
                            <p:par>
                              <p:cTn id="20" fill="hold">
                                <p:stCondLst>
                                  <p:cond delay="2500"/>
                                </p:stCondLst>
                                <p:childTnLst>
                                  <p:par>
                                    <p:cTn id="21" presetID="2" presetClass="entr" presetSubtype="2" decel="10000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1500" fill="hold"/>
                                            <p:tgtEl>
                                              <p:spTgt spid="81"/>
                                            </p:tgtEl>
                                            <p:attrNameLst>
                                              <p:attrName>ppt_x</p:attrName>
                                            </p:attrNameLst>
                                          </p:cBhvr>
                                          <p:tavLst>
                                            <p:tav tm="0">
                                              <p:val>
                                                <p:strVal val="1+#ppt_w/2"/>
                                              </p:val>
                                            </p:tav>
                                            <p:tav tm="100000">
                                              <p:val>
                                                <p:strVal val="#ppt_x"/>
                                              </p:val>
                                            </p:tav>
                                          </p:tavLst>
                                        </p:anim>
                                        <p:anim calcmode="lin" valueType="num">
                                          <p:cBhvr additive="base">
                                            <p:cTn id="24" dur="1500" fill="hold"/>
                                            <p:tgtEl>
                                              <p:spTgt spid="8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500"/>
                                      </p:stCondLst>
                                      <p:childTnLst>
                                        <p:set>
                                          <p:cBhvr>
                                            <p:cTn id="26" dur="1" fill="hold">
                                              <p:stCondLst>
                                                <p:cond delay="0"/>
                                              </p:stCondLst>
                                            </p:cTn>
                                            <p:tgtEl>
                                              <p:spTgt spid="85"/>
                                            </p:tgtEl>
                                            <p:attrNameLst>
                                              <p:attrName>style.visibility</p:attrName>
                                            </p:attrNameLst>
                                          </p:cBhvr>
                                          <p:to>
                                            <p:strVal val="visible"/>
                                          </p:to>
                                        </p:set>
                                        <p:anim calcmode="lin" valueType="num">
                                          <p:cBhvr additive="base">
                                            <p:cTn id="27" dur="1500" fill="hold"/>
                                            <p:tgtEl>
                                              <p:spTgt spid="85"/>
                                            </p:tgtEl>
                                            <p:attrNameLst>
                                              <p:attrName>ppt_x</p:attrName>
                                            </p:attrNameLst>
                                          </p:cBhvr>
                                          <p:tavLst>
                                            <p:tav tm="0">
                                              <p:val>
                                                <p:strVal val="1+#ppt_w/2"/>
                                              </p:val>
                                            </p:tav>
                                            <p:tav tm="100000">
                                              <p:val>
                                                <p:strVal val="#ppt_x"/>
                                              </p:val>
                                            </p:tav>
                                          </p:tavLst>
                                        </p:anim>
                                        <p:anim calcmode="lin" valueType="num">
                                          <p:cBhvr additive="base">
                                            <p:cTn id="28" dur="1500" fill="hold"/>
                                            <p:tgtEl>
                                              <p:spTgt spid="85"/>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8" decel="100000" fill="hold" grpId="0" nodeType="after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1500" fill="hold"/>
                                            <p:tgtEl>
                                              <p:spTgt spid="86"/>
                                            </p:tgtEl>
                                            <p:attrNameLst>
                                              <p:attrName>ppt_x</p:attrName>
                                            </p:attrNameLst>
                                          </p:cBhvr>
                                          <p:tavLst>
                                            <p:tav tm="0">
                                              <p:val>
                                                <p:strVal val="0-#ppt_w/2"/>
                                              </p:val>
                                            </p:tav>
                                            <p:tav tm="100000">
                                              <p:val>
                                                <p:strVal val="#ppt_x"/>
                                              </p:val>
                                            </p:tav>
                                          </p:tavLst>
                                        </p:anim>
                                        <p:anim calcmode="lin" valueType="num">
                                          <p:cBhvr additive="base">
                                            <p:cTn id="33" dur="1500" fill="hold"/>
                                            <p:tgtEl>
                                              <p:spTgt spid="86"/>
                                            </p:tgtEl>
                                            <p:attrNameLst>
                                              <p:attrName>ppt_y</p:attrName>
                                            </p:attrNameLst>
                                          </p:cBhvr>
                                          <p:tavLst>
                                            <p:tav tm="0">
                                              <p:val>
                                                <p:strVal val="#ppt_y"/>
                                              </p:val>
                                            </p:tav>
                                            <p:tav tm="100000">
                                              <p:val>
                                                <p:strVal val="#ppt_y"/>
                                              </p:val>
                                            </p:tav>
                                          </p:tavLst>
                                        </p:anim>
                                      </p:childTnLst>
                                    </p:cTn>
                                  </p:par>
                                  <p:par>
                                    <p:cTn id="34" presetID="52" presetClass="entr" presetSubtype="0" fill="hold" nodeType="withEffect">
                                      <p:stCondLst>
                                        <p:cond delay="0"/>
                                      </p:stCondLst>
                                      <p:childTnLst>
                                        <p:set>
                                          <p:cBhvr>
                                            <p:cTn id="35" dur="1" fill="hold">
                                              <p:stCondLst>
                                                <p:cond delay="0"/>
                                              </p:stCondLst>
                                            </p:cTn>
                                            <p:tgtEl>
                                              <p:spTgt spid="88"/>
                                            </p:tgtEl>
                                            <p:attrNameLst>
                                              <p:attrName>style.visibility</p:attrName>
                                            </p:attrNameLst>
                                          </p:cBhvr>
                                          <p:to>
                                            <p:strVal val="visible"/>
                                          </p:to>
                                        </p:set>
                                        <p:animScale>
                                          <p:cBhvr>
                                            <p:cTn id="36" dur="1000" decel="50000" fill="hold">
                                              <p:stCondLst>
                                                <p:cond delay="0"/>
                                              </p:stCondLst>
                                            </p:cTn>
                                            <p:tgtEl>
                                              <p:spTgt spid="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88"/>
                                            </p:tgtEl>
                                            <p:attrNameLst>
                                              <p:attrName>ppt_x</p:attrName>
                                              <p:attrName>ppt_y</p:attrName>
                                            </p:attrNameLst>
                                          </p:cBhvr>
                                        </p:animMotion>
                                        <p:animEffect transition="in" filter="fade">
                                          <p:cBhvr>
                                            <p:cTn id="38" dur="1000"/>
                                            <p:tgtEl>
                                              <p:spTgt spid="88"/>
                                            </p:tgtEl>
                                          </p:cBhvr>
                                        </p:animEffect>
                                      </p:childTnLst>
                                    </p:cTn>
                                  </p:par>
                                  <p:par>
                                    <p:cTn id="39" presetID="2" presetClass="entr" presetSubtype="8" fill="hold" nodeType="withEffect" p14:presetBounceEnd="80000">
                                      <p:stCondLst>
                                        <p:cond delay="500"/>
                                      </p:stCondLst>
                                      <p:childTnLst>
                                        <p:set>
                                          <p:cBhvr>
                                            <p:cTn id="40" dur="1" fill="hold">
                                              <p:stCondLst>
                                                <p:cond delay="0"/>
                                              </p:stCondLst>
                                            </p:cTn>
                                            <p:tgtEl>
                                              <p:spTgt spid="80"/>
                                            </p:tgtEl>
                                            <p:attrNameLst>
                                              <p:attrName>style.visibility</p:attrName>
                                            </p:attrNameLst>
                                          </p:cBhvr>
                                          <p:to>
                                            <p:strVal val="visible"/>
                                          </p:to>
                                        </p:set>
                                        <p:anim calcmode="lin" valueType="num" p14:bounceEnd="80000">
                                          <p:cBhvr additive="base">
                                            <p:cTn id="41" dur="1000" fill="hold"/>
                                            <p:tgtEl>
                                              <p:spTgt spid="80"/>
                                            </p:tgtEl>
                                            <p:attrNameLst>
                                              <p:attrName>ppt_x</p:attrName>
                                            </p:attrNameLst>
                                          </p:cBhvr>
                                          <p:tavLst>
                                            <p:tav tm="0">
                                              <p:val>
                                                <p:strVal val="0-#ppt_w/2"/>
                                              </p:val>
                                            </p:tav>
                                            <p:tav tm="100000">
                                              <p:val>
                                                <p:strVal val="#ppt_x"/>
                                              </p:val>
                                            </p:tav>
                                          </p:tavLst>
                                        </p:anim>
                                        <p:anim calcmode="lin" valueType="num" p14:bounceEnd="80000">
                                          <p:cBhvr additive="base">
                                            <p:cTn id="42" dur="1000" fill="hold"/>
                                            <p:tgtEl>
                                              <p:spTgt spid="80"/>
                                            </p:tgtEl>
                                            <p:attrNameLst>
                                              <p:attrName>ppt_y</p:attrName>
                                            </p:attrNameLst>
                                          </p:cBhvr>
                                          <p:tavLst>
                                            <p:tav tm="0">
                                              <p:val>
                                                <p:strVal val="#ppt_y"/>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1000"/>
                                            <p:tgtEl>
                                              <p:spTgt spid="82"/>
                                            </p:tgtEl>
                                          </p:cBhvr>
                                        </p:animEffect>
                                        <p:anim calcmode="lin" valueType="num">
                                          <p:cBhvr>
                                            <p:cTn id="46" dur="1000" fill="hold"/>
                                            <p:tgtEl>
                                              <p:spTgt spid="82"/>
                                            </p:tgtEl>
                                            <p:attrNameLst>
                                              <p:attrName>ppt_x</p:attrName>
                                            </p:attrNameLst>
                                          </p:cBhvr>
                                          <p:tavLst>
                                            <p:tav tm="0">
                                              <p:val>
                                                <p:strVal val="#ppt_x"/>
                                              </p:val>
                                            </p:tav>
                                            <p:tav tm="100000">
                                              <p:val>
                                                <p:strVal val="#ppt_x"/>
                                              </p:val>
                                            </p:tav>
                                          </p:tavLst>
                                        </p:anim>
                                        <p:anim calcmode="lin" valueType="num">
                                          <p:cBhvr>
                                            <p:cTn id="47"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5" grpId="0"/>
          <p:bldP spid="86" grpId="0"/>
          <p:bldP spid="8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1500" fill="hold"/>
                                            <p:tgtEl>
                                              <p:spTgt spid="16"/>
                                            </p:tgtEl>
                                            <p:attrNameLst>
                                              <p:attrName>ppt_x</p:attrName>
                                            </p:attrNameLst>
                                          </p:cBhvr>
                                          <p:tavLst>
                                            <p:tav tm="0">
                                              <p:val>
                                                <p:strVal val="0-#ppt_w/2"/>
                                              </p:val>
                                            </p:tav>
                                            <p:tav tm="100000">
                                              <p:val>
                                                <p:strVal val="#ppt_x"/>
                                              </p:val>
                                            </p:tav>
                                          </p:tavLst>
                                        </p:anim>
                                        <p:anim calcmode="lin" valueType="num">
                                          <p:cBhvr additive="base">
                                            <p:cTn id="8" dur="1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1500" fill="hold"/>
                                            <p:tgtEl>
                                              <p:spTgt spid="17"/>
                                            </p:tgtEl>
                                            <p:attrNameLst>
                                              <p:attrName>ppt_x</p:attrName>
                                            </p:attrNameLst>
                                          </p:cBhvr>
                                          <p:tavLst>
                                            <p:tav tm="0">
                                              <p:val>
                                                <p:strVal val="0-#ppt_w/2"/>
                                              </p:val>
                                            </p:tav>
                                            <p:tav tm="100000">
                                              <p:val>
                                                <p:strVal val="#ppt_x"/>
                                              </p:val>
                                            </p:tav>
                                          </p:tavLst>
                                        </p:anim>
                                        <p:anim calcmode="lin" valueType="num">
                                          <p:cBhvr additive="base">
                                            <p:cTn id="12" dur="1500" fill="hold"/>
                                            <p:tgtEl>
                                              <p:spTgt spid="17"/>
                                            </p:tgtEl>
                                            <p:attrNameLst>
                                              <p:attrName>ppt_y</p:attrName>
                                            </p:attrNameLst>
                                          </p:cBhvr>
                                          <p:tavLst>
                                            <p:tav tm="0">
                                              <p:val>
                                                <p:strVal val="#ppt_y"/>
                                              </p:val>
                                            </p:tav>
                                            <p:tav tm="100000">
                                              <p:val>
                                                <p:strVal val="#ppt_y"/>
                                              </p:val>
                                            </p:tav>
                                          </p:tavLst>
                                        </p:anim>
                                      </p:childTnLst>
                                    </p:cTn>
                                  </p:par>
                                </p:childTnLst>
                              </p:cTn>
                            </p:par>
                            <p:par>
                              <p:cTn id="13" fill="hold">
                                <p:stCondLst>
                                  <p:cond delay="2000"/>
                                </p:stCondLst>
                                <p:childTnLst>
                                  <p:par>
                                    <p:cTn id="14" presetID="49" presetClass="entr" presetSubtype="0" decel="100000" fill="hold" nodeType="afterEffect">
                                      <p:stCondLst>
                                        <p:cond delay="0"/>
                                      </p:stCondLst>
                                      <p:childTnLst>
                                        <p:set>
                                          <p:cBhvr>
                                            <p:cTn id="15" dur="1" fill="hold">
                                              <p:stCondLst>
                                                <p:cond delay="0"/>
                                              </p:stCondLst>
                                            </p:cTn>
                                            <p:tgtEl>
                                              <p:spTgt spid="87"/>
                                            </p:tgtEl>
                                            <p:attrNameLst>
                                              <p:attrName>style.visibility</p:attrName>
                                            </p:attrNameLst>
                                          </p:cBhvr>
                                          <p:to>
                                            <p:strVal val="visible"/>
                                          </p:to>
                                        </p:set>
                                        <p:anim calcmode="lin" valueType="num">
                                          <p:cBhvr>
                                            <p:cTn id="16" dur="500" fill="hold"/>
                                            <p:tgtEl>
                                              <p:spTgt spid="87"/>
                                            </p:tgtEl>
                                            <p:attrNameLst>
                                              <p:attrName>ppt_w</p:attrName>
                                            </p:attrNameLst>
                                          </p:cBhvr>
                                          <p:tavLst>
                                            <p:tav tm="0">
                                              <p:val>
                                                <p:fltVal val="0"/>
                                              </p:val>
                                            </p:tav>
                                            <p:tav tm="100000">
                                              <p:val>
                                                <p:strVal val="#ppt_w"/>
                                              </p:val>
                                            </p:tav>
                                          </p:tavLst>
                                        </p:anim>
                                        <p:anim calcmode="lin" valueType="num">
                                          <p:cBhvr>
                                            <p:cTn id="17" dur="500" fill="hold"/>
                                            <p:tgtEl>
                                              <p:spTgt spid="87"/>
                                            </p:tgtEl>
                                            <p:attrNameLst>
                                              <p:attrName>ppt_h</p:attrName>
                                            </p:attrNameLst>
                                          </p:cBhvr>
                                          <p:tavLst>
                                            <p:tav tm="0">
                                              <p:val>
                                                <p:fltVal val="0"/>
                                              </p:val>
                                            </p:tav>
                                            <p:tav tm="100000">
                                              <p:val>
                                                <p:strVal val="#ppt_h"/>
                                              </p:val>
                                            </p:tav>
                                          </p:tavLst>
                                        </p:anim>
                                        <p:anim calcmode="lin" valueType="num">
                                          <p:cBhvr>
                                            <p:cTn id="18" dur="500" fill="hold"/>
                                            <p:tgtEl>
                                              <p:spTgt spid="87"/>
                                            </p:tgtEl>
                                            <p:attrNameLst>
                                              <p:attrName>style.rotation</p:attrName>
                                            </p:attrNameLst>
                                          </p:cBhvr>
                                          <p:tavLst>
                                            <p:tav tm="0">
                                              <p:val>
                                                <p:fltVal val="360"/>
                                              </p:val>
                                            </p:tav>
                                            <p:tav tm="100000">
                                              <p:val>
                                                <p:fltVal val="0"/>
                                              </p:val>
                                            </p:tav>
                                          </p:tavLst>
                                        </p:anim>
                                        <p:animEffect transition="in" filter="fade">
                                          <p:cBhvr>
                                            <p:cTn id="19" dur="500"/>
                                            <p:tgtEl>
                                              <p:spTgt spid="87"/>
                                            </p:tgtEl>
                                          </p:cBhvr>
                                        </p:animEffect>
                                      </p:childTnLst>
                                    </p:cTn>
                                  </p:par>
                                </p:childTnLst>
                              </p:cTn>
                            </p:par>
                            <p:par>
                              <p:cTn id="20" fill="hold">
                                <p:stCondLst>
                                  <p:cond delay="2500"/>
                                </p:stCondLst>
                                <p:childTnLst>
                                  <p:par>
                                    <p:cTn id="21" presetID="2" presetClass="entr" presetSubtype="2" decel="10000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 calcmode="lin" valueType="num">
                                          <p:cBhvr additive="base">
                                            <p:cTn id="23" dur="1500" fill="hold"/>
                                            <p:tgtEl>
                                              <p:spTgt spid="81"/>
                                            </p:tgtEl>
                                            <p:attrNameLst>
                                              <p:attrName>ppt_x</p:attrName>
                                            </p:attrNameLst>
                                          </p:cBhvr>
                                          <p:tavLst>
                                            <p:tav tm="0">
                                              <p:val>
                                                <p:strVal val="1+#ppt_w/2"/>
                                              </p:val>
                                            </p:tav>
                                            <p:tav tm="100000">
                                              <p:val>
                                                <p:strVal val="#ppt_x"/>
                                              </p:val>
                                            </p:tav>
                                          </p:tavLst>
                                        </p:anim>
                                        <p:anim calcmode="lin" valueType="num">
                                          <p:cBhvr additive="base">
                                            <p:cTn id="24" dur="1500" fill="hold"/>
                                            <p:tgtEl>
                                              <p:spTgt spid="81"/>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500"/>
                                      </p:stCondLst>
                                      <p:childTnLst>
                                        <p:set>
                                          <p:cBhvr>
                                            <p:cTn id="26" dur="1" fill="hold">
                                              <p:stCondLst>
                                                <p:cond delay="0"/>
                                              </p:stCondLst>
                                            </p:cTn>
                                            <p:tgtEl>
                                              <p:spTgt spid="85"/>
                                            </p:tgtEl>
                                            <p:attrNameLst>
                                              <p:attrName>style.visibility</p:attrName>
                                            </p:attrNameLst>
                                          </p:cBhvr>
                                          <p:to>
                                            <p:strVal val="visible"/>
                                          </p:to>
                                        </p:set>
                                        <p:anim calcmode="lin" valueType="num">
                                          <p:cBhvr additive="base">
                                            <p:cTn id="27" dur="1500" fill="hold"/>
                                            <p:tgtEl>
                                              <p:spTgt spid="85"/>
                                            </p:tgtEl>
                                            <p:attrNameLst>
                                              <p:attrName>ppt_x</p:attrName>
                                            </p:attrNameLst>
                                          </p:cBhvr>
                                          <p:tavLst>
                                            <p:tav tm="0">
                                              <p:val>
                                                <p:strVal val="1+#ppt_w/2"/>
                                              </p:val>
                                            </p:tav>
                                            <p:tav tm="100000">
                                              <p:val>
                                                <p:strVal val="#ppt_x"/>
                                              </p:val>
                                            </p:tav>
                                          </p:tavLst>
                                        </p:anim>
                                        <p:anim calcmode="lin" valueType="num">
                                          <p:cBhvr additive="base">
                                            <p:cTn id="28" dur="1500" fill="hold"/>
                                            <p:tgtEl>
                                              <p:spTgt spid="85"/>
                                            </p:tgtEl>
                                            <p:attrNameLst>
                                              <p:attrName>ppt_y</p:attrName>
                                            </p:attrNameLst>
                                          </p:cBhvr>
                                          <p:tavLst>
                                            <p:tav tm="0">
                                              <p:val>
                                                <p:strVal val="#ppt_y"/>
                                              </p:val>
                                            </p:tav>
                                            <p:tav tm="100000">
                                              <p:val>
                                                <p:strVal val="#ppt_y"/>
                                              </p:val>
                                            </p:tav>
                                          </p:tavLst>
                                        </p:anim>
                                      </p:childTnLst>
                                    </p:cTn>
                                  </p:par>
                                </p:childTnLst>
                              </p:cTn>
                            </p:par>
                            <p:par>
                              <p:cTn id="29" fill="hold">
                                <p:stCondLst>
                                  <p:cond delay="4500"/>
                                </p:stCondLst>
                                <p:childTnLst>
                                  <p:par>
                                    <p:cTn id="30" presetID="2" presetClass="entr" presetSubtype="8" decel="100000" fill="hold" grpId="0" nodeType="afterEffect">
                                      <p:stCondLst>
                                        <p:cond delay="0"/>
                                      </p:stCondLst>
                                      <p:childTnLst>
                                        <p:set>
                                          <p:cBhvr>
                                            <p:cTn id="31" dur="1" fill="hold">
                                              <p:stCondLst>
                                                <p:cond delay="0"/>
                                              </p:stCondLst>
                                            </p:cTn>
                                            <p:tgtEl>
                                              <p:spTgt spid="86"/>
                                            </p:tgtEl>
                                            <p:attrNameLst>
                                              <p:attrName>style.visibility</p:attrName>
                                            </p:attrNameLst>
                                          </p:cBhvr>
                                          <p:to>
                                            <p:strVal val="visible"/>
                                          </p:to>
                                        </p:set>
                                        <p:anim calcmode="lin" valueType="num">
                                          <p:cBhvr additive="base">
                                            <p:cTn id="32" dur="1500" fill="hold"/>
                                            <p:tgtEl>
                                              <p:spTgt spid="86"/>
                                            </p:tgtEl>
                                            <p:attrNameLst>
                                              <p:attrName>ppt_x</p:attrName>
                                            </p:attrNameLst>
                                          </p:cBhvr>
                                          <p:tavLst>
                                            <p:tav tm="0">
                                              <p:val>
                                                <p:strVal val="0-#ppt_w/2"/>
                                              </p:val>
                                            </p:tav>
                                            <p:tav tm="100000">
                                              <p:val>
                                                <p:strVal val="#ppt_x"/>
                                              </p:val>
                                            </p:tav>
                                          </p:tavLst>
                                        </p:anim>
                                        <p:anim calcmode="lin" valueType="num">
                                          <p:cBhvr additive="base">
                                            <p:cTn id="33" dur="1500" fill="hold"/>
                                            <p:tgtEl>
                                              <p:spTgt spid="86"/>
                                            </p:tgtEl>
                                            <p:attrNameLst>
                                              <p:attrName>ppt_y</p:attrName>
                                            </p:attrNameLst>
                                          </p:cBhvr>
                                          <p:tavLst>
                                            <p:tav tm="0">
                                              <p:val>
                                                <p:strVal val="#ppt_y"/>
                                              </p:val>
                                            </p:tav>
                                            <p:tav tm="100000">
                                              <p:val>
                                                <p:strVal val="#ppt_y"/>
                                              </p:val>
                                            </p:tav>
                                          </p:tavLst>
                                        </p:anim>
                                      </p:childTnLst>
                                    </p:cTn>
                                  </p:par>
                                  <p:par>
                                    <p:cTn id="34" presetID="52" presetClass="entr" presetSubtype="0" fill="hold" nodeType="withEffect">
                                      <p:stCondLst>
                                        <p:cond delay="0"/>
                                      </p:stCondLst>
                                      <p:childTnLst>
                                        <p:set>
                                          <p:cBhvr>
                                            <p:cTn id="35" dur="1" fill="hold">
                                              <p:stCondLst>
                                                <p:cond delay="0"/>
                                              </p:stCondLst>
                                            </p:cTn>
                                            <p:tgtEl>
                                              <p:spTgt spid="88"/>
                                            </p:tgtEl>
                                            <p:attrNameLst>
                                              <p:attrName>style.visibility</p:attrName>
                                            </p:attrNameLst>
                                          </p:cBhvr>
                                          <p:to>
                                            <p:strVal val="visible"/>
                                          </p:to>
                                        </p:set>
                                        <p:animScale>
                                          <p:cBhvr>
                                            <p:cTn id="36" dur="1000" decel="50000" fill="hold">
                                              <p:stCondLst>
                                                <p:cond delay="0"/>
                                              </p:stCondLst>
                                            </p:cTn>
                                            <p:tgtEl>
                                              <p:spTgt spid="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88"/>
                                            </p:tgtEl>
                                            <p:attrNameLst>
                                              <p:attrName>ppt_x</p:attrName>
                                              <p:attrName>ppt_y</p:attrName>
                                            </p:attrNameLst>
                                          </p:cBhvr>
                                        </p:animMotion>
                                        <p:animEffect transition="in" filter="fade">
                                          <p:cBhvr>
                                            <p:cTn id="38" dur="1000"/>
                                            <p:tgtEl>
                                              <p:spTgt spid="88"/>
                                            </p:tgtEl>
                                          </p:cBhvr>
                                        </p:animEffect>
                                      </p:childTnLst>
                                    </p:cTn>
                                  </p:par>
                                  <p:par>
                                    <p:cTn id="39" presetID="2" presetClass="entr" presetSubtype="8" fill="hold" nodeType="withEffect">
                                      <p:stCondLst>
                                        <p:cond delay="500"/>
                                      </p:stCondLst>
                                      <p:childTnLst>
                                        <p:set>
                                          <p:cBhvr>
                                            <p:cTn id="40" dur="1" fill="hold">
                                              <p:stCondLst>
                                                <p:cond delay="0"/>
                                              </p:stCondLst>
                                            </p:cTn>
                                            <p:tgtEl>
                                              <p:spTgt spid="80"/>
                                            </p:tgtEl>
                                            <p:attrNameLst>
                                              <p:attrName>style.visibility</p:attrName>
                                            </p:attrNameLst>
                                          </p:cBhvr>
                                          <p:to>
                                            <p:strVal val="visible"/>
                                          </p:to>
                                        </p:set>
                                        <p:anim calcmode="lin" valueType="num">
                                          <p:cBhvr additive="base">
                                            <p:cTn id="41" dur="1000" fill="hold"/>
                                            <p:tgtEl>
                                              <p:spTgt spid="80"/>
                                            </p:tgtEl>
                                            <p:attrNameLst>
                                              <p:attrName>ppt_x</p:attrName>
                                            </p:attrNameLst>
                                          </p:cBhvr>
                                          <p:tavLst>
                                            <p:tav tm="0">
                                              <p:val>
                                                <p:strVal val="0-#ppt_w/2"/>
                                              </p:val>
                                            </p:tav>
                                            <p:tav tm="100000">
                                              <p:val>
                                                <p:strVal val="#ppt_x"/>
                                              </p:val>
                                            </p:tav>
                                          </p:tavLst>
                                        </p:anim>
                                        <p:anim calcmode="lin" valueType="num">
                                          <p:cBhvr additive="base">
                                            <p:cTn id="42" dur="1000" fill="hold"/>
                                            <p:tgtEl>
                                              <p:spTgt spid="80"/>
                                            </p:tgtEl>
                                            <p:attrNameLst>
                                              <p:attrName>ppt_y</p:attrName>
                                            </p:attrNameLst>
                                          </p:cBhvr>
                                          <p:tavLst>
                                            <p:tav tm="0">
                                              <p:val>
                                                <p:strVal val="#ppt_y"/>
                                              </p:val>
                                            </p:tav>
                                            <p:tav tm="100000">
                                              <p:val>
                                                <p:strVal val="#ppt_y"/>
                                              </p:val>
                                            </p:tav>
                                          </p:tavLst>
                                        </p:anim>
                                      </p:childTnLst>
                                    </p:cTn>
                                  </p:par>
                                  <p:par>
                                    <p:cTn id="43" presetID="42" presetClass="entr" presetSubtype="0" fill="hold" grpId="0" nodeType="withEffect">
                                      <p:stCondLst>
                                        <p:cond delay="50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1000"/>
                                            <p:tgtEl>
                                              <p:spTgt spid="82"/>
                                            </p:tgtEl>
                                          </p:cBhvr>
                                        </p:animEffect>
                                        <p:anim calcmode="lin" valueType="num">
                                          <p:cBhvr>
                                            <p:cTn id="46" dur="1000" fill="hold"/>
                                            <p:tgtEl>
                                              <p:spTgt spid="82"/>
                                            </p:tgtEl>
                                            <p:attrNameLst>
                                              <p:attrName>ppt_x</p:attrName>
                                            </p:attrNameLst>
                                          </p:cBhvr>
                                          <p:tavLst>
                                            <p:tav tm="0">
                                              <p:val>
                                                <p:strVal val="#ppt_x"/>
                                              </p:val>
                                            </p:tav>
                                            <p:tav tm="100000">
                                              <p:val>
                                                <p:strVal val="#ppt_x"/>
                                              </p:val>
                                            </p:tav>
                                          </p:tavLst>
                                        </p:anim>
                                        <p:anim calcmode="lin" valueType="num">
                                          <p:cBhvr>
                                            <p:cTn id="47"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5" grpId="0"/>
          <p:bldP spid="86" grpId="0"/>
          <p:bldP spid="8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80068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8D988951-9B6F-4A1A-9A8F-CF878377A574}"/>
              </a:ext>
            </a:extLst>
          </p:cNvPr>
          <p:cNvGrpSpPr/>
          <p:nvPr/>
        </p:nvGrpSpPr>
        <p:grpSpPr>
          <a:xfrm>
            <a:off x="744505" y="1527523"/>
            <a:ext cx="9933686" cy="5215693"/>
            <a:chOff x="1046087" y="1534547"/>
            <a:chExt cx="10364038" cy="5441650"/>
          </a:xfrm>
        </p:grpSpPr>
        <p:pic>
          <p:nvPicPr>
            <p:cNvPr id="376" name="图片 375">
              <a:extLst>
                <a:ext uri="{FF2B5EF4-FFF2-40B4-BE49-F238E27FC236}">
                  <a16:creationId xmlns:a16="http://schemas.microsoft.com/office/drawing/2014/main" xmlns="" id="{2722D27D-C8B7-4865-A65C-A61E71FA262A}"/>
                </a:ext>
              </a:extLst>
            </p:cNvPr>
            <p:cNvPicPr>
              <a:picLocks noChangeAspect="1"/>
            </p:cNvPicPr>
            <p:nvPr/>
          </p:nvPicPr>
          <p:blipFill rotWithShape="1">
            <a:blip r:embed="rId3">
              <a:extLst>
                <a:ext uri="{28A0092B-C50C-407E-A947-70E740481C1C}">
                  <a14:useLocalDpi xmlns:a14="http://schemas.microsoft.com/office/drawing/2010/main" val="0"/>
                </a:ext>
              </a:extLst>
            </a:blip>
            <a:srcRect r="31706"/>
            <a:stretch/>
          </p:blipFill>
          <p:spPr>
            <a:xfrm flipH="1">
              <a:off x="1380920" y="6203591"/>
              <a:ext cx="10029205" cy="772606"/>
            </a:xfrm>
            <a:prstGeom prst="rect">
              <a:avLst/>
            </a:prstGeom>
          </p:spPr>
        </p:pic>
        <p:pic>
          <p:nvPicPr>
            <p:cNvPr id="181" name="Picture 27">
              <a:extLst>
                <a:ext uri="{FF2B5EF4-FFF2-40B4-BE49-F238E27FC236}">
                  <a16:creationId xmlns:a16="http://schemas.microsoft.com/office/drawing/2014/main" xmlns="" id="{2D9F2A25-8D6B-4DA9-BA9F-840AA878DAD3}"/>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046087" y="1534547"/>
              <a:ext cx="9099005" cy="524757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48" name="组合 247">
            <a:extLst>
              <a:ext uri="{FF2B5EF4-FFF2-40B4-BE49-F238E27FC236}">
                <a16:creationId xmlns:a16="http://schemas.microsoft.com/office/drawing/2014/main" xmlns="" id="{8CFCAE59-0596-41EA-BF45-62394FDEBCC7}"/>
              </a:ext>
            </a:extLst>
          </p:cNvPr>
          <p:cNvGrpSpPr/>
          <p:nvPr/>
        </p:nvGrpSpPr>
        <p:grpSpPr>
          <a:xfrm>
            <a:off x="9341556" y="214245"/>
            <a:ext cx="2838164" cy="6272091"/>
            <a:chOff x="9341556" y="214245"/>
            <a:chExt cx="2838164" cy="6272091"/>
          </a:xfrm>
        </p:grpSpPr>
        <p:cxnSp>
          <p:nvCxnSpPr>
            <p:cNvPr id="249" name="直接连接符 248">
              <a:extLst>
                <a:ext uri="{FF2B5EF4-FFF2-40B4-BE49-F238E27FC236}">
                  <a16:creationId xmlns:a16="http://schemas.microsoft.com/office/drawing/2014/main" xmlns="" id="{08508B02-EDC2-4303-A5DC-B28394E65231}"/>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a:extLst>
                <a:ext uri="{FF2B5EF4-FFF2-40B4-BE49-F238E27FC236}">
                  <a16:creationId xmlns:a16="http://schemas.microsoft.com/office/drawing/2014/main" xmlns="" id="{EC40ED44-64D9-47D8-8009-7E1AA3804022}"/>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1" name="直接连接符 250">
              <a:extLst>
                <a:ext uri="{FF2B5EF4-FFF2-40B4-BE49-F238E27FC236}">
                  <a16:creationId xmlns:a16="http://schemas.microsoft.com/office/drawing/2014/main" xmlns="" id="{01DAE3AD-0FB1-4504-8133-B1762710E121}"/>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a:extLst>
                <a:ext uri="{FF2B5EF4-FFF2-40B4-BE49-F238E27FC236}">
                  <a16:creationId xmlns:a16="http://schemas.microsoft.com/office/drawing/2014/main" xmlns="" id="{8AEFC11A-E0FF-4DAF-B3DB-A96C592BBD5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3" name="直接连接符 252">
              <a:extLst>
                <a:ext uri="{FF2B5EF4-FFF2-40B4-BE49-F238E27FC236}">
                  <a16:creationId xmlns:a16="http://schemas.microsoft.com/office/drawing/2014/main" xmlns="" id="{425E4468-6D86-4CD9-897B-B5E00AD90E27}"/>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a:extLst>
                <a:ext uri="{FF2B5EF4-FFF2-40B4-BE49-F238E27FC236}">
                  <a16:creationId xmlns:a16="http://schemas.microsoft.com/office/drawing/2014/main" xmlns="" id="{41F22FD7-DB86-4567-8C1D-33FE9D3D200A}"/>
                </a:ext>
              </a:extLst>
            </p:cNvPr>
            <p:cNvCxnSpPr>
              <a:stCxn id="276"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a:extLst>
                <a:ext uri="{FF2B5EF4-FFF2-40B4-BE49-F238E27FC236}">
                  <a16:creationId xmlns:a16="http://schemas.microsoft.com/office/drawing/2014/main" xmlns="" id="{62A412D0-31B2-48F4-BCBD-6164E04829ED}"/>
                </a:ext>
              </a:extLst>
            </p:cNvPr>
            <p:cNvCxnSpPr>
              <a:stCxn id="280"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a:extLst>
                <a:ext uri="{FF2B5EF4-FFF2-40B4-BE49-F238E27FC236}">
                  <a16:creationId xmlns:a16="http://schemas.microsoft.com/office/drawing/2014/main" xmlns="" id="{9771A6A9-85E4-4EC9-A4B2-88A33EAC901D}"/>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a:extLst>
                <a:ext uri="{FF2B5EF4-FFF2-40B4-BE49-F238E27FC236}">
                  <a16:creationId xmlns:a16="http://schemas.microsoft.com/office/drawing/2014/main" xmlns="" id="{F33D4DA2-2DF8-4A57-A390-1E78EE7067F3}"/>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a:extLst>
                <a:ext uri="{FF2B5EF4-FFF2-40B4-BE49-F238E27FC236}">
                  <a16:creationId xmlns:a16="http://schemas.microsoft.com/office/drawing/2014/main" xmlns="" id="{84F6C951-1180-4C89-8EA7-3B15F065D731}"/>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a:extLst>
                <a:ext uri="{FF2B5EF4-FFF2-40B4-BE49-F238E27FC236}">
                  <a16:creationId xmlns:a16="http://schemas.microsoft.com/office/drawing/2014/main" xmlns="" id="{E1EDE2E7-F9F4-4F2F-B5E3-26369F711084}"/>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a:extLst>
                <a:ext uri="{FF2B5EF4-FFF2-40B4-BE49-F238E27FC236}">
                  <a16:creationId xmlns:a16="http://schemas.microsoft.com/office/drawing/2014/main" xmlns="" id="{3BAFAD6B-F93E-4119-A2CE-917B38FE9205}"/>
                </a:ext>
              </a:extLst>
            </p:cNvPr>
            <p:cNvCxnSpPr>
              <a:stCxn id="26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a:extLst>
                <a:ext uri="{FF2B5EF4-FFF2-40B4-BE49-F238E27FC236}">
                  <a16:creationId xmlns:a16="http://schemas.microsoft.com/office/drawing/2014/main" xmlns="" id="{4F389043-B6A8-4347-99DD-8C1D651C8353}"/>
                </a:ext>
              </a:extLst>
            </p:cNvPr>
            <p:cNvCxnSpPr>
              <a:endCxn id="26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a:extLst>
                <a:ext uri="{FF2B5EF4-FFF2-40B4-BE49-F238E27FC236}">
                  <a16:creationId xmlns:a16="http://schemas.microsoft.com/office/drawing/2014/main" xmlns="" id="{9FDD5F46-C5F9-4518-9CEA-FDA2717E34E8}"/>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a:extLst>
                <a:ext uri="{FF2B5EF4-FFF2-40B4-BE49-F238E27FC236}">
                  <a16:creationId xmlns:a16="http://schemas.microsoft.com/office/drawing/2014/main" xmlns="" id="{277BB445-FD2B-44CB-855D-8E8FB1C5847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a:extLst>
                <a:ext uri="{FF2B5EF4-FFF2-40B4-BE49-F238E27FC236}">
                  <a16:creationId xmlns:a16="http://schemas.microsoft.com/office/drawing/2014/main" xmlns="" id="{24962A72-9987-4376-953D-DF6BFAE9439B}"/>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a:extLst>
                <a:ext uri="{FF2B5EF4-FFF2-40B4-BE49-F238E27FC236}">
                  <a16:creationId xmlns:a16="http://schemas.microsoft.com/office/drawing/2014/main" xmlns="" id="{4F5B9763-3012-459B-9FCD-68ED2EF7ADAF}"/>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6" name="椭圆 265">
              <a:extLst>
                <a:ext uri="{FF2B5EF4-FFF2-40B4-BE49-F238E27FC236}">
                  <a16:creationId xmlns:a16="http://schemas.microsoft.com/office/drawing/2014/main" xmlns="" id="{CA3E32FC-B973-4693-BA7A-0C9309C1C0EF}"/>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7" name="椭圆 266">
              <a:extLst>
                <a:ext uri="{FF2B5EF4-FFF2-40B4-BE49-F238E27FC236}">
                  <a16:creationId xmlns:a16="http://schemas.microsoft.com/office/drawing/2014/main" xmlns="" id="{441B43EC-85D5-4CD3-8B7B-C475E3AEC6C0}"/>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椭圆 267">
              <a:extLst>
                <a:ext uri="{FF2B5EF4-FFF2-40B4-BE49-F238E27FC236}">
                  <a16:creationId xmlns:a16="http://schemas.microsoft.com/office/drawing/2014/main" xmlns="" id="{033074BA-4428-4ECC-93A3-42E30F132E31}"/>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a:extLst>
                <a:ext uri="{FF2B5EF4-FFF2-40B4-BE49-F238E27FC236}">
                  <a16:creationId xmlns:a16="http://schemas.microsoft.com/office/drawing/2014/main" xmlns="" id="{6596ABD7-B389-47F6-AF4F-F6E34AF6650E}"/>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0" name="椭圆 269">
              <a:extLst>
                <a:ext uri="{FF2B5EF4-FFF2-40B4-BE49-F238E27FC236}">
                  <a16:creationId xmlns:a16="http://schemas.microsoft.com/office/drawing/2014/main" xmlns="" id="{472998CD-E391-4012-88D4-362456185D98}"/>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椭圆 270">
              <a:extLst>
                <a:ext uri="{FF2B5EF4-FFF2-40B4-BE49-F238E27FC236}">
                  <a16:creationId xmlns:a16="http://schemas.microsoft.com/office/drawing/2014/main" xmlns="" id="{36CAC1CE-9CE7-4B22-83B2-28C2F301A2EF}"/>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椭圆 271">
              <a:extLst>
                <a:ext uri="{FF2B5EF4-FFF2-40B4-BE49-F238E27FC236}">
                  <a16:creationId xmlns:a16="http://schemas.microsoft.com/office/drawing/2014/main" xmlns="" id="{081DBC15-AB22-4352-9390-F78A3B6471B8}"/>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a:extLst>
                <a:ext uri="{FF2B5EF4-FFF2-40B4-BE49-F238E27FC236}">
                  <a16:creationId xmlns:a16="http://schemas.microsoft.com/office/drawing/2014/main" xmlns="" id="{B3C652A7-1D0C-4137-925F-937D81B308DD}"/>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a:extLst>
                <a:ext uri="{FF2B5EF4-FFF2-40B4-BE49-F238E27FC236}">
                  <a16:creationId xmlns:a16="http://schemas.microsoft.com/office/drawing/2014/main" xmlns="" id="{A1842ECF-0401-4BA7-8B0F-EBC43A15D005}"/>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a:extLst>
                <a:ext uri="{FF2B5EF4-FFF2-40B4-BE49-F238E27FC236}">
                  <a16:creationId xmlns:a16="http://schemas.microsoft.com/office/drawing/2014/main" xmlns="" id="{FCEA8868-A7B6-495B-8950-96A7DC694BE3}"/>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a:extLst>
                <a:ext uri="{FF2B5EF4-FFF2-40B4-BE49-F238E27FC236}">
                  <a16:creationId xmlns:a16="http://schemas.microsoft.com/office/drawing/2014/main" xmlns="" id="{396E1EBC-E14B-4DB3-980D-077961A4634A}"/>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a:extLst>
                <a:ext uri="{FF2B5EF4-FFF2-40B4-BE49-F238E27FC236}">
                  <a16:creationId xmlns:a16="http://schemas.microsoft.com/office/drawing/2014/main" xmlns="" id="{74EBFC0E-64C6-4FEC-91B8-9A7DC892D331}"/>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a:extLst>
                <a:ext uri="{FF2B5EF4-FFF2-40B4-BE49-F238E27FC236}">
                  <a16:creationId xmlns:a16="http://schemas.microsoft.com/office/drawing/2014/main" xmlns="" id="{035BE91B-BDD2-48C2-88A9-9E80E718C339}"/>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9" name="椭圆 278">
              <a:extLst>
                <a:ext uri="{FF2B5EF4-FFF2-40B4-BE49-F238E27FC236}">
                  <a16:creationId xmlns:a16="http://schemas.microsoft.com/office/drawing/2014/main" xmlns="" id="{71668093-D6C0-4D61-9BDD-B1D281C65E5A}"/>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a:extLst>
                <a:ext uri="{FF2B5EF4-FFF2-40B4-BE49-F238E27FC236}">
                  <a16:creationId xmlns:a16="http://schemas.microsoft.com/office/drawing/2014/main" xmlns="" id="{82F5B633-5C33-4DF6-82DA-6F775E4A3749}"/>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1" name="椭圆 280">
              <a:extLst>
                <a:ext uri="{FF2B5EF4-FFF2-40B4-BE49-F238E27FC236}">
                  <a16:creationId xmlns:a16="http://schemas.microsoft.com/office/drawing/2014/main" xmlns="" id="{0F088CBF-95B9-4D3E-99FB-5AC375A53F7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281">
              <a:extLst>
                <a:ext uri="{FF2B5EF4-FFF2-40B4-BE49-F238E27FC236}">
                  <a16:creationId xmlns:a16="http://schemas.microsoft.com/office/drawing/2014/main" xmlns="" id="{C68A9E6C-C60B-4B63-92F4-7B8494D734D1}"/>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椭圆 282">
              <a:extLst>
                <a:ext uri="{FF2B5EF4-FFF2-40B4-BE49-F238E27FC236}">
                  <a16:creationId xmlns:a16="http://schemas.microsoft.com/office/drawing/2014/main" xmlns="" id="{1D505078-9FF3-419A-9744-573045C27491}"/>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椭圆 283">
              <a:extLst>
                <a:ext uri="{FF2B5EF4-FFF2-40B4-BE49-F238E27FC236}">
                  <a16:creationId xmlns:a16="http://schemas.microsoft.com/office/drawing/2014/main" xmlns="" id="{909B05E9-3D8D-4C4A-8A89-FD93E388BECB}"/>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284">
              <a:extLst>
                <a:ext uri="{FF2B5EF4-FFF2-40B4-BE49-F238E27FC236}">
                  <a16:creationId xmlns:a16="http://schemas.microsoft.com/office/drawing/2014/main" xmlns="" id="{59B523FD-3B3E-49E7-874D-C7A9AD24259E}"/>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285">
              <a:extLst>
                <a:ext uri="{FF2B5EF4-FFF2-40B4-BE49-F238E27FC236}">
                  <a16:creationId xmlns:a16="http://schemas.microsoft.com/office/drawing/2014/main" xmlns="" id="{729C343B-8B1A-4025-9584-E011B6C4DBA2}"/>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286">
              <a:extLst>
                <a:ext uri="{FF2B5EF4-FFF2-40B4-BE49-F238E27FC236}">
                  <a16:creationId xmlns:a16="http://schemas.microsoft.com/office/drawing/2014/main" xmlns="" id="{FD69F6AC-ABE0-4D11-9127-6825D9E95E0C}"/>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椭圆 287">
              <a:extLst>
                <a:ext uri="{FF2B5EF4-FFF2-40B4-BE49-F238E27FC236}">
                  <a16:creationId xmlns:a16="http://schemas.microsoft.com/office/drawing/2014/main" xmlns="" id="{131617B7-F7BE-433A-A52C-25D8F08E0159}"/>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9" name="椭圆 288">
              <a:extLst>
                <a:ext uri="{FF2B5EF4-FFF2-40B4-BE49-F238E27FC236}">
                  <a16:creationId xmlns:a16="http://schemas.microsoft.com/office/drawing/2014/main" xmlns="" id="{86D61E09-E525-455F-A28D-6F64EB00C5DA}"/>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0" name="椭圆 289">
              <a:extLst>
                <a:ext uri="{FF2B5EF4-FFF2-40B4-BE49-F238E27FC236}">
                  <a16:creationId xmlns:a16="http://schemas.microsoft.com/office/drawing/2014/main" xmlns="" id="{6A9D6E6A-AA18-4E03-857E-7947F8DFC3F3}"/>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1" name="椭圆 290">
              <a:extLst>
                <a:ext uri="{FF2B5EF4-FFF2-40B4-BE49-F238E27FC236}">
                  <a16:creationId xmlns:a16="http://schemas.microsoft.com/office/drawing/2014/main" xmlns="" id="{BB6FC75A-72F6-48EB-ACAC-C6B4BB8A9E5F}"/>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a:extLst>
                <a:ext uri="{FF2B5EF4-FFF2-40B4-BE49-F238E27FC236}">
                  <a16:creationId xmlns:a16="http://schemas.microsoft.com/office/drawing/2014/main" xmlns="" id="{68B3020A-8F9F-4FD9-8A42-8FE088DC9C83}"/>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a:extLst>
                <a:ext uri="{FF2B5EF4-FFF2-40B4-BE49-F238E27FC236}">
                  <a16:creationId xmlns:a16="http://schemas.microsoft.com/office/drawing/2014/main" xmlns="" id="{1EFC1A5F-96EB-494F-BA30-602D6A09D32E}"/>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a:extLst>
                <a:ext uri="{FF2B5EF4-FFF2-40B4-BE49-F238E27FC236}">
                  <a16:creationId xmlns:a16="http://schemas.microsoft.com/office/drawing/2014/main" xmlns="" id="{B09B7CAB-DF62-40EA-8C5D-EB299CB6775A}"/>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a:extLst>
                <a:ext uri="{FF2B5EF4-FFF2-40B4-BE49-F238E27FC236}">
                  <a16:creationId xmlns:a16="http://schemas.microsoft.com/office/drawing/2014/main" xmlns="" id="{D313CCA3-EE60-4E46-A181-639BE40A4291}"/>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椭圆 295">
              <a:extLst>
                <a:ext uri="{FF2B5EF4-FFF2-40B4-BE49-F238E27FC236}">
                  <a16:creationId xmlns:a16="http://schemas.microsoft.com/office/drawing/2014/main" xmlns="" id="{714300D5-E992-41E0-B710-6DDF9204B270}"/>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a:extLst>
                <a:ext uri="{FF2B5EF4-FFF2-40B4-BE49-F238E27FC236}">
                  <a16:creationId xmlns:a16="http://schemas.microsoft.com/office/drawing/2014/main" xmlns="" id="{794A8DF8-9949-40E1-AFD6-791384F14E74}"/>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a:extLst>
                <a:ext uri="{FF2B5EF4-FFF2-40B4-BE49-F238E27FC236}">
                  <a16:creationId xmlns:a16="http://schemas.microsoft.com/office/drawing/2014/main" xmlns="" id="{0FDF69D0-9EF2-4BE8-A37F-BB060CAC9CB8}"/>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9" name="组合 298">
              <a:extLst>
                <a:ext uri="{FF2B5EF4-FFF2-40B4-BE49-F238E27FC236}">
                  <a16:creationId xmlns:a16="http://schemas.microsoft.com/office/drawing/2014/main" xmlns="" id="{6EB8D969-4070-486A-8DDA-68D64DFFA063}"/>
                </a:ext>
              </a:extLst>
            </p:cNvPr>
            <p:cNvGrpSpPr/>
            <p:nvPr/>
          </p:nvGrpSpPr>
          <p:grpSpPr>
            <a:xfrm rot="16741234">
              <a:off x="8234108" y="3129597"/>
              <a:ext cx="2720838" cy="505942"/>
              <a:chOff x="5233265" y="2334818"/>
              <a:chExt cx="2720838" cy="505942"/>
            </a:xfrm>
          </p:grpSpPr>
          <p:sp>
            <p:nvSpPr>
              <p:cNvPr id="305" name="椭圆 304">
                <a:extLst>
                  <a:ext uri="{FF2B5EF4-FFF2-40B4-BE49-F238E27FC236}">
                    <a16:creationId xmlns:a16="http://schemas.microsoft.com/office/drawing/2014/main" xmlns="" id="{4FF7C9FF-FBA3-4238-BEFF-632F5F077231}"/>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椭圆 305">
                <a:extLst>
                  <a:ext uri="{FF2B5EF4-FFF2-40B4-BE49-F238E27FC236}">
                    <a16:creationId xmlns:a16="http://schemas.microsoft.com/office/drawing/2014/main" xmlns="" id="{50A39458-7FB8-40C6-9E83-6A9077DCE438}"/>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a:extLst>
                  <a:ext uri="{FF2B5EF4-FFF2-40B4-BE49-F238E27FC236}">
                    <a16:creationId xmlns:a16="http://schemas.microsoft.com/office/drawing/2014/main" xmlns="" id="{E4EA9D29-6652-4B27-9974-F58C066421D0}"/>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a:extLst>
                  <a:ext uri="{FF2B5EF4-FFF2-40B4-BE49-F238E27FC236}">
                    <a16:creationId xmlns:a16="http://schemas.microsoft.com/office/drawing/2014/main" xmlns="" id="{B7D5FFF3-1109-4B6C-8EC0-EC722143891F}"/>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a:extLst>
                  <a:ext uri="{FF2B5EF4-FFF2-40B4-BE49-F238E27FC236}">
                    <a16:creationId xmlns:a16="http://schemas.microsoft.com/office/drawing/2014/main" xmlns="" id="{CB6CD410-CE58-443E-B380-30984D42D962}"/>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00" name="直接连接符 299">
              <a:extLst>
                <a:ext uri="{FF2B5EF4-FFF2-40B4-BE49-F238E27FC236}">
                  <a16:creationId xmlns:a16="http://schemas.microsoft.com/office/drawing/2014/main" xmlns="" id="{A014DF69-3067-44B2-9B9D-E72A0BD7B7C5}"/>
                </a:ext>
              </a:extLst>
            </p:cNvPr>
            <p:cNvCxnSpPr>
              <a:endCxn id="278"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a:extLst>
                <a:ext uri="{FF2B5EF4-FFF2-40B4-BE49-F238E27FC236}">
                  <a16:creationId xmlns:a16="http://schemas.microsoft.com/office/drawing/2014/main" xmlns="" id="{9A274CE5-F11D-4A16-967E-5F613EF6CF93}"/>
                </a:ext>
              </a:extLst>
            </p:cNvPr>
            <p:cNvCxnSpPr>
              <a:stCxn id="279" idx="0"/>
              <a:endCxn id="278"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2" name="椭圆 301">
              <a:extLst>
                <a:ext uri="{FF2B5EF4-FFF2-40B4-BE49-F238E27FC236}">
                  <a16:creationId xmlns:a16="http://schemas.microsoft.com/office/drawing/2014/main" xmlns="" id="{C017928E-BEB0-477D-A25D-50FA8DA4FE1C}"/>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椭圆 302">
              <a:extLst>
                <a:ext uri="{FF2B5EF4-FFF2-40B4-BE49-F238E27FC236}">
                  <a16:creationId xmlns:a16="http://schemas.microsoft.com/office/drawing/2014/main" xmlns="" id="{42E67344-E7D3-4FAD-8D09-8C46B810BEA1}"/>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椭圆 303">
              <a:extLst>
                <a:ext uri="{FF2B5EF4-FFF2-40B4-BE49-F238E27FC236}">
                  <a16:creationId xmlns:a16="http://schemas.microsoft.com/office/drawing/2014/main" xmlns="" id="{3AC99707-797D-4FC7-8A63-B3BD4EDBDB95}"/>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372AE58E-1A4B-4C69-8F65-4F39FD7A3F1F}"/>
              </a:ext>
            </a:extLst>
          </p:cNvPr>
          <p:cNvSpPr txBox="1"/>
          <p:nvPr/>
        </p:nvSpPr>
        <p:spPr>
          <a:xfrm>
            <a:off x="616879" y="1678987"/>
            <a:ext cx="2646878" cy="830997"/>
          </a:xfrm>
          <a:prstGeom prst="rect">
            <a:avLst/>
          </a:prstGeom>
          <a:noFill/>
        </p:spPr>
        <p:txBody>
          <a:bodyPr wrap="none" rtlCol="0">
            <a:spAutoFit/>
          </a:body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自我简介</a:t>
            </a:r>
          </a:p>
        </p:txBody>
      </p:sp>
      <p:sp>
        <p:nvSpPr>
          <p:cNvPr id="24" name="文本框 23">
            <a:extLst>
              <a:ext uri="{FF2B5EF4-FFF2-40B4-BE49-F238E27FC236}">
                <a16:creationId xmlns:a16="http://schemas.microsoft.com/office/drawing/2014/main" xmlns="" id="{1D46D7CA-7FB7-453F-86E9-99D9C641D5BB}"/>
              </a:ext>
            </a:extLst>
          </p:cNvPr>
          <p:cNvSpPr txBox="1"/>
          <p:nvPr/>
        </p:nvSpPr>
        <p:spPr>
          <a:xfrm>
            <a:off x="616879" y="328473"/>
            <a:ext cx="3178236" cy="1569660"/>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r>
              <a:rPr lang="en-US" altLang="zh-CN" sz="9600" dirty="0">
                <a:latin typeface="Aurora Cn BT" panose="020B0508020207060204" pitchFamily="34" charset="0"/>
                <a:sym typeface="+mn-lt"/>
              </a:rPr>
              <a:t>ABOUT ME</a:t>
            </a:r>
          </a:p>
        </p:txBody>
      </p:sp>
      <p:pic>
        <p:nvPicPr>
          <p:cNvPr id="245" name="图片 244">
            <a:extLst>
              <a:ext uri="{FF2B5EF4-FFF2-40B4-BE49-F238E27FC236}">
                <a16:creationId xmlns:a16="http://schemas.microsoft.com/office/drawing/2014/main" xmlns="" id="{1F4E3FC3-0CB0-482E-BA09-32C300667D1C}"/>
              </a:ext>
            </a:extLst>
          </p:cNvPr>
          <p:cNvPicPr>
            <a:picLocks noChangeAspect="1"/>
          </p:cNvPicPr>
          <p:nvPr/>
        </p:nvPicPr>
        <p:blipFill rotWithShape="1">
          <a:blip r:embed="rId5">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sp>
        <p:nvSpPr>
          <p:cNvPr id="246" name="文本框 245">
            <a:extLst>
              <a:ext uri="{FF2B5EF4-FFF2-40B4-BE49-F238E27FC236}">
                <a16:creationId xmlns:a16="http://schemas.microsoft.com/office/drawing/2014/main" xmlns="" id="{5DDF95EF-0BBE-4D8B-AB1E-6438015DDBCD}"/>
              </a:ext>
            </a:extLst>
          </p:cNvPr>
          <p:cNvSpPr txBox="1"/>
          <p:nvPr/>
        </p:nvSpPr>
        <p:spPr>
          <a:xfrm>
            <a:off x="5177066" y="3377516"/>
            <a:ext cx="1314784" cy="1569660"/>
          </a:xfrm>
          <a:prstGeom prst="rect">
            <a:avLst/>
          </a:prstGeom>
          <a:noFill/>
        </p:spPr>
        <p:txBody>
          <a:bodyPr wrap="none" rtlCol="0">
            <a:spAutoFit/>
          </a:bodyPr>
          <a:lstStyle/>
          <a:p>
            <a:pPr algn="ctr"/>
            <a:r>
              <a:rPr lang="en-US" altLang="zh-CN" sz="9600" dirty="0">
                <a:solidFill>
                  <a:schemeClr val="bg1"/>
                </a:solidFill>
                <a:latin typeface="Impact" panose="020B0806030902050204" pitchFamily="34" charset="0"/>
                <a:ea typeface="造字工房形黑（非商用）细体" pitchFamily="50" charset="-122"/>
              </a:rPr>
              <a:t>01</a:t>
            </a:r>
            <a:endParaRPr lang="zh-CN" altLang="en-US" sz="9600" dirty="0">
              <a:solidFill>
                <a:schemeClr val="bg1"/>
              </a:solidFill>
              <a:latin typeface="Impact" panose="020B0806030902050204" pitchFamily="34" charset="0"/>
            </a:endParaRPr>
          </a:p>
        </p:txBody>
      </p:sp>
      <p:sp>
        <p:nvSpPr>
          <p:cNvPr id="247" name="文本框 246">
            <a:extLst>
              <a:ext uri="{FF2B5EF4-FFF2-40B4-BE49-F238E27FC236}">
                <a16:creationId xmlns:a16="http://schemas.microsoft.com/office/drawing/2014/main" xmlns="" id="{0F2E86E5-970E-4239-9F24-B36F0AD02796}"/>
              </a:ext>
            </a:extLst>
          </p:cNvPr>
          <p:cNvSpPr txBox="1"/>
          <p:nvPr/>
        </p:nvSpPr>
        <p:spPr>
          <a:xfrm>
            <a:off x="4533824" y="2656301"/>
            <a:ext cx="2101220" cy="1015663"/>
          </a:xfrm>
          <a:prstGeom prst="rect">
            <a:avLst/>
          </a:prstGeom>
          <a:noFill/>
        </p:spPr>
        <p:txBody>
          <a:bodyPr wrap="square" rtlCol="0">
            <a:spAutoFit/>
          </a:bodyPr>
          <a:lstStyle/>
          <a:p>
            <a:pPr algn="ctr"/>
            <a:r>
              <a:rPr lang="en-US" altLang="zh-CN" sz="6000" dirty="0">
                <a:solidFill>
                  <a:schemeClr val="bg1"/>
                </a:solidFill>
                <a:latin typeface="Impact" panose="020B0806030902050204" pitchFamily="34" charset="0"/>
                <a:ea typeface="造字工房形黑（非商用）细体" pitchFamily="50" charset="-122"/>
              </a:rPr>
              <a:t>Part</a:t>
            </a:r>
          </a:p>
        </p:txBody>
      </p:sp>
      <p:sp>
        <p:nvSpPr>
          <p:cNvPr id="73" name="文本框 9">
            <a:extLst>
              <a:ext uri="{FF2B5EF4-FFF2-40B4-BE49-F238E27FC236}">
                <a16:creationId xmlns:a16="http://schemas.microsoft.com/office/drawing/2014/main" xmlns="" id="{CEEACEDC-206D-41B3-8291-D8132FC5EA78}"/>
              </a:ext>
            </a:extLst>
          </p:cNvPr>
          <p:cNvSpPr txBox="1"/>
          <p:nvPr/>
        </p:nvSpPr>
        <p:spPr>
          <a:xfrm>
            <a:off x="4922389"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基本信息</a:t>
            </a:r>
          </a:p>
        </p:txBody>
      </p:sp>
      <p:sp>
        <p:nvSpPr>
          <p:cNvPr id="74" name="文本框 9">
            <a:extLst>
              <a:ext uri="{FF2B5EF4-FFF2-40B4-BE49-F238E27FC236}">
                <a16:creationId xmlns:a16="http://schemas.microsoft.com/office/drawing/2014/main" xmlns="" id="{368AF298-6005-4EB8-A803-337F738DF9DF}"/>
              </a:ext>
            </a:extLst>
          </p:cNvPr>
          <p:cNvSpPr txBox="1"/>
          <p:nvPr/>
        </p:nvSpPr>
        <p:spPr>
          <a:xfrm>
            <a:off x="4922389" y="5580081"/>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个人履历</a:t>
            </a:r>
          </a:p>
        </p:txBody>
      </p:sp>
      <p:sp>
        <p:nvSpPr>
          <p:cNvPr id="75" name="文本框 9">
            <a:extLst>
              <a:ext uri="{FF2B5EF4-FFF2-40B4-BE49-F238E27FC236}">
                <a16:creationId xmlns:a16="http://schemas.microsoft.com/office/drawing/2014/main" xmlns="" id="{46185565-9D03-41AE-AE19-EA61CED97411}"/>
              </a:ext>
            </a:extLst>
          </p:cNvPr>
          <p:cNvSpPr txBox="1"/>
          <p:nvPr/>
        </p:nvSpPr>
        <p:spPr>
          <a:xfrm>
            <a:off x="5846557"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荣誉奖项</a:t>
            </a:r>
          </a:p>
        </p:txBody>
      </p:sp>
      <p:sp>
        <p:nvSpPr>
          <p:cNvPr id="76" name="文本框 9">
            <a:extLst>
              <a:ext uri="{FF2B5EF4-FFF2-40B4-BE49-F238E27FC236}">
                <a16:creationId xmlns:a16="http://schemas.microsoft.com/office/drawing/2014/main" xmlns="" id="{0063BCA2-7A85-4350-B684-2BCBB45F53C9}"/>
              </a:ext>
            </a:extLst>
          </p:cNvPr>
          <p:cNvSpPr txBox="1"/>
          <p:nvPr/>
        </p:nvSpPr>
        <p:spPr>
          <a:xfrm>
            <a:off x="5846557" y="5580081"/>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语言能力</a:t>
            </a:r>
          </a:p>
        </p:txBody>
      </p:sp>
    </p:spTree>
    <p:extLst>
      <p:ext uri="{BB962C8B-B14F-4D97-AF65-F5344CB8AC3E}">
        <p14:creationId xmlns:p14="http://schemas.microsoft.com/office/powerpoint/2010/main" val="2944638021"/>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80000">
                                          <p:cBhvr additive="base">
                                            <p:cTn id="7" dur="1000" fill="hold"/>
                                            <p:tgtEl>
                                              <p:spTgt spid="2"/>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46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6000">
                                          <p:cBhvr additive="base">
                                            <p:cTn id="12" dur="1000" fill="hold"/>
                                            <p:tgtEl>
                                              <p:spTgt spid="24"/>
                                            </p:tgtEl>
                                            <p:attrNameLst>
                                              <p:attrName>ppt_x</p:attrName>
                                            </p:attrNameLst>
                                          </p:cBhvr>
                                          <p:tavLst>
                                            <p:tav tm="0">
                                              <p:val>
                                                <p:strVal val="0-#ppt_w/2"/>
                                              </p:val>
                                            </p:tav>
                                            <p:tav tm="100000">
                                              <p:val>
                                                <p:strVal val="#ppt_x"/>
                                              </p:val>
                                            </p:tav>
                                          </p:tavLst>
                                        </p:anim>
                                        <p:anim calcmode="lin" valueType="num" p14:bounceEnd="46000">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14:presetBounceEnd="50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50000">
                                          <p:cBhvr additive="base">
                                            <p:cTn id="16"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4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0-#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1000" fill="hold"/>
                                            <p:tgtEl>
                                              <p:spTgt spid="24"/>
                                            </p:tgtEl>
                                            <p:attrNameLst>
                                              <p:attrName>ppt_x</p:attrName>
                                            </p:attrNameLst>
                                          </p:cBhvr>
                                          <p:tavLst>
                                            <p:tav tm="0">
                                              <p:val>
                                                <p:strVal val="0-#ppt_w/2"/>
                                              </p:val>
                                            </p:tav>
                                            <p:tav tm="100000">
                                              <p:val>
                                                <p:strVal val="#ppt_x"/>
                                              </p:val>
                                            </p:tav>
                                          </p:tavLst>
                                        </p:anim>
                                        <p:anim calcmode="lin" valueType="num">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ppt_x"/>
                                              </p:val>
                                            </p:tav>
                                            <p:tav tm="100000">
                                              <p:val>
                                                <p:strVal val="#ppt_x"/>
                                              </p:val>
                                            </p:tav>
                                          </p:tavLst>
                                        </p:anim>
                                        <p:anim calcmode="lin" valueType="num">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4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5" name="组合 154">
            <a:extLst>
              <a:ext uri="{FF2B5EF4-FFF2-40B4-BE49-F238E27FC236}">
                <a16:creationId xmlns:a16="http://schemas.microsoft.com/office/drawing/2014/main" xmlns="" id="{2BFD4FDE-DF66-4A76-A47B-D1808D8B130D}"/>
              </a:ext>
            </a:extLst>
          </p:cNvPr>
          <p:cNvGrpSpPr/>
          <p:nvPr/>
        </p:nvGrpSpPr>
        <p:grpSpPr>
          <a:xfrm rot="3251174">
            <a:off x="4343384" y="-131474"/>
            <a:ext cx="2838164" cy="6272091"/>
            <a:chOff x="9341556" y="214245"/>
            <a:chExt cx="2838164" cy="6272091"/>
          </a:xfrm>
        </p:grpSpPr>
        <p:cxnSp>
          <p:nvCxnSpPr>
            <p:cNvPr id="156" name="直接连接符 155">
              <a:extLst>
                <a:ext uri="{FF2B5EF4-FFF2-40B4-BE49-F238E27FC236}">
                  <a16:creationId xmlns:a16="http://schemas.microsoft.com/office/drawing/2014/main" xmlns="" id="{34688BED-E079-45CB-9CBC-57525FDCB4F5}"/>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a:extLst>
                <a:ext uri="{FF2B5EF4-FFF2-40B4-BE49-F238E27FC236}">
                  <a16:creationId xmlns:a16="http://schemas.microsoft.com/office/drawing/2014/main" xmlns="" id="{14D6DB50-5492-4DE3-942F-C9298860A4E5}"/>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a:extLst>
                <a:ext uri="{FF2B5EF4-FFF2-40B4-BE49-F238E27FC236}">
                  <a16:creationId xmlns:a16="http://schemas.microsoft.com/office/drawing/2014/main" xmlns="" id="{453217D6-872C-4CEE-8DFF-A602DF3F9FCB}"/>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a:extLst>
                <a:ext uri="{FF2B5EF4-FFF2-40B4-BE49-F238E27FC236}">
                  <a16:creationId xmlns:a16="http://schemas.microsoft.com/office/drawing/2014/main" xmlns="" id="{1D0DEA16-6396-4820-918A-3843A593A8C6}"/>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a:extLst>
                <a:ext uri="{FF2B5EF4-FFF2-40B4-BE49-F238E27FC236}">
                  <a16:creationId xmlns:a16="http://schemas.microsoft.com/office/drawing/2014/main" xmlns="" id="{39CF7D99-8342-4637-8FE2-49A231514ED0}"/>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a:extLst>
                <a:ext uri="{FF2B5EF4-FFF2-40B4-BE49-F238E27FC236}">
                  <a16:creationId xmlns:a16="http://schemas.microsoft.com/office/drawing/2014/main" xmlns="" id="{CD39B830-BBC5-4526-A1C9-B83110D5663C}"/>
                </a:ext>
              </a:extLst>
            </p:cNvPr>
            <p:cNvCxnSpPr>
              <a:stCxn id="183"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a:extLst>
                <a:ext uri="{FF2B5EF4-FFF2-40B4-BE49-F238E27FC236}">
                  <a16:creationId xmlns:a16="http://schemas.microsoft.com/office/drawing/2014/main" xmlns="" id="{BE65B2EA-1BAD-4E00-9ED9-B39934B2A08B}"/>
                </a:ext>
              </a:extLst>
            </p:cNvPr>
            <p:cNvCxnSpPr>
              <a:stCxn id="187"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a:extLst>
                <a:ext uri="{FF2B5EF4-FFF2-40B4-BE49-F238E27FC236}">
                  <a16:creationId xmlns:a16="http://schemas.microsoft.com/office/drawing/2014/main" xmlns="" id="{099B8854-633D-4F82-B7BE-0A19DFAF2DB8}"/>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a:extLst>
                <a:ext uri="{FF2B5EF4-FFF2-40B4-BE49-F238E27FC236}">
                  <a16:creationId xmlns:a16="http://schemas.microsoft.com/office/drawing/2014/main" xmlns="" id="{BECF5326-93BB-42F1-8605-8657524F9291}"/>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a:extLst>
                <a:ext uri="{FF2B5EF4-FFF2-40B4-BE49-F238E27FC236}">
                  <a16:creationId xmlns:a16="http://schemas.microsoft.com/office/drawing/2014/main" xmlns="" id="{3651CA4B-B6DE-4B16-94EF-E23F670DC6C8}"/>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a:extLst>
                <a:ext uri="{FF2B5EF4-FFF2-40B4-BE49-F238E27FC236}">
                  <a16:creationId xmlns:a16="http://schemas.microsoft.com/office/drawing/2014/main" xmlns="" id="{687DCD99-F126-4FE8-AA32-0B0A6C81FAC7}"/>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a:extLst>
                <a:ext uri="{FF2B5EF4-FFF2-40B4-BE49-F238E27FC236}">
                  <a16:creationId xmlns:a16="http://schemas.microsoft.com/office/drawing/2014/main" xmlns="" id="{693D7047-28AB-4AC4-B4BE-D37DA6E11EA4}"/>
                </a:ext>
              </a:extLst>
            </p:cNvPr>
            <p:cNvCxnSpPr>
              <a:stCxn id="175"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8" name="直接连接符 167">
              <a:extLst>
                <a:ext uri="{FF2B5EF4-FFF2-40B4-BE49-F238E27FC236}">
                  <a16:creationId xmlns:a16="http://schemas.microsoft.com/office/drawing/2014/main" xmlns="" id="{214A9E6F-50AE-479E-B081-B236B644BFB1}"/>
                </a:ext>
              </a:extLst>
            </p:cNvPr>
            <p:cNvCxnSpPr>
              <a:endCxn id="175"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9" name="直接连接符 168">
              <a:extLst>
                <a:ext uri="{FF2B5EF4-FFF2-40B4-BE49-F238E27FC236}">
                  <a16:creationId xmlns:a16="http://schemas.microsoft.com/office/drawing/2014/main" xmlns="" id="{0228EA9A-1D8D-4049-A0BA-15E4D6A22868}"/>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a:extLst>
                <a:ext uri="{FF2B5EF4-FFF2-40B4-BE49-F238E27FC236}">
                  <a16:creationId xmlns:a16="http://schemas.microsoft.com/office/drawing/2014/main" xmlns="" id="{EDFC1377-913F-448A-B105-B5DC80345AFD}"/>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1" name="直接连接符 170">
              <a:extLst>
                <a:ext uri="{FF2B5EF4-FFF2-40B4-BE49-F238E27FC236}">
                  <a16:creationId xmlns:a16="http://schemas.microsoft.com/office/drawing/2014/main" xmlns="" id="{F3C84D6F-AF61-47F3-BE32-5713C03FDE17}"/>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2" name="直接连接符 171">
              <a:extLst>
                <a:ext uri="{FF2B5EF4-FFF2-40B4-BE49-F238E27FC236}">
                  <a16:creationId xmlns:a16="http://schemas.microsoft.com/office/drawing/2014/main" xmlns="" id="{9D5CBFC0-E396-4BC8-A569-868447BD3EF7}"/>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3" name="椭圆 172">
              <a:extLst>
                <a:ext uri="{FF2B5EF4-FFF2-40B4-BE49-F238E27FC236}">
                  <a16:creationId xmlns:a16="http://schemas.microsoft.com/office/drawing/2014/main" xmlns="" id="{FD73E787-C549-430F-9EEA-DFD8AD80A95C}"/>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4" name="椭圆 173">
              <a:extLst>
                <a:ext uri="{FF2B5EF4-FFF2-40B4-BE49-F238E27FC236}">
                  <a16:creationId xmlns:a16="http://schemas.microsoft.com/office/drawing/2014/main" xmlns="" id="{B9611F13-DEA8-4AA1-9D62-EE58ECE7C888}"/>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椭圆 174">
              <a:extLst>
                <a:ext uri="{FF2B5EF4-FFF2-40B4-BE49-F238E27FC236}">
                  <a16:creationId xmlns:a16="http://schemas.microsoft.com/office/drawing/2014/main" xmlns="" id="{3B3C9DA9-5D15-49B9-B518-B88D57C2AECD}"/>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6" name="椭圆 175">
              <a:extLst>
                <a:ext uri="{FF2B5EF4-FFF2-40B4-BE49-F238E27FC236}">
                  <a16:creationId xmlns:a16="http://schemas.microsoft.com/office/drawing/2014/main" xmlns="" id="{DD92B7E8-1488-4FD5-A029-0CCCA73FB6B9}"/>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7" name="椭圆 176">
              <a:extLst>
                <a:ext uri="{FF2B5EF4-FFF2-40B4-BE49-F238E27FC236}">
                  <a16:creationId xmlns:a16="http://schemas.microsoft.com/office/drawing/2014/main" xmlns="" id="{9763F3E6-CBF8-48C1-97CC-45F4C726742D}"/>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椭圆 177">
              <a:extLst>
                <a:ext uri="{FF2B5EF4-FFF2-40B4-BE49-F238E27FC236}">
                  <a16:creationId xmlns:a16="http://schemas.microsoft.com/office/drawing/2014/main" xmlns="" id="{12A57697-7B42-4BDD-984C-F3FA04087383}"/>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椭圆 178">
              <a:extLst>
                <a:ext uri="{FF2B5EF4-FFF2-40B4-BE49-F238E27FC236}">
                  <a16:creationId xmlns:a16="http://schemas.microsoft.com/office/drawing/2014/main" xmlns="" id="{708F8316-D775-4E77-B088-73BE7C31D116}"/>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椭圆 179">
              <a:extLst>
                <a:ext uri="{FF2B5EF4-FFF2-40B4-BE49-F238E27FC236}">
                  <a16:creationId xmlns:a16="http://schemas.microsoft.com/office/drawing/2014/main" xmlns="" id="{66C5BE28-2BF7-4AEF-8409-848201297817}"/>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椭圆 180">
              <a:extLst>
                <a:ext uri="{FF2B5EF4-FFF2-40B4-BE49-F238E27FC236}">
                  <a16:creationId xmlns:a16="http://schemas.microsoft.com/office/drawing/2014/main" xmlns="" id="{7B05E366-195F-4500-9397-309BCBAE370E}"/>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椭圆 181">
              <a:extLst>
                <a:ext uri="{FF2B5EF4-FFF2-40B4-BE49-F238E27FC236}">
                  <a16:creationId xmlns:a16="http://schemas.microsoft.com/office/drawing/2014/main" xmlns="" id="{5022AE64-DDDF-4EF7-AB30-38458A8261E9}"/>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椭圆 182">
              <a:extLst>
                <a:ext uri="{FF2B5EF4-FFF2-40B4-BE49-F238E27FC236}">
                  <a16:creationId xmlns:a16="http://schemas.microsoft.com/office/drawing/2014/main" xmlns="" id="{523A346A-A079-42F0-82A3-32D2F0CAC9E3}"/>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4" name="椭圆 183">
              <a:extLst>
                <a:ext uri="{FF2B5EF4-FFF2-40B4-BE49-F238E27FC236}">
                  <a16:creationId xmlns:a16="http://schemas.microsoft.com/office/drawing/2014/main" xmlns="" id="{1F7C85F4-924A-4B9A-B873-BA2ECD8A068C}"/>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5" name="椭圆 184">
              <a:extLst>
                <a:ext uri="{FF2B5EF4-FFF2-40B4-BE49-F238E27FC236}">
                  <a16:creationId xmlns:a16="http://schemas.microsoft.com/office/drawing/2014/main" xmlns="" id="{465A3C8D-BDFC-435B-AC90-32C9FE403714}"/>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6" name="椭圆 185">
              <a:extLst>
                <a:ext uri="{FF2B5EF4-FFF2-40B4-BE49-F238E27FC236}">
                  <a16:creationId xmlns:a16="http://schemas.microsoft.com/office/drawing/2014/main" xmlns="" id="{91933617-C8C3-4AEC-91D6-81DA68F99F3A}"/>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7" name="椭圆 186">
              <a:extLst>
                <a:ext uri="{FF2B5EF4-FFF2-40B4-BE49-F238E27FC236}">
                  <a16:creationId xmlns:a16="http://schemas.microsoft.com/office/drawing/2014/main" xmlns="" id="{EE789BCC-436F-4064-A694-77D144BB5DBD}"/>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8" name="椭圆 187">
              <a:extLst>
                <a:ext uri="{FF2B5EF4-FFF2-40B4-BE49-F238E27FC236}">
                  <a16:creationId xmlns:a16="http://schemas.microsoft.com/office/drawing/2014/main" xmlns="" id="{31A3BAE1-D20B-444C-A1B6-2DE2DBE1A41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9" name="椭圆 188">
              <a:extLst>
                <a:ext uri="{FF2B5EF4-FFF2-40B4-BE49-F238E27FC236}">
                  <a16:creationId xmlns:a16="http://schemas.microsoft.com/office/drawing/2014/main" xmlns="" id="{62CE1663-70F5-442E-ADC8-11EB147A8175}"/>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0" name="椭圆 189">
              <a:extLst>
                <a:ext uri="{FF2B5EF4-FFF2-40B4-BE49-F238E27FC236}">
                  <a16:creationId xmlns:a16="http://schemas.microsoft.com/office/drawing/2014/main" xmlns="" id="{15F11B74-90E2-4943-AFBC-EE6BEA5FDE50}"/>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1" name="椭圆 190">
              <a:extLst>
                <a:ext uri="{FF2B5EF4-FFF2-40B4-BE49-F238E27FC236}">
                  <a16:creationId xmlns:a16="http://schemas.microsoft.com/office/drawing/2014/main" xmlns="" id="{76B1CA85-487C-4CC2-A00D-607A7297BD5E}"/>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2" name="椭圆 191">
              <a:extLst>
                <a:ext uri="{FF2B5EF4-FFF2-40B4-BE49-F238E27FC236}">
                  <a16:creationId xmlns:a16="http://schemas.microsoft.com/office/drawing/2014/main" xmlns="" id="{979B3EEF-7D79-4B3B-BCA8-12AEAE1645DE}"/>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3" name="椭圆 192">
              <a:extLst>
                <a:ext uri="{FF2B5EF4-FFF2-40B4-BE49-F238E27FC236}">
                  <a16:creationId xmlns:a16="http://schemas.microsoft.com/office/drawing/2014/main" xmlns="" id="{6ED0E3C9-E675-4EA5-9E3F-B7F18080C146}"/>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4" name="椭圆 193">
              <a:extLst>
                <a:ext uri="{FF2B5EF4-FFF2-40B4-BE49-F238E27FC236}">
                  <a16:creationId xmlns:a16="http://schemas.microsoft.com/office/drawing/2014/main" xmlns="" id="{F61887DE-0A27-4266-93AA-223A422DBD6F}"/>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5" name="椭圆 194">
              <a:extLst>
                <a:ext uri="{FF2B5EF4-FFF2-40B4-BE49-F238E27FC236}">
                  <a16:creationId xmlns:a16="http://schemas.microsoft.com/office/drawing/2014/main" xmlns="" id="{B9A75159-DD84-4503-86FC-AC53B02FD27C}"/>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6" name="椭圆 195">
              <a:extLst>
                <a:ext uri="{FF2B5EF4-FFF2-40B4-BE49-F238E27FC236}">
                  <a16:creationId xmlns:a16="http://schemas.microsoft.com/office/drawing/2014/main" xmlns="" id="{1A4B1395-4621-4A1A-9C71-1EA6100AD2F1}"/>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7" name="椭圆 196">
              <a:extLst>
                <a:ext uri="{FF2B5EF4-FFF2-40B4-BE49-F238E27FC236}">
                  <a16:creationId xmlns:a16="http://schemas.microsoft.com/office/drawing/2014/main" xmlns="" id="{426972DA-E4F2-4A05-AEC0-2D2BD5B4E255}"/>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8" name="椭圆 197">
              <a:extLst>
                <a:ext uri="{FF2B5EF4-FFF2-40B4-BE49-F238E27FC236}">
                  <a16:creationId xmlns:a16="http://schemas.microsoft.com/office/drawing/2014/main" xmlns="" id="{30E0404C-2393-4911-B87F-351E60BB7362}"/>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a:extLst>
                <a:ext uri="{FF2B5EF4-FFF2-40B4-BE49-F238E27FC236}">
                  <a16:creationId xmlns:a16="http://schemas.microsoft.com/office/drawing/2014/main" xmlns="" id="{989F3314-1AC7-4A80-8FB5-F163A2273C93}"/>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a:extLst>
                <a:ext uri="{FF2B5EF4-FFF2-40B4-BE49-F238E27FC236}">
                  <a16:creationId xmlns:a16="http://schemas.microsoft.com/office/drawing/2014/main" xmlns="" id="{FE67F92D-0A79-4994-B459-1F7D01CF3755}"/>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a:extLst>
                <a:ext uri="{FF2B5EF4-FFF2-40B4-BE49-F238E27FC236}">
                  <a16:creationId xmlns:a16="http://schemas.microsoft.com/office/drawing/2014/main" xmlns="" id="{C1184B3E-0220-4CC9-952B-A24E224D488D}"/>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2" name="椭圆 201">
              <a:extLst>
                <a:ext uri="{FF2B5EF4-FFF2-40B4-BE49-F238E27FC236}">
                  <a16:creationId xmlns:a16="http://schemas.microsoft.com/office/drawing/2014/main" xmlns="" id="{634025D7-FF41-4D3A-A029-C9D69C27E8B8}"/>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3" name="椭圆 202">
              <a:extLst>
                <a:ext uri="{FF2B5EF4-FFF2-40B4-BE49-F238E27FC236}">
                  <a16:creationId xmlns:a16="http://schemas.microsoft.com/office/drawing/2014/main" xmlns="" id="{5AD7E3BF-014A-4DE6-BE26-65CA9FDC7B02}"/>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4" name="椭圆 203">
              <a:extLst>
                <a:ext uri="{FF2B5EF4-FFF2-40B4-BE49-F238E27FC236}">
                  <a16:creationId xmlns:a16="http://schemas.microsoft.com/office/drawing/2014/main" xmlns="" id="{9250E443-2CD8-4B8F-95BA-E662A7EA3F56}"/>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5" name="椭圆 204">
              <a:extLst>
                <a:ext uri="{FF2B5EF4-FFF2-40B4-BE49-F238E27FC236}">
                  <a16:creationId xmlns:a16="http://schemas.microsoft.com/office/drawing/2014/main" xmlns="" id="{515A3E22-E025-470D-BD8D-59C20538938A}"/>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6" name="组合 205">
              <a:extLst>
                <a:ext uri="{FF2B5EF4-FFF2-40B4-BE49-F238E27FC236}">
                  <a16:creationId xmlns:a16="http://schemas.microsoft.com/office/drawing/2014/main" xmlns="" id="{2E6808D0-7FB8-49E6-8F3B-F4D6030FDF4A}"/>
                </a:ext>
              </a:extLst>
            </p:cNvPr>
            <p:cNvGrpSpPr/>
            <p:nvPr/>
          </p:nvGrpSpPr>
          <p:grpSpPr>
            <a:xfrm rot="16741234">
              <a:off x="8234108" y="3129597"/>
              <a:ext cx="2720838" cy="505942"/>
              <a:chOff x="5233265" y="2334818"/>
              <a:chExt cx="2720838" cy="505942"/>
            </a:xfrm>
          </p:grpSpPr>
          <p:sp>
            <p:nvSpPr>
              <p:cNvPr id="212" name="椭圆 211">
                <a:extLst>
                  <a:ext uri="{FF2B5EF4-FFF2-40B4-BE49-F238E27FC236}">
                    <a16:creationId xmlns:a16="http://schemas.microsoft.com/office/drawing/2014/main" xmlns="" id="{FA4A4D7E-5603-4EE2-89F4-5077A038394A}"/>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椭圆 212">
                <a:extLst>
                  <a:ext uri="{FF2B5EF4-FFF2-40B4-BE49-F238E27FC236}">
                    <a16:creationId xmlns:a16="http://schemas.microsoft.com/office/drawing/2014/main" xmlns="" id="{86C4EDF9-0063-44C9-8554-935A7DC75A25}"/>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椭圆 213">
                <a:extLst>
                  <a:ext uri="{FF2B5EF4-FFF2-40B4-BE49-F238E27FC236}">
                    <a16:creationId xmlns:a16="http://schemas.microsoft.com/office/drawing/2014/main" xmlns="" id="{0A9E18C2-51E1-4813-A7AF-4479B87060D5}"/>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椭圆 214">
                <a:extLst>
                  <a:ext uri="{FF2B5EF4-FFF2-40B4-BE49-F238E27FC236}">
                    <a16:creationId xmlns:a16="http://schemas.microsoft.com/office/drawing/2014/main" xmlns="" id="{0F2AA8D7-4F49-4B98-96B3-B60E8F22D791}"/>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6" name="椭圆 215">
                <a:extLst>
                  <a:ext uri="{FF2B5EF4-FFF2-40B4-BE49-F238E27FC236}">
                    <a16:creationId xmlns:a16="http://schemas.microsoft.com/office/drawing/2014/main" xmlns="" id="{AB37B19A-0904-47F4-8840-63E8F63D809F}"/>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07" name="直接连接符 206">
              <a:extLst>
                <a:ext uri="{FF2B5EF4-FFF2-40B4-BE49-F238E27FC236}">
                  <a16:creationId xmlns:a16="http://schemas.microsoft.com/office/drawing/2014/main" xmlns="" id="{543255D1-90E2-44B5-ABF3-E79BEC83E0D0}"/>
                </a:ext>
              </a:extLst>
            </p:cNvPr>
            <p:cNvCxnSpPr>
              <a:endCxn id="185"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8" name="直接连接符 207">
              <a:extLst>
                <a:ext uri="{FF2B5EF4-FFF2-40B4-BE49-F238E27FC236}">
                  <a16:creationId xmlns:a16="http://schemas.microsoft.com/office/drawing/2014/main" xmlns="" id="{D5297FA8-27DE-40F6-8C85-E3C4B8811968}"/>
                </a:ext>
              </a:extLst>
            </p:cNvPr>
            <p:cNvCxnSpPr>
              <a:stCxn id="186" idx="0"/>
              <a:endCxn id="185"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9" name="椭圆 208">
              <a:extLst>
                <a:ext uri="{FF2B5EF4-FFF2-40B4-BE49-F238E27FC236}">
                  <a16:creationId xmlns:a16="http://schemas.microsoft.com/office/drawing/2014/main" xmlns="" id="{C0D1C625-7BCC-4349-BBF5-40A60DDE9120}"/>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椭圆 209">
              <a:extLst>
                <a:ext uri="{FF2B5EF4-FFF2-40B4-BE49-F238E27FC236}">
                  <a16:creationId xmlns:a16="http://schemas.microsoft.com/office/drawing/2014/main" xmlns="" id="{70F5A6C0-B40D-4DC3-A2E0-E6DF1A4394EB}"/>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椭圆 210">
              <a:extLst>
                <a:ext uri="{FF2B5EF4-FFF2-40B4-BE49-F238E27FC236}">
                  <a16:creationId xmlns:a16="http://schemas.microsoft.com/office/drawing/2014/main" xmlns="" id="{B978D2A3-EB76-4FD8-9C4A-FBAE650B3ADB}"/>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54" name="图片 153">
            <a:extLst>
              <a:ext uri="{FF2B5EF4-FFF2-40B4-BE49-F238E27FC236}">
                <a16:creationId xmlns:a16="http://schemas.microsoft.com/office/drawing/2014/main" xmlns="" id="{9AF1ABD7-1573-40D7-9B23-205E6DA83C97}"/>
              </a:ext>
            </a:extLst>
          </p:cNvPr>
          <p:cNvPicPr>
            <a:picLocks noChangeAspect="1"/>
          </p:cNvPicPr>
          <p:nvPr/>
        </p:nvPicPr>
        <p:blipFill rotWithShape="1">
          <a:blip r:embed="rId4">
            <a:extLst>
              <a:ext uri="{BEBA8EAE-BF5A-486C-A8C5-ECC9F3942E4B}">
                <a14:imgProps xmlns:a14="http://schemas.microsoft.com/office/drawing/2010/main">
                  <a14:imgLayer>
                    <a14:imgEffect>
                      <a14:backgroundRemoval t="0" b="100000" l="0" r="99839">
                        <a14:foregroundMark x1="45806" y1="8226" x2="22258" y2="11452"/>
                        <a14:foregroundMark x1="17903" y1="15161" x2="4032" y2="19677"/>
                        <a14:foregroundMark x1="87419" y1="36290" x2="90806" y2="41613"/>
                        <a14:foregroundMark x1="88548" y1="33710" x2="92742" y2="37742"/>
                        <a14:foregroundMark x1="64194" y1="44677" x2="68871" y2="50484"/>
                        <a14:foregroundMark x1="89677" y1="37097" x2="92903" y2="40968"/>
                        <a14:backgroundMark x1="46290" y1="62097" x2="45806" y2="79194"/>
                        <a14:backgroundMark x1="6935" y1="6129" x2="23710" y2="3387"/>
                      </a14:backgroundRemoval>
                    </a14:imgEffect>
                  </a14:imgLayer>
                </a14:imgProps>
              </a:ext>
              <a:ext uri="{28A0092B-C50C-407E-A947-70E740481C1C}">
                <a14:useLocalDpi xmlns:a14="http://schemas.microsoft.com/office/drawing/2010/main" val="0"/>
              </a:ext>
            </a:extLst>
          </a:blip>
          <a:srcRect l="32601"/>
          <a:stretch/>
        </p:blipFill>
        <p:spPr>
          <a:xfrm flipH="1">
            <a:off x="8454886" y="177368"/>
            <a:ext cx="3737113" cy="5544763"/>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689557" y="64423"/>
            <a:ext cx="1382373"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01</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基本信息</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one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0" name="TextBox 53">
            <a:extLst>
              <a:ext uri="{FF2B5EF4-FFF2-40B4-BE49-F238E27FC236}">
                <a16:creationId xmlns:a16="http://schemas.microsoft.com/office/drawing/2014/main" xmlns="" id="{3E34C18C-59AD-48C2-A8FB-D84B13FB3D41}"/>
              </a:ext>
            </a:extLst>
          </p:cNvPr>
          <p:cNvSpPr txBox="1"/>
          <p:nvPr/>
        </p:nvSpPr>
        <p:spPr>
          <a:xfrm>
            <a:off x="4937840" y="5019442"/>
            <a:ext cx="1880543" cy="665310"/>
          </a:xfrm>
          <a:prstGeom prst="rect">
            <a:avLst/>
          </a:prstGeom>
          <a:noFill/>
        </p:spPr>
        <p:txBody>
          <a:bodyPr wrap="square" lIns="0" tIns="0" rIns="0" bIns="0" rtlCol="0">
            <a:spAutoFit/>
          </a:bodyPr>
          <a:lstStyle>
            <a:defPPr>
              <a:defRPr lang="zh-CN"/>
            </a:defPPr>
            <a:lvl1pPr algn="just">
              <a:lnSpc>
                <a:spcPct val="150000"/>
              </a:lnSpc>
              <a:defRPr sz="1200">
                <a:solidFill>
                  <a:schemeClr val="tx1">
                    <a:lumMod val="50000"/>
                    <a:lumOff val="50000"/>
                  </a:schemeClr>
                </a:solidFill>
                <a:latin typeface="微软雅黑 Light" panose="020B0502040204020203" pitchFamily="34" charset="-122"/>
                <a:ea typeface="微软雅黑 Light" panose="020B0502040204020203" pitchFamily="34" charset="-122"/>
              </a:defRPr>
            </a:lvl1pPr>
          </a:lstStyle>
          <a:p>
            <a:r>
              <a:rPr lang="zh-CN" altLang="en-US" sz="1000" dirty="0">
                <a:solidFill>
                  <a:schemeClr val="bg1"/>
                </a:solidFill>
                <a:latin typeface="微软雅黑" panose="020B0503020204020204" pitchFamily="34" charset="-122"/>
                <a:ea typeface="微软雅黑" panose="020B0503020204020204" pitchFamily="34" charset="-122"/>
              </a:rPr>
              <a:t>在这里输入主要的工作经验和胜任的能力专长，也可输入从事此工作的年份和工作心得等等</a:t>
            </a:r>
          </a:p>
        </p:txBody>
      </p:sp>
      <p:grpSp>
        <p:nvGrpSpPr>
          <p:cNvPr id="101" name="组合 100">
            <a:extLst>
              <a:ext uri="{FF2B5EF4-FFF2-40B4-BE49-F238E27FC236}">
                <a16:creationId xmlns:a16="http://schemas.microsoft.com/office/drawing/2014/main" xmlns="" id="{C27D84BC-B054-42A2-9571-176E35758848}"/>
              </a:ext>
            </a:extLst>
          </p:cNvPr>
          <p:cNvGrpSpPr/>
          <p:nvPr/>
        </p:nvGrpSpPr>
        <p:grpSpPr>
          <a:xfrm>
            <a:off x="5188789" y="2499696"/>
            <a:ext cx="1378644" cy="1383489"/>
            <a:chOff x="615286" y="783458"/>
            <a:chExt cx="2102548" cy="2109937"/>
          </a:xfrm>
        </p:grpSpPr>
        <p:sp>
          <p:nvSpPr>
            <p:cNvPr id="102" name="椭圆 101">
              <a:extLst>
                <a:ext uri="{FF2B5EF4-FFF2-40B4-BE49-F238E27FC236}">
                  <a16:creationId xmlns:a16="http://schemas.microsoft.com/office/drawing/2014/main" xmlns="" id="{027564AF-4F47-4171-88DC-CCDC1FEFDF78}"/>
                </a:ext>
              </a:extLst>
            </p:cNvPr>
            <p:cNvSpPr/>
            <p:nvPr/>
          </p:nvSpPr>
          <p:spPr>
            <a:xfrm>
              <a:off x="615286" y="783458"/>
              <a:ext cx="2102548" cy="210993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aphicFrame>
          <p:nvGraphicFramePr>
            <p:cNvPr id="103" name="对象 102">
              <a:extLst>
                <a:ext uri="{FF2B5EF4-FFF2-40B4-BE49-F238E27FC236}">
                  <a16:creationId xmlns:a16="http://schemas.microsoft.com/office/drawing/2014/main" xmlns="" id="{7E1369B4-7B16-4E1C-8586-656BED67AF4C}"/>
                </a:ext>
              </a:extLst>
            </p:cNvPr>
            <p:cNvGraphicFramePr>
              <a:graphicFrameLocks noChangeAspect="1"/>
            </p:cNvGraphicFramePr>
            <p:nvPr>
              <p:extLst>
                <p:ext uri="{D42A27DB-BD31-4B8C-83A1-F6EECF244321}">
                  <p14:modId xmlns:p14="http://schemas.microsoft.com/office/powerpoint/2010/main" val="1700503346"/>
                </p:ext>
              </p:extLst>
            </p:nvPr>
          </p:nvGraphicFramePr>
          <p:xfrm>
            <a:off x="971601" y="1203597"/>
            <a:ext cx="1368151" cy="1647634"/>
          </p:xfrm>
          <a:graphic>
            <a:graphicData uri="http://schemas.openxmlformats.org/presentationml/2006/ole">
              <mc:AlternateContent xmlns:mc="http://schemas.openxmlformats.org/markup-compatibility/2006">
                <mc:Choice xmlns:v="urn:schemas-microsoft-com:vml" Requires="v">
                  <p:oleObj spid="_x0000_s2272" name="CorelDRAW" r:id="rId5" imgW="1511280" imgH="1830240" progId="CorelDraw.Graphic.16">
                    <p:embed/>
                  </p:oleObj>
                </mc:Choice>
                <mc:Fallback>
                  <p:oleObj name="CorelDRAW" r:id="rId5" imgW="1511280" imgH="1830240" progId="CorelDraw.Graphic.16">
                    <p:embed/>
                    <p:pic>
                      <p:nvPicPr>
                        <p:cNvPr id="3" name="对象 2"/>
                        <p:cNvPicPr/>
                        <p:nvPr/>
                      </p:nvPicPr>
                      <p:blipFill>
                        <a:blip r:embed="rId6">
                          <a:lum bright="-39000"/>
                        </a:blip>
                        <a:stretch>
                          <a:fillRect/>
                        </a:stretch>
                      </p:blipFill>
                      <p:spPr>
                        <a:xfrm>
                          <a:off x="971601" y="1203597"/>
                          <a:ext cx="1368151" cy="1647634"/>
                        </a:xfrm>
                        <a:prstGeom prst="rect">
                          <a:avLst/>
                        </a:prstGeom>
                      </p:spPr>
                    </p:pic>
                  </p:oleObj>
                </mc:Fallback>
              </mc:AlternateContent>
            </a:graphicData>
          </a:graphic>
        </p:graphicFrame>
      </p:grpSp>
      <p:sp>
        <p:nvSpPr>
          <p:cNvPr id="104" name="TextBox 45">
            <a:extLst>
              <a:ext uri="{FF2B5EF4-FFF2-40B4-BE49-F238E27FC236}">
                <a16:creationId xmlns:a16="http://schemas.microsoft.com/office/drawing/2014/main" xmlns="" id="{3F49EA0A-94BD-4FF1-A700-2446DE9D6B39}"/>
              </a:ext>
            </a:extLst>
          </p:cNvPr>
          <p:cNvSpPr txBox="1"/>
          <p:nvPr/>
        </p:nvSpPr>
        <p:spPr>
          <a:xfrm>
            <a:off x="5254486" y="4341726"/>
            <a:ext cx="1247251" cy="400085"/>
          </a:xfrm>
          <a:prstGeom prst="rect">
            <a:avLst/>
          </a:prstGeom>
          <a:noFill/>
        </p:spPr>
        <p:txBody>
          <a:bodyPr wrap="square" lIns="91416" tIns="45708" rIns="91416" bIns="45708" rtlCol="0">
            <a:spAutoFit/>
          </a:bodyPr>
          <a:lstStyle/>
          <a:p>
            <a:pPr algn="ctr"/>
            <a:r>
              <a:rPr lang="zh-CN" altLang="en-US" sz="2000">
                <a:solidFill>
                  <a:schemeClr val="bg1"/>
                </a:solidFill>
                <a:latin typeface="微软雅黑" panose="020B0503020204020204" pitchFamily="34" charset="-122"/>
                <a:ea typeface="微软雅黑" panose="020B0503020204020204" pitchFamily="34" charset="-122"/>
              </a:rPr>
              <a:t>自荐信</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nvGrpSpPr>
          <p:cNvPr id="217" name="组合 216">
            <a:extLst>
              <a:ext uri="{FF2B5EF4-FFF2-40B4-BE49-F238E27FC236}">
                <a16:creationId xmlns:a16="http://schemas.microsoft.com/office/drawing/2014/main" xmlns="" id="{89B49A84-84A3-48C1-BC20-F9FFF805041D}"/>
              </a:ext>
            </a:extLst>
          </p:cNvPr>
          <p:cNvGrpSpPr/>
          <p:nvPr/>
        </p:nvGrpSpPr>
        <p:grpSpPr>
          <a:xfrm>
            <a:off x="7820873" y="4014554"/>
            <a:ext cx="1909058" cy="2133357"/>
            <a:chOff x="7820873" y="4014554"/>
            <a:chExt cx="1909058" cy="2133357"/>
          </a:xfrm>
        </p:grpSpPr>
        <p:sp>
          <p:nvSpPr>
            <p:cNvPr id="140" name="文本框 139">
              <a:extLst>
                <a:ext uri="{FF2B5EF4-FFF2-40B4-BE49-F238E27FC236}">
                  <a16:creationId xmlns:a16="http://schemas.microsoft.com/office/drawing/2014/main" xmlns="" id="{FA667C05-5313-4585-8782-5B039821437B}"/>
                </a:ext>
              </a:extLst>
            </p:cNvPr>
            <p:cNvSpPr txBox="1"/>
            <p:nvPr/>
          </p:nvSpPr>
          <p:spPr>
            <a:xfrm>
              <a:off x="8681246" y="4045332"/>
              <a:ext cx="652743"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男</a:t>
              </a:r>
            </a:p>
          </p:txBody>
        </p:sp>
        <p:sp>
          <p:nvSpPr>
            <p:cNvPr id="141" name="TextBox 692">
              <a:extLst>
                <a:ext uri="{FF2B5EF4-FFF2-40B4-BE49-F238E27FC236}">
                  <a16:creationId xmlns:a16="http://schemas.microsoft.com/office/drawing/2014/main" xmlns="" id="{FB886B5C-20BA-4840-A4F3-35157B7B9F67}"/>
                </a:ext>
              </a:extLst>
            </p:cNvPr>
            <p:cNvSpPr txBox="1"/>
            <p:nvPr/>
          </p:nvSpPr>
          <p:spPr>
            <a:xfrm>
              <a:off x="7820873" y="4014554"/>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性别：</a:t>
              </a:r>
            </a:p>
          </p:txBody>
        </p:sp>
        <p:sp>
          <p:nvSpPr>
            <p:cNvPr id="142" name="文本框 141">
              <a:extLst>
                <a:ext uri="{FF2B5EF4-FFF2-40B4-BE49-F238E27FC236}">
                  <a16:creationId xmlns:a16="http://schemas.microsoft.com/office/drawing/2014/main" xmlns="" id="{43AD5361-7C63-41AB-BFB8-9E482DB0F979}"/>
                </a:ext>
              </a:extLst>
            </p:cNvPr>
            <p:cNvSpPr txBox="1"/>
            <p:nvPr/>
          </p:nvSpPr>
          <p:spPr>
            <a:xfrm>
              <a:off x="8681246" y="4494033"/>
              <a:ext cx="652743"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汉</a:t>
              </a:r>
            </a:p>
          </p:txBody>
        </p:sp>
        <p:sp>
          <p:nvSpPr>
            <p:cNvPr id="143" name="TextBox 692">
              <a:extLst>
                <a:ext uri="{FF2B5EF4-FFF2-40B4-BE49-F238E27FC236}">
                  <a16:creationId xmlns:a16="http://schemas.microsoft.com/office/drawing/2014/main" xmlns="" id="{224673D2-A54C-46B4-AE9B-FECD16F359B6}"/>
                </a:ext>
              </a:extLst>
            </p:cNvPr>
            <p:cNvSpPr txBox="1"/>
            <p:nvPr/>
          </p:nvSpPr>
          <p:spPr>
            <a:xfrm>
              <a:off x="7820873" y="4470949"/>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民族：</a:t>
              </a:r>
            </a:p>
          </p:txBody>
        </p:sp>
        <p:sp>
          <p:nvSpPr>
            <p:cNvPr id="144" name="文本框 143">
              <a:extLst>
                <a:ext uri="{FF2B5EF4-FFF2-40B4-BE49-F238E27FC236}">
                  <a16:creationId xmlns:a16="http://schemas.microsoft.com/office/drawing/2014/main" xmlns="" id="{C25C46DC-94E4-4826-AC5A-9EC515916880}"/>
                </a:ext>
              </a:extLst>
            </p:cNvPr>
            <p:cNvSpPr txBox="1"/>
            <p:nvPr/>
          </p:nvSpPr>
          <p:spPr>
            <a:xfrm>
              <a:off x="8681246" y="4942734"/>
              <a:ext cx="832279"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硕士</a:t>
              </a:r>
            </a:p>
          </p:txBody>
        </p:sp>
        <p:sp>
          <p:nvSpPr>
            <p:cNvPr id="145" name="TextBox 692">
              <a:extLst>
                <a:ext uri="{FF2B5EF4-FFF2-40B4-BE49-F238E27FC236}">
                  <a16:creationId xmlns:a16="http://schemas.microsoft.com/office/drawing/2014/main" xmlns="" id="{C18E3CBE-4481-4409-A2DC-58128EFB7C7F}"/>
                </a:ext>
              </a:extLst>
            </p:cNvPr>
            <p:cNvSpPr txBox="1"/>
            <p:nvPr/>
          </p:nvSpPr>
          <p:spPr>
            <a:xfrm>
              <a:off x="7820873" y="4927344"/>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学历：</a:t>
              </a:r>
            </a:p>
          </p:txBody>
        </p:sp>
        <p:sp>
          <p:nvSpPr>
            <p:cNvPr id="146" name="文本框 145">
              <a:extLst>
                <a:ext uri="{FF2B5EF4-FFF2-40B4-BE49-F238E27FC236}">
                  <a16:creationId xmlns:a16="http://schemas.microsoft.com/office/drawing/2014/main" xmlns="" id="{1B013250-76B6-4E3A-B64F-7D63ACA74865}"/>
                </a:ext>
              </a:extLst>
            </p:cNvPr>
            <p:cNvSpPr txBox="1"/>
            <p:nvPr/>
          </p:nvSpPr>
          <p:spPr>
            <a:xfrm>
              <a:off x="8681246" y="5391434"/>
              <a:ext cx="1048685"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178cm</a:t>
              </a:r>
            </a:p>
          </p:txBody>
        </p:sp>
        <p:sp>
          <p:nvSpPr>
            <p:cNvPr id="147" name="TextBox 692">
              <a:extLst>
                <a:ext uri="{FF2B5EF4-FFF2-40B4-BE49-F238E27FC236}">
                  <a16:creationId xmlns:a16="http://schemas.microsoft.com/office/drawing/2014/main" xmlns="" id="{539E0444-A35E-4403-8E4F-71C12B138CEA}"/>
                </a:ext>
              </a:extLst>
            </p:cNvPr>
            <p:cNvSpPr txBox="1"/>
            <p:nvPr/>
          </p:nvSpPr>
          <p:spPr>
            <a:xfrm>
              <a:off x="7820873" y="5383739"/>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身高：</a:t>
              </a:r>
            </a:p>
          </p:txBody>
        </p:sp>
        <p:sp>
          <p:nvSpPr>
            <p:cNvPr id="148" name="文本框 147">
              <a:extLst>
                <a:ext uri="{FF2B5EF4-FFF2-40B4-BE49-F238E27FC236}">
                  <a16:creationId xmlns:a16="http://schemas.microsoft.com/office/drawing/2014/main" xmlns="" id="{B36CA049-ECAE-428D-84E9-4D5CBAB73F69}"/>
                </a:ext>
              </a:extLst>
            </p:cNvPr>
            <p:cNvSpPr txBox="1"/>
            <p:nvPr/>
          </p:nvSpPr>
          <p:spPr>
            <a:xfrm>
              <a:off x="8681246" y="5840134"/>
              <a:ext cx="832279"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党员</a:t>
              </a:r>
            </a:p>
          </p:txBody>
        </p:sp>
        <p:sp>
          <p:nvSpPr>
            <p:cNvPr id="149" name="TextBox 692">
              <a:extLst>
                <a:ext uri="{FF2B5EF4-FFF2-40B4-BE49-F238E27FC236}">
                  <a16:creationId xmlns:a16="http://schemas.microsoft.com/office/drawing/2014/main" xmlns="" id="{BAB47526-9B1F-4A9E-B8C8-9BFC1DAB562A}"/>
                </a:ext>
              </a:extLst>
            </p:cNvPr>
            <p:cNvSpPr txBox="1"/>
            <p:nvPr/>
          </p:nvSpPr>
          <p:spPr>
            <a:xfrm>
              <a:off x="7820873" y="5840134"/>
              <a:ext cx="1082348"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政治面貌：</a:t>
              </a:r>
            </a:p>
          </p:txBody>
        </p:sp>
      </p:grpSp>
      <p:grpSp>
        <p:nvGrpSpPr>
          <p:cNvPr id="2" name="组合 1">
            <a:extLst>
              <a:ext uri="{FF2B5EF4-FFF2-40B4-BE49-F238E27FC236}">
                <a16:creationId xmlns:a16="http://schemas.microsoft.com/office/drawing/2014/main" xmlns="" id="{2037D80C-0434-4413-A141-16554D97008D}"/>
              </a:ext>
            </a:extLst>
          </p:cNvPr>
          <p:cNvGrpSpPr/>
          <p:nvPr/>
        </p:nvGrpSpPr>
        <p:grpSpPr>
          <a:xfrm>
            <a:off x="716313" y="3118023"/>
            <a:ext cx="3408052" cy="3059795"/>
            <a:chOff x="689557" y="2791563"/>
            <a:chExt cx="3408052" cy="3059795"/>
          </a:xfrm>
        </p:grpSpPr>
        <p:sp>
          <p:nvSpPr>
            <p:cNvPr id="130" name="文本框 129">
              <a:extLst>
                <a:ext uri="{FF2B5EF4-FFF2-40B4-BE49-F238E27FC236}">
                  <a16:creationId xmlns:a16="http://schemas.microsoft.com/office/drawing/2014/main" xmlns="" id="{30E1D48E-051D-490D-BF40-747F9AC05186}"/>
                </a:ext>
              </a:extLst>
            </p:cNvPr>
            <p:cNvSpPr txBox="1"/>
            <p:nvPr/>
          </p:nvSpPr>
          <p:spPr>
            <a:xfrm>
              <a:off x="1748952" y="2822341"/>
              <a:ext cx="1244251"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不会申请 </a:t>
              </a:r>
            </a:p>
          </p:txBody>
        </p:sp>
        <p:sp>
          <p:nvSpPr>
            <p:cNvPr id="131" name="TextBox 692">
              <a:extLst>
                <a:ext uri="{FF2B5EF4-FFF2-40B4-BE49-F238E27FC236}">
                  <a16:creationId xmlns:a16="http://schemas.microsoft.com/office/drawing/2014/main" xmlns="" id="{FDA24448-663D-4905-A17B-74A2EA42606E}"/>
                </a:ext>
              </a:extLst>
            </p:cNvPr>
            <p:cNvSpPr txBox="1"/>
            <p:nvPr/>
          </p:nvSpPr>
          <p:spPr>
            <a:xfrm>
              <a:off x="884856" y="2791563"/>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姓名：</a:t>
              </a:r>
            </a:p>
          </p:txBody>
        </p:sp>
        <p:sp>
          <p:nvSpPr>
            <p:cNvPr id="132" name="文本框 131">
              <a:extLst>
                <a:ext uri="{FF2B5EF4-FFF2-40B4-BE49-F238E27FC236}">
                  <a16:creationId xmlns:a16="http://schemas.microsoft.com/office/drawing/2014/main" xmlns="" id="{6525C466-3942-43E8-B983-16CE7A3AE6BA}"/>
                </a:ext>
              </a:extLst>
            </p:cNvPr>
            <p:cNvSpPr txBox="1"/>
            <p:nvPr/>
          </p:nvSpPr>
          <p:spPr>
            <a:xfrm>
              <a:off x="1748952" y="3271042"/>
              <a:ext cx="864339"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30</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岁</a:t>
              </a:r>
            </a:p>
          </p:txBody>
        </p:sp>
        <p:sp>
          <p:nvSpPr>
            <p:cNvPr id="133" name="TextBox 692">
              <a:extLst>
                <a:ext uri="{FF2B5EF4-FFF2-40B4-BE49-F238E27FC236}">
                  <a16:creationId xmlns:a16="http://schemas.microsoft.com/office/drawing/2014/main" xmlns="" id="{F34CD48A-78FB-44BE-9AC0-19CE4F40DA45}"/>
                </a:ext>
              </a:extLst>
            </p:cNvPr>
            <p:cNvSpPr txBox="1"/>
            <p:nvPr/>
          </p:nvSpPr>
          <p:spPr>
            <a:xfrm>
              <a:off x="884856" y="3247958"/>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年龄：</a:t>
              </a:r>
            </a:p>
          </p:txBody>
        </p:sp>
        <p:sp>
          <p:nvSpPr>
            <p:cNvPr id="134" name="文本框 133">
              <a:extLst>
                <a:ext uri="{FF2B5EF4-FFF2-40B4-BE49-F238E27FC236}">
                  <a16:creationId xmlns:a16="http://schemas.microsoft.com/office/drawing/2014/main" xmlns="" id="{ECFBFA62-184D-4D0E-B37E-0C910A54539A}"/>
                </a:ext>
              </a:extLst>
            </p:cNvPr>
            <p:cNvSpPr txBox="1"/>
            <p:nvPr/>
          </p:nvSpPr>
          <p:spPr>
            <a:xfrm>
              <a:off x="1748952" y="3719743"/>
              <a:ext cx="832279"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上海</a:t>
              </a:r>
            </a:p>
          </p:txBody>
        </p:sp>
        <p:sp>
          <p:nvSpPr>
            <p:cNvPr id="135" name="TextBox 692">
              <a:extLst>
                <a:ext uri="{FF2B5EF4-FFF2-40B4-BE49-F238E27FC236}">
                  <a16:creationId xmlns:a16="http://schemas.microsoft.com/office/drawing/2014/main" xmlns="" id="{6A6521B6-F007-4806-8516-0BBE416B42E9}"/>
                </a:ext>
              </a:extLst>
            </p:cNvPr>
            <p:cNvSpPr txBox="1"/>
            <p:nvPr/>
          </p:nvSpPr>
          <p:spPr>
            <a:xfrm>
              <a:off x="884856" y="3704353"/>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籍贯：</a:t>
              </a:r>
            </a:p>
          </p:txBody>
        </p:sp>
        <p:sp>
          <p:nvSpPr>
            <p:cNvPr id="136" name="文本框 135">
              <a:extLst>
                <a:ext uri="{FF2B5EF4-FFF2-40B4-BE49-F238E27FC236}">
                  <a16:creationId xmlns:a16="http://schemas.microsoft.com/office/drawing/2014/main" xmlns="" id="{26D08674-FB8A-4922-BB72-9DAF54263D43}"/>
                </a:ext>
              </a:extLst>
            </p:cNvPr>
            <p:cNvSpPr txBox="1"/>
            <p:nvPr/>
          </p:nvSpPr>
          <p:spPr>
            <a:xfrm>
              <a:off x="1748952" y="4168443"/>
              <a:ext cx="894156"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rPr>
                <a:t>55kg</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37" name="TextBox 692">
              <a:extLst>
                <a:ext uri="{FF2B5EF4-FFF2-40B4-BE49-F238E27FC236}">
                  <a16:creationId xmlns:a16="http://schemas.microsoft.com/office/drawing/2014/main" xmlns="" id="{E7132943-CD0C-4799-8638-2159DA3EC71E}"/>
                </a:ext>
              </a:extLst>
            </p:cNvPr>
            <p:cNvSpPr txBox="1"/>
            <p:nvPr/>
          </p:nvSpPr>
          <p:spPr>
            <a:xfrm>
              <a:off x="884856" y="4160748"/>
              <a:ext cx="723275"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体重：</a:t>
              </a:r>
            </a:p>
          </p:txBody>
        </p:sp>
        <p:sp>
          <p:nvSpPr>
            <p:cNvPr id="138" name="文本框 137">
              <a:extLst>
                <a:ext uri="{FF2B5EF4-FFF2-40B4-BE49-F238E27FC236}">
                  <a16:creationId xmlns:a16="http://schemas.microsoft.com/office/drawing/2014/main" xmlns="" id="{A5FBAEDA-1B98-4595-8A07-E6C7A29F91FD}"/>
                </a:ext>
              </a:extLst>
            </p:cNvPr>
            <p:cNvSpPr txBox="1"/>
            <p:nvPr/>
          </p:nvSpPr>
          <p:spPr>
            <a:xfrm>
              <a:off x="1748952" y="4617143"/>
              <a:ext cx="832279" cy="307777"/>
            </a:xfrm>
            <a:prstGeom prst="rect">
              <a:avLst/>
            </a:prstGeom>
            <a:noFill/>
          </p:spPr>
          <p:txBody>
            <a:bodyPr wrap="none" rtlCol="0">
              <a:spAutoFit/>
            </a:bodyPr>
            <a:lstStyle/>
            <a:p>
              <a:pPr marL="285750" indent="-285750">
                <a:buClr>
                  <a:srgbClr val="C00000"/>
                </a:buClr>
                <a:buFont typeface="Wingdings" panose="05000000000000000000" pitchFamily="2" charset="2"/>
                <a:buChar char="u"/>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未婚</a:t>
              </a:r>
            </a:p>
          </p:txBody>
        </p:sp>
        <p:sp>
          <p:nvSpPr>
            <p:cNvPr id="139" name="TextBox 692">
              <a:extLst>
                <a:ext uri="{FF2B5EF4-FFF2-40B4-BE49-F238E27FC236}">
                  <a16:creationId xmlns:a16="http://schemas.microsoft.com/office/drawing/2014/main" xmlns="" id="{96F5DBE8-CF18-416C-A188-EF56CB516BA4}"/>
                </a:ext>
              </a:extLst>
            </p:cNvPr>
            <p:cNvSpPr txBox="1"/>
            <p:nvPr/>
          </p:nvSpPr>
          <p:spPr>
            <a:xfrm>
              <a:off x="884856" y="4617143"/>
              <a:ext cx="1082348" cy="307777"/>
            </a:xfrm>
            <a:prstGeom prst="rect">
              <a:avLst/>
            </a:prstGeom>
            <a:noFill/>
          </p:spPr>
          <p:txBody>
            <a:bodyPr wrap="none" rtlCol="0">
              <a:spAutoFit/>
            </a:bodyPr>
            <a:lstStyle/>
            <a:p>
              <a:r>
                <a:rPr lang="zh-CN" altLang="en-US" sz="1400" b="1" dirty="0">
                  <a:solidFill>
                    <a:schemeClr val="tx1">
                      <a:lumMod val="95000"/>
                      <a:lumOff val="5000"/>
                    </a:schemeClr>
                  </a:solidFill>
                  <a:latin typeface="微软雅黑" panose="020B0503020204020204" pitchFamily="34" charset="-122"/>
                  <a:ea typeface="微软雅黑" panose="020B0503020204020204" pitchFamily="34" charset="-122"/>
                </a:rPr>
                <a:t>婚姻状况：</a:t>
              </a:r>
            </a:p>
          </p:txBody>
        </p:sp>
        <p:sp>
          <p:nvSpPr>
            <p:cNvPr id="150" name="矩形 149">
              <a:extLst>
                <a:ext uri="{FF2B5EF4-FFF2-40B4-BE49-F238E27FC236}">
                  <a16:creationId xmlns:a16="http://schemas.microsoft.com/office/drawing/2014/main" xmlns="" id="{30CDFDB8-A6F8-4A9A-90B1-F20EC2B027C9}"/>
                </a:ext>
              </a:extLst>
            </p:cNvPr>
            <p:cNvSpPr/>
            <p:nvPr/>
          </p:nvSpPr>
          <p:spPr>
            <a:xfrm>
              <a:off x="689557" y="5022768"/>
              <a:ext cx="3408052" cy="396000"/>
            </a:xfrm>
            <a:prstGeom prst="rect">
              <a:avLst/>
            </a:prstGeom>
            <a:noFill/>
            <a:ln w="15875" cap="flat" cmpd="sng" algn="ctr">
              <a:noFill/>
              <a:prstDash val="solid"/>
              <a:miter lim="800000"/>
            </a:ln>
            <a:effectLst/>
          </p:spPr>
          <p:txBody>
            <a:bodyPr lIns="288000" anchor="ctr"/>
            <a:lstStyle/>
            <a:p>
              <a:r>
                <a:rPr lang="zh-CN" altLang="en-US" sz="1400" b="1" kern="0" dirty="0">
                  <a:latin typeface="微软雅黑" panose="020B0503020204020204" pitchFamily="34" charset="-122"/>
                  <a:ea typeface="微软雅黑" panose="020B0503020204020204" pitchFamily="34" charset="-122"/>
                  <a:sym typeface="+mn-lt"/>
                </a:rPr>
                <a:t>电子邮箱：</a:t>
              </a:r>
              <a:r>
                <a:rPr lang="en-US" altLang="zh-CN" sz="1400" kern="0" dirty="0">
                  <a:solidFill>
                    <a:schemeClr val="tx1">
                      <a:lumMod val="65000"/>
                      <a:lumOff val="35000"/>
                    </a:schemeClr>
                  </a:solidFill>
                  <a:latin typeface="微软雅黑" panose="020B0503020204020204" pitchFamily="34" charset="-122"/>
                  <a:ea typeface="微软雅黑" panose="020B0503020204020204" pitchFamily="34" charset="-122"/>
                  <a:sym typeface="+mn-lt"/>
                </a:rPr>
                <a:t>yourname@163.com</a:t>
              </a:r>
            </a:p>
          </p:txBody>
        </p:sp>
        <p:sp>
          <p:nvSpPr>
            <p:cNvPr id="151" name="矩形 150">
              <a:extLst>
                <a:ext uri="{FF2B5EF4-FFF2-40B4-BE49-F238E27FC236}">
                  <a16:creationId xmlns:a16="http://schemas.microsoft.com/office/drawing/2014/main" xmlns="" id="{DD5E09CA-66F6-4651-A66A-84D22B789EBE}"/>
                </a:ext>
              </a:extLst>
            </p:cNvPr>
            <p:cNvSpPr/>
            <p:nvPr/>
          </p:nvSpPr>
          <p:spPr>
            <a:xfrm>
              <a:off x="689557" y="5455358"/>
              <a:ext cx="3408052" cy="396000"/>
            </a:xfrm>
            <a:prstGeom prst="rect">
              <a:avLst/>
            </a:prstGeom>
            <a:noFill/>
            <a:ln w="15875" cap="flat" cmpd="sng" algn="ctr">
              <a:noFill/>
              <a:prstDash val="solid"/>
              <a:miter lim="800000"/>
            </a:ln>
            <a:effectLst/>
          </p:spPr>
          <p:txBody>
            <a:bodyPr lIns="288000" anchor="ctr"/>
            <a:lstStyle/>
            <a:p>
              <a:r>
                <a:rPr lang="zh-CN" altLang="en-US" sz="1400" b="1" kern="0" dirty="0">
                  <a:latin typeface="微软雅黑" panose="020B0503020204020204" pitchFamily="34" charset="-122"/>
                  <a:ea typeface="微软雅黑" panose="020B0503020204020204" pitchFamily="34" charset="-122"/>
                  <a:sym typeface="+mn-lt"/>
                </a:rPr>
                <a:t>现在住址：</a:t>
              </a:r>
              <a:r>
                <a:rPr lang="zh-CN" altLang="en-US" sz="1400" kern="0" dirty="0">
                  <a:solidFill>
                    <a:schemeClr val="tx1">
                      <a:lumMod val="65000"/>
                      <a:lumOff val="35000"/>
                    </a:schemeClr>
                  </a:solidFill>
                  <a:latin typeface="微软雅黑" panose="020B0503020204020204" pitchFamily="34" charset="-122"/>
                  <a:ea typeface="微软雅黑" panose="020B0503020204020204" pitchFamily="34" charset="-122"/>
                  <a:sym typeface="+mn-lt"/>
                </a:rPr>
                <a:t>上海浦东新区</a:t>
              </a:r>
              <a:endParaRPr lang="en-US" altLang="zh-CN" sz="1400" kern="0" dirty="0">
                <a:solidFill>
                  <a:schemeClr val="tx1">
                    <a:lumMod val="65000"/>
                    <a:lumOff val="35000"/>
                  </a:schemeClr>
                </a:solidFill>
                <a:latin typeface="微软雅黑" panose="020B0503020204020204" pitchFamily="34" charset="-122"/>
                <a:ea typeface="微软雅黑" panose="020B0503020204020204" pitchFamily="34" charset="-122"/>
                <a:sym typeface="+mn-lt"/>
              </a:endParaRPr>
            </a:p>
          </p:txBody>
        </p:sp>
      </p:grpSp>
    </p:spTree>
    <p:extLst>
      <p:ext uri="{BB962C8B-B14F-4D97-AF65-F5344CB8AC3E}">
        <p14:creationId xmlns:p14="http://schemas.microsoft.com/office/powerpoint/2010/main" val="840948089"/>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2" decel="100000" fill="hold" nodeType="withEffect">
                                      <p:stCondLst>
                                        <p:cond delay="1000"/>
                                      </p:stCondLst>
                                      <p:childTnLst>
                                        <p:set>
                                          <p:cBhvr>
                                            <p:cTn id="20" dur="1" fill="hold">
                                              <p:stCondLst>
                                                <p:cond delay="0"/>
                                              </p:stCondLst>
                                            </p:cTn>
                                            <p:tgtEl>
                                              <p:spTgt spid="154"/>
                                            </p:tgtEl>
                                            <p:attrNameLst>
                                              <p:attrName>style.visibility</p:attrName>
                                            </p:attrNameLst>
                                          </p:cBhvr>
                                          <p:to>
                                            <p:strVal val="visible"/>
                                          </p:to>
                                        </p:set>
                                        <p:anim calcmode="lin" valueType="num">
                                          <p:cBhvr additive="base">
                                            <p:cTn id="21" dur="1500" fill="hold"/>
                                            <p:tgtEl>
                                              <p:spTgt spid="154"/>
                                            </p:tgtEl>
                                            <p:attrNameLst>
                                              <p:attrName>ppt_x</p:attrName>
                                            </p:attrNameLst>
                                          </p:cBhvr>
                                          <p:tavLst>
                                            <p:tav tm="0">
                                              <p:val>
                                                <p:strVal val="1+#ppt_w/2"/>
                                              </p:val>
                                            </p:tav>
                                            <p:tav tm="100000">
                                              <p:val>
                                                <p:strVal val="#ppt_x"/>
                                              </p:val>
                                            </p:tav>
                                          </p:tavLst>
                                        </p:anim>
                                        <p:anim calcmode="lin" valueType="num">
                                          <p:cBhvr additive="base">
                                            <p:cTn id="22" dur="1500" fill="hold"/>
                                            <p:tgtEl>
                                              <p:spTgt spid="154"/>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14:presetBounceEnd="50000">
                                      <p:stCondLst>
                                        <p:cond delay="0"/>
                                      </p:stCondLst>
                                      <p:childTnLst>
                                        <p:set>
                                          <p:cBhvr>
                                            <p:cTn id="25" dur="1" fill="hold">
                                              <p:stCondLst>
                                                <p:cond delay="0"/>
                                              </p:stCondLst>
                                            </p:cTn>
                                            <p:tgtEl>
                                              <p:spTgt spid="101"/>
                                            </p:tgtEl>
                                            <p:attrNameLst>
                                              <p:attrName>style.visibility</p:attrName>
                                            </p:attrNameLst>
                                          </p:cBhvr>
                                          <p:to>
                                            <p:strVal val="visible"/>
                                          </p:to>
                                        </p:set>
                                        <p:anim calcmode="lin" valueType="num" p14:bounceEnd="50000">
                                          <p:cBhvr additive="base">
                                            <p:cTn id="26" dur="500" fill="hold"/>
                                            <p:tgtEl>
                                              <p:spTgt spid="101"/>
                                            </p:tgtEl>
                                            <p:attrNameLst>
                                              <p:attrName>ppt_x</p:attrName>
                                            </p:attrNameLst>
                                          </p:cBhvr>
                                          <p:tavLst>
                                            <p:tav tm="0">
                                              <p:val>
                                                <p:strVal val="0-#ppt_w/2"/>
                                              </p:val>
                                            </p:tav>
                                            <p:tav tm="100000">
                                              <p:val>
                                                <p:strVal val="#ppt_x"/>
                                              </p:val>
                                            </p:tav>
                                          </p:tavLst>
                                        </p:anim>
                                        <p:anim calcmode="lin" valueType="num" p14:bounceEnd="50000">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wipe(left)">
                                          <p:cBhvr>
                                            <p:cTn id="31" dur="500"/>
                                            <p:tgtEl>
                                              <p:spTgt spid="104"/>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wipe(up)">
                                          <p:cBhvr>
                                            <p:cTn id="35" dur="500"/>
                                            <p:tgtEl>
                                              <p:spTgt spid="100"/>
                                            </p:tgtEl>
                                          </p:cBhvr>
                                        </p:animEffect>
                                      </p:childTnLst>
                                    </p:cTn>
                                  </p:par>
                                </p:childTnLst>
                              </p:cTn>
                            </p:par>
                            <p:par>
                              <p:cTn id="36" fill="hold">
                                <p:stCondLst>
                                  <p:cond delay="4000"/>
                                </p:stCondLst>
                                <p:childTnLst>
                                  <p:par>
                                    <p:cTn id="37" presetID="2" presetClass="entr" presetSubtype="2" decel="10000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500" fill="hold"/>
                                            <p:tgtEl>
                                              <p:spTgt spid="2"/>
                                            </p:tgtEl>
                                            <p:attrNameLst>
                                              <p:attrName>ppt_x</p:attrName>
                                            </p:attrNameLst>
                                          </p:cBhvr>
                                          <p:tavLst>
                                            <p:tav tm="0">
                                              <p:val>
                                                <p:strVal val="1+#ppt_w/2"/>
                                              </p:val>
                                            </p:tav>
                                            <p:tav tm="100000">
                                              <p:val>
                                                <p:strVal val="#ppt_x"/>
                                              </p:val>
                                            </p:tav>
                                          </p:tavLst>
                                        </p:anim>
                                        <p:anim calcmode="lin" valueType="num">
                                          <p:cBhvr additive="base">
                                            <p:cTn id="40" dur="1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17"/>
                                            </p:tgtEl>
                                            <p:attrNameLst>
                                              <p:attrName>style.visibility</p:attrName>
                                            </p:attrNameLst>
                                          </p:cBhvr>
                                          <p:to>
                                            <p:strVal val="visible"/>
                                          </p:to>
                                        </p:set>
                                        <p:anim calcmode="lin" valueType="num">
                                          <p:cBhvr additive="base">
                                            <p:cTn id="43" dur="1500" fill="hold"/>
                                            <p:tgtEl>
                                              <p:spTgt spid="217"/>
                                            </p:tgtEl>
                                            <p:attrNameLst>
                                              <p:attrName>ppt_x</p:attrName>
                                            </p:attrNameLst>
                                          </p:cBhvr>
                                          <p:tavLst>
                                            <p:tav tm="0">
                                              <p:val>
                                                <p:strVal val="1+#ppt_w/2"/>
                                              </p:val>
                                            </p:tav>
                                            <p:tav tm="100000">
                                              <p:val>
                                                <p:strVal val="#ppt_x"/>
                                              </p:val>
                                            </p:tav>
                                          </p:tavLst>
                                        </p:anim>
                                        <p:anim calcmode="lin" valueType="num">
                                          <p:cBhvr additive="base">
                                            <p:cTn id="44" dur="1500" fill="hold"/>
                                            <p:tgtEl>
                                              <p:spTgt spid="21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155"/>
                                            </p:tgtEl>
                                            <p:attrNameLst>
                                              <p:attrName>style.visibility</p:attrName>
                                            </p:attrNameLst>
                                          </p:cBhvr>
                                          <p:to>
                                            <p:strVal val="visible"/>
                                          </p:to>
                                        </p:set>
                                        <p:anim calcmode="lin" valueType="num">
                                          <p:cBhvr additive="base">
                                            <p:cTn id="47" dur="1500" fill="hold"/>
                                            <p:tgtEl>
                                              <p:spTgt spid="155"/>
                                            </p:tgtEl>
                                            <p:attrNameLst>
                                              <p:attrName>ppt_x</p:attrName>
                                            </p:attrNameLst>
                                          </p:cBhvr>
                                          <p:tavLst>
                                            <p:tav tm="0">
                                              <p:val>
                                                <p:strVal val="0-#ppt_w/2"/>
                                              </p:val>
                                            </p:tav>
                                            <p:tav tm="100000">
                                              <p:val>
                                                <p:strVal val="#ppt_x"/>
                                              </p:val>
                                            </p:tav>
                                          </p:tavLst>
                                        </p:anim>
                                        <p:anim calcmode="lin" valueType="num">
                                          <p:cBhvr additive="base">
                                            <p:cTn id="48" dur="1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0" grpId="0"/>
          <p:bldP spid="10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2" decel="100000" fill="hold" nodeType="withEffect">
                                      <p:stCondLst>
                                        <p:cond delay="1000"/>
                                      </p:stCondLst>
                                      <p:childTnLst>
                                        <p:set>
                                          <p:cBhvr>
                                            <p:cTn id="20" dur="1" fill="hold">
                                              <p:stCondLst>
                                                <p:cond delay="0"/>
                                              </p:stCondLst>
                                            </p:cTn>
                                            <p:tgtEl>
                                              <p:spTgt spid="154"/>
                                            </p:tgtEl>
                                            <p:attrNameLst>
                                              <p:attrName>style.visibility</p:attrName>
                                            </p:attrNameLst>
                                          </p:cBhvr>
                                          <p:to>
                                            <p:strVal val="visible"/>
                                          </p:to>
                                        </p:set>
                                        <p:anim calcmode="lin" valueType="num">
                                          <p:cBhvr additive="base">
                                            <p:cTn id="21" dur="1500" fill="hold"/>
                                            <p:tgtEl>
                                              <p:spTgt spid="154"/>
                                            </p:tgtEl>
                                            <p:attrNameLst>
                                              <p:attrName>ppt_x</p:attrName>
                                            </p:attrNameLst>
                                          </p:cBhvr>
                                          <p:tavLst>
                                            <p:tav tm="0">
                                              <p:val>
                                                <p:strVal val="1+#ppt_w/2"/>
                                              </p:val>
                                            </p:tav>
                                            <p:tav tm="100000">
                                              <p:val>
                                                <p:strVal val="#ppt_x"/>
                                              </p:val>
                                            </p:tav>
                                          </p:tavLst>
                                        </p:anim>
                                        <p:anim calcmode="lin" valueType="num">
                                          <p:cBhvr additive="base">
                                            <p:cTn id="22" dur="1500" fill="hold"/>
                                            <p:tgtEl>
                                              <p:spTgt spid="154"/>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8" fill="hold" nodeType="afterEffect">
                                      <p:stCondLst>
                                        <p:cond delay="0"/>
                                      </p:stCondLst>
                                      <p:childTnLst>
                                        <p:set>
                                          <p:cBhvr>
                                            <p:cTn id="25" dur="1" fill="hold">
                                              <p:stCondLst>
                                                <p:cond delay="0"/>
                                              </p:stCondLst>
                                            </p:cTn>
                                            <p:tgtEl>
                                              <p:spTgt spid="101"/>
                                            </p:tgtEl>
                                            <p:attrNameLst>
                                              <p:attrName>style.visibility</p:attrName>
                                            </p:attrNameLst>
                                          </p:cBhvr>
                                          <p:to>
                                            <p:strVal val="visible"/>
                                          </p:to>
                                        </p:set>
                                        <p:anim calcmode="lin" valueType="num">
                                          <p:cBhvr additive="base">
                                            <p:cTn id="26" dur="500" fill="hold"/>
                                            <p:tgtEl>
                                              <p:spTgt spid="101"/>
                                            </p:tgtEl>
                                            <p:attrNameLst>
                                              <p:attrName>ppt_x</p:attrName>
                                            </p:attrNameLst>
                                          </p:cBhvr>
                                          <p:tavLst>
                                            <p:tav tm="0">
                                              <p:val>
                                                <p:strVal val="0-#ppt_w/2"/>
                                              </p:val>
                                            </p:tav>
                                            <p:tav tm="100000">
                                              <p:val>
                                                <p:strVal val="#ppt_x"/>
                                              </p:val>
                                            </p:tav>
                                          </p:tavLst>
                                        </p:anim>
                                        <p:anim calcmode="lin" valueType="num">
                                          <p:cBhvr additive="base">
                                            <p:cTn id="27" dur="500" fill="hold"/>
                                            <p:tgtEl>
                                              <p:spTgt spid="101"/>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wipe(left)">
                                          <p:cBhvr>
                                            <p:cTn id="31" dur="500"/>
                                            <p:tgtEl>
                                              <p:spTgt spid="104"/>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100"/>
                                            </p:tgtEl>
                                            <p:attrNameLst>
                                              <p:attrName>style.visibility</p:attrName>
                                            </p:attrNameLst>
                                          </p:cBhvr>
                                          <p:to>
                                            <p:strVal val="visible"/>
                                          </p:to>
                                        </p:set>
                                        <p:animEffect transition="in" filter="wipe(up)">
                                          <p:cBhvr>
                                            <p:cTn id="35" dur="500"/>
                                            <p:tgtEl>
                                              <p:spTgt spid="100"/>
                                            </p:tgtEl>
                                          </p:cBhvr>
                                        </p:animEffect>
                                      </p:childTnLst>
                                    </p:cTn>
                                  </p:par>
                                </p:childTnLst>
                              </p:cTn>
                            </p:par>
                            <p:par>
                              <p:cTn id="36" fill="hold">
                                <p:stCondLst>
                                  <p:cond delay="4000"/>
                                </p:stCondLst>
                                <p:childTnLst>
                                  <p:par>
                                    <p:cTn id="37" presetID="2" presetClass="entr" presetSubtype="2" decel="100000"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1500" fill="hold"/>
                                            <p:tgtEl>
                                              <p:spTgt spid="2"/>
                                            </p:tgtEl>
                                            <p:attrNameLst>
                                              <p:attrName>ppt_x</p:attrName>
                                            </p:attrNameLst>
                                          </p:cBhvr>
                                          <p:tavLst>
                                            <p:tav tm="0">
                                              <p:val>
                                                <p:strVal val="1+#ppt_w/2"/>
                                              </p:val>
                                            </p:tav>
                                            <p:tav tm="100000">
                                              <p:val>
                                                <p:strVal val="#ppt_x"/>
                                              </p:val>
                                            </p:tav>
                                          </p:tavLst>
                                        </p:anim>
                                        <p:anim calcmode="lin" valueType="num">
                                          <p:cBhvr additive="base">
                                            <p:cTn id="40" dur="1500" fill="hold"/>
                                            <p:tgtEl>
                                              <p:spTgt spid="2"/>
                                            </p:tgtEl>
                                            <p:attrNameLst>
                                              <p:attrName>ppt_y</p:attrName>
                                            </p:attrNameLst>
                                          </p:cBhvr>
                                          <p:tavLst>
                                            <p:tav tm="0">
                                              <p:val>
                                                <p:strVal val="#ppt_y"/>
                                              </p:val>
                                            </p:tav>
                                            <p:tav tm="100000">
                                              <p:val>
                                                <p:strVal val="#ppt_y"/>
                                              </p:val>
                                            </p:tav>
                                          </p:tavLst>
                                        </p:anim>
                                      </p:childTnLst>
                                    </p:cTn>
                                  </p:par>
                                  <p:par>
                                    <p:cTn id="41" presetID="2" presetClass="entr" presetSubtype="2" decel="100000" fill="hold" nodeType="withEffect">
                                      <p:stCondLst>
                                        <p:cond delay="0"/>
                                      </p:stCondLst>
                                      <p:childTnLst>
                                        <p:set>
                                          <p:cBhvr>
                                            <p:cTn id="42" dur="1" fill="hold">
                                              <p:stCondLst>
                                                <p:cond delay="0"/>
                                              </p:stCondLst>
                                            </p:cTn>
                                            <p:tgtEl>
                                              <p:spTgt spid="217"/>
                                            </p:tgtEl>
                                            <p:attrNameLst>
                                              <p:attrName>style.visibility</p:attrName>
                                            </p:attrNameLst>
                                          </p:cBhvr>
                                          <p:to>
                                            <p:strVal val="visible"/>
                                          </p:to>
                                        </p:set>
                                        <p:anim calcmode="lin" valueType="num">
                                          <p:cBhvr additive="base">
                                            <p:cTn id="43" dur="1500" fill="hold"/>
                                            <p:tgtEl>
                                              <p:spTgt spid="217"/>
                                            </p:tgtEl>
                                            <p:attrNameLst>
                                              <p:attrName>ppt_x</p:attrName>
                                            </p:attrNameLst>
                                          </p:cBhvr>
                                          <p:tavLst>
                                            <p:tav tm="0">
                                              <p:val>
                                                <p:strVal val="1+#ppt_w/2"/>
                                              </p:val>
                                            </p:tav>
                                            <p:tav tm="100000">
                                              <p:val>
                                                <p:strVal val="#ppt_x"/>
                                              </p:val>
                                            </p:tav>
                                          </p:tavLst>
                                        </p:anim>
                                        <p:anim calcmode="lin" valueType="num">
                                          <p:cBhvr additive="base">
                                            <p:cTn id="44" dur="1500" fill="hold"/>
                                            <p:tgtEl>
                                              <p:spTgt spid="217"/>
                                            </p:tgtEl>
                                            <p:attrNameLst>
                                              <p:attrName>ppt_y</p:attrName>
                                            </p:attrNameLst>
                                          </p:cBhvr>
                                          <p:tavLst>
                                            <p:tav tm="0">
                                              <p:val>
                                                <p:strVal val="#ppt_y"/>
                                              </p:val>
                                            </p:tav>
                                            <p:tav tm="100000">
                                              <p:val>
                                                <p:strVal val="#ppt_y"/>
                                              </p:val>
                                            </p:tav>
                                          </p:tavLst>
                                        </p:anim>
                                      </p:childTnLst>
                                    </p:cTn>
                                  </p:par>
                                  <p:par>
                                    <p:cTn id="45" presetID="2" presetClass="entr" presetSubtype="8" decel="100000" fill="hold" nodeType="withEffect">
                                      <p:stCondLst>
                                        <p:cond delay="0"/>
                                      </p:stCondLst>
                                      <p:childTnLst>
                                        <p:set>
                                          <p:cBhvr>
                                            <p:cTn id="46" dur="1" fill="hold">
                                              <p:stCondLst>
                                                <p:cond delay="0"/>
                                              </p:stCondLst>
                                            </p:cTn>
                                            <p:tgtEl>
                                              <p:spTgt spid="155"/>
                                            </p:tgtEl>
                                            <p:attrNameLst>
                                              <p:attrName>style.visibility</p:attrName>
                                            </p:attrNameLst>
                                          </p:cBhvr>
                                          <p:to>
                                            <p:strVal val="visible"/>
                                          </p:to>
                                        </p:set>
                                        <p:anim calcmode="lin" valueType="num">
                                          <p:cBhvr additive="base">
                                            <p:cTn id="47" dur="1500" fill="hold"/>
                                            <p:tgtEl>
                                              <p:spTgt spid="155"/>
                                            </p:tgtEl>
                                            <p:attrNameLst>
                                              <p:attrName>ppt_x</p:attrName>
                                            </p:attrNameLst>
                                          </p:cBhvr>
                                          <p:tavLst>
                                            <p:tav tm="0">
                                              <p:val>
                                                <p:strVal val="0-#ppt_w/2"/>
                                              </p:val>
                                            </p:tav>
                                            <p:tav tm="100000">
                                              <p:val>
                                                <p:strVal val="#ppt_x"/>
                                              </p:val>
                                            </p:tav>
                                          </p:tavLst>
                                        </p:anim>
                                        <p:anim calcmode="lin" valueType="num">
                                          <p:cBhvr additive="base">
                                            <p:cTn id="48" dur="1500" fill="hold"/>
                                            <p:tgtEl>
                                              <p:spTgt spid="1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00" grpId="0"/>
          <p:bldP spid="10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 name="图片 175">
            <a:extLst>
              <a:ext uri="{FF2B5EF4-FFF2-40B4-BE49-F238E27FC236}">
                <a16:creationId xmlns:a16="http://schemas.microsoft.com/office/drawing/2014/main" xmlns="" id="{5D495950-BDE8-41A2-B4EF-84DA229CBB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7694" b="77272"/>
          <a:stretch/>
        </p:blipFill>
        <p:spPr>
          <a:xfrm flipH="1">
            <a:off x="4244370" y="0"/>
            <a:ext cx="5519450" cy="3630329"/>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02</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个人履历</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two</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 name="组合 25">
            <a:extLst>
              <a:ext uri="{FF2B5EF4-FFF2-40B4-BE49-F238E27FC236}">
                <a16:creationId xmlns:a16="http://schemas.microsoft.com/office/drawing/2014/main" xmlns="" id="{7F9FA5AB-501C-42C0-B6DA-E686B742E088}"/>
              </a:ext>
            </a:extLst>
          </p:cNvPr>
          <p:cNvGrpSpPr/>
          <p:nvPr/>
        </p:nvGrpSpPr>
        <p:grpSpPr>
          <a:xfrm>
            <a:off x="641079" y="4114241"/>
            <a:ext cx="1272540" cy="484002"/>
            <a:chOff x="1125379" y="4135623"/>
            <a:chExt cx="1272540" cy="484002"/>
          </a:xfrm>
          <a:solidFill>
            <a:schemeClr val="tx1"/>
          </a:solidFill>
        </p:grpSpPr>
        <p:sp>
          <p:nvSpPr>
            <p:cNvPr id="27" name="任意多边形 54">
              <a:extLst>
                <a:ext uri="{FF2B5EF4-FFF2-40B4-BE49-F238E27FC236}">
                  <a16:creationId xmlns:a16="http://schemas.microsoft.com/office/drawing/2014/main" xmlns="" id="{C2A3F036-9855-4A83-9D2F-CDCEB8F5C2FE}"/>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a16="http://schemas.microsoft.com/office/drawing/2014/main" xmlns="" id="{8B9DB1EA-1E46-4F61-9619-7F604EC41DA4}"/>
                </a:ext>
              </a:extLst>
            </p:cNvPr>
            <p:cNvSpPr txBox="1"/>
            <p:nvPr/>
          </p:nvSpPr>
          <p:spPr>
            <a:xfrm>
              <a:off x="1187430" y="4175145"/>
              <a:ext cx="1148071" cy="307777"/>
            </a:xfrm>
            <a:prstGeom prst="rect">
              <a:avLst/>
            </a:prstGeom>
            <a:grpFill/>
          </p:spPr>
          <p:txBody>
            <a:bodyPr wrap="none" rtlCol="0">
              <a:spAutoFit/>
            </a:bodyPr>
            <a:lstStyle/>
            <a:p>
              <a:pPr algn="ctr"/>
              <a:r>
                <a:rPr lang="en-US" altLang="zh-CN" sz="1400" b="1" dirty="0">
                  <a:solidFill>
                    <a:schemeClr val="bg1"/>
                  </a:solidFill>
                  <a:latin typeface="微软雅黑" panose="020B0503020204020204" pitchFamily="34" charset="-122"/>
                  <a:ea typeface="微软雅黑" panose="020B0503020204020204" pitchFamily="34" charset="-122"/>
                </a:rPr>
                <a:t>2001-2008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9" name="组合 28">
            <a:extLst>
              <a:ext uri="{FF2B5EF4-FFF2-40B4-BE49-F238E27FC236}">
                <a16:creationId xmlns:a16="http://schemas.microsoft.com/office/drawing/2014/main" xmlns="" id="{15ED0D6C-6B49-419C-AD12-A81C1F0765C1}"/>
              </a:ext>
            </a:extLst>
          </p:cNvPr>
          <p:cNvGrpSpPr/>
          <p:nvPr/>
        </p:nvGrpSpPr>
        <p:grpSpPr>
          <a:xfrm>
            <a:off x="1203917" y="1669256"/>
            <a:ext cx="11007133" cy="3268392"/>
            <a:chOff x="1751361" y="1669256"/>
            <a:chExt cx="10459689" cy="3175013"/>
          </a:xfrm>
        </p:grpSpPr>
        <p:grpSp>
          <p:nvGrpSpPr>
            <p:cNvPr id="30" name="组合 29">
              <a:extLst>
                <a:ext uri="{FF2B5EF4-FFF2-40B4-BE49-F238E27FC236}">
                  <a16:creationId xmlns:a16="http://schemas.microsoft.com/office/drawing/2014/main" xmlns="" id="{890AA4BC-B729-4AF5-A646-088EE3090C7A}"/>
                </a:ext>
              </a:extLst>
            </p:cNvPr>
            <p:cNvGrpSpPr/>
            <p:nvPr/>
          </p:nvGrpSpPr>
          <p:grpSpPr>
            <a:xfrm>
              <a:off x="1783556" y="1669256"/>
              <a:ext cx="10427494" cy="3145632"/>
              <a:chOff x="1783556" y="1669256"/>
              <a:chExt cx="10427494" cy="3145632"/>
            </a:xfrm>
          </p:grpSpPr>
          <p:sp>
            <p:nvSpPr>
              <p:cNvPr id="32" name="任意多边形 59">
                <a:extLst>
                  <a:ext uri="{FF2B5EF4-FFF2-40B4-BE49-F238E27FC236}">
                    <a16:creationId xmlns:a16="http://schemas.microsoft.com/office/drawing/2014/main" xmlns="" id="{16F86E78-B840-4F05-9468-4BDB9E9397C2}"/>
                  </a:ext>
                </a:extLst>
              </p:cNvPr>
              <p:cNvSpPr/>
              <p:nvPr/>
            </p:nvSpPr>
            <p:spPr>
              <a:xfrm>
                <a:off x="1783556" y="4286249"/>
                <a:ext cx="2793207" cy="528639"/>
              </a:xfrm>
              <a:custGeom>
                <a:avLst/>
                <a:gdLst>
                  <a:gd name="connsiteX0" fmla="*/ 0 w 2793207"/>
                  <a:gd name="connsiteY0" fmla="*/ 528639 h 528639"/>
                  <a:gd name="connsiteX1" fmla="*/ 438150 w 2793207"/>
                  <a:gd name="connsiteY1" fmla="*/ 297657 h 528639"/>
                  <a:gd name="connsiteX2" fmla="*/ 940594 w 2793207"/>
                  <a:gd name="connsiteY2" fmla="*/ 90489 h 528639"/>
                  <a:gd name="connsiteX3" fmla="*/ 1431132 w 2793207"/>
                  <a:gd name="connsiteY3" fmla="*/ 1 h 528639"/>
                  <a:gd name="connsiteX4" fmla="*/ 2002632 w 2793207"/>
                  <a:gd name="connsiteY4" fmla="*/ 88107 h 528639"/>
                  <a:gd name="connsiteX5" fmla="*/ 2247900 w 2793207"/>
                  <a:gd name="connsiteY5" fmla="*/ 147639 h 528639"/>
                  <a:gd name="connsiteX6" fmla="*/ 2486025 w 2793207"/>
                  <a:gd name="connsiteY6" fmla="*/ 161926 h 528639"/>
                  <a:gd name="connsiteX7" fmla="*/ 2638425 w 2793207"/>
                  <a:gd name="connsiteY7" fmla="*/ 159545 h 528639"/>
                  <a:gd name="connsiteX8" fmla="*/ 2793207 w 2793207"/>
                  <a:gd name="connsiteY8" fmla="*/ 126207 h 528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3207" h="528639">
                    <a:moveTo>
                      <a:pt x="0" y="528639"/>
                    </a:moveTo>
                    <a:cubicBezTo>
                      <a:pt x="140692" y="449660"/>
                      <a:pt x="281384" y="370682"/>
                      <a:pt x="438150" y="297657"/>
                    </a:cubicBezTo>
                    <a:cubicBezTo>
                      <a:pt x="594916" y="224632"/>
                      <a:pt x="775097" y="140098"/>
                      <a:pt x="940594" y="90489"/>
                    </a:cubicBezTo>
                    <a:cubicBezTo>
                      <a:pt x="1106091" y="40880"/>
                      <a:pt x="1254126" y="398"/>
                      <a:pt x="1431132" y="1"/>
                    </a:cubicBezTo>
                    <a:cubicBezTo>
                      <a:pt x="1608138" y="-396"/>
                      <a:pt x="1866504" y="63501"/>
                      <a:pt x="2002632" y="88107"/>
                    </a:cubicBezTo>
                    <a:cubicBezTo>
                      <a:pt x="2138760" y="112713"/>
                      <a:pt x="2167335" y="135336"/>
                      <a:pt x="2247900" y="147639"/>
                    </a:cubicBezTo>
                    <a:cubicBezTo>
                      <a:pt x="2328465" y="159942"/>
                      <a:pt x="2420938" y="159942"/>
                      <a:pt x="2486025" y="161926"/>
                    </a:cubicBezTo>
                    <a:cubicBezTo>
                      <a:pt x="2551112" y="163910"/>
                      <a:pt x="2587228" y="165498"/>
                      <a:pt x="2638425" y="159545"/>
                    </a:cubicBezTo>
                    <a:cubicBezTo>
                      <a:pt x="2689622" y="153592"/>
                      <a:pt x="2741414" y="139899"/>
                      <a:pt x="2793207" y="126207"/>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33" name="任意多边形 60">
                <a:extLst>
                  <a:ext uri="{FF2B5EF4-FFF2-40B4-BE49-F238E27FC236}">
                    <a16:creationId xmlns:a16="http://schemas.microsoft.com/office/drawing/2014/main" xmlns="" id="{99E7A656-DC24-4FEA-A2F0-2AF889280D07}"/>
                  </a:ext>
                </a:extLst>
              </p:cNvPr>
              <p:cNvSpPr/>
              <p:nvPr/>
            </p:nvSpPr>
            <p:spPr>
              <a:xfrm>
                <a:off x="4572000" y="3131240"/>
                <a:ext cx="1993106" cy="1281216"/>
              </a:xfrm>
              <a:custGeom>
                <a:avLst/>
                <a:gdLst>
                  <a:gd name="connsiteX0" fmla="*/ 0 w 1993106"/>
                  <a:gd name="connsiteY0" fmla="*/ 1281216 h 1281216"/>
                  <a:gd name="connsiteX1" fmla="*/ 166688 w 1993106"/>
                  <a:gd name="connsiteY1" fmla="*/ 1221685 h 1281216"/>
                  <a:gd name="connsiteX2" fmla="*/ 571500 w 1993106"/>
                  <a:gd name="connsiteY2" fmla="*/ 952604 h 1281216"/>
                  <a:gd name="connsiteX3" fmla="*/ 992981 w 1993106"/>
                  <a:gd name="connsiteY3" fmla="*/ 566841 h 1281216"/>
                  <a:gd name="connsiteX4" fmla="*/ 1381125 w 1993106"/>
                  <a:gd name="connsiteY4" fmla="*/ 221560 h 1281216"/>
                  <a:gd name="connsiteX5" fmla="*/ 1704975 w 1993106"/>
                  <a:gd name="connsiteY5" fmla="*/ 31060 h 1281216"/>
                  <a:gd name="connsiteX6" fmla="*/ 1993106 w 1993106"/>
                  <a:gd name="connsiteY6" fmla="*/ 2485 h 128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93106" h="1281216">
                    <a:moveTo>
                      <a:pt x="0" y="1281216"/>
                    </a:moveTo>
                    <a:cubicBezTo>
                      <a:pt x="35719" y="1278835"/>
                      <a:pt x="71438" y="1276454"/>
                      <a:pt x="166688" y="1221685"/>
                    </a:cubicBezTo>
                    <a:cubicBezTo>
                      <a:pt x="261938" y="1166916"/>
                      <a:pt x="433784" y="1061745"/>
                      <a:pt x="571500" y="952604"/>
                    </a:cubicBezTo>
                    <a:cubicBezTo>
                      <a:pt x="709216" y="843463"/>
                      <a:pt x="858044" y="688682"/>
                      <a:pt x="992981" y="566841"/>
                    </a:cubicBezTo>
                    <a:cubicBezTo>
                      <a:pt x="1127918" y="445000"/>
                      <a:pt x="1262459" y="310857"/>
                      <a:pt x="1381125" y="221560"/>
                    </a:cubicBezTo>
                    <a:cubicBezTo>
                      <a:pt x="1499791" y="132263"/>
                      <a:pt x="1602978" y="67572"/>
                      <a:pt x="1704975" y="31060"/>
                    </a:cubicBezTo>
                    <a:cubicBezTo>
                      <a:pt x="1806972" y="-5453"/>
                      <a:pt x="1900039" y="-1484"/>
                      <a:pt x="1993106" y="2485"/>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34" name="任意多边形 61">
                <a:extLst>
                  <a:ext uri="{FF2B5EF4-FFF2-40B4-BE49-F238E27FC236}">
                    <a16:creationId xmlns:a16="http://schemas.microsoft.com/office/drawing/2014/main" xmlns="" id="{8B6C5F33-5FDF-42EF-8F1D-CD8BE29C4444}"/>
                  </a:ext>
                </a:extLst>
              </p:cNvPr>
              <p:cNvSpPr/>
              <p:nvPr/>
            </p:nvSpPr>
            <p:spPr>
              <a:xfrm>
                <a:off x="6560344" y="3136106"/>
                <a:ext cx="1333500" cy="548788"/>
              </a:xfrm>
              <a:custGeom>
                <a:avLst/>
                <a:gdLst>
                  <a:gd name="connsiteX0" fmla="*/ 0 w 1333500"/>
                  <a:gd name="connsiteY0" fmla="*/ 0 h 548788"/>
                  <a:gd name="connsiteX1" fmla="*/ 233362 w 1333500"/>
                  <a:gd name="connsiteY1" fmla="*/ 88107 h 548788"/>
                  <a:gd name="connsiteX2" fmla="*/ 542925 w 1333500"/>
                  <a:gd name="connsiteY2" fmla="*/ 328613 h 548788"/>
                  <a:gd name="connsiteX3" fmla="*/ 773906 w 1333500"/>
                  <a:gd name="connsiteY3" fmla="*/ 492919 h 548788"/>
                  <a:gd name="connsiteX4" fmla="*/ 1102519 w 1333500"/>
                  <a:gd name="connsiteY4" fmla="*/ 547688 h 548788"/>
                  <a:gd name="connsiteX5" fmla="*/ 1333500 w 1333500"/>
                  <a:gd name="connsiteY5" fmla="*/ 452438 h 548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33500" h="548788">
                    <a:moveTo>
                      <a:pt x="0" y="0"/>
                    </a:moveTo>
                    <a:cubicBezTo>
                      <a:pt x="71437" y="16669"/>
                      <a:pt x="142875" y="33338"/>
                      <a:pt x="233362" y="88107"/>
                    </a:cubicBezTo>
                    <a:cubicBezTo>
                      <a:pt x="323850" y="142876"/>
                      <a:pt x="452834" y="261144"/>
                      <a:pt x="542925" y="328613"/>
                    </a:cubicBezTo>
                    <a:cubicBezTo>
                      <a:pt x="633016" y="396082"/>
                      <a:pt x="680640" y="456407"/>
                      <a:pt x="773906" y="492919"/>
                    </a:cubicBezTo>
                    <a:cubicBezTo>
                      <a:pt x="867172" y="529432"/>
                      <a:pt x="1009253" y="554435"/>
                      <a:pt x="1102519" y="547688"/>
                    </a:cubicBezTo>
                    <a:cubicBezTo>
                      <a:pt x="1195785" y="540941"/>
                      <a:pt x="1264642" y="496689"/>
                      <a:pt x="1333500" y="452438"/>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35" name="任意多边形 62">
                <a:extLst>
                  <a:ext uri="{FF2B5EF4-FFF2-40B4-BE49-F238E27FC236}">
                    <a16:creationId xmlns:a16="http://schemas.microsoft.com/office/drawing/2014/main" xmlns="" id="{7BC83E7A-0D44-4E52-87F1-6F5832735572}"/>
                  </a:ext>
                </a:extLst>
              </p:cNvPr>
              <p:cNvSpPr/>
              <p:nvPr/>
            </p:nvSpPr>
            <p:spPr>
              <a:xfrm>
                <a:off x="7889081" y="2112169"/>
                <a:ext cx="1847850" cy="1481137"/>
              </a:xfrm>
              <a:custGeom>
                <a:avLst/>
                <a:gdLst>
                  <a:gd name="connsiteX0" fmla="*/ 0 w 1847850"/>
                  <a:gd name="connsiteY0" fmla="*/ 1481137 h 1481137"/>
                  <a:gd name="connsiteX1" fmla="*/ 190500 w 1847850"/>
                  <a:gd name="connsiteY1" fmla="*/ 1347787 h 1481137"/>
                  <a:gd name="connsiteX2" fmla="*/ 707232 w 1847850"/>
                  <a:gd name="connsiteY2" fmla="*/ 876300 h 1481137"/>
                  <a:gd name="connsiteX3" fmla="*/ 1197769 w 1847850"/>
                  <a:gd name="connsiteY3" fmla="*/ 390525 h 1481137"/>
                  <a:gd name="connsiteX4" fmla="*/ 1607344 w 1847850"/>
                  <a:gd name="connsiteY4" fmla="*/ 80962 h 1481137"/>
                  <a:gd name="connsiteX5" fmla="*/ 1847850 w 1847850"/>
                  <a:gd name="connsiteY5" fmla="*/ 0 h 148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7850" h="1481137">
                    <a:moveTo>
                      <a:pt x="0" y="1481137"/>
                    </a:moveTo>
                    <a:cubicBezTo>
                      <a:pt x="36314" y="1464865"/>
                      <a:pt x="72628" y="1448593"/>
                      <a:pt x="190500" y="1347787"/>
                    </a:cubicBezTo>
                    <a:cubicBezTo>
                      <a:pt x="308372" y="1246981"/>
                      <a:pt x="539354" y="1035844"/>
                      <a:pt x="707232" y="876300"/>
                    </a:cubicBezTo>
                    <a:cubicBezTo>
                      <a:pt x="875110" y="716756"/>
                      <a:pt x="1047750" y="523081"/>
                      <a:pt x="1197769" y="390525"/>
                    </a:cubicBezTo>
                    <a:cubicBezTo>
                      <a:pt x="1347788" y="257969"/>
                      <a:pt x="1498997" y="146049"/>
                      <a:pt x="1607344" y="80962"/>
                    </a:cubicBezTo>
                    <a:cubicBezTo>
                      <a:pt x="1715691" y="15874"/>
                      <a:pt x="1781770" y="7937"/>
                      <a:pt x="184785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36" name="任意多边形 63">
                <a:extLst>
                  <a:ext uri="{FF2B5EF4-FFF2-40B4-BE49-F238E27FC236}">
                    <a16:creationId xmlns:a16="http://schemas.microsoft.com/office/drawing/2014/main" xmlns="" id="{D8FD09F2-D715-4979-B1F8-6E04FEB9D1E0}"/>
                  </a:ext>
                </a:extLst>
              </p:cNvPr>
              <p:cNvSpPr/>
              <p:nvPr/>
            </p:nvSpPr>
            <p:spPr>
              <a:xfrm>
                <a:off x="9720262" y="1983581"/>
                <a:ext cx="2243138" cy="905257"/>
              </a:xfrm>
              <a:custGeom>
                <a:avLst/>
                <a:gdLst>
                  <a:gd name="connsiteX0" fmla="*/ 0 w 2100262"/>
                  <a:gd name="connsiteY0" fmla="*/ 128588 h 905257"/>
                  <a:gd name="connsiteX1" fmla="*/ 116681 w 2100262"/>
                  <a:gd name="connsiteY1" fmla="*/ 157163 h 905257"/>
                  <a:gd name="connsiteX2" fmla="*/ 211931 w 2100262"/>
                  <a:gd name="connsiteY2" fmla="*/ 188119 h 905257"/>
                  <a:gd name="connsiteX3" fmla="*/ 483393 w 2100262"/>
                  <a:gd name="connsiteY3" fmla="*/ 381000 h 905257"/>
                  <a:gd name="connsiteX4" fmla="*/ 711993 w 2100262"/>
                  <a:gd name="connsiteY4" fmla="*/ 578644 h 905257"/>
                  <a:gd name="connsiteX5" fmla="*/ 919162 w 2100262"/>
                  <a:gd name="connsiteY5" fmla="*/ 754857 h 905257"/>
                  <a:gd name="connsiteX6" fmla="*/ 1069181 w 2100262"/>
                  <a:gd name="connsiteY6" fmla="*/ 854869 h 905257"/>
                  <a:gd name="connsiteX7" fmla="*/ 1250156 w 2100262"/>
                  <a:gd name="connsiteY7" fmla="*/ 904875 h 905257"/>
                  <a:gd name="connsiteX8" fmla="*/ 1423987 w 2100262"/>
                  <a:gd name="connsiteY8" fmla="*/ 864394 h 905257"/>
                  <a:gd name="connsiteX9" fmla="*/ 1650206 w 2100262"/>
                  <a:gd name="connsiteY9" fmla="*/ 661988 h 905257"/>
                  <a:gd name="connsiteX10" fmla="*/ 1981200 w 2100262"/>
                  <a:gd name="connsiteY10" fmla="*/ 204788 h 905257"/>
                  <a:gd name="connsiteX11" fmla="*/ 2100262 w 2100262"/>
                  <a:gd name="connsiteY11" fmla="*/ 0 h 905257"/>
                  <a:gd name="connsiteX0" fmla="*/ 0 w 2100262"/>
                  <a:gd name="connsiteY0" fmla="*/ 128588 h 905257"/>
                  <a:gd name="connsiteX1" fmla="*/ 54768 w 2100262"/>
                  <a:gd name="connsiteY1" fmla="*/ 133350 h 905257"/>
                  <a:gd name="connsiteX2" fmla="*/ 211931 w 2100262"/>
                  <a:gd name="connsiteY2" fmla="*/ 188119 h 905257"/>
                  <a:gd name="connsiteX3" fmla="*/ 483393 w 2100262"/>
                  <a:gd name="connsiteY3" fmla="*/ 381000 h 905257"/>
                  <a:gd name="connsiteX4" fmla="*/ 711993 w 2100262"/>
                  <a:gd name="connsiteY4" fmla="*/ 578644 h 905257"/>
                  <a:gd name="connsiteX5" fmla="*/ 919162 w 2100262"/>
                  <a:gd name="connsiteY5" fmla="*/ 754857 h 905257"/>
                  <a:gd name="connsiteX6" fmla="*/ 1069181 w 2100262"/>
                  <a:gd name="connsiteY6" fmla="*/ 854869 h 905257"/>
                  <a:gd name="connsiteX7" fmla="*/ 1250156 w 2100262"/>
                  <a:gd name="connsiteY7" fmla="*/ 904875 h 905257"/>
                  <a:gd name="connsiteX8" fmla="*/ 1423987 w 2100262"/>
                  <a:gd name="connsiteY8" fmla="*/ 864394 h 905257"/>
                  <a:gd name="connsiteX9" fmla="*/ 1650206 w 2100262"/>
                  <a:gd name="connsiteY9" fmla="*/ 661988 h 905257"/>
                  <a:gd name="connsiteX10" fmla="*/ 1981200 w 2100262"/>
                  <a:gd name="connsiteY10" fmla="*/ 204788 h 905257"/>
                  <a:gd name="connsiteX11" fmla="*/ 2100262 w 2100262"/>
                  <a:gd name="connsiteY11" fmla="*/ 0 h 905257"/>
                  <a:gd name="connsiteX0" fmla="*/ 0 w 2155031"/>
                  <a:gd name="connsiteY0" fmla="*/ 123825 h 905257"/>
                  <a:gd name="connsiteX1" fmla="*/ 109537 w 2155031"/>
                  <a:gd name="connsiteY1" fmla="*/ 133350 h 905257"/>
                  <a:gd name="connsiteX2" fmla="*/ 266700 w 2155031"/>
                  <a:gd name="connsiteY2" fmla="*/ 188119 h 905257"/>
                  <a:gd name="connsiteX3" fmla="*/ 538162 w 2155031"/>
                  <a:gd name="connsiteY3" fmla="*/ 381000 h 905257"/>
                  <a:gd name="connsiteX4" fmla="*/ 766762 w 2155031"/>
                  <a:gd name="connsiteY4" fmla="*/ 578644 h 905257"/>
                  <a:gd name="connsiteX5" fmla="*/ 973931 w 2155031"/>
                  <a:gd name="connsiteY5" fmla="*/ 754857 h 905257"/>
                  <a:gd name="connsiteX6" fmla="*/ 1123950 w 2155031"/>
                  <a:gd name="connsiteY6" fmla="*/ 854869 h 905257"/>
                  <a:gd name="connsiteX7" fmla="*/ 1304925 w 2155031"/>
                  <a:gd name="connsiteY7" fmla="*/ 904875 h 905257"/>
                  <a:gd name="connsiteX8" fmla="*/ 1478756 w 2155031"/>
                  <a:gd name="connsiteY8" fmla="*/ 864394 h 905257"/>
                  <a:gd name="connsiteX9" fmla="*/ 1704975 w 2155031"/>
                  <a:gd name="connsiteY9" fmla="*/ 661988 h 905257"/>
                  <a:gd name="connsiteX10" fmla="*/ 2035969 w 2155031"/>
                  <a:gd name="connsiteY10" fmla="*/ 204788 h 905257"/>
                  <a:gd name="connsiteX11" fmla="*/ 2155031 w 2155031"/>
                  <a:gd name="connsiteY11" fmla="*/ 0 h 905257"/>
                  <a:gd name="connsiteX0" fmla="*/ 0 w 2269331"/>
                  <a:gd name="connsiteY0" fmla="*/ 130175 h 905257"/>
                  <a:gd name="connsiteX1" fmla="*/ 223837 w 2269331"/>
                  <a:gd name="connsiteY1" fmla="*/ 133350 h 905257"/>
                  <a:gd name="connsiteX2" fmla="*/ 381000 w 2269331"/>
                  <a:gd name="connsiteY2" fmla="*/ 188119 h 905257"/>
                  <a:gd name="connsiteX3" fmla="*/ 652462 w 2269331"/>
                  <a:gd name="connsiteY3" fmla="*/ 381000 h 905257"/>
                  <a:gd name="connsiteX4" fmla="*/ 881062 w 2269331"/>
                  <a:gd name="connsiteY4" fmla="*/ 578644 h 905257"/>
                  <a:gd name="connsiteX5" fmla="*/ 1088231 w 2269331"/>
                  <a:gd name="connsiteY5" fmla="*/ 754857 h 905257"/>
                  <a:gd name="connsiteX6" fmla="*/ 1238250 w 2269331"/>
                  <a:gd name="connsiteY6" fmla="*/ 854869 h 905257"/>
                  <a:gd name="connsiteX7" fmla="*/ 1419225 w 2269331"/>
                  <a:gd name="connsiteY7" fmla="*/ 904875 h 905257"/>
                  <a:gd name="connsiteX8" fmla="*/ 1593056 w 2269331"/>
                  <a:gd name="connsiteY8" fmla="*/ 864394 h 905257"/>
                  <a:gd name="connsiteX9" fmla="*/ 1819275 w 2269331"/>
                  <a:gd name="connsiteY9" fmla="*/ 661988 h 905257"/>
                  <a:gd name="connsiteX10" fmla="*/ 2150269 w 2269331"/>
                  <a:gd name="connsiteY10" fmla="*/ 204788 h 905257"/>
                  <a:gd name="connsiteX11" fmla="*/ 2269331 w 2269331"/>
                  <a:gd name="connsiteY11" fmla="*/ 0 h 905257"/>
                  <a:gd name="connsiteX0" fmla="*/ 0 w 2243138"/>
                  <a:gd name="connsiteY0" fmla="*/ 127794 h 905257"/>
                  <a:gd name="connsiteX1" fmla="*/ 197644 w 2243138"/>
                  <a:gd name="connsiteY1" fmla="*/ 133350 h 905257"/>
                  <a:gd name="connsiteX2" fmla="*/ 354807 w 2243138"/>
                  <a:gd name="connsiteY2" fmla="*/ 188119 h 905257"/>
                  <a:gd name="connsiteX3" fmla="*/ 626269 w 2243138"/>
                  <a:gd name="connsiteY3" fmla="*/ 381000 h 905257"/>
                  <a:gd name="connsiteX4" fmla="*/ 854869 w 2243138"/>
                  <a:gd name="connsiteY4" fmla="*/ 578644 h 905257"/>
                  <a:gd name="connsiteX5" fmla="*/ 1062038 w 2243138"/>
                  <a:gd name="connsiteY5" fmla="*/ 754857 h 905257"/>
                  <a:gd name="connsiteX6" fmla="*/ 1212057 w 2243138"/>
                  <a:gd name="connsiteY6" fmla="*/ 854869 h 905257"/>
                  <a:gd name="connsiteX7" fmla="*/ 1393032 w 2243138"/>
                  <a:gd name="connsiteY7" fmla="*/ 904875 h 905257"/>
                  <a:gd name="connsiteX8" fmla="*/ 1566863 w 2243138"/>
                  <a:gd name="connsiteY8" fmla="*/ 864394 h 905257"/>
                  <a:gd name="connsiteX9" fmla="*/ 1793082 w 2243138"/>
                  <a:gd name="connsiteY9" fmla="*/ 661988 h 905257"/>
                  <a:gd name="connsiteX10" fmla="*/ 2124076 w 2243138"/>
                  <a:gd name="connsiteY10" fmla="*/ 204788 h 905257"/>
                  <a:gd name="connsiteX11" fmla="*/ 2243138 w 2243138"/>
                  <a:gd name="connsiteY11" fmla="*/ 0 h 905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3138" h="905257">
                    <a:moveTo>
                      <a:pt x="0" y="127794"/>
                    </a:moveTo>
                    <a:cubicBezTo>
                      <a:pt x="40679" y="137120"/>
                      <a:pt x="138510" y="123296"/>
                      <a:pt x="197644" y="133350"/>
                    </a:cubicBezTo>
                    <a:cubicBezTo>
                      <a:pt x="256778" y="143404"/>
                      <a:pt x="283370" y="146844"/>
                      <a:pt x="354807" y="188119"/>
                    </a:cubicBezTo>
                    <a:cubicBezTo>
                      <a:pt x="426244" y="229394"/>
                      <a:pt x="542925" y="315913"/>
                      <a:pt x="626269" y="381000"/>
                    </a:cubicBezTo>
                    <a:cubicBezTo>
                      <a:pt x="709613" y="446088"/>
                      <a:pt x="854869" y="578644"/>
                      <a:pt x="854869" y="578644"/>
                    </a:cubicBezTo>
                    <a:cubicBezTo>
                      <a:pt x="927497" y="640954"/>
                      <a:pt x="1002507" y="708820"/>
                      <a:pt x="1062038" y="754857"/>
                    </a:cubicBezTo>
                    <a:cubicBezTo>
                      <a:pt x="1121569" y="800894"/>
                      <a:pt x="1156891" y="829866"/>
                      <a:pt x="1212057" y="854869"/>
                    </a:cubicBezTo>
                    <a:cubicBezTo>
                      <a:pt x="1267223" y="879872"/>
                      <a:pt x="1333898" y="903287"/>
                      <a:pt x="1393032" y="904875"/>
                    </a:cubicBezTo>
                    <a:cubicBezTo>
                      <a:pt x="1452166" y="906463"/>
                      <a:pt x="1500188" y="904875"/>
                      <a:pt x="1566863" y="864394"/>
                    </a:cubicBezTo>
                    <a:cubicBezTo>
                      <a:pt x="1633538" y="823913"/>
                      <a:pt x="1700213" y="771922"/>
                      <a:pt x="1793082" y="661988"/>
                    </a:cubicBezTo>
                    <a:cubicBezTo>
                      <a:pt x="1885951" y="552054"/>
                      <a:pt x="2049067" y="315119"/>
                      <a:pt x="2124076" y="204788"/>
                    </a:cubicBezTo>
                    <a:cubicBezTo>
                      <a:pt x="2199085" y="94457"/>
                      <a:pt x="2221111" y="47228"/>
                      <a:pt x="2243138"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37" name="任意多边形 64">
                <a:extLst>
                  <a:ext uri="{FF2B5EF4-FFF2-40B4-BE49-F238E27FC236}">
                    <a16:creationId xmlns:a16="http://schemas.microsoft.com/office/drawing/2014/main" xmlns="" id="{037FFA4C-96CE-41C0-8E25-F73A3643D1E9}"/>
                  </a:ext>
                </a:extLst>
              </p:cNvPr>
              <p:cNvSpPr/>
              <p:nvPr/>
            </p:nvSpPr>
            <p:spPr>
              <a:xfrm>
                <a:off x="11953875" y="1669256"/>
                <a:ext cx="257175" cy="335757"/>
              </a:xfrm>
              <a:custGeom>
                <a:avLst/>
                <a:gdLst>
                  <a:gd name="connsiteX0" fmla="*/ 0 w 257175"/>
                  <a:gd name="connsiteY0" fmla="*/ 335757 h 335757"/>
                  <a:gd name="connsiteX1" fmla="*/ 121444 w 257175"/>
                  <a:gd name="connsiteY1" fmla="*/ 152400 h 335757"/>
                  <a:gd name="connsiteX2" fmla="*/ 257175 w 257175"/>
                  <a:gd name="connsiteY2" fmla="*/ 0 h 335757"/>
                </a:gdLst>
                <a:ahLst/>
                <a:cxnLst>
                  <a:cxn ang="0">
                    <a:pos x="connsiteX0" y="connsiteY0"/>
                  </a:cxn>
                  <a:cxn ang="0">
                    <a:pos x="connsiteX1" y="connsiteY1"/>
                  </a:cxn>
                  <a:cxn ang="0">
                    <a:pos x="connsiteX2" y="connsiteY2"/>
                  </a:cxn>
                </a:cxnLst>
                <a:rect l="l" t="t" r="r" b="b"/>
                <a:pathLst>
                  <a:path w="257175" h="335757">
                    <a:moveTo>
                      <a:pt x="0" y="335757"/>
                    </a:moveTo>
                    <a:cubicBezTo>
                      <a:pt x="39291" y="272058"/>
                      <a:pt x="78582" y="208359"/>
                      <a:pt x="121444" y="152400"/>
                    </a:cubicBezTo>
                    <a:cubicBezTo>
                      <a:pt x="164306" y="96441"/>
                      <a:pt x="210740" y="48220"/>
                      <a:pt x="257175"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sp>
          <p:nvSpPr>
            <p:cNvPr id="31" name="椭圆 30">
              <a:extLst>
                <a:ext uri="{FF2B5EF4-FFF2-40B4-BE49-F238E27FC236}">
                  <a16:creationId xmlns:a16="http://schemas.microsoft.com/office/drawing/2014/main" xmlns="" id="{FCCCBFB9-38CE-4E23-AA06-797087A9D582}"/>
                </a:ext>
              </a:extLst>
            </p:cNvPr>
            <p:cNvSpPr>
              <a:spLocks noChangeAspect="1"/>
            </p:cNvSpPr>
            <p:nvPr/>
          </p:nvSpPr>
          <p:spPr>
            <a:xfrm>
              <a:off x="1751361" y="4790269"/>
              <a:ext cx="54000" cy="54000"/>
            </a:xfrm>
            <a:prstGeom prst="ellipse">
              <a:avLst/>
            </a:prstGeom>
            <a:solidFill>
              <a:schemeClr val="bg2">
                <a:lumMod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grpSp>
        <p:nvGrpSpPr>
          <p:cNvPr id="38" name="组合 37">
            <a:extLst>
              <a:ext uri="{FF2B5EF4-FFF2-40B4-BE49-F238E27FC236}">
                <a16:creationId xmlns:a16="http://schemas.microsoft.com/office/drawing/2014/main" xmlns="" id="{AB005A85-F368-441E-85CD-BB5B6CB3F329}"/>
              </a:ext>
            </a:extLst>
          </p:cNvPr>
          <p:cNvGrpSpPr/>
          <p:nvPr/>
        </p:nvGrpSpPr>
        <p:grpSpPr>
          <a:xfrm>
            <a:off x="2808128" y="4806554"/>
            <a:ext cx="1865066" cy="1064018"/>
            <a:chOff x="829655" y="2714932"/>
            <a:chExt cx="1865066" cy="1064018"/>
          </a:xfrm>
        </p:grpSpPr>
        <p:sp>
          <p:nvSpPr>
            <p:cNvPr id="39" name="文本框 38">
              <a:extLst>
                <a:ext uri="{FF2B5EF4-FFF2-40B4-BE49-F238E27FC236}">
                  <a16:creationId xmlns:a16="http://schemas.microsoft.com/office/drawing/2014/main" xmlns="" id="{5403B1D6-AA41-40E4-B0D5-73FFCCA9ECDA}"/>
                </a:ext>
              </a:extLst>
            </p:cNvPr>
            <p:cNvSpPr txBox="1"/>
            <p:nvPr/>
          </p:nvSpPr>
          <p:spPr>
            <a:xfrm>
              <a:off x="1158079" y="2714932"/>
              <a:ext cx="1261884" cy="307777"/>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标题文本预设</a:t>
              </a:r>
            </a:p>
          </p:txBody>
        </p:sp>
        <p:sp>
          <p:nvSpPr>
            <p:cNvPr id="40" name="文本框 39">
              <a:extLst>
                <a:ext uri="{FF2B5EF4-FFF2-40B4-BE49-F238E27FC236}">
                  <a16:creationId xmlns:a16="http://schemas.microsoft.com/office/drawing/2014/main" xmlns="" id="{9DEA16A1-173A-4ADC-9379-9C709263B0FA}"/>
                </a:ext>
              </a:extLst>
            </p:cNvPr>
            <p:cNvSpPr txBox="1"/>
            <p:nvPr/>
          </p:nvSpPr>
          <p:spPr>
            <a:xfrm>
              <a:off x="829655" y="3021307"/>
              <a:ext cx="1865066" cy="757643"/>
            </a:xfrm>
            <a:prstGeom prst="rect">
              <a:avLst/>
            </a:prstGeom>
            <a:noFill/>
          </p:spPr>
          <p:txBody>
            <a:bodyPr wrap="square" rtlCol="0">
              <a:spAutoFit/>
            </a:bodyPr>
            <a:lstStyle/>
            <a:p>
              <a:pPr lvl="0" algn="ctr">
                <a:lnSpc>
                  <a:spcPct val="150000"/>
                </a:lnSpc>
              </a:pPr>
              <a:r>
                <a:rPr lang="zh-CN" altLang="en-US" sz="10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nvGrpSpPr>
          <p:cNvPr id="41" name="组合 40">
            <a:extLst>
              <a:ext uri="{FF2B5EF4-FFF2-40B4-BE49-F238E27FC236}">
                <a16:creationId xmlns:a16="http://schemas.microsoft.com/office/drawing/2014/main" xmlns="" id="{2774A79C-D589-4B2F-AD11-896FBEABAFA6}"/>
              </a:ext>
            </a:extLst>
          </p:cNvPr>
          <p:cNvGrpSpPr/>
          <p:nvPr/>
        </p:nvGrpSpPr>
        <p:grpSpPr>
          <a:xfrm>
            <a:off x="3670806" y="4379510"/>
            <a:ext cx="274484" cy="274484"/>
            <a:chOff x="7454147" y="4420103"/>
            <a:chExt cx="417358" cy="417358"/>
          </a:xfrm>
        </p:grpSpPr>
        <p:sp>
          <p:nvSpPr>
            <p:cNvPr id="42" name="椭圆 41">
              <a:extLst>
                <a:ext uri="{FF2B5EF4-FFF2-40B4-BE49-F238E27FC236}">
                  <a16:creationId xmlns:a16="http://schemas.microsoft.com/office/drawing/2014/main" xmlns="" id="{6D972C76-160E-4EE7-999B-8ED282AB7BB8}"/>
                </a:ext>
              </a:extLst>
            </p:cNvPr>
            <p:cNvSpPr>
              <a:spLocks noChangeAspect="1"/>
            </p:cNvSpPr>
            <p:nvPr/>
          </p:nvSpPr>
          <p:spPr>
            <a:xfrm>
              <a:off x="7454147" y="4420103"/>
              <a:ext cx="417358" cy="417358"/>
            </a:xfrm>
            <a:prstGeom prst="ellipse">
              <a:avLst/>
            </a:prstGeom>
            <a:solidFill>
              <a:schemeClr val="tx1"/>
            </a:solidFill>
            <a:ln w="1905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椭圆 42">
              <a:extLst>
                <a:ext uri="{FF2B5EF4-FFF2-40B4-BE49-F238E27FC236}">
                  <a16:creationId xmlns:a16="http://schemas.microsoft.com/office/drawing/2014/main" xmlns="" id="{AB0CEAA8-6BDB-436F-8291-3DA1C77DE238}"/>
                </a:ext>
              </a:extLst>
            </p:cNvPr>
            <p:cNvSpPr/>
            <p:nvPr/>
          </p:nvSpPr>
          <p:spPr>
            <a:xfrm>
              <a:off x="7542037" y="4509356"/>
              <a:ext cx="241578" cy="241578"/>
            </a:xfrm>
            <a:prstGeom prst="ellipse">
              <a:avLst/>
            </a:prstGeom>
            <a:gradFill flip="none" rotWithShape="1">
              <a:gsLst>
                <a:gs pos="27000">
                  <a:schemeClr val="bg1">
                    <a:lumMod val="85000"/>
                  </a:schemeClr>
                </a:gs>
                <a:gs pos="62000">
                  <a:schemeClr val="bg1"/>
                </a:gs>
              </a:gsLst>
              <a:lin ang="2700000" scaled="1"/>
              <a:tileRect/>
            </a:gradFill>
            <a:ln w="19050">
              <a:gradFill>
                <a:gsLst>
                  <a:gs pos="0">
                    <a:schemeClr val="bg1"/>
                  </a:gs>
                  <a:gs pos="100000">
                    <a:schemeClr val="bg1">
                      <a:lumMod val="85000"/>
                    </a:schemeClr>
                  </a:gs>
                </a:gsLst>
                <a:lin ang="5400000" scaled="1"/>
              </a:gra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4" name="组合 43">
            <a:extLst>
              <a:ext uri="{FF2B5EF4-FFF2-40B4-BE49-F238E27FC236}">
                <a16:creationId xmlns:a16="http://schemas.microsoft.com/office/drawing/2014/main" xmlns="" id="{6D1B5C9D-907C-47D2-B03E-C21FE6AACB65}"/>
              </a:ext>
            </a:extLst>
          </p:cNvPr>
          <p:cNvGrpSpPr/>
          <p:nvPr/>
        </p:nvGrpSpPr>
        <p:grpSpPr>
          <a:xfrm>
            <a:off x="1135234" y="4722857"/>
            <a:ext cx="274484" cy="274484"/>
            <a:chOff x="7454147" y="4420103"/>
            <a:chExt cx="417358" cy="417358"/>
          </a:xfrm>
        </p:grpSpPr>
        <p:sp>
          <p:nvSpPr>
            <p:cNvPr id="45" name="椭圆 44">
              <a:extLst>
                <a:ext uri="{FF2B5EF4-FFF2-40B4-BE49-F238E27FC236}">
                  <a16:creationId xmlns:a16="http://schemas.microsoft.com/office/drawing/2014/main" xmlns="" id="{8F539D96-EFC5-4B4E-9E50-F4B46C2F4337}"/>
                </a:ext>
              </a:extLst>
            </p:cNvPr>
            <p:cNvSpPr>
              <a:spLocks noChangeAspect="1"/>
            </p:cNvSpPr>
            <p:nvPr/>
          </p:nvSpPr>
          <p:spPr>
            <a:xfrm>
              <a:off x="7454147" y="4420103"/>
              <a:ext cx="417358" cy="417358"/>
            </a:xfrm>
            <a:prstGeom prst="ellipse">
              <a:avLst/>
            </a:prstGeom>
            <a:solidFill>
              <a:schemeClr val="tx1"/>
            </a:solidFill>
            <a:ln w="1905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6" name="椭圆 45">
              <a:extLst>
                <a:ext uri="{FF2B5EF4-FFF2-40B4-BE49-F238E27FC236}">
                  <a16:creationId xmlns:a16="http://schemas.microsoft.com/office/drawing/2014/main" xmlns="" id="{9FE10359-D618-4184-8CF4-9D267DD41B80}"/>
                </a:ext>
              </a:extLst>
            </p:cNvPr>
            <p:cNvSpPr/>
            <p:nvPr/>
          </p:nvSpPr>
          <p:spPr>
            <a:xfrm>
              <a:off x="7542037" y="4509356"/>
              <a:ext cx="241578" cy="241578"/>
            </a:xfrm>
            <a:prstGeom prst="ellipse">
              <a:avLst/>
            </a:prstGeom>
            <a:gradFill flip="none" rotWithShape="1">
              <a:gsLst>
                <a:gs pos="27000">
                  <a:schemeClr val="bg1">
                    <a:lumMod val="85000"/>
                  </a:schemeClr>
                </a:gs>
                <a:gs pos="62000">
                  <a:schemeClr val="bg1"/>
                </a:gs>
              </a:gsLst>
              <a:lin ang="2700000" scaled="1"/>
              <a:tileRect/>
            </a:gradFill>
            <a:ln w="19050">
              <a:gradFill>
                <a:gsLst>
                  <a:gs pos="0">
                    <a:schemeClr val="bg1"/>
                  </a:gs>
                  <a:gs pos="100000">
                    <a:schemeClr val="bg1">
                      <a:lumMod val="85000"/>
                    </a:schemeClr>
                  </a:gs>
                </a:gsLst>
                <a:lin ang="5400000" scaled="1"/>
              </a:gra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7" name="组合 46">
            <a:extLst>
              <a:ext uri="{FF2B5EF4-FFF2-40B4-BE49-F238E27FC236}">
                <a16:creationId xmlns:a16="http://schemas.microsoft.com/office/drawing/2014/main" xmlns="" id="{58E0B05E-7DFF-46C6-BA41-CF12C878612F}"/>
              </a:ext>
            </a:extLst>
          </p:cNvPr>
          <p:cNvGrpSpPr/>
          <p:nvPr/>
        </p:nvGrpSpPr>
        <p:grpSpPr>
          <a:xfrm>
            <a:off x="9547522" y="2010091"/>
            <a:ext cx="274484" cy="274484"/>
            <a:chOff x="7454147" y="4420103"/>
            <a:chExt cx="417358" cy="417358"/>
          </a:xfrm>
        </p:grpSpPr>
        <p:sp>
          <p:nvSpPr>
            <p:cNvPr id="48" name="椭圆 47">
              <a:extLst>
                <a:ext uri="{FF2B5EF4-FFF2-40B4-BE49-F238E27FC236}">
                  <a16:creationId xmlns:a16="http://schemas.microsoft.com/office/drawing/2014/main" xmlns="" id="{2D77C5A9-DDBE-4DC3-AF67-236FBAE0AE7D}"/>
                </a:ext>
              </a:extLst>
            </p:cNvPr>
            <p:cNvSpPr>
              <a:spLocks noChangeAspect="1"/>
            </p:cNvSpPr>
            <p:nvPr/>
          </p:nvSpPr>
          <p:spPr>
            <a:xfrm>
              <a:off x="7454147" y="4420103"/>
              <a:ext cx="417358" cy="417358"/>
            </a:xfrm>
            <a:prstGeom prst="ellipse">
              <a:avLst/>
            </a:prstGeom>
            <a:solidFill>
              <a:schemeClr val="tx1"/>
            </a:solidFill>
            <a:ln w="19050">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sp>
          <p:nvSpPr>
            <p:cNvPr id="49" name="椭圆 48">
              <a:extLst>
                <a:ext uri="{FF2B5EF4-FFF2-40B4-BE49-F238E27FC236}">
                  <a16:creationId xmlns:a16="http://schemas.microsoft.com/office/drawing/2014/main" xmlns="" id="{0E8EB3DD-E47F-4BBE-B7D1-7825AB0D5781}"/>
                </a:ext>
              </a:extLst>
            </p:cNvPr>
            <p:cNvSpPr/>
            <p:nvPr/>
          </p:nvSpPr>
          <p:spPr>
            <a:xfrm>
              <a:off x="7542037" y="4509356"/>
              <a:ext cx="241578" cy="241578"/>
            </a:xfrm>
            <a:prstGeom prst="ellipse">
              <a:avLst/>
            </a:prstGeom>
            <a:gradFill flip="none" rotWithShape="1">
              <a:gsLst>
                <a:gs pos="27000">
                  <a:schemeClr val="bg1">
                    <a:lumMod val="85000"/>
                  </a:schemeClr>
                </a:gs>
                <a:gs pos="62000">
                  <a:schemeClr val="bg1"/>
                </a:gs>
              </a:gsLst>
              <a:lin ang="2700000" scaled="1"/>
              <a:tileRect/>
            </a:gradFill>
            <a:ln w="19050">
              <a:gradFill>
                <a:gsLst>
                  <a:gs pos="0">
                    <a:schemeClr val="bg1"/>
                  </a:gs>
                  <a:gs pos="100000">
                    <a:schemeClr val="bg1">
                      <a:lumMod val="85000"/>
                    </a:schemeClr>
                  </a:gs>
                </a:gsLst>
                <a:lin ang="5400000" scaled="1"/>
              </a:gradFill>
            </a:ln>
            <a:effectLst>
              <a:outerShdw blurRad="12700" dist="254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造字工房朗宋（非商用）常规体" pitchFamily="2" charset="-122"/>
                <a:ea typeface="造字工房朗宋（非商用）常规体" pitchFamily="2" charset="-122"/>
              </a:endParaRPr>
            </a:p>
          </p:txBody>
        </p:sp>
      </p:grpSp>
      <p:grpSp>
        <p:nvGrpSpPr>
          <p:cNvPr id="50" name="组合 49">
            <a:extLst>
              <a:ext uri="{FF2B5EF4-FFF2-40B4-BE49-F238E27FC236}">
                <a16:creationId xmlns:a16="http://schemas.microsoft.com/office/drawing/2014/main" xmlns="" id="{BFA549D4-2C7E-4AD4-9543-4652CFCEE889}"/>
              </a:ext>
            </a:extLst>
          </p:cNvPr>
          <p:cNvGrpSpPr/>
          <p:nvPr/>
        </p:nvGrpSpPr>
        <p:grpSpPr>
          <a:xfrm>
            <a:off x="5406042" y="3764418"/>
            <a:ext cx="1483995" cy="2088575"/>
            <a:chOff x="5204460" y="3532603"/>
            <a:chExt cx="1483995" cy="2088575"/>
          </a:xfrm>
          <a:effectLst>
            <a:outerShdw blurRad="127000" sx="104000" sy="104000" algn="ctr" rotWithShape="0">
              <a:prstClr val="black">
                <a:alpha val="30000"/>
              </a:prstClr>
            </a:outerShdw>
          </a:effectLst>
        </p:grpSpPr>
        <p:sp>
          <p:nvSpPr>
            <p:cNvPr id="51" name="任意多边形 78">
              <a:extLst>
                <a:ext uri="{FF2B5EF4-FFF2-40B4-BE49-F238E27FC236}">
                  <a16:creationId xmlns:a16="http://schemas.microsoft.com/office/drawing/2014/main" xmlns="" id="{F915C6DF-89B9-4491-AFDF-E1C8BD70E611}"/>
                </a:ext>
              </a:extLst>
            </p:cNvPr>
            <p:cNvSpPr/>
            <p:nvPr/>
          </p:nvSpPr>
          <p:spPr>
            <a:xfrm>
              <a:off x="5204460" y="3532603"/>
              <a:ext cx="1483995" cy="2088575"/>
            </a:xfrm>
            <a:custGeom>
              <a:avLst/>
              <a:gdLst>
                <a:gd name="connsiteX0" fmla="*/ 741997 w 1483995"/>
                <a:gd name="connsiteY0" fmla="*/ 0 h 2088575"/>
                <a:gd name="connsiteX1" fmla="*/ 745003 w 1483995"/>
                <a:gd name="connsiteY1" fmla="*/ 3197 h 2088575"/>
                <a:gd name="connsiteX2" fmla="*/ 753383 w 1483995"/>
                <a:gd name="connsiteY2" fmla="*/ 86321 h 2088575"/>
                <a:gd name="connsiteX3" fmla="*/ 1225889 w 1483995"/>
                <a:gd name="connsiteY3" fmla="*/ 558828 h 2088575"/>
                <a:gd name="connsiteX4" fmla="*/ 1259282 w 1483995"/>
                <a:gd name="connsiteY4" fmla="*/ 562194 h 2088575"/>
                <a:gd name="connsiteX5" fmla="*/ 1379537 w 1483995"/>
                <a:gd name="connsiteY5" fmla="*/ 562194 h 2088575"/>
                <a:gd name="connsiteX6" fmla="*/ 1483995 w 1483995"/>
                <a:gd name="connsiteY6" fmla="*/ 666652 h 2088575"/>
                <a:gd name="connsiteX7" fmla="*/ 1483995 w 1483995"/>
                <a:gd name="connsiteY7" fmla="*/ 1984117 h 2088575"/>
                <a:gd name="connsiteX8" fmla="*/ 1379537 w 1483995"/>
                <a:gd name="connsiteY8" fmla="*/ 2088575 h 2088575"/>
                <a:gd name="connsiteX9" fmla="*/ 104458 w 1483995"/>
                <a:gd name="connsiteY9" fmla="*/ 2088575 h 2088575"/>
                <a:gd name="connsiteX10" fmla="*/ 0 w 1483995"/>
                <a:gd name="connsiteY10" fmla="*/ 1984117 h 2088575"/>
                <a:gd name="connsiteX11" fmla="*/ 0 w 1483995"/>
                <a:gd name="connsiteY11" fmla="*/ 666652 h 2088575"/>
                <a:gd name="connsiteX12" fmla="*/ 104458 w 1483995"/>
                <a:gd name="connsiteY12" fmla="*/ 562194 h 2088575"/>
                <a:gd name="connsiteX13" fmla="*/ 224714 w 1483995"/>
                <a:gd name="connsiteY13" fmla="*/ 562194 h 2088575"/>
                <a:gd name="connsiteX14" fmla="*/ 258107 w 1483995"/>
                <a:gd name="connsiteY14" fmla="*/ 558828 h 2088575"/>
                <a:gd name="connsiteX15" fmla="*/ 730614 w 1483995"/>
                <a:gd name="connsiteY15" fmla="*/ 86321 h 2088575"/>
                <a:gd name="connsiteX16" fmla="*/ 738994 w 1483995"/>
                <a:gd name="connsiteY16" fmla="*/ 3194 h 208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483995" h="2088575">
                  <a:moveTo>
                    <a:pt x="741997" y="0"/>
                  </a:moveTo>
                  <a:lnTo>
                    <a:pt x="745003" y="3197"/>
                  </a:lnTo>
                  <a:lnTo>
                    <a:pt x="753383" y="86321"/>
                  </a:lnTo>
                  <a:cubicBezTo>
                    <a:pt x="801915" y="323492"/>
                    <a:pt x="988718" y="510296"/>
                    <a:pt x="1225889" y="558828"/>
                  </a:cubicBezTo>
                  <a:lnTo>
                    <a:pt x="1259282" y="562194"/>
                  </a:lnTo>
                  <a:lnTo>
                    <a:pt x="1379537" y="562194"/>
                  </a:lnTo>
                  <a:cubicBezTo>
                    <a:pt x="1437228" y="562194"/>
                    <a:pt x="1483995" y="608961"/>
                    <a:pt x="1483995" y="666652"/>
                  </a:cubicBezTo>
                  <a:lnTo>
                    <a:pt x="1483995" y="1984117"/>
                  </a:lnTo>
                  <a:cubicBezTo>
                    <a:pt x="1483995" y="2041808"/>
                    <a:pt x="1437228" y="2088575"/>
                    <a:pt x="1379537" y="2088575"/>
                  </a:cubicBezTo>
                  <a:lnTo>
                    <a:pt x="104458" y="2088575"/>
                  </a:lnTo>
                  <a:cubicBezTo>
                    <a:pt x="46767" y="2088575"/>
                    <a:pt x="0" y="2041808"/>
                    <a:pt x="0" y="1984117"/>
                  </a:cubicBezTo>
                  <a:lnTo>
                    <a:pt x="0" y="666652"/>
                  </a:lnTo>
                  <a:cubicBezTo>
                    <a:pt x="0" y="608961"/>
                    <a:pt x="46767" y="562194"/>
                    <a:pt x="104458" y="562194"/>
                  </a:cubicBezTo>
                  <a:lnTo>
                    <a:pt x="224714" y="562194"/>
                  </a:lnTo>
                  <a:lnTo>
                    <a:pt x="258107" y="558828"/>
                  </a:lnTo>
                  <a:cubicBezTo>
                    <a:pt x="495278" y="510296"/>
                    <a:pt x="682082" y="323492"/>
                    <a:pt x="730614" y="86321"/>
                  </a:cubicBezTo>
                  <a:lnTo>
                    <a:pt x="738994" y="319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2" name="任意多边形 79">
              <a:extLst>
                <a:ext uri="{FF2B5EF4-FFF2-40B4-BE49-F238E27FC236}">
                  <a16:creationId xmlns:a16="http://schemas.microsoft.com/office/drawing/2014/main" xmlns="" id="{0AC5C852-9C8E-4729-82C7-C23F4D89B40F}"/>
                </a:ext>
              </a:extLst>
            </p:cNvPr>
            <p:cNvSpPr/>
            <p:nvPr/>
          </p:nvSpPr>
          <p:spPr>
            <a:xfrm>
              <a:off x="5204460" y="5496560"/>
              <a:ext cx="1483995" cy="124618"/>
            </a:xfrm>
            <a:custGeom>
              <a:avLst/>
              <a:gdLst>
                <a:gd name="connsiteX0" fmla="*/ 0 w 1483995"/>
                <a:gd name="connsiteY0" fmla="*/ 0 h 124618"/>
                <a:gd name="connsiteX1" fmla="*/ 1483995 w 1483995"/>
                <a:gd name="connsiteY1" fmla="*/ 0 h 124618"/>
                <a:gd name="connsiteX2" fmla="*/ 1483995 w 1483995"/>
                <a:gd name="connsiteY2" fmla="*/ 20160 h 124618"/>
                <a:gd name="connsiteX3" fmla="*/ 1379537 w 1483995"/>
                <a:gd name="connsiteY3" fmla="*/ 124618 h 124618"/>
                <a:gd name="connsiteX4" fmla="*/ 104458 w 1483995"/>
                <a:gd name="connsiteY4" fmla="*/ 124618 h 124618"/>
                <a:gd name="connsiteX5" fmla="*/ 0 w 1483995"/>
                <a:gd name="connsiteY5" fmla="*/ 20160 h 12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3995" h="124618">
                  <a:moveTo>
                    <a:pt x="0" y="0"/>
                  </a:moveTo>
                  <a:lnTo>
                    <a:pt x="1483995" y="0"/>
                  </a:lnTo>
                  <a:lnTo>
                    <a:pt x="1483995" y="20160"/>
                  </a:lnTo>
                  <a:cubicBezTo>
                    <a:pt x="1483995" y="77851"/>
                    <a:pt x="1437228" y="124618"/>
                    <a:pt x="1379537" y="124618"/>
                  </a:cubicBezTo>
                  <a:lnTo>
                    <a:pt x="104458" y="124618"/>
                  </a:lnTo>
                  <a:cubicBezTo>
                    <a:pt x="46767" y="124618"/>
                    <a:pt x="0" y="77851"/>
                    <a:pt x="0" y="2016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3" name="组合 52">
            <a:extLst>
              <a:ext uri="{FF2B5EF4-FFF2-40B4-BE49-F238E27FC236}">
                <a16:creationId xmlns:a16="http://schemas.microsoft.com/office/drawing/2014/main" xmlns="" id="{197A9070-6080-4D84-AB83-D19B53C42FDA}"/>
              </a:ext>
            </a:extLst>
          </p:cNvPr>
          <p:cNvGrpSpPr/>
          <p:nvPr/>
        </p:nvGrpSpPr>
        <p:grpSpPr>
          <a:xfrm>
            <a:off x="6010556" y="3038026"/>
            <a:ext cx="273600" cy="273600"/>
            <a:chOff x="6352425" y="3038026"/>
            <a:chExt cx="273600" cy="273600"/>
          </a:xfrm>
        </p:grpSpPr>
        <p:sp>
          <p:nvSpPr>
            <p:cNvPr id="54" name="泪滴形 53">
              <a:extLst>
                <a:ext uri="{FF2B5EF4-FFF2-40B4-BE49-F238E27FC236}">
                  <a16:creationId xmlns:a16="http://schemas.microsoft.com/office/drawing/2014/main" xmlns="" id="{D1651FBD-53CF-4507-A015-5DD2B69F4FAF}"/>
                </a:ext>
              </a:extLst>
            </p:cNvPr>
            <p:cNvSpPr>
              <a:spLocks noChangeAspect="1"/>
            </p:cNvSpPr>
            <p:nvPr/>
          </p:nvSpPr>
          <p:spPr>
            <a:xfrm rot="8100000">
              <a:off x="6352425" y="3038026"/>
              <a:ext cx="273600" cy="273600"/>
            </a:xfrm>
            <a:prstGeom prst="teardrop">
              <a:avLst>
                <a:gd name="adj" fmla="val 200000"/>
              </a:avLst>
            </a:prstGeom>
            <a:solidFill>
              <a:schemeClr val="tx1"/>
            </a:solidFill>
            <a:ln>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椭圆 54">
              <a:extLst>
                <a:ext uri="{FF2B5EF4-FFF2-40B4-BE49-F238E27FC236}">
                  <a16:creationId xmlns:a16="http://schemas.microsoft.com/office/drawing/2014/main" xmlns="" id="{7D17260B-037F-4614-A7CB-74595E453416}"/>
                </a:ext>
              </a:extLst>
            </p:cNvPr>
            <p:cNvSpPr>
              <a:spLocks noChangeAspect="1"/>
            </p:cNvSpPr>
            <p:nvPr/>
          </p:nvSpPr>
          <p:spPr>
            <a:xfrm>
              <a:off x="6411519" y="3089978"/>
              <a:ext cx="158400" cy="158400"/>
            </a:xfrm>
            <a:prstGeom prst="ellipse">
              <a:avLst/>
            </a:prstGeom>
            <a:gradFill flip="none" rotWithShape="1">
              <a:gsLst>
                <a:gs pos="27000">
                  <a:schemeClr val="bg1">
                    <a:lumMod val="85000"/>
                  </a:schemeClr>
                </a:gs>
                <a:gs pos="62000">
                  <a:schemeClr val="bg1"/>
                </a:gs>
              </a:gsLst>
              <a:lin ang="2700000" scaled="1"/>
              <a:tileRect/>
            </a:gradFill>
            <a:ln w="19050">
              <a:gradFill>
                <a:gsLst>
                  <a:gs pos="0">
                    <a:schemeClr val="bg1"/>
                  </a:gs>
                  <a:gs pos="100000">
                    <a:schemeClr val="bg1">
                      <a:lumMod val="85000"/>
                    </a:schemeClr>
                  </a:gs>
                </a:gsLst>
                <a:lin ang="5400000" scaled="1"/>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56" name="文本框 55">
            <a:extLst>
              <a:ext uri="{FF2B5EF4-FFF2-40B4-BE49-F238E27FC236}">
                <a16:creationId xmlns:a16="http://schemas.microsoft.com/office/drawing/2014/main" xmlns="" id="{540AF8C6-FA91-4215-A6EE-C0AE2000C8FC}"/>
              </a:ext>
            </a:extLst>
          </p:cNvPr>
          <p:cNvSpPr txBox="1"/>
          <p:nvPr/>
        </p:nvSpPr>
        <p:spPr>
          <a:xfrm>
            <a:off x="5517098" y="4392452"/>
            <a:ext cx="1261885" cy="307777"/>
          </a:xfrm>
          <a:prstGeom prst="rect">
            <a:avLst/>
          </a:prstGeom>
          <a:noFill/>
        </p:spPr>
        <p:txBody>
          <a:bodyPr wrap="none" rtlCol="0">
            <a:spAutoFit/>
          </a:bodyPr>
          <a:lstStyle/>
          <a:p>
            <a:pPr algn="ctr"/>
            <a:r>
              <a:rPr lang="zh-CN" altLang="en-US" sz="1400" b="1" dirty="0">
                <a:solidFill>
                  <a:schemeClr val="bg2">
                    <a:lumMod val="25000"/>
                  </a:schemeClr>
                </a:solidFill>
                <a:latin typeface="微软雅黑" panose="020B0503020204020204" pitchFamily="34" charset="-122"/>
                <a:ea typeface="微软雅黑" panose="020B0503020204020204" pitchFamily="34" charset="-122"/>
              </a:rPr>
              <a:t>标题文本预设</a:t>
            </a:r>
          </a:p>
        </p:txBody>
      </p:sp>
      <p:sp>
        <p:nvSpPr>
          <p:cNvPr id="57" name="文本框 56">
            <a:extLst>
              <a:ext uri="{FF2B5EF4-FFF2-40B4-BE49-F238E27FC236}">
                <a16:creationId xmlns:a16="http://schemas.microsoft.com/office/drawing/2014/main" xmlns="" id="{8AA41E25-22B9-4EFC-81B4-9149F5EEFB19}"/>
              </a:ext>
            </a:extLst>
          </p:cNvPr>
          <p:cNvSpPr txBox="1"/>
          <p:nvPr/>
        </p:nvSpPr>
        <p:spPr>
          <a:xfrm>
            <a:off x="5406043" y="4626943"/>
            <a:ext cx="1483994" cy="1015663"/>
          </a:xfrm>
          <a:prstGeom prst="rect">
            <a:avLst/>
          </a:prstGeom>
          <a:noFill/>
        </p:spPr>
        <p:txBody>
          <a:bodyPr wrap="square" rtlCol="0">
            <a:spAutoFit/>
          </a:bodyPr>
          <a:lstStyle/>
          <a:p>
            <a:pPr>
              <a:lnSpc>
                <a:spcPct val="150000"/>
              </a:lnSpc>
            </a:pPr>
            <a:r>
              <a:rPr lang="zh-CN" altLang="en-US" sz="1000" dirty="0">
                <a:solidFill>
                  <a:schemeClr val="tx1">
                    <a:lumMod val="75000"/>
                    <a:lumOff val="25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nvGrpSpPr>
          <p:cNvPr id="58" name="组合 57">
            <a:extLst>
              <a:ext uri="{FF2B5EF4-FFF2-40B4-BE49-F238E27FC236}">
                <a16:creationId xmlns:a16="http://schemas.microsoft.com/office/drawing/2014/main" xmlns="" id="{139116A8-9FB8-47C3-B7BC-0FC9450C0EC6}"/>
              </a:ext>
            </a:extLst>
          </p:cNvPr>
          <p:cNvGrpSpPr/>
          <p:nvPr/>
        </p:nvGrpSpPr>
        <p:grpSpPr>
          <a:xfrm>
            <a:off x="299093" y="5202796"/>
            <a:ext cx="1865066" cy="1065420"/>
            <a:chOff x="909370" y="2800956"/>
            <a:chExt cx="1865066" cy="1065420"/>
          </a:xfrm>
        </p:grpSpPr>
        <p:sp>
          <p:nvSpPr>
            <p:cNvPr id="59" name="文本框 58">
              <a:extLst>
                <a:ext uri="{FF2B5EF4-FFF2-40B4-BE49-F238E27FC236}">
                  <a16:creationId xmlns:a16="http://schemas.microsoft.com/office/drawing/2014/main" xmlns="" id="{92EB1611-A17F-4A66-831C-6E9DA36C3041}"/>
                </a:ext>
              </a:extLst>
            </p:cNvPr>
            <p:cNvSpPr txBox="1"/>
            <p:nvPr/>
          </p:nvSpPr>
          <p:spPr>
            <a:xfrm>
              <a:off x="1210961" y="2800956"/>
              <a:ext cx="1261884" cy="307777"/>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标题文本预设</a:t>
              </a:r>
            </a:p>
          </p:txBody>
        </p:sp>
        <p:sp>
          <p:nvSpPr>
            <p:cNvPr id="60" name="文本框 59">
              <a:extLst>
                <a:ext uri="{FF2B5EF4-FFF2-40B4-BE49-F238E27FC236}">
                  <a16:creationId xmlns:a16="http://schemas.microsoft.com/office/drawing/2014/main" xmlns="" id="{0A3DB519-286A-442C-8133-CC2C87481D87}"/>
                </a:ext>
              </a:extLst>
            </p:cNvPr>
            <p:cNvSpPr txBox="1"/>
            <p:nvPr/>
          </p:nvSpPr>
          <p:spPr>
            <a:xfrm>
              <a:off x="909370" y="3108733"/>
              <a:ext cx="1865066" cy="757643"/>
            </a:xfrm>
            <a:prstGeom prst="rect">
              <a:avLst/>
            </a:prstGeom>
            <a:noFill/>
          </p:spPr>
          <p:txBody>
            <a:bodyPr wrap="square" rtlCol="0">
              <a:spAutoFit/>
            </a:bodyPr>
            <a:lstStyle/>
            <a:p>
              <a:pPr algn="ctr">
                <a:lnSpc>
                  <a:spcPct val="150000"/>
                </a:lnSpc>
              </a:pPr>
              <a:r>
                <a:rPr lang="zh-CN" altLang="en-US" sz="10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nvGrpSpPr>
          <p:cNvPr id="61" name="组合 60">
            <a:extLst>
              <a:ext uri="{FF2B5EF4-FFF2-40B4-BE49-F238E27FC236}">
                <a16:creationId xmlns:a16="http://schemas.microsoft.com/office/drawing/2014/main" xmlns="" id="{A11D1BC4-136D-485C-BA0C-06730C6221E1}"/>
              </a:ext>
            </a:extLst>
          </p:cNvPr>
          <p:cNvGrpSpPr/>
          <p:nvPr/>
        </p:nvGrpSpPr>
        <p:grpSpPr>
          <a:xfrm>
            <a:off x="8720531" y="2631716"/>
            <a:ext cx="2012434" cy="969770"/>
            <a:chOff x="945146" y="2714250"/>
            <a:chExt cx="2012434" cy="969770"/>
          </a:xfrm>
        </p:grpSpPr>
        <p:sp>
          <p:nvSpPr>
            <p:cNvPr id="62" name="文本框 61">
              <a:extLst>
                <a:ext uri="{FF2B5EF4-FFF2-40B4-BE49-F238E27FC236}">
                  <a16:creationId xmlns:a16="http://schemas.microsoft.com/office/drawing/2014/main" xmlns="" id="{378620D4-766A-40FC-8559-10395CB3FA82}"/>
                </a:ext>
              </a:extLst>
            </p:cNvPr>
            <p:cNvSpPr txBox="1"/>
            <p:nvPr/>
          </p:nvSpPr>
          <p:spPr>
            <a:xfrm>
              <a:off x="1301831" y="2714250"/>
              <a:ext cx="1261884" cy="307777"/>
            </a:xfrm>
            <a:prstGeom prst="rect">
              <a:avLst/>
            </a:prstGeom>
            <a:noFill/>
          </p:spPr>
          <p:txBody>
            <a:bodyPr wrap="none" rtlCol="0">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标题文本预设</a:t>
              </a:r>
            </a:p>
          </p:txBody>
        </p:sp>
        <p:sp>
          <p:nvSpPr>
            <p:cNvPr id="63" name="文本框 62">
              <a:extLst>
                <a:ext uri="{FF2B5EF4-FFF2-40B4-BE49-F238E27FC236}">
                  <a16:creationId xmlns:a16="http://schemas.microsoft.com/office/drawing/2014/main" xmlns="" id="{E0668F63-D577-43AE-AB84-2480F1EEAB50}"/>
                </a:ext>
              </a:extLst>
            </p:cNvPr>
            <p:cNvSpPr txBox="1"/>
            <p:nvPr/>
          </p:nvSpPr>
          <p:spPr>
            <a:xfrm>
              <a:off x="945146" y="2926377"/>
              <a:ext cx="2012434" cy="757643"/>
            </a:xfrm>
            <a:prstGeom prst="rect">
              <a:avLst/>
            </a:prstGeom>
            <a:noFill/>
          </p:spPr>
          <p:txBody>
            <a:bodyPr wrap="square" rtlCol="0">
              <a:spAutoFit/>
            </a:bodyPr>
            <a:lstStyle/>
            <a:p>
              <a:pPr lvl="0" algn="ctr">
                <a:lnSpc>
                  <a:spcPct val="150000"/>
                </a:lnSpc>
              </a:pPr>
              <a:r>
                <a:rPr lang="zh-CN" altLang="en-US" sz="1000" dirty="0">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grpSp>
      <p:grpSp>
        <p:nvGrpSpPr>
          <p:cNvPr id="64" name="组合 63">
            <a:extLst>
              <a:ext uri="{FF2B5EF4-FFF2-40B4-BE49-F238E27FC236}">
                <a16:creationId xmlns:a16="http://schemas.microsoft.com/office/drawing/2014/main" xmlns="" id="{36FE721E-83E9-4247-AB03-FA25489EC02C}"/>
              </a:ext>
            </a:extLst>
          </p:cNvPr>
          <p:cNvGrpSpPr/>
          <p:nvPr/>
        </p:nvGrpSpPr>
        <p:grpSpPr>
          <a:xfrm>
            <a:off x="3169127" y="3810364"/>
            <a:ext cx="1272540" cy="484002"/>
            <a:chOff x="1125379" y="4135623"/>
            <a:chExt cx="1272540" cy="484002"/>
          </a:xfrm>
          <a:solidFill>
            <a:schemeClr val="tx1"/>
          </a:solidFill>
        </p:grpSpPr>
        <p:sp>
          <p:nvSpPr>
            <p:cNvPr id="65" name="任意多边形 92">
              <a:extLst>
                <a:ext uri="{FF2B5EF4-FFF2-40B4-BE49-F238E27FC236}">
                  <a16:creationId xmlns:a16="http://schemas.microsoft.com/office/drawing/2014/main" xmlns="" id="{FE202736-85ED-4F6A-903F-DF73A2DC3C45}"/>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6" name="文本框 65">
              <a:extLst>
                <a:ext uri="{FF2B5EF4-FFF2-40B4-BE49-F238E27FC236}">
                  <a16:creationId xmlns:a16="http://schemas.microsoft.com/office/drawing/2014/main" xmlns="" id="{5F8882A6-765B-4624-B20D-E7A3A8912D21}"/>
                </a:ext>
              </a:extLst>
            </p:cNvPr>
            <p:cNvSpPr txBox="1"/>
            <p:nvPr/>
          </p:nvSpPr>
          <p:spPr>
            <a:xfrm>
              <a:off x="1207474" y="4175145"/>
              <a:ext cx="1107996" cy="307777"/>
            </a:xfrm>
            <a:prstGeom prst="rect">
              <a:avLst/>
            </a:prstGeom>
            <a:grpFill/>
          </p:spPr>
          <p:txBody>
            <a:bodyPr wrap="non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2008-2013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67" name="组合 66">
            <a:extLst>
              <a:ext uri="{FF2B5EF4-FFF2-40B4-BE49-F238E27FC236}">
                <a16:creationId xmlns:a16="http://schemas.microsoft.com/office/drawing/2014/main" xmlns="" id="{AD05B2AB-98B1-4EF9-BE0B-F347ED97BE7A}"/>
              </a:ext>
            </a:extLst>
          </p:cNvPr>
          <p:cNvGrpSpPr/>
          <p:nvPr/>
        </p:nvGrpSpPr>
        <p:grpSpPr>
          <a:xfrm>
            <a:off x="5511086" y="2467785"/>
            <a:ext cx="1272540" cy="484002"/>
            <a:chOff x="1125379" y="4135623"/>
            <a:chExt cx="1272540" cy="484002"/>
          </a:xfrm>
          <a:solidFill>
            <a:schemeClr val="tx1"/>
          </a:solidFill>
        </p:grpSpPr>
        <p:sp>
          <p:nvSpPr>
            <p:cNvPr id="68" name="任意多边形 95">
              <a:extLst>
                <a:ext uri="{FF2B5EF4-FFF2-40B4-BE49-F238E27FC236}">
                  <a16:creationId xmlns:a16="http://schemas.microsoft.com/office/drawing/2014/main" xmlns="" id="{302EF1B7-54B3-4D5F-B749-6AEDE88636FC}"/>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69" name="文本框 68">
              <a:extLst>
                <a:ext uri="{FF2B5EF4-FFF2-40B4-BE49-F238E27FC236}">
                  <a16:creationId xmlns:a16="http://schemas.microsoft.com/office/drawing/2014/main" xmlns="" id="{6BD9FCB7-2643-4C23-9C52-064C89535786}"/>
                </a:ext>
              </a:extLst>
            </p:cNvPr>
            <p:cNvSpPr txBox="1"/>
            <p:nvPr/>
          </p:nvSpPr>
          <p:spPr>
            <a:xfrm>
              <a:off x="1207474" y="4175145"/>
              <a:ext cx="1107996" cy="307777"/>
            </a:xfrm>
            <a:prstGeom prst="rect">
              <a:avLst/>
            </a:prstGeom>
            <a:grpFill/>
          </p:spPr>
          <p:txBody>
            <a:bodyPr wrap="non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2013-2016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70" name="组合 69">
            <a:extLst>
              <a:ext uri="{FF2B5EF4-FFF2-40B4-BE49-F238E27FC236}">
                <a16:creationId xmlns:a16="http://schemas.microsoft.com/office/drawing/2014/main" xmlns="" id="{2EE6E64A-5BC4-4F46-BD4B-4F2B9C060A5F}"/>
              </a:ext>
            </a:extLst>
          </p:cNvPr>
          <p:cNvGrpSpPr/>
          <p:nvPr/>
        </p:nvGrpSpPr>
        <p:grpSpPr>
          <a:xfrm>
            <a:off x="9046048" y="1439937"/>
            <a:ext cx="1272540" cy="484002"/>
            <a:chOff x="1125379" y="4135623"/>
            <a:chExt cx="1272540" cy="484002"/>
          </a:xfrm>
          <a:solidFill>
            <a:schemeClr val="tx1"/>
          </a:solidFill>
        </p:grpSpPr>
        <p:sp>
          <p:nvSpPr>
            <p:cNvPr id="71" name="任意多边形 98">
              <a:extLst>
                <a:ext uri="{FF2B5EF4-FFF2-40B4-BE49-F238E27FC236}">
                  <a16:creationId xmlns:a16="http://schemas.microsoft.com/office/drawing/2014/main" xmlns="" id="{C4960FB9-B538-437E-8B80-0A9AC2072FF4}"/>
                </a:ext>
              </a:extLst>
            </p:cNvPr>
            <p:cNvSpPr/>
            <p:nvPr/>
          </p:nvSpPr>
          <p:spPr>
            <a:xfrm>
              <a:off x="1125379" y="4135623"/>
              <a:ext cx="1272540" cy="484002"/>
            </a:xfrm>
            <a:custGeom>
              <a:avLst/>
              <a:gdLst>
                <a:gd name="connsiteX0" fmla="*/ 39829 w 1272540"/>
                <a:gd name="connsiteY0" fmla="*/ 0 h 484002"/>
                <a:gd name="connsiteX1" fmla="*/ 1232711 w 1272540"/>
                <a:gd name="connsiteY1" fmla="*/ 0 h 484002"/>
                <a:gd name="connsiteX2" fmla="*/ 1272540 w 1272540"/>
                <a:gd name="connsiteY2" fmla="*/ 39829 h 484002"/>
                <a:gd name="connsiteX3" fmla="*/ 1272540 w 1272540"/>
                <a:gd name="connsiteY3" fmla="*/ 342007 h 484002"/>
                <a:gd name="connsiteX4" fmla="*/ 1232711 w 1272540"/>
                <a:gd name="connsiteY4" fmla="*/ 381836 h 484002"/>
                <a:gd name="connsiteX5" fmla="*/ 708543 w 1272540"/>
                <a:gd name="connsiteY5" fmla="*/ 381836 h 484002"/>
                <a:gd name="connsiteX6" fmla="*/ 636271 w 1272540"/>
                <a:gd name="connsiteY6" fmla="*/ 484002 h 484002"/>
                <a:gd name="connsiteX7" fmla="*/ 563998 w 1272540"/>
                <a:gd name="connsiteY7" fmla="*/ 381836 h 484002"/>
                <a:gd name="connsiteX8" fmla="*/ 39829 w 1272540"/>
                <a:gd name="connsiteY8" fmla="*/ 381836 h 484002"/>
                <a:gd name="connsiteX9" fmla="*/ 0 w 1272540"/>
                <a:gd name="connsiteY9" fmla="*/ 342007 h 484002"/>
                <a:gd name="connsiteX10" fmla="*/ 0 w 1272540"/>
                <a:gd name="connsiteY10" fmla="*/ 39829 h 484002"/>
                <a:gd name="connsiteX11" fmla="*/ 39829 w 1272540"/>
                <a:gd name="connsiteY11" fmla="*/ 0 h 484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72540" h="484002">
                  <a:moveTo>
                    <a:pt x="39829" y="0"/>
                  </a:moveTo>
                  <a:lnTo>
                    <a:pt x="1232711" y="0"/>
                  </a:lnTo>
                  <a:cubicBezTo>
                    <a:pt x="1254708" y="0"/>
                    <a:pt x="1272540" y="17832"/>
                    <a:pt x="1272540" y="39829"/>
                  </a:cubicBezTo>
                  <a:lnTo>
                    <a:pt x="1272540" y="342007"/>
                  </a:lnTo>
                  <a:cubicBezTo>
                    <a:pt x="1272540" y="364004"/>
                    <a:pt x="1254708" y="381836"/>
                    <a:pt x="1232711" y="381836"/>
                  </a:cubicBezTo>
                  <a:lnTo>
                    <a:pt x="708543" y="381836"/>
                  </a:lnTo>
                  <a:lnTo>
                    <a:pt x="636271" y="484002"/>
                  </a:lnTo>
                  <a:lnTo>
                    <a:pt x="563998" y="381836"/>
                  </a:lnTo>
                  <a:lnTo>
                    <a:pt x="39829" y="381836"/>
                  </a:lnTo>
                  <a:cubicBezTo>
                    <a:pt x="17832" y="381836"/>
                    <a:pt x="0" y="364004"/>
                    <a:pt x="0" y="342007"/>
                  </a:cubicBezTo>
                  <a:lnTo>
                    <a:pt x="0" y="39829"/>
                  </a:lnTo>
                  <a:cubicBezTo>
                    <a:pt x="0" y="17832"/>
                    <a:pt x="17832" y="0"/>
                    <a:pt x="39829" y="0"/>
                  </a:cubicBezTo>
                  <a:close/>
                </a:path>
              </a:pathLst>
            </a:custGeom>
            <a:grpFill/>
            <a:ln w="19050">
              <a:noFill/>
            </a:ln>
            <a:effectLst>
              <a:outerShdw blurRad="1270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pitchFamily="34" charset="-122"/>
                <a:ea typeface="微软雅黑" panose="020B0503020204020204" pitchFamily="34" charset="-122"/>
              </a:endParaRPr>
            </a:p>
          </p:txBody>
        </p:sp>
        <p:sp>
          <p:nvSpPr>
            <p:cNvPr id="72" name="文本框 71">
              <a:extLst>
                <a:ext uri="{FF2B5EF4-FFF2-40B4-BE49-F238E27FC236}">
                  <a16:creationId xmlns:a16="http://schemas.microsoft.com/office/drawing/2014/main" xmlns="" id="{D7D54E88-BBF5-4875-BB60-B7D76E8FEF24}"/>
                </a:ext>
              </a:extLst>
            </p:cNvPr>
            <p:cNvSpPr txBox="1"/>
            <p:nvPr/>
          </p:nvSpPr>
          <p:spPr>
            <a:xfrm>
              <a:off x="1207471" y="4175145"/>
              <a:ext cx="1107996" cy="307777"/>
            </a:xfrm>
            <a:prstGeom prst="rect">
              <a:avLst/>
            </a:prstGeom>
            <a:grpFill/>
          </p:spPr>
          <p:txBody>
            <a:bodyPr wrap="non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2016-2019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grpSp>
        <p:nvGrpSpPr>
          <p:cNvPr id="286" name="组合 285">
            <a:extLst>
              <a:ext uri="{FF2B5EF4-FFF2-40B4-BE49-F238E27FC236}">
                <a16:creationId xmlns:a16="http://schemas.microsoft.com/office/drawing/2014/main" xmlns="" id="{42935513-1927-4007-B188-8B99BFF62330}"/>
              </a:ext>
            </a:extLst>
          </p:cNvPr>
          <p:cNvGrpSpPr/>
          <p:nvPr/>
        </p:nvGrpSpPr>
        <p:grpSpPr>
          <a:xfrm>
            <a:off x="8580081" y="3785065"/>
            <a:ext cx="331616" cy="2562671"/>
            <a:chOff x="7776616" y="1008311"/>
            <a:chExt cx="432048" cy="3338790"/>
          </a:xfrm>
        </p:grpSpPr>
        <p:sp>
          <p:nvSpPr>
            <p:cNvPr id="287" name="圆角矩形 12">
              <a:extLst>
                <a:ext uri="{FF2B5EF4-FFF2-40B4-BE49-F238E27FC236}">
                  <a16:creationId xmlns:a16="http://schemas.microsoft.com/office/drawing/2014/main" xmlns="" id="{6338C627-BBED-4750-AA1D-50D793FF5796}"/>
                </a:ext>
              </a:extLst>
            </p:cNvPr>
            <p:cNvSpPr/>
            <p:nvPr/>
          </p:nvSpPr>
          <p:spPr>
            <a:xfrm>
              <a:off x="7776616" y="1008311"/>
              <a:ext cx="432048" cy="3338790"/>
            </a:xfrm>
            <a:prstGeom prst="roundRect">
              <a:avLst>
                <a:gd name="adj" fmla="val 50000"/>
              </a:avLst>
            </a:prstGeom>
            <a:gradFill flip="none" rotWithShape="1">
              <a:gsLst>
                <a:gs pos="0">
                  <a:schemeClr val="bg1">
                    <a:lumMod val="75000"/>
                  </a:schemeClr>
                </a:gs>
                <a:gs pos="50000">
                  <a:schemeClr val="bg1">
                    <a:lumMod val="95000"/>
                  </a:schemeClr>
                </a:gs>
                <a:gs pos="100000">
                  <a:schemeClr val="bg1">
                    <a:shade val="100000"/>
                    <a:satMod val="115000"/>
                  </a:schemeClr>
                </a:gs>
              </a:gsLst>
              <a:lin ang="8100000" scaled="1"/>
              <a:tileRect/>
            </a:gradFill>
            <a:ln>
              <a:solidFill>
                <a:schemeClr val="bg1"/>
              </a:solid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88" name="圆角矩形 41">
              <a:extLst>
                <a:ext uri="{FF2B5EF4-FFF2-40B4-BE49-F238E27FC236}">
                  <a16:creationId xmlns:a16="http://schemas.microsoft.com/office/drawing/2014/main" xmlns="" id="{5F3C4534-6EF3-4946-B5A0-E95F27AA3772}"/>
                </a:ext>
              </a:extLst>
            </p:cNvPr>
            <p:cNvSpPr/>
            <p:nvPr/>
          </p:nvSpPr>
          <p:spPr>
            <a:xfrm>
              <a:off x="7828528" y="1060223"/>
              <a:ext cx="327672" cy="3240360"/>
            </a:xfrm>
            <a:prstGeom prst="roundRect">
              <a:avLst>
                <a:gd name="adj" fmla="val 50000"/>
              </a:avLst>
            </a:prstGeom>
            <a:solidFill>
              <a:schemeClr val="tx1">
                <a:lumMod val="50000"/>
                <a:lumOff val="50000"/>
              </a:schemeClr>
            </a:solidFill>
            <a:ln>
              <a:no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289" name="圆角矩形 42">
            <a:extLst>
              <a:ext uri="{FF2B5EF4-FFF2-40B4-BE49-F238E27FC236}">
                <a16:creationId xmlns:a16="http://schemas.microsoft.com/office/drawing/2014/main" xmlns="" id="{2CD51D34-E4C9-4ED6-BF25-736A4EA2796D}"/>
              </a:ext>
            </a:extLst>
          </p:cNvPr>
          <p:cNvSpPr/>
          <p:nvPr/>
        </p:nvSpPr>
        <p:spPr>
          <a:xfrm>
            <a:off x="8628677" y="4183140"/>
            <a:ext cx="229388" cy="2121701"/>
          </a:xfrm>
          <a:prstGeom prst="roundRect">
            <a:avLst>
              <a:gd name="adj" fmla="val 50000"/>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90" name="组合 289">
            <a:extLst>
              <a:ext uri="{FF2B5EF4-FFF2-40B4-BE49-F238E27FC236}">
                <a16:creationId xmlns:a16="http://schemas.microsoft.com/office/drawing/2014/main" xmlns="" id="{DDFF013F-A9CA-447E-B737-52181BD6C804}"/>
              </a:ext>
            </a:extLst>
          </p:cNvPr>
          <p:cNvGrpSpPr/>
          <p:nvPr/>
        </p:nvGrpSpPr>
        <p:grpSpPr>
          <a:xfrm>
            <a:off x="9206707" y="3785065"/>
            <a:ext cx="331616" cy="2562671"/>
            <a:chOff x="7776616" y="1008311"/>
            <a:chExt cx="432048" cy="3338790"/>
          </a:xfrm>
        </p:grpSpPr>
        <p:sp>
          <p:nvSpPr>
            <p:cNvPr id="291" name="圆角矩形 44">
              <a:extLst>
                <a:ext uri="{FF2B5EF4-FFF2-40B4-BE49-F238E27FC236}">
                  <a16:creationId xmlns:a16="http://schemas.microsoft.com/office/drawing/2014/main" xmlns="" id="{34A25817-21FE-4588-9DF4-DCE1CC12F759}"/>
                </a:ext>
              </a:extLst>
            </p:cNvPr>
            <p:cNvSpPr/>
            <p:nvPr/>
          </p:nvSpPr>
          <p:spPr>
            <a:xfrm>
              <a:off x="7776616" y="1008311"/>
              <a:ext cx="432048" cy="3338790"/>
            </a:xfrm>
            <a:prstGeom prst="roundRect">
              <a:avLst>
                <a:gd name="adj" fmla="val 50000"/>
              </a:avLst>
            </a:prstGeom>
            <a:gradFill flip="none" rotWithShape="1">
              <a:gsLst>
                <a:gs pos="0">
                  <a:schemeClr val="bg1">
                    <a:lumMod val="75000"/>
                  </a:schemeClr>
                </a:gs>
                <a:gs pos="50000">
                  <a:schemeClr val="bg1">
                    <a:lumMod val="95000"/>
                  </a:schemeClr>
                </a:gs>
                <a:gs pos="100000">
                  <a:schemeClr val="bg1">
                    <a:shade val="100000"/>
                    <a:satMod val="115000"/>
                  </a:schemeClr>
                </a:gs>
              </a:gsLst>
              <a:lin ang="8100000" scaled="1"/>
              <a:tileRect/>
            </a:gradFill>
            <a:ln>
              <a:solidFill>
                <a:schemeClr val="bg1"/>
              </a:solid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92" name="圆角矩形 45">
              <a:extLst>
                <a:ext uri="{FF2B5EF4-FFF2-40B4-BE49-F238E27FC236}">
                  <a16:creationId xmlns:a16="http://schemas.microsoft.com/office/drawing/2014/main" xmlns="" id="{A7D81C1A-B66D-4CE2-B8E7-9A9D2F249630}"/>
                </a:ext>
              </a:extLst>
            </p:cNvPr>
            <p:cNvSpPr/>
            <p:nvPr/>
          </p:nvSpPr>
          <p:spPr>
            <a:xfrm>
              <a:off x="7828528" y="1060223"/>
              <a:ext cx="327672" cy="3240360"/>
            </a:xfrm>
            <a:prstGeom prst="roundRect">
              <a:avLst>
                <a:gd name="adj" fmla="val 50000"/>
              </a:avLst>
            </a:prstGeom>
            <a:solidFill>
              <a:schemeClr val="tx1">
                <a:lumMod val="50000"/>
                <a:lumOff val="50000"/>
              </a:schemeClr>
            </a:solidFill>
            <a:ln>
              <a:no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293" name="圆角矩形 46">
            <a:extLst>
              <a:ext uri="{FF2B5EF4-FFF2-40B4-BE49-F238E27FC236}">
                <a16:creationId xmlns:a16="http://schemas.microsoft.com/office/drawing/2014/main" xmlns="" id="{9C85987B-A5E1-479E-9F95-43C98944DCF9}"/>
              </a:ext>
            </a:extLst>
          </p:cNvPr>
          <p:cNvSpPr/>
          <p:nvPr/>
        </p:nvSpPr>
        <p:spPr>
          <a:xfrm>
            <a:off x="9250600" y="4607345"/>
            <a:ext cx="229388" cy="1697496"/>
          </a:xfrm>
          <a:prstGeom prst="roundRect">
            <a:avLst>
              <a:gd name="adj" fmla="val 50000"/>
            </a:avLst>
          </a:prstGeom>
          <a:solidFill>
            <a:schemeClr val="tx1">
              <a:lumMod val="95000"/>
              <a:lumOff val="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94" name="组合 293">
            <a:extLst>
              <a:ext uri="{FF2B5EF4-FFF2-40B4-BE49-F238E27FC236}">
                <a16:creationId xmlns:a16="http://schemas.microsoft.com/office/drawing/2014/main" xmlns="" id="{8C30234B-AD07-4260-B0E2-39CDD9C7E738}"/>
              </a:ext>
            </a:extLst>
          </p:cNvPr>
          <p:cNvGrpSpPr/>
          <p:nvPr/>
        </p:nvGrpSpPr>
        <p:grpSpPr>
          <a:xfrm>
            <a:off x="9833333" y="3785065"/>
            <a:ext cx="331616" cy="2562671"/>
            <a:chOff x="7776616" y="1008311"/>
            <a:chExt cx="432048" cy="3338790"/>
          </a:xfrm>
        </p:grpSpPr>
        <p:sp>
          <p:nvSpPr>
            <p:cNvPr id="295" name="圆角矩形 48">
              <a:extLst>
                <a:ext uri="{FF2B5EF4-FFF2-40B4-BE49-F238E27FC236}">
                  <a16:creationId xmlns:a16="http://schemas.microsoft.com/office/drawing/2014/main" xmlns="" id="{FD412055-5256-4EFD-94FE-133A4DBADF5D}"/>
                </a:ext>
              </a:extLst>
            </p:cNvPr>
            <p:cNvSpPr/>
            <p:nvPr/>
          </p:nvSpPr>
          <p:spPr>
            <a:xfrm>
              <a:off x="7776616" y="1008311"/>
              <a:ext cx="432048" cy="3338790"/>
            </a:xfrm>
            <a:prstGeom prst="roundRect">
              <a:avLst>
                <a:gd name="adj" fmla="val 50000"/>
              </a:avLst>
            </a:prstGeom>
            <a:gradFill flip="none" rotWithShape="1">
              <a:gsLst>
                <a:gs pos="0">
                  <a:schemeClr val="bg1">
                    <a:lumMod val="75000"/>
                  </a:schemeClr>
                </a:gs>
                <a:gs pos="50000">
                  <a:schemeClr val="bg1">
                    <a:lumMod val="95000"/>
                  </a:schemeClr>
                </a:gs>
                <a:gs pos="100000">
                  <a:schemeClr val="bg1">
                    <a:shade val="100000"/>
                    <a:satMod val="115000"/>
                  </a:schemeClr>
                </a:gs>
              </a:gsLst>
              <a:lin ang="8100000" scaled="1"/>
              <a:tileRect/>
            </a:gradFill>
            <a:ln>
              <a:solidFill>
                <a:schemeClr val="bg1"/>
              </a:solid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96" name="圆角矩形 49">
              <a:extLst>
                <a:ext uri="{FF2B5EF4-FFF2-40B4-BE49-F238E27FC236}">
                  <a16:creationId xmlns:a16="http://schemas.microsoft.com/office/drawing/2014/main" xmlns="" id="{337BD109-70DF-43CB-A7EF-97908B519277}"/>
                </a:ext>
              </a:extLst>
            </p:cNvPr>
            <p:cNvSpPr/>
            <p:nvPr/>
          </p:nvSpPr>
          <p:spPr>
            <a:xfrm>
              <a:off x="7828528" y="1060223"/>
              <a:ext cx="327672" cy="3240360"/>
            </a:xfrm>
            <a:prstGeom prst="roundRect">
              <a:avLst>
                <a:gd name="adj" fmla="val 50000"/>
              </a:avLst>
            </a:prstGeom>
            <a:solidFill>
              <a:schemeClr val="tx1">
                <a:lumMod val="50000"/>
                <a:lumOff val="50000"/>
              </a:schemeClr>
            </a:solidFill>
            <a:ln>
              <a:no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297" name="圆角矩形 50">
            <a:extLst>
              <a:ext uri="{FF2B5EF4-FFF2-40B4-BE49-F238E27FC236}">
                <a16:creationId xmlns:a16="http://schemas.microsoft.com/office/drawing/2014/main" xmlns="" id="{3BEEE954-6238-4790-B8A7-CE5B5A08B61E}"/>
              </a:ext>
            </a:extLst>
          </p:cNvPr>
          <p:cNvSpPr/>
          <p:nvPr/>
        </p:nvSpPr>
        <p:spPr>
          <a:xfrm>
            <a:off x="9872523" y="4483621"/>
            <a:ext cx="238476" cy="1824476"/>
          </a:xfrm>
          <a:prstGeom prst="roundRect">
            <a:avLst>
              <a:gd name="adj" fmla="val 50000"/>
            </a:avLst>
          </a:prstGeom>
          <a:solidFill>
            <a:srgbClr val="C00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298" name="组合 297">
            <a:extLst>
              <a:ext uri="{FF2B5EF4-FFF2-40B4-BE49-F238E27FC236}">
                <a16:creationId xmlns:a16="http://schemas.microsoft.com/office/drawing/2014/main" xmlns="" id="{D4EEE722-86AB-4A29-8EF2-C01E2AF9E417}"/>
              </a:ext>
            </a:extLst>
          </p:cNvPr>
          <p:cNvGrpSpPr/>
          <p:nvPr/>
        </p:nvGrpSpPr>
        <p:grpSpPr>
          <a:xfrm>
            <a:off x="10459959" y="3785065"/>
            <a:ext cx="331616" cy="2562671"/>
            <a:chOff x="7776616" y="1008311"/>
            <a:chExt cx="432048" cy="3338790"/>
          </a:xfrm>
        </p:grpSpPr>
        <p:sp>
          <p:nvSpPr>
            <p:cNvPr id="299" name="圆角矩形 52">
              <a:extLst>
                <a:ext uri="{FF2B5EF4-FFF2-40B4-BE49-F238E27FC236}">
                  <a16:creationId xmlns:a16="http://schemas.microsoft.com/office/drawing/2014/main" xmlns="" id="{67CADB00-A916-4154-9EEB-E99BAE92D5F4}"/>
                </a:ext>
              </a:extLst>
            </p:cNvPr>
            <p:cNvSpPr/>
            <p:nvPr/>
          </p:nvSpPr>
          <p:spPr>
            <a:xfrm>
              <a:off x="7776616" y="1008311"/>
              <a:ext cx="432048" cy="3338790"/>
            </a:xfrm>
            <a:prstGeom prst="roundRect">
              <a:avLst>
                <a:gd name="adj" fmla="val 50000"/>
              </a:avLst>
            </a:prstGeom>
            <a:gradFill flip="none" rotWithShape="1">
              <a:gsLst>
                <a:gs pos="0">
                  <a:schemeClr val="bg1">
                    <a:lumMod val="75000"/>
                  </a:schemeClr>
                </a:gs>
                <a:gs pos="50000">
                  <a:schemeClr val="bg1">
                    <a:lumMod val="95000"/>
                  </a:schemeClr>
                </a:gs>
                <a:gs pos="100000">
                  <a:schemeClr val="bg1">
                    <a:shade val="100000"/>
                    <a:satMod val="115000"/>
                  </a:schemeClr>
                </a:gs>
              </a:gsLst>
              <a:lin ang="8100000" scaled="1"/>
              <a:tileRect/>
            </a:gradFill>
            <a:ln>
              <a:solidFill>
                <a:schemeClr val="bg1"/>
              </a:solid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00" name="圆角矩形 53">
              <a:extLst>
                <a:ext uri="{FF2B5EF4-FFF2-40B4-BE49-F238E27FC236}">
                  <a16:creationId xmlns:a16="http://schemas.microsoft.com/office/drawing/2014/main" xmlns="" id="{068EE89E-E31B-4AFE-86F3-37AE874C2252}"/>
                </a:ext>
              </a:extLst>
            </p:cNvPr>
            <p:cNvSpPr/>
            <p:nvPr/>
          </p:nvSpPr>
          <p:spPr>
            <a:xfrm>
              <a:off x="7828528" y="1060223"/>
              <a:ext cx="327672" cy="3240360"/>
            </a:xfrm>
            <a:prstGeom prst="roundRect">
              <a:avLst>
                <a:gd name="adj" fmla="val 50000"/>
              </a:avLst>
            </a:prstGeom>
            <a:solidFill>
              <a:schemeClr val="tx1">
                <a:lumMod val="50000"/>
                <a:lumOff val="50000"/>
              </a:schemeClr>
            </a:solidFill>
            <a:ln>
              <a:noFill/>
            </a:ln>
            <a:effectLst>
              <a:outerShdw blurRad="330200" dist="152400" dir="8640000" sx="101000" sy="101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sp>
        <p:nvSpPr>
          <p:cNvPr id="301" name="圆角矩形 54">
            <a:extLst>
              <a:ext uri="{FF2B5EF4-FFF2-40B4-BE49-F238E27FC236}">
                <a16:creationId xmlns:a16="http://schemas.microsoft.com/office/drawing/2014/main" xmlns="" id="{D339A170-245A-41E2-A6A7-BB34CBA9C932}"/>
              </a:ext>
            </a:extLst>
          </p:cNvPr>
          <p:cNvSpPr/>
          <p:nvPr/>
        </p:nvSpPr>
        <p:spPr>
          <a:xfrm>
            <a:off x="10503535" y="4699644"/>
            <a:ext cx="239680" cy="1604272"/>
          </a:xfrm>
          <a:prstGeom prst="roundRect">
            <a:avLst>
              <a:gd name="adj" fmla="val 50000"/>
            </a:avLst>
          </a:prstGeom>
          <a:solidFill>
            <a:schemeClr val="tx1">
              <a:lumMod val="95000"/>
              <a:lumOff val="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302" name="TextBox 34">
            <a:extLst>
              <a:ext uri="{FF2B5EF4-FFF2-40B4-BE49-F238E27FC236}">
                <a16:creationId xmlns:a16="http://schemas.microsoft.com/office/drawing/2014/main" xmlns="" id="{8900A0E8-57CC-4B6E-B2FF-49C8FE1F6C03}"/>
              </a:ext>
            </a:extLst>
          </p:cNvPr>
          <p:cNvSpPr txBox="1"/>
          <p:nvPr/>
        </p:nvSpPr>
        <p:spPr>
          <a:xfrm>
            <a:off x="8364860" y="6522049"/>
            <a:ext cx="697627" cy="246221"/>
          </a:xfrm>
          <a:prstGeom prst="rect">
            <a:avLst/>
          </a:prstGeom>
          <a:noFill/>
        </p:spPr>
        <p:txBody>
          <a:bodyPr vert="horz" wrap="none" rtlCol="0">
            <a:spAutoFit/>
          </a:bodyPr>
          <a:lstStyle/>
          <a:p>
            <a:r>
              <a:rPr lang="zh-CN" altLang="en-US" sz="1000" dirty="0">
                <a:solidFill>
                  <a:schemeClr val="tx1">
                    <a:lumMod val="95000"/>
                    <a:lumOff val="5000"/>
                  </a:schemeClr>
                </a:solidFill>
                <a:latin typeface="微软雅黑" pitchFamily="34" charset="-122"/>
                <a:ea typeface="微软雅黑" pitchFamily="34" charset="-122"/>
              </a:rPr>
              <a:t>创造能力</a:t>
            </a:r>
          </a:p>
        </p:txBody>
      </p:sp>
      <p:sp>
        <p:nvSpPr>
          <p:cNvPr id="303" name="TextBox 55">
            <a:extLst>
              <a:ext uri="{FF2B5EF4-FFF2-40B4-BE49-F238E27FC236}">
                <a16:creationId xmlns:a16="http://schemas.microsoft.com/office/drawing/2014/main" xmlns="" id="{2FB0BF16-4A5E-4524-BF9C-0E404E706C37}"/>
              </a:ext>
            </a:extLst>
          </p:cNvPr>
          <p:cNvSpPr txBox="1"/>
          <p:nvPr/>
        </p:nvSpPr>
        <p:spPr>
          <a:xfrm>
            <a:off x="9006966" y="6522049"/>
            <a:ext cx="697627" cy="246221"/>
          </a:xfrm>
          <a:prstGeom prst="rect">
            <a:avLst/>
          </a:prstGeom>
          <a:noFill/>
        </p:spPr>
        <p:txBody>
          <a:bodyPr vert="horz" wrap="none" rtlCol="0">
            <a:spAutoFit/>
          </a:bodyPr>
          <a:lstStyle/>
          <a:p>
            <a:r>
              <a:rPr lang="zh-CN" altLang="en-US" sz="1000" dirty="0">
                <a:solidFill>
                  <a:schemeClr val="tx1">
                    <a:lumMod val="95000"/>
                    <a:lumOff val="5000"/>
                  </a:schemeClr>
                </a:solidFill>
                <a:latin typeface="微软雅黑" pitchFamily="34" charset="-122"/>
                <a:ea typeface="微软雅黑" pitchFamily="34" charset="-122"/>
              </a:rPr>
              <a:t>管理能力</a:t>
            </a:r>
          </a:p>
        </p:txBody>
      </p:sp>
      <p:sp>
        <p:nvSpPr>
          <p:cNvPr id="304" name="TextBox 56">
            <a:extLst>
              <a:ext uri="{FF2B5EF4-FFF2-40B4-BE49-F238E27FC236}">
                <a16:creationId xmlns:a16="http://schemas.microsoft.com/office/drawing/2014/main" xmlns="" id="{F0795C06-EF6A-4AE0-A14D-6FCFDABC4D74}"/>
              </a:ext>
            </a:extLst>
          </p:cNvPr>
          <p:cNvSpPr txBox="1"/>
          <p:nvPr/>
        </p:nvSpPr>
        <p:spPr>
          <a:xfrm>
            <a:off x="9649072" y="6522049"/>
            <a:ext cx="697627" cy="246221"/>
          </a:xfrm>
          <a:prstGeom prst="rect">
            <a:avLst/>
          </a:prstGeom>
          <a:noFill/>
        </p:spPr>
        <p:txBody>
          <a:bodyPr vert="horz" wrap="none" rtlCol="0">
            <a:spAutoFit/>
          </a:bodyPr>
          <a:lstStyle/>
          <a:p>
            <a:r>
              <a:rPr lang="zh-CN" altLang="en-US" sz="1000" dirty="0">
                <a:solidFill>
                  <a:schemeClr val="tx1">
                    <a:lumMod val="95000"/>
                    <a:lumOff val="5000"/>
                  </a:schemeClr>
                </a:solidFill>
                <a:latin typeface="微软雅黑" pitchFamily="34" charset="-122"/>
                <a:ea typeface="微软雅黑" pitchFamily="34" charset="-122"/>
              </a:rPr>
              <a:t>行动能力</a:t>
            </a:r>
          </a:p>
        </p:txBody>
      </p:sp>
      <p:sp>
        <p:nvSpPr>
          <p:cNvPr id="305" name="TextBox 57">
            <a:extLst>
              <a:ext uri="{FF2B5EF4-FFF2-40B4-BE49-F238E27FC236}">
                <a16:creationId xmlns:a16="http://schemas.microsoft.com/office/drawing/2014/main" xmlns="" id="{28B077D7-258C-402E-9978-194763F340EB}"/>
              </a:ext>
            </a:extLst>
          </p:cNvPr>
          <p:cNvSpPr txBox="1"/>
          <p:nvPr/>
        </p:nvSpPr>
        <p:spPr>
          <a:xfrm>
            <a:off x="10291179" y="6522049"/>
            <a:ext cx="697627" cy="246221"/>
          </a:xfrm>
          <a:prstGeom prst="rect">
            <a:avLst/>
          </a:prstGeom>
          <a:noFill/>
        </p:spPr>
        <p:txBody>
          <a:bodyPr vert="horz" wrap="none" rtlCol="0">
            <a:spAutoFit/>
          </a:bodyPr>
          <a:lstStyle/>
          <a:p>
            <a:r>
              <a:rPr lang="zh-CN" altLang="en-US" sz="1000" dirty="0">
                <a:solidFill>
                  <a:schemeClr val="tx1">
                    <a:lumMod val="95000"/>
                    <a:lumOff val="5000"/>
                  </a:schemeClr>
                </a:solidFill>
                <a:latin typeface="微软雅黑" pitchFamily="34" charset="-122"/>
                <a:ea typeface="微软雅黑" pitchFamily="34" charset="-122"/>
              </a:rPr>
              <a:t>协调能力</a:t>
            </a:r>
          </a:p>
        </p:txBody>
      </p:sp>
    </p:spTree>
    <p:extLst>
      <p:ext uri="{BB962C8B-B14F-4D97-AF65-F5344CB8AC3E}">
        <p14:creationId xmlns:p14="http://schemas.microsoft.com/office/powerpoint/2010/main" val="975181863"/>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8" decel="100000" fill="hold" nodeType="withEffect">
                                      <p:stCondLst>
                                        <p:cond delay="1000"/>
                                      </p:stCondLst>
                                      <p:childTnLst>
                                        <p:set>
                                          <p:cBhvr>
                                            <p:cTn id="20" dur="1" fill="hold">
                                              <p:stCondLst>
                                                <p:cond delay="0"/>
                                              </p:stCondLst>
                                            </p:cTn>
                                            <p:tgtEl>
                                              <p:spTgt spid="176"/>
                                            </p:tgtEl>
                                            <p:attrNameLst>
                                              <p:attrName>style.visibility</p:attrName>
                                            </p:attrNameLst>
                                          </p:cBhvr>
                                          <p:to>
                                            <p:strVal val="visible"/>
                                          </p:to>
                                        </p:set>
                                        <p:anim calcmode="lin" valueType="num">
                                          <p:cBhvr additive="base">
                                            <p:cTn id="21" dur="1500" fill="hold"/>
                                            <p:tgtEl>
                                              <p:spTgt spid="176"/>
                                            </p:tgtEl>
                                            <p:attrNameLst>
                                              <p:attrName>ppt_x</p:attrName>
                                            </p:attrNameLst>
                                          </p:cBhvr>
                                          <p:tavLst>
                                            <p:tav tm="0">
                                              <p:val>
                                                <p:strVal val="0-#ppt_w/2"/>
                                              </p:val>
                                            </p:tav>
                                            <p:tav tm="100000">
                                              <p:val>
                                                <p:strVal val="#ppt_x"/>
                                              </p:val>
                                            </p:tav>
                                          </p:tavLst>
                                        </p:anim>
                                        <p:anim calcmode="lin" valueType="num">
                                          <p:cBhvr additive="base">
                                            <p:cTn id="22" dur="1500" fill="hold"/>
                                            <p:tgtEl>
                                              <p:spTgt spid="17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1000"/>
                                            <p:tgtEl>
                                              <p:spTgt spid="29"/>
                                            </p:tgtEl>
                                          </p:cBhvr>
                                        </p:animEffect>
                                      </p:childTnLst>
                                    </p:cTn>
                                  </p:par>
                                </p:childTnLst>
                              </p:cTn>
                            </p:par>
                            <p:par>
                              <p:cTn id="27" fill="hold">
                                <p:stCondLst>
                                  <p:cond delay="3500"/>
                                </p:stCondLst>
                                <p:childTnLst>
                                  <p:par>
                                    <p:cTn id="28" presetID="10" presetClass="entr" presetSubtype="0"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50"/>
                                            <p:tgtEl>
                                              <p:spTgt spid="44"/>
                                            </p:tgtEl>
                                          </p:cBhvr>
                                        </p:animEffect>
                                      </p:childTnLst>
                                    </p:cTn>
                                  </p:par>
                                  <p:par>
                                    <p:cTn id="31" presetID="64" presetClass="path" presetSubtype="0" decel="100000" fill="hold" nodeType="withEffect">
                                      <p:stCondLst>
                                        <p:cond delay="0"/>
                                      </p:stCondLst>
                                      <p:childTnLst>
                                        <p:animMotion origin="layout" path="M 3.125E-6 -4.81481E-6 L 3.125E-6 -0.08657 " pathEditMode="relative" rAng="0" ptsTypes="AA">
                                          <p:cBhvr>
                                            <p:cTn id="32" dur="1250" spd="-100000" fill="hold"/>
                                            <p:tgtEl>
                                              <p:spTgt spid="44"/>
                                            </p:tgtEl>
                                            <p:attrNameLst>
                                              <p:attrName>ppt_x</p:attrName>
                                              <p:attrName>ppt_y</p:attrName>
                                            </p:attrNameLst>
                                          </p:cBhvr>
                                          <p:rCtr x="0" y="-4329"/>
                                        </p:animMotion>
                                      </p:childTnLst>
                                    </p:cTn>
                                  </p:par>
                                  <p:par>
                                    <p:cTn id="33" presetID="10" presetClass="entr" presetSubtype="0" fill="hold" nodeType="withEffect">
                                      <p:stCondLst>
                                        <p:cond delay="25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750"/>
                                            <p:tgtEl>
                                              <p:spTgt spid="26"/>
                                            </p:tgtEl>
                                          </p:cBhvr>
                                        </p:animEffect>
                                      </p:childTnLst>
                                    </p:cTn>
                                  </p:par>
                                  <p:par>
                                    <p:cTn id="36" presetID="64" presetClass="path" presetSubtype="0" decel="100000" fill="hold" nodeType="withEffect">
                                      <p:stCondLst>
                                        <p:cond delay="250"/>
                                      </p:stCondLst>
                                      <p:childTnLst>
                                        <p:animMotion origin="layout" path="M 2.5E-6 4.81481E-6 L 2.5E-6 -0.08658 " pathEditMode="relative" rAng="0" ptsTypes="AA">
                                          <p:cBhvr>
                                            <p:cTn id="37" dur="1250" spd="-100000" fill="hold"/>
                                            <p:tgtEl>
                                              <p:spTgt spid="26"/>
                                            </p:tgtEl>
                                            <p:attrNameLst>
                                              <p:attrName>ppt_x</p:attrName>
                                              <p:attrName>ppt_y</p:attrName>
                                            </p:attrNameLst>
                                          </p:cBhvr>
                                          <p:rCtr x="0" y="-4329"/>
                                        </p:animMotion>
                                      </p:childTnLst>
                                    </p:cTn>
                                  </p:par>
                                  <p:par>
                                    <p:cTn id="38" presetID="10" presetClass="entr" presetSubtype="0" fill="hold" nodeType="withEffect">
                                      <p:stCondLst>
                                        <p:cond delay="50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750"/>
                                            <p:tgtEl>
                                              <p:spTgt spid="58"/>
                                            </p:tgtEl>
                                          </p:cBhvr>
                                        </p:animEffect>
                                      </p:childTnLst>
                                    </p:cTn>
                                  </p:par>
                                  <p:par>
                                    <p:cTn id="41" presetID="64" presetClass="path" presetSubtype="0" decel="100000" fill="hold" nodeType="withEffect">
                                      <p:stCondLst>
                                        <p:cond delay="500"/>
                                      </p:stCondLst>
                                      <p:childTnLst>
                                        <p:animMotion origin="layout" path="M -1.45833E-6 -1.11111E-6 L -1.45833E-6 -0.08657 " pathEditMode="relative" rAng="0" ptsTypes="AA">
                                          <p:cBhvr>
                                            <p:cTn id="42" dur="1250" spd="-100000" fill="hold"/>
                                            <p:tgtEl>
                                              <p:spTgt spid="58"/>
                                            </p:tgtEl>
                                            <p:attrNameLst>
                                              <p:attrName>ppt_x</p:attrName>
                                              <p:attrName>ppt_y</p:attrName>
                                            </p:attrNameLst>
                                          </p:cBhvr>
                                          <p:rCtr x="0" y="-4329"/>
                                        </p:animMotion>
                                      </p:childTnLst>
                                    </p:cTn>
                                  </p:par>
                                </p:childTnLst>
                              </p:cTn>
                            </p:par>
                            <p:par>
                              <p:cTn id="43" fill="hold">
                                <p:stCondLst>
                                  <p:cond delay="5250"/>
                                </p:stCondLst>
                                <p:childTnLst>
                                  <p:par>
                                    <p:cTn id="44" presetID="10" presetClass="entr" presetSubtype="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750"/>
                                            <p:tgtEl>
                                              <p:spTgt spid="41"/>
                                            </p:tgtEl>
                                          </p:cBhvr>
                                        </p:animEffect>
                                      </p:childTnLst>
                                    </p:cTn>
                                  </p:par>
                                  <p:par>
                                    <p:cTn id="47" presetID="64" presetClass="path" presetSubtype="0" decel="100000" fill="hold" nodeType="withEffect">
                                      <p:stCondLst>
                                        <p:cond delay="0"/>
                                      </p:stCondLst>
                                      <p:childTnLst>
                                        <p:animMotion origin="layout" path="M 4.16667E-7 -4.81481E-6 L 4.16667E-7 -0.08657 " pathEditMode="relative" rAng="0" ptsTypes="AA">
                                          <p:cBhvr>
                                            <p:cTn id="48" dur="1250" spd="-100000" fill="hold"/>
                                            <p:tgtEl>
                                              <p:spTgt spid="41"/>
                                            </p:tgtEl>
                                            <p:attrNameLst>
                                              <p:attrName>ppt_x</p:attrName>
                                              <p:attrName>ppt_y</p:attrName>
                                            </p:attrNameLst>
                                          </p:cBhvr>
                                          <p:rCtr x="0" y="-4329"/>
                                        </p:animMotion>
                                      </p:childTnLst>
                                    </p:cTn>
                                  </p:par>
                                  <p:par>
                                    <p:cTn id="49" presetID="10" presetClass="entr" presetSubtype="0" fill="hold" nodeType="withEffect">
                                      <p:stCondLst>
                                        <p:cond delay="250"/>
                                      </p:stCondLst>
                                      <p:childTnLst>
                                        <p:set>
                                          <p:cBhvr>
                                            <p:cTn id="50" dur="1" fill="hold">
                                              <p:stCondLst>
                                                <p:cond delay="0"/>
                                              </p:stCondLst>
                                            </p:cTn>
                                            <p:tgtEl>
                                              <p:spTgt spid="64"/>
                                            </p:tgtEl>
                                            <p:attrNameLst>
                                              <p:attrName>style.visibility</p:attrName>
                                            </p:attrNameLst>
                                          </p:cBhvr>
                                          <p:to>
                                            <p:strVal val="visible"/>
                                          </p:to>
                                        </p:set>
                                        <p:animEffect transition="in" filter="fade">
                                          <p:cBhvr>
                                            <p:cTn id="51" dur="750"/>
                                            <p:tgtEl>
                                              <p:spTgt spid="64"/>
                                            </p:tgtEl>
                                          </p:cBhvr>
                                        </p:animEffect>
                                      </p:childTnLst>
                                    </p:cTn>
                                  </p:par>
                                  <p:par>
                                    <p:cTn id="52" presetID="64" presetClass="path" presetSubtype="0" decel="100000" fill="hold" nodeType="withEffect">
                                      <p:stCondLst>
                                        <p:cond delay="250"/>
                                      </p:stCondLst>
                                      <p:childTnLst>
                                        <p:animMotion origin="layout" path="M 6.25E-7 -7.40741E-7 L 6.25E-7 -0.08657 " pathEditMode="relative" rAng="0" ptsTypes="AA">
                                          <p:cBhvr>
                                            <p:cTn id="53" dur="1250" spd="-100000" fill="hold"/>
                                            <p:tgtEl>
                                              <p:spTgt spid="64"/>
                                            </p:tgtEl>
                                            <p:attrNameLst>
                                              <p:attrName>ppt_x</p:attrName>
                                              <p:attrName>ppt_y</p:attrName>
                                            </p:attrNameLst>
                                          </p:cBhvr>
                                          <p:rCtr x="0" y="-4329"/>
                                        </p:animMotion>
                                      </p:childTnLst>
                                    </p:cTn>
                                  </p:par>
                                  <p:par>
                                    <p:cTn id="54" presetID="10" presetClass="entr" presetSubtype="0" fill="hold" nodeType="withEffect">
                                      <p:stCondLst>
                                        <p:cond delay="50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childTnLst>
                                    </p:cTn>
                                  </p:par>
                                  <p:par>
                                    <p:cTn id="57" presetID="64" presetClass="path" presetSubtype="0" decel="100000" fill="hold" nodeType="withEffect">
                                      <p:stCondLst>
                                        <p:cond delay="500"/>
                                      </p:stCondLst>
                                      <p:childTnLst>
                                        <p:animMotion origin="layout" path="M -8.33333E-7 -2.22222E-6 L -8.33333E-7 -0.08657 " pathEditMode="relative" rAng="0" ptsTypes="AA">
                                          <p:cBhvr>
                                            <p:cTn id="58" dur="1250" spd="-100000" fill="hold"/>
                                            <p:tgtEl>
                                              <p:spTgt spid="38"/>
                                            </p:tgtEl>
                                            <p:attrNameLst>
                                              <p:attrName>ppt_x</p:attrName>
                                              <p:attrName>ppt_y</p:attrName>
                                            </p:attrNameLst>
                                          </p:cBhvr>
                                          <p:rCtr x="0" y="-4329"/>
                                        </p:animMotion>
                                      </p:childTnLst>
                                    </p:cTn>
                                  </p:par>
                                </p:childTnLst>
                              </p:cTn>
                            </p:par>
                            <p:par>
                              <p:cTn id="59" fill="hold">
                                <p:stCondLst>
                                  <p:cond delay="7000"/>
                                </p:stCondLst>
                                <p:childTnLst>
                                  <p:par>
                                    <p:cTn id="60" presetID="10" presetClass="entr" presetSubtype="0"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750"/>
                                            <p:tgtEl>
                                              <p:spTgt spid="53"/>
                                            </p:tgtEl>
                                          </p:cBhvr>
                                        </p:animEffect>
                                      </p:childTnLst>
                                    </p:cTn>
                                  </p:par>
                                  <p:par>
                                    <p:cTn id="63" presetID="64" presetClass="path" presetSubtype="0" decel="100000" fill="hold" nodeType="withEffect">
                                      <p:stCondLst>
                                        <p:cond delay="0"/>
                                      </p:stCondLst>
                                      <p:childTnLst>
                                        <p:animMotion origin="layout" path="M 3.33333E-6 -2.96296E-6 L 3.33333E-6 -0.08657 " pathEditMode="relative" rAng="0" ptsTypes="AA">
                                          <p:cBhvr>
                                            <p:cTn id="64" dur="1250" spd="-100000" fill="hold"/>
                                            <p:tgtEl>
                                              <p:spTgt spid="53"/>
                                            </p:tgtEl>
                                            <p:attrNameLst>
                                              <p:attrName>ppt_x</p:attrName>
                                              <p:attrName>ppt_y</p:attrName>
                                            </p:attrNameLst>
                                          </p:cBhvr>
                                          <p:rCtr x="0" y="-4329"/>
                                        </p:animMotion>
                                      </p:childTnLst>
                                    </p:cTn>
                                  </p:par>
                                  <p:par>
                                    <p:cTn id="65" presetID="10" presetClass="entr" presetSubtype="0" fill="hold" nodeType="withEffect">
                                      <p:stCondLst>
                                        <p:cond delay="25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750"/>
                                            <p:tgtEl>
                                              <p:spTgt spid="67"/>
                                            </p:tgtEl>
                                          </p:cBhvr>
                                        </p:animEffect>
                                      </p:childTnLst>
                                    </p:cTn>
                                  </p:par>
                                  <p:par>
                                    <p:cTn id="68" presetID="64" presetClass="path" presetSubtype="0" decel="100000" fill="hold" nodeType="withEffect">
                                      <p:stCondLst>
                                        <p:cond delay="250"/>
                                      </p:stCondLst>
                                      <p:childTnLst>
                                        <p:animMotion origin="layout" path="M 3.33333E-6 1.11111E-6 L 3.33333E-6 -0.08658 " pathEditMode="relative" rAng="0" ptsTypes="AA">
                                          <p:cBhvr>
                                            <p:cTn id="69" dur="1250" spd="-100000" fill="hold"/>
                                            <p:tgtEl>
                                              <p:spTgt spid="67"/>
                                            </p:tgtEl>
                                            <p:attrNameLst>
                                              <p:attrName>ppt_x</p:attrName>
                                              <p:attrName>ppt_y</p:attrName>
                                            </p:attrNameLst>
                                          </p:cBhvr>
                                          <p:rCtr x="0" y="-4329"/>
                                        </p:animMotion>
                                      </p:childTnLst>
                                    </p:cTn>
                                  </p:par>
                                  <p:par>
                                    <p:cTn id="70" presetID="10" presetClass="entr" presetSubtype="0" fill="hold" nodeType="withEffect">
                                      <p:stCondLst>
                                        <p:cond delay="50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750"/>
                                            <p:tgtEl>
                                              <p:spTgt spid="50"/>
                                            </p:tgtEl>
                                          </p:cBhvr>
                                        </p:animEffect>
                                      </p:childTnLst>
                                    </p:cTn>
                                  </p:par>
                                  <p:par>
                                    <p:cTn id="73" presetID="64" presetClass="path" presetSubtype="0" decel="100000" fill="hold" nodeType="withEffect">
                                      <p:stCondLst>
                                        <p:cond delay="500"/>
                                      </p:stCondLst>
                                      <p:childTnLst>
                                        <p:animMotion origin="layout" path="M 3.33333E-6 2.59259E-6 L 3.33333E-6 -0.08658 " pathEditMode="relative" rAng="0" ptsTypes="AA">
                                          <p:cBhvr>
                                            <p:cTn id="74" dur="1250" spd="-100000" fill="hold"/>
                                            <p:tgtEl>
                                              <p:spTgt spid="50"/>
                                            </p:tgtEl>
                                            <p:attrNameLst>
                                              <p:attrName>ppt_x</p:attrName>
                                              <p:attrName>ppt_y</p:attrName>
                                            </p:attrNameLst>
                                          </p:cBhvr>
                                          <p:rCtr x="0" y="-4329"/>
                                        </p:animMotion>
                                      </p:childTnLst>
                                    </p:cTn>
                                  </p:par>
                                  <p:par>
                                    <p:cTn id="75" presetID="10" presetClass="entr" presetSubtype="0" fill="hold" grpId="0" nodeType="withEffect">
                                      <p:stCondLst>
                                        <p:cond delay="50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750"/>
                                            <p:tgtEl>
                                              <p:spTgt spid="56"/>
                                            </p:tgtEl>
                                          </p:cBhvr>
                                        </p:animEffect>
                                      </p:childTnLst>
                                    </p:cTn>
                                  </p:par>
                                  <p:par>
                                    <p:cTn id="78" presetID="64" presetClass="path" presetSubtype="0" decel="100000" fill="hold" grpId="1" nodeType="withEffect">
                                      <p:stCondLst>
                                        <p:cond delay="500"/>
                                      </p:stCondLst>
                                      <p:childTnLst>
                                        <p:animMotion origin="layout" path="M 3.33333E-6 -2.96296E-6 L 3.33333E-6 -0.08657 " pathEditMode="relative" rAng="0" ptsTypes="AA">
                                          <p:cBhvr>
                                            <p:cTn id="79" dur="1250" spd="-100000" fill="hold"/>
                                            <p:tgtEl>
                                              <p:spTgt spid="56"/>
                                            </p:tgtEl>
                                            <p:attrNameLst>
                                              <p:attrName>ppt_x</p:attrName>
                                              <p:attrName>ppt_y</p:attrName>
                                            </p:attrNameLst>
                                          </p:cBhvr>
                                          <p:rCtr x="0" y="-4329"/>
                                        </p:animMotion>
                                      </p:childTnLst>
                                    </p:cTn>
                                  </p:par>
                                  <p:par>
                                    <p:cTn id="80" presetID="10" presetClass="entr" presetSubtype="0" fill="hold" grpId="0" nodeType="withEffect">
                                      <p:stCondLst>
                                        <p:cond delay="50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750"/>
                                            <p:tgtEl>
                                              <p:spTgt spid="57"/>
                                            </p:tgtEl>
                                          </p:cBhvr>
                                        </p:animEffect>
                                      </p:childTnLst>
                                    </p:cTn>
                                  </p:par>
                                  <p:par>
                                    <p:cTn id="83" presetID="64" presetClass="path" presetSubtype="0" decel="100000" fill="hold" grpId="1" nodeType="withEffect">
                                      <p:stCondLst>
                                        <p:cond delay="500"/>
                                      </p:stCondLst>
                                      <p:childTnLst>
                                        <p:animMotion origin="layout" path="M 3.33333E-6 -1.11111E-6 L 3.33333E-6 -0.08657 " pathEditMode="relative" rAng="0" ptsTypes="AA">
                                          <p:cBhvr>
                                            <p:cTn id="84" dur="1250" spd="-100000" fill="hold"/>
                                            <p:tgtEl>
                                              <p:spTgt spid="57"/>
                                            </p:tgtEl>
                                            <p:attrNameLst>
                                              <p:attrName>ppt_x</p:attrName>
                                              <p:attrName>ppt_y</p:attrName>
                                            </p:attrNameLst>
                                          </p:cBhvr>
                                          <p:rCtr x="0" y="-4329"/>
                                        </p:animMotion>
                                      </p:childTnLst>
                                    </p:cTn>
                                  </p:par>
                                </p:childTnLst>
                              </p:cTn>
                            </p:par>
                            <p:par>
                              <p:cTn id="85" fill="hold">
                                <p:stCondLst>
                                  <p:cond delay="8750"/>
                                </p:stCondLst>
                                <p:childTnLst>
                                  <p:par>
                                    <p:cTn id="86" presetID="10" presetClass="entr" presetSubtype="0" fill="hold"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750"/>
                                            <p:tgtEl>
                                              <p:spTgt spid="47"/>
                                            </p:tgtEl>
                                          </p:cBhvr>
                                        </p:animEffect>
                                      </p:childTnLst>
                                    </p:cTn>
                                  </p:par>
                                  <p:par>
                                    <p:cTn id="89" presetID="64" presetClass="path" presetSubtype="0" decel="100000" fill="hold" nodeType="withEffect">
                                      <p:stCondLst>
                                        <p:cond delay="0"/>
                                      </p:stCondLst>
                                      <p:childTnLst>
                                        <p:animMotion origin="layout" path="M -8.33333E-7 -2.96296E-6 L -8.33333E-7 -0.08657 " pathEditMode="relative" rAng="0" ptsTypes="AA">
                                          <p:cBhvr>
                                            <p:cTn id="90" dur="1250" spd="-100000" fill="hold"/>
                                            <p:tgtEl>
                                              <p:spTgt spid="47"/>
                                            </p:tgtEl>
                                            <p:attrNameLst>
                                              <p:attrName>ppt_x</p:attrName>
                                              <p:attrName>ppt_y</p:attrName>
                                            </p:attrNameLst>
                                          </p:cBhvr>
                                          <p:rCtr x="0" y="-4329"/>
                                        </p:animMotion>
                                      </p:childTnLst>
                                    </p:cTn>
                                  </p:par>
                                  <p:par>
                                    <p:cTn id="91" presetID="10" presetClass="entr" presetSubtype="0" fill="hold" nodeType="withEffect">
                                      <p:stCondLst>
                                        <p:cond delay="25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750"/>
                                            <p:tgtEl>
                                              <p:spTgt spid="70"/>
                                            </p:tgtEl>
                                          </p:cBhvr>
                                        </p:animEffect>
                                      </p:childTnLst>
                                    </p:cTn>
                                  </p:par>
                                  <p:par>
                                    <p:cTn id="94" presetID="64" presetClass="path" presetSubtype="0" decel="100000" fill="hold" nodeType="withEffect">
                                      <p:stCondLst>
                                        <p:cond delay="250"/>
                                      </p:stCondLst>
                                      <p:childTnLst>
                                        <p:animMotion origin="layout" path="M -6.25E-7 1.11111E-6 L -6.25E-7 -0.08658 " pathEditMode="relative" rAng="0" ptsTypes="AA">
                                          <p:cBhvr>
                                            <p:cTn id="95" dur="1250" spd="-100000" fill="hold"/>
                                            <p:tgtEl>
                                              <p:spTgt spid="70"/>
                                            </p:tgtEl>
                                            <p:attrNameLst>
                                              <p:attrName>ppt_x</p:attrName>
                                              <p:attrName>ppt_y</p:attrName>
                                            </p:attrNameLst>
                                          </p:cBhvr>
                                          <p:rCtr x="0" y="-4329"/>
                                        </p:animMotion>
                                      </p:childTnLst>
                                    </p:cTn>
                                  </p:par>
                                  <p:par>
                                    <p:cTn id="96" presetID="10" presetClass="entr" presetSubtype="0" fill="hold" nodeType="withEffect">
                                      <p:stCondLst>
                                        <p:cond delay="500"/>
                                      </p:stCondLst>
                                      <p:childTnLst>
                                        <p:set>
                                          <p:cBhvr>
                                            <p:cTn id="97" dur="1" fill="hold">
                                              <p:stCondLst>
                                                <p:cond delay="0"/>
                                              </p:stCondLst>
                                            </p:cTn>
                                            <p:tgtEl>
                                              <p:spTgt spid="61"/>
                                            </p:tgtEl>
                                            <p:attrNameLst>
                                              <p:attrName>style.visibility</p:attrName>
                                            </p:attrNameLst>
                                          </p:cBhvr>
                                          <p:to>
                                            <p:strVal val="visible"/>
                                          </p:to>
                                        </p:set>
                                        <p:animEffect transition="in" filter="fade">
                                          <p:cBhvr>
                                            <p:cTn id="98" dur="750"/>
                                            <p:tgtEl>
                                              <p:spTgt spid="61"/>
                                            </p:tgtEl>
                                          </p:cBhvr>
                                        </p:animEffect>
                                      </p:childTnLst>
                                    </p:cTn>
                                  </p:par>
                                  <p:par>
                                    <p:cTn id="99" presetID="64" presetClass="path" presetSubtype="0" decel="100000" fill="hold" nodeType="withEffect">
                                      <p:stCondLst>
                                        <p:cond delay="500"/>
                                      </p:stCondLst>
                                      <p:childTnLst>
                                        <p:animMotion origin="layout" path="M 3.54167E-6 1.85185E-6 L 3.54167E-6 -0.08658 " pathEditMode="relative" rAng="0" ptsTypes="AA">
                                          <p:cBhvr>
                                            <p:cTn id="100" dur="1250" spd="-100000" fill="hold"/>
                                            <p:tgtEl>
                                              <p:spTgt spid="61"/>
                                            </p:tgtEl>
                                            <p:attrNameLst>
                                              <p:attrName>ppt_x</p:attrName>
                                              <p:attrName>ppt_y</p:attrName>
                                            </p:attrNameLst>
                                          </p:cBhvr>
                                          <p:rCtr x="0" y="-4329"/>
                                        </p:animMotion>
                                      </p:childTnLst>
                                    </p:cTn>
                                  </p:par>
                                </p:childTnLst>
                              </p:cTn>
                            </p:par>
                            <p:par>
                              <p:cTn id="101" fill="hold">
                                <p:stCondLst>
                                  <p:cond delay="10500"/>
                                </p:stCondLst>
                                <p:childTnLst>
                                  <p:par>
                                    <p:cTn id="102" presetID="2" presetClass="entr" presetSubtype="2" decel="100000" fill="hold" nodeType="afterEffect">
                                      <p:stCondLst>
                                        <p:cond delay="0"/>
                                      </p:stCondLst>
                                      <p:childTnLst>
                                        <p:set>
                                          <p:cBhvr>
                                            <p:cTn id="103" dur="1" fill="hold">
                                              <p:stCondLst>
                                                <p:cond delay="0"/>
                                              </p:stCondLst>
                                            </p:cTn>
                                            <p:tgtEl>
                                              <p:spTgt spid="286"/>
                                            </p:tgtEl>
                                            <p:attrNameLst>
                                              <p:attrName>style.visibility</p:attrName>
                                            </p:attrNameLst>
                                          </p:cBhvr>
                                          <p:to>
                                            <p:strVal val="visible"/>
                                          </p:to>
                                        </p:set>
                                        <p:anim calcmode="lin" valueType="num">
                                          <p:cBhvr additive="base">
                                            <p:cTn id="104" dur="1500" fill="hold"/>
                                            <p:tgtEl>
                                              <p:spTgt spid="286"/>
                                            </p:tgtEl>
                                            <p:attrNameLst>
                                              <p:attrName>ppt_x</p:attrName>
                                            </p:attrNameLst>
                                          </p:cBhvr>
                                          <p:tavLst>
                                            <p:tav tm="0">
                                              <p:val>
                                                <p:strVal val="1+#ppt_w/2"/>
                                              </p:val>
                                            </p:tav>
                                            <p:tav tm="100000">
                                              <p:val>
                                                <p:strVal val="#ppt_x"/>
                                              </p:val>
                                            </p:tav>
                                          </p:tavLst>
                                        </p:anim>
                                        <p:anim calcmode="lin" valueType="num">
                                          <p:cBhvr additive="base">
                                            <p:cTn id="105" dur="1500" fill="hold"/>
                                            <p:tgtEl>
                                              <p:spTgt spid="286"/>
                                            </p:tgtEl>
                                            <p:attrNameLst>
                                              <p:attrName>ppt_y</p:attrName>
                                            </p:attrNameLst>
                                          </p:cBhvr>
                                          <p:tavLst>
                                            <p:tav tm="0">
                                              <p:val>
                                                <p:strVal val="#ppt_y"/>
                                              </p:val>
                                            </p:tav>
                                            <p:tav tm="100000">
                                              <p:val>
                                                <p:strVal val="#ppt_y"/>
                                              </p:val>
                                            </p:tav>
                                          </p:tavLst>
                                        </p:anim>
                                      </p:childTnLst>
                                    </p:cTn>
                                  </p:par>
                                  <p:par>
                                    <p:cTn id="106" presetID="2" presetClass="entr" presetSubtype="2" decel="100000" fill="hold" nodeType="withEffect">
                                      <p:stCondLst>
                                        <p:cond delay="0"/>
                                      </p:stCondLst>
                                      <p:childTnLst>
                                        <p:set>
                                          <p:cBhvr>
                                            <p:cTn id="107" dur="1" fill="hold">
                                              <p:stCondLst>
                                                <p:cond delay="0"/>
                                              </p:stCondLst>
                                            </p:cTn>
                                            <p:tgtEl>
                                              <p:spTgt spid="290"/>
                                            </p:tgtEl>
                                            <p:attrNameLst>
                                              <p:attrName>style.visibility</p:attrName>
                                            </p:attrNameLst>
                                          </p:cBhvr>
                                          <p:to>
                                            <p:strVal val="visible"/>
                                          </p:to>
                                        </p:set>
                                        <p:anim calcmode="lin" valueType="num">
                                          <p:cBhvr additive="base">
                                            <p:cTn id="108" dur="1500" fill="hold"/>
                                            <p:tgtEl>
                                              <p:spTgt spid="290"/>
                                            </p:tgtEl>
                                            <p:attrNameLst>
                                              <p:attrName>ppt_x</p:attrName>
                                            </p:attrNameLst>
                                          </p:cBhvr>
                                          <p:tavLst>
                                            <p:tav tm="0">
                                              <p:val>
                                                <p:strVal val="1+#ppt_w/2"/>
                                              </p:val>
                                            </p:tav>
                                            <p:tav tm="100000">
                                              <p:val>
                                                <p:strVal val="#ppt_x"/>
                                              </p:val>
                                            </p:tav>
                                          </p:tavLst>
                                        </p:anim>
                                        <p:anim calcmode="lin" valueType="num">
                                          <p:cBhvr additive="base">
                                            <p:cTn id="109" dur="1500" fill="hold"/>
                                            <p:tgtEl>
                                              <p:spTgt spid="290"/>
                                            </p:tgtEl>
                                            <p:attrNameLst>
                                              <p:attrName>ppt_y</p:attrName>
                                            </p:attrNameLst>
                                          </p:cBhvr>
                                          <p:tavLst>
                                            <p:tav tm="0">
                                              <p:val>
                                                <p:strVal val="#ppt_y"/>
                                              </p:val>
                                            </p:tav>
                                            <p:tav tm="100000">
                                              <p:val>
                                                <p:strVal val="#ppt_y"/>
                                              </p:val>
                                            </p:tav>
                                          </p:tavLst>
                                        </p:anim>
                                      </p:childTnLst>
                                    </p:cTn>
                                  </p:par>
                                  <p:par>
                                    <p:cTn id="110" presetID="2" presetClass="entr" presetSubtype="2" decel="100000" fill="hold" nodeType="withEffect">
                                      <p:stCondLst>
                                        <p:cond delay="0"/>
                                      </p:stCondLst>
                                      <p:childTnLst>
                                        <p:set>
                                          <p:cBhvr>
                                            <p:cTn id="111" dur="1" fill="hold">
                                              <p:stCondLst>
                                                <p:cond delay="0"/>
                                              </p:stCondLst>
                                            </p:cTn>
                                            <p:tgtEl>
                                              <p:spTgt spid="294"/>
                                            </p:tgtEl>
                                            <p:attrNameLst>
                                              <p:attrName>style.visibility</p:attrName>
                                            </p:attrNameLst>
                                          </p:cBhvr>
                                          <p:to>
                                            <p:strVal val="visible"/>
                                          </p:to>
                                        </p:set>
                                        <p:anim calcmode="lin" valueType="num">
                                          <p:cBhvr additive="base">
                                            <p:cTn id="112" dur="1500" fill="hold"/>
                                            <p:tgtEl>
                                              <p:spTgt spid="294"/>
                                            </p:tgtEl>
                                            <p:attrNameLst>
                                              <p:attrName>ppt_x</p:attrName>
                                            </p:attrNameLst>
                                          </p:cBhvr>
                                          <p:tavLst>
                                            <p:tav tm="0">
                                              <p:val>
                                                <p:strVal val="1+#ppt_w/2"/>
                                              </p:val>
                                            </p:tav>
                                            <p:tav tm="100000">
                                              <p:val>
                                                <p:strVal val="#ppt_x"/>
                                              </p:val>
                                            </p:tav>
                                          </p:tavLst>
                                        </p:anim>
                                        <p:anim calcmode="lin" valueType="num">
                                          <p:cBhvr additive="base">
                                            <p:cTn id="113" dur="1500" fill="hold"/>
                                            <p:tgtEl>
                                              <p:spTgt spid="294"/>
                                            </p:tgtEl>
                                            <p:attrNameLst>
                                              <p:attrName>ppt_y</p:attrName>
                                            </p:attrNameLst>
                                          </p:cBhvr>
                                          <p:tavLst>
                                            <p:tav tm="0">
                                              <p:val>
                                                <p:strVal val="#ppt_y"/>
                                              </p:val>
                                            </p:tav>
                                            <p:tav tm="100000">
                                              <p:val>
                                                <p:strVal val="#ppt_y"/>
                                              </p:val>
                                            </p:tav>
                                          </p:tavLst>
                                        </p:anim>
                                      </p:childTnLst>
                                    </p:cTn>
                                  </p:par>
                                  <p:par>
                                    <p:cTn id="114" presetID="2" presetClass="entr" presetSubtype="2" decel="100000" fill="hold" nodeType="withEffect">
                                      <p:stCondLst>
                                        <p:cond delay="0"/>
                                      </p:stCondLst>
                                      <p:childTnLst>
                                        <p:set>
                                          <p:cBhvr>
                                            <p:cTn id="115" dur="1" fill="hold">
                                              <p:stCondLst>
                                                <p:cond delay="0"/>
                                              </p:stCondLst>
                                            </p:cTn>
                                            <p:tgtEl>
                                              <p:spTgt spid="298"/>
                                            </p:tgtEl>
                                            <p:attrNameLst>
                                              <p:attrName>style.visibility</p:attrName>
                                            </p:attrNameLst>
                                          </p:cBhvr>
                                          <p:to>
                                            <p:strVal val="visible"/>
                                          </p:to>
                                        </p:set>
                                        <p:anim calcmode="lin" valueType="num">
                                          <p:cBhvr additive="base">
                                            <p:cTn id="116" dur="1500" fill="hold"/>
                                            <p:tgtEl>
                                              <p:spTgt spid="298"/>
                                            </p:tgtEl>
                                            <p:attrNameLst>
                                              <p:attrName>ppt_x</p:attrName>
                                            </p:attrNameLst>
                                          </p:cBhvr>
                                          <p:tavLst>
                                            <p:tav tm="0">
                                              <p:val>
                                                <p:strVal val="1+#ppt_w/2"/>
                                              </p:val>
                                            </p:tav>
                                            <p:tav tm="100000">
                                              <p:val>
                                                <p:strVal val="#ppt_x"/>
                                              </p:val>
                                            </p:tav>
                                          </p:tavLst>
                                        </p:anim>
                                        <p:anim calcmode="lin" valueType="num">
                                          <p:cBhvr additive="base">
                                            <p:cTn id="117" dur="1500" fill="hold"/>
                                            <p:tgtEl>
                                              <p:spTgt spid="298"/>
                                            </p:tgtEl>
                                            <p:attrNameLst>
                                              <p:attrName>ppt_y</p:attrName>
                                            </p:attrNameLst>
                                          </p:cBhvr>
                                          <p:tavLst>
                                            <p:tav tm="0">
                                              <p:val>
                                                <p:strVal val="#ppt_y"/>
                                              </p:val>
                                            </p:tav>
                                            <p:tav tm="100000">
                                              <p:val>
                                                <p:strVal val="#ppt_y"/>
                                              </p:val>
                                            </p:tav>
                                          </p:tavLst>
                                        </p:anim>
                                      </p:childTnLst>
                                    </p:cTn>
                                  </p:par>
                                </p:childTnLst>
                              </p:cTn>
                            </p:par>
                            <p:par>
                              <p:cTn id="118" fill="hold">
                                <p:stCondLst>
                                  <p:cond delay="12000"/>
                                </p:stCondLst>
                                <p:childTnLst>
                                  <p:par>
                                    <p:cTn id="119" presetID="22" presetClass="entr" presetSubtype="4" fill="hold" grpId="0" nodeType="afterEffect">
                                      <p:stCondLst>
                                        <p:cond delay="0"/>
                                      </p:stCondLst>
                                      <p:childTnLst>
                                        <p:set>
                                          <p:cBhvr>
                                            <p:cTn id="120" dur="1" fill="hold">
                                              <p:stCondLst>
                                                <p:cond delay="0"/>
                                              </p:stCondLst>
                                            </p:cTn>
                                            <p:tgtEl>
                                              <p:spTgt spid="289"/>
                                            </p:tgtEl>
                                            <p:attrNameLst>
                                              <p:attrName>style.visibility</p:attrName>
                                            </p:attrNameLst>
                                          </p:cBhvr>
                                          <p:to>
                                            <p:strVal val="visible"/>
                                          </p:to>
                                        </p:set>
                                        <p:animEffect transition="in" filter="wipe(down)">
                                          <p:cBhvr>
                                            <p:cTn id="121" dur="500"/>
                                            <p:tgtEl>
                                              <p:spTgt spid="289"/>
                                            </p:tgtEl>
                                          </p:cBhvr>
                                        </p:animEffect>
                                      </p:childTnLst>
                                    </p:cTn>
                                  </p:par>
                                </p:childTnLst>
                              </p:cTn>
                            </p:par>
                            <p:par>
                              <p:cTn id="122" fill="hold">
                                <p:stCondLst>
                                  <p:cond delay="12500"/>
                                </p:stCondLst>
                                <p:childTnLst>
                                  <p:par>
                                    <p:cTn id="123" presetID="22" presetClass="entr" presetSubtype="4" fill="hold" grpId="0" nodeType="afterEffect">
                                      <p:stCondLst>
                                        <p:cond delay="0"/>
                                      </p:stCondLst>
                                      <p:childTnLst>
                                        <p:set>
                                          <p:cBhvr>
                                            <p:cTn id="124" dur="1" fill="hold">
                                              <p:stCondLst>
                                                <p:cond delay="0"/>
                                              </p:stCondLst>
                                            </p:cTn>
                                            <p:tgtEl>
                                              <p:spTgt spid="293"/>
                                            </p:tgtEl>
                                            <p:attrNameLst>
                                              <p:attrName>style.visibility</p:attrName>
                                            </p:attrNameLst>
                                          </p:cBhvr>
                                          <p:to>
                                            <p:strVal val="visible"/>
                                          </p:to>
                                        </p:set>
                                        <p:animEffect transition="in" filter="wipe(down)">
                                          <p:cBhvr>
                                            <p:cTn id="125" dur="500"/>
                                            <p:tgtEl>
                                              <p:spTgt spid="293"/>
                                            </p:tgtEl>
                                          </p:cBhvr>
                                        </p:animEffect>
                                      </p:childTnLst>
                                    </p:cTn>
                                  </p:par>
                                </p:childTnLst>
                              </p:cTn>
                            </p:par>
                            <p:par>
                              <p:cTn id="126" fill="hold">
                                <p:stCondLst>
                                  <p:cond delay="13000"/>
                                </p:stCondLst>
                                <p:childTnLst>
                                  <p:par>
                                    <p:cTn id="127" presetID="22" presetClass="entr" presetSubtype="4" fill="hold" grpId="0" nodeType="afterEffect">
                                      <p:stCondLst>
                                        <p:cond delay="0"/>
                                      </p:stCondLst>
                                      <p:childTnLst>
                                        <p:set>
                                          <p:cBhvr>
                                            <p:cTn id="128" dur="1" fill="hold">
                                              <p:stCondLst>
                                                <p:cond delay="0"/>
                                              </p:stCondLst>
                                            </p:cTn>
                                            <p:tgtEl>
                                              <p:spTgt spid="297"/>
                                            </p:tgtEl>
                                            <p:attrNameLst>
                                              <p:attrName>style.visibility</p:attrName>
                                            </p:attrNameLst>
                                          </p:cBhvr>
                                          <p:to>
                                            <p:strVal val="visible"/>
                                          </p:to>
                                        </p:set>
                                        <p:animEffect transition="in" filter="wipe(down)">
                                          <p:cBhvr>
                                            <p:cTn id="129" dur="500"/>
                                            <p:tgtEl>
                                              <p:spTgt spid="297"/>
                                            </p:tgtEl>
                                          </p:cBhvr>
                                        </p:animEffect>
                                      </p:childTnLst>
                                    </p:cTn>
                                  </p:par>
                                </p:childTnLst>
                              </p:cTn>
                            </p:par>
                            <p:par>
                              <p:cTn id="130" fill="hold">
                                <p:stCondLst>
                                  <p:cond delay="13500"/>
                                </p:stCondLst>
                                <p:childTnLst>
                                  <p:par>
                                    <p:cTn id="131" presetID="22" presetClass="entr" presetSubtype="4" fill="hold" grpId="0" nodeType="afterEffect">
                                      <p:stCondLst>
                                        <p:cond delay="0"/>
                                      </p:stCondLst>
                                      <p:childTnLst>
                                        <p:set>
                                          <p:cBhvr>
                                            <p:cTn id="132" dur="1" fill="hold">
                                              <p:stCondLst>
                                                <p:cond delay="0"/>
                                              </p:stCondLst>
                                            </p:cTn>
                                            <p:tgtEl>
                                              <p:spTgt spid="301"/>
                                            </p:tgtEl>
                                            <p:attrNameLst>
                                              <p:attrName>style.visibility</p:attrName>
                                            </p:attrNameLst>
                                          </p:cBhvr>
                                          <p:to>
                                            <p:strVal val="visible"/>
                                          </p:to>
                                        </p:set>
                                        <p:animEffect transition="in" filter="wipe(down)">
                                          <p:cBhvr>
                                            <p:cTn id="133" dur="500"/>
                                            <p:tgtEl>
                                              <p:spTgt spid="301"/>
                                            </p:tgtEl>
                                          </p:cBhvr>
                                        </p:animEffect>
                                      </p:childTnLst>
                                    </p:cTn>
                                  </p:par>
                                </p:childTnLst>
                              </p:cTn>
                            </p:par>
                            <p:par>
                              <p:cTn id="134" fill="hold">
                                <p:stCondLst>
                                  <p:cond delay="14000"/>
                                </p:stCondLst>
                                <p:childTnLst>
                                  <p:par>
                                    <p:cTn id="135" presetID="49" presetClass="entr" presetSubtype="0" decel="100000" fill="hold" grpId="0" nodeType="afterEffect">
                                      <p:stCondLst>
                                        <p:cond delay="0"/>
                                      </p:stCondLst>
                                      <p:childTnLst>
                                        <p:set>
                                          <p:cBhvr>
                                            <p:cTn id="136" dur="1" fill="hold">
                                              <p:stCondLst>
                                                <p:cond delay="0"/>
                                              </p:stCondLst>
                                            </p:cTn>
                                            <p:tgtEl>
                                              <p:spTgt spid="302"/>
                                            </p:tgtEl>
                                            <p:attrNameLst>
                                              <p:attrName>style.visibility</p:attrName>
                                            </p:attrNameLst>
                                          </p:cBhvr>
                                          <p:to>
                                            <p:strVal val="visible"/>
                                          </p:to>
                                        </p:set>
                                        <p:anim calcmode="lin" valueType="num">
                                          <p:cBhvr>
                                            <p:cTn id="137" dur="500" fill="hold"/>
                                            <p:tgtEl>
                                              <p:spTgt spid="302"/>
                                            </p:tgtEl>
                                            <p:attrNameLst>
                                              <p:attrName>ppt_w</p:attrName>
                                            </p:attrNameLst>
                                          </p:cBhvr>
                                          <p:tavLst>
                                            <p:tav tm="0">
                                              <p:val>
                                                <p:fltVal val="0"/>
                                              </p:val>
                                            </p:tav>
                                            <p:tav tm="100000">
                                              <p:val>
                                                <p:strVal val="#ppt_w"/>
                                              </p:val>
                                            </p:tav>
                                          </p:tavLst>
                                        </p:anim>
                                        <p:anim calcmode="lin" valueType="num">
                                          <p:cBhvr>
                                            <p:cTn id="138" dur="500" fill="hold"/>
                                            <p:tgtEl>
                                              <p:spTgt spid="302"/>
                                            </p:tgtEl>
                                            <p:attrNameLst>
                                              <p:attrName>ppt_h</p:attrName>
                                            </p:attrNameLst>
                                          </p:cBhvr>
                                          <p:tavLst>
                                            <p:tav tm="0">
                                              <p:val>
                                                <p:fltVal val="0"/>
                                              </p:val>
                                            </p:tav>
                                            <p:tav tm="100000">
                                              <p:val>
                                                <p:strVal val="#ppt_h"/>
                                              </p:val>
                                            </p:tav>
                                          </p:tavLst>
                                        </p:anim>
                                        <p:anim calcmode="lin" valueType="num">
                                          <p:cBhvr>
                                            <p:cTn id="139" dur="500" fill="hold"/>
                                            <p:tgtEl>
                                              <p:spTgt spid="302"/>
                                            </p:tgtEl>
                                            <p:attrNameLst>
                                              <p:attrName>style.rotation</p:attrName>
                                            </p:attrNameLst>
                                          </p:cBhvr>
                                          <p:tavLst>
                                            <p:tav tm="0">
                                              <p:val>
                                                <p:fltVal val="360"/>
                                              </p:val>
                                            </p:tav>
                                            <p:tav tm="100000">
                                              <p:val>
                                                <p:fltVal val="0"/>
                                              </p:val>
                                            </p:tav>
                                          </p:tavLst>
                                        </p:anim>
                                        <p:animEffect transition="in" filter="fade">
                                          <p:cBhvr>
                                            <p:cTn id="140" dur="500"/>
                                            <p:tgtEl>
                                              <p:spTgt spid="302"/>
                                            </p:tgtEl>
                                          </p:cBhvr>
                                        </p:animEffect>
                                      </p:childTnLst>
                                    </p:cTn>
                                  </p:par>
                                </p:childTnLst>
                              </p:cTn>
                            </p:par>
                            <p:par>
                              <p:cTn id="141" fill="hold">
                                <p:stCondLst>
                                  <p:cond delay="14500"/>
                                </p:stCondLst>
                                <p:childTnLst>
                                  <p:par>
                                    <p:cTn id="142" presetID="49" presetClass="entr" presetSubtype="0" decel="100000" fill="hold" grpId="0" nodeType="afterEffect">
                                      <p:stCondLst>
                                        <p:cond delay="0"/>
                                      </p:stCondLst>
                                      <p:childTnLst>
                                        <p:set>
                                          <p:cBhvr>
                                            <p:cTn id="143" dur="1" fill="hold">
                                              <p:stCondLst>
                                                <p:cond delay="0"/>
                                              </p:stCondLst>
                                            </p:cTn>
                                            <p:tgtEl>
                                              <p:spTgt spid="303"/>
                                            </p:tgtEl>
                                            <p:attrNameLst>
                                              <p:attrName>style.visibility</p:attrName>
                                            </p:attrNameLst>
                                          </p:cBhvr>
                                          <p:to>
                                            <p:strVal val="visible"/>
                                          </p:to>
                                        </p:set>
                                        <p:anim calcmode="lin" valueType="num">
                                          <p:cBhvr>
                                            <p:cTn id="144" dur="500" fill="hold"/>
                                            <p:tgtEl>
                                              <p:spTgt spid="303"/>
                                            </p:tgtEl>
                                            <p:attrNameLst>
                                              <p:attrName>ppt_w</p:attrName>
                                            </p:attrNameLst>
                                          </p:cBhvr>
                                          <p:tavLst>
                                            <p:tav tm="0">
                                              <p:val>
                                                <p:fltVal val="0"/>
                                              </p:val>
                                            </p:tav>
                                            <p:tav tm="100000">
                                              <p:val>
                                                <p:strVal val="#ppt_w"/>
                                              </p:val>
                                            </p:tav>
                                          </p:tavLst>
                                        </p:anim>
                                        <p:anim calcmode="lin" valueType="num">
                                          <p:cBhvr>
                                            <p:cTn id="145" dur="500" fill="hold"/>
                                            <p:tgtEl>
                                              <p:spTgt spid="303"/>
                                            </p:tgtEl>
                                            <p:attrNameLst>
                                              <p:attrName>ppt_h</p:attrName>
                                            </p:attrNameLst>
                                          </p:cBhvr>
                                          <p:tavLst>
                                            <p:tav tm="0">
                                              <p:val>
                                                <p:fltVal val="0"/>
                                              </p:val>
                                            </p:tav>
                                            <p:tav tm="100000">
                                              <p:val>
                                                <p:strVal val="#ppt_h"/>
                                              </p:val>
                                            </p:tav>
                                          </p:tavLst>
                                        </p:anim>
                                        <p:anim calcmode="lin" valueType="num">
                                          <p:cBhvr>
                                            <p:cTn id="146" dur="500" fill="hold"/>
                                            <p:tgtEl>
                                              <p:spTgt spid="303"/>
                                            </p:tgtEl>
                                            <p:attrNameLst>
                                              <p:attrName>style.rotation</p:attrName>
                                            </p:attrNameLst>
                                          </p:cBhvr>
                                          <p:tavLst>
                                            <p:tav tm="0">
                                              <p:val>
                                                <p:fltVal val="360"/>
                                              </p:val>
                                            </p:tav>
                                            <p:tav tm="100000">
                                              <p:val>
                                                <p:fltVal val="0"/>
                                              </p:val>
                                            </p:tav>
                                          </p:tavLst>
                                        </p:anim>
                                        <p:animEffect transition="in" filter="fade">
                                          <p:cBhvr>
                                            <p:cTn id="147" dur="500"/>
                                            <p:tgtEl>
                                              <p:spTgt spid="303"/>
                                            </p:tgtEl>
                                          </p:cBhvr>
                                        </p:animEffect>
                                      </p:childTnLst>
                                    </p:cTn>
                                  </p:par>
                                </p:childTnLst>
                              </p:cTn>
                            </p:par>
                            <p:par>
                              <p:cTn id="148" fill="hold">
                                <p:stCondLst>
                                  <p:cond delay="15000"/>
                                </p:stCondLst>
                                <p:childTnLst>
                                  <p:par>
                                    <p:cTn id="149" presetID="49" presetClass="entr" presetSubtype="0" decel="100000" fill="hold" grpId="0" nodeType="afterEffect">
                                      <p:stCondLst>
                                        <p:cond delay="0"/>
                                      </p:stCondLst>
                                      <p:childTnLst>
                                        <p:set>
                                          <p:cBhvr>
                                            <p:cTn id="150" dur="1" fill="hold">
                                              <p:stCondLst>
                                                <p:cond delay="0"/>
                                              </p:stCondLst>
                                            </p:cTn>
                                            <p:tgtEl>
                                              <p:spTgt spid="304"/>
                                            </p:tgtEl>
                                            <p:attrNameLst>
                                              <p:attrName>style.visibility</p:attrName>
                                            </p:attrNameLst>
                                          </p:cBhvr>
                                          <p:to>
                                            <p:strVal val="visible"/>
                                          </p:to>
                                        </p:set>
                                        <p:anim calcmode="lin" valueType="num">
                                          <p:cBhvr>
                                            <p:cTn id="151" dur="500" fill="hold"/>
                                            <p:tgtEl>
                                              <p:spTgt spid="304"/>
                                            </p:tgtEl>
                                            <p:attrNameLst>
                                              <p:attrName>ppt_w</p:attrName>
                                            </p:attrNameLst>
                                          </p:cBhvr>
                                          <p:tavLst>
                                            <p:tav tm="0">
                                              <p:val>
                                                <p:fltVal val="0"/>
                                              </p:val>
                                            </p:tav>
                                            <p:tav tm="100000">
                                              <p:val>
                                                <p:strVal val="#ppt_w"/>
                                              </p:val>
                                            </p:tav>
                                          </p:tavLst>
                                        </p:anim>
                                        <p:anim calcmode="lin" valueType="num">
                                          <p:cBhvr>
                                            <p:cTn id="152" dur="500" fill="hold"/>
                                            <p:tgtEl>
                                              <p:spTgt spid="304"/>
                                            </p:tgtEl>
                                            <p:attrNameLst>
                                              <p:attrName>ppt_h</p:attrName>
                                            </p:attrNameLst>
                                          </p:cBhvr>
                                          <p:tavLst>
                                            <p:tav tm="0">
                                              <p:val>
                                                <p:fltVal val="0"/>
                                              </p:val>
                                            </p:tav>
                                            <p:tav tm="100000">
                                              <p:val>
                                                <p:strVal val="#ppt_h"/>
                                              </p:val>
                                            </p:tav>
                                          </p:tavLst>
                                        </p:anim>
                                        <p:anim calcmode="lin" valueType="num">
                                          <p:cBhvr>
                                            <p:cTn id="153" dur="500" fill="hold"/>
                                            <p:tgtEl>
                                              <p:spTgt spid="304"/>
                                            </p:tgtEl>
                                            <p:attrNameLst>
                                              <p:attrName>style.rotation</p:attrName>
                                            </p:attrNameLst>
                                          </p:cBhvr>
                                          <p:tavLst>
                                            <p:tav tm="0">
                                              <p:val>
                                                <p:fltVal val="360"/>
                                              </p:val>
                                            </p:tav>
                                            <p:tav tm="100000">
                                              <p:val>
                                                <p:fltVal val="0"/>
                                              </p:val>
                                            </p:tav>
                                          </p:tavLst>
                                        </p:anim>
                                        <p:animEffect transition="in" filter="fade">
                                          <p:cBhvr>
                                            <p:cTn id="154" dur="500"/>
                                            <p:tgtEl>
                                              <p:spTgt spid="304"/>
                                            </p:tgtEl>
                                          </p:cBhvr>
                                        </p:animEffect>
                                      </p:childTnLst>
                                    </p:cTn>
                                  </p:par>
                                </p:childTnLst>
                              </p:cTn>
                            </p:par>
                            <p:par>
                              <p:cTn id="155" fill="hold">
                                <p:stCondLst>
                                  <p:cond delay="15500"/>
                                </p:stCondLst>
                                <p:childTnLst>
                                  <p:par>
                                    <p:cTn id="156" presetID="49" presetClass="entr" presetSubtype="0" decel="100000" fill="hold" grpId="0" nodeType="afterEffect">
                                      <p:stCondLst>
                                        <p:cond delay="0"/>
                                      </p:stCondLst>
                                      <p:childTnLst>
                                        <p:set>
                                          <p:cBhvr>
                                            <p:cTn id="157" dur="1" fill="hold">
                                              <p:stCondLst>
                                                <p:cond delay="0"/>
                                              </p:stCondLst>
                                            </p:cTn>
                                            <p:tgtEl>
                                              <p:spTgt spid="305"/>
                                            </p:tgtEl>
                                            <p:attrNameLst>
                                              <p:attrName>style.visibility</p:attrName>
                                            </p:attrNameLst>
                                          </p:cBhvr>
                                          <p:to>
                                            <p:strVal val="visible"/>
                                          </p:to>
                                        </p:set>
                                        <p:anim calcmode="lin" valueType="num">
                                          <p:cBhvr>
                                            <p:cTn id="158" dur="500" fill="hold"/>
                                            <p:tgtEl>
                                              <p:spTgt spid="305"/>
                                            </p:tgtEl>
                                            <p:attrNameLst>
                                              <p:attrName>ppt_w</p:attrName>
                                            </p:attrNameLst>
                                          </p:cBhvr>
                                          <p:tavLst>
                                            <p:tav tm="0">
                                              <p:val>
                                                <p:fltVal val="0"/>
                                              </p:val>
                                            </p:tav>
                                            <p:tav tm="100000">
                                              <p:val>
                                                <p:strVal val="#ppt_w"/>
                                              </p:val>
                                            </p:tav>
                                          </p:tavLst>
                                        </p:anim>
                                        <p:anim calcmode="lin" valueType="num">
                                          <p:cBhvr>
                                            <p:cTn id="159" dur="500" fill="hold"/>
                                            <p:tgtEl>
                                              <p:spTgt spid="305"/>
                                            </p:tgtEl>
                                            <p:attrNameLst>
                                              <p:attrName>ppt_h</p:attrName>
                                            </p:attrNameLst>
                                          </p:cBhvr>
                                          <p:tavLst>
                                            <p:tav tm="0">
                                              <p:val>
                                                <p:fltVal val="0"/>
                                              </p:val>
                                            </p:tav>
                                            <p:tav tm="100000">
                                              <p:val>
                                                <p:strVal val="#ppt_h"/>
                                              </p:val>
                                            </p:tav>
                                          </p:tavLst>
                                        </p:anim>
                                        <p:anim calcmode="lin" valueType="num">
                                          <p:cBhvr>
                                            <p:cTn id="160" dur="500" fill="hold"/>
                                            <p:tgtEl>
                                              <p:spTgt spid="305"/>
                                            </p:tgtEl>
                                            <p:attrNameLst>
                                              <p:attrName>style.rotation</p:attrName>
                                            </p:attrNameLst>
                                          </p:cBhvr>
                                          <p:tavLst>
                                            <p:tav tm="0">
                                              <p:val>
                                                <p:fltVal val="360"/>
                                              </p:val>
                                            </p:tav>
                                            <p:tav tm="100000">
                                              <p:val>
                                                <p:fltVal val="0"/>
                                              </p:val>
                                            </p:tav>
                                          </p:tavLst>
                                        </p:anim>
                                        <p:animEffect transition="in" filter="fade">
                                          <p:cBhvr>
                                            <p:cTn id="161" dur="500"/>
                                            <p:tgtEl>
                                              <p:spTgt spid="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56" grpId="0"/>
          <p:bldP spid="56" grpId="1"/>
          <p:bldP spid="57" grpId="0"/>
          <p:bldP spid="57" grpId="1"/>
          <p:bldP spid="289" grpId="0" animBg="1"/>
          <p:bldP spid="293" grpId="0" animBg="1"/>
          <p:bldP spid="297" grpId="0" animBg="1"/>
          <p:bldP spid="301" grpId="0" animBg="1"/>
          <p:bldP spid="302" grpId="0"/>
          <p:bldP spid="303" grpId="0"/>
          <p:bldP spid="304" grpId="0"/>
          <p:bldP spid="30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8" decel="100000" fill="hold" nodeType="withEffect">
                                      <p:stCondLst>
                                        <p:cond delay="1000"/>
                                      </p:stCondLst>
                                      <p:childTnLst>
                                        <p:set>
                                          <p:cBhvr>
                                            <p:cTn id="20" dur="1" fill="hold">
                                              <p:stCondLst>
                                                <p:cond delay="0"/>
                                              </p:stCondLst>
                                            </p:cTn>
                                            <p:tgtEl>
                                              <p:spTgt spid="176"/>
                                            </p:tgtEl>
                                            <p:attrNameLst>
                                              <p:attrName>style.visibility</p:attrName>
                                            </p:attrNameLst>
                                          </p:cBhvr>
                                          <p:to>
                                            <p:strVal val="visible"/>
                                          </p:to>
                                        </p:set>
                                        <p:anim calcmode="lin" valueType="num">
                                          <p:cBhvr additive="base">
                                            <p:cTn id="21" dur="1500" fill="hold"/>
                                            <p:tgtEl>
                                              <p:spTgt spid="176"/>
                                            </p:tgtEl>
                                            <p:attrNameLst>
                                              <p:attrName>ppt_x</p:attrName>
                                            </p:attrNameLst>
                                          </p:cBhvr>
                                          <p:tavLst>
                                            <p:tav tm="0">
                                              <p:val>
                                                <p:strVal val="0-#ppt_w/2"/>
                                              </p:val>
                                            </p:tav>
                                            <p:tav tm="100000">
                                              <p:val>
                                                <p:strVal val="#ppt_x"/>
                                              </p:val>
                                            </p:tav>
                                          </p:tavLst>
                                        </p:anim>
                                        <p:anim calcmode="lin" valueType="num">
                                          <p:cBhvr additive="base">
                                            <p:cTn id="22" dur="1500" fill="hold"/>
                                            <p:tgtEl>
                                              <p:spTgt spid="17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1000"/>
                                            <p:tgtEl>
                                              <p:spTgt spid="29"/>
                                            </p:tgtEl>
                                          </p:cBhvr>
                                        </p:animEffect>
                                      </p:childTnLst>
                                    </p:cTn>
                                  </p:par>
                                </p:childTnLst>
                              </p:cTn>
                            </p:par>
                            <p:par>
                              <p:cTn id="27" fill="hold">
                                <p:stCondLst>
                                  <p:cond delay="3500"/>
                                </p:stCondLst>
                                <p:childTnLst>
                                  <p:par>
                                    <p:cTn id="28" presetID="10" presetClass="entr" presetSubtype="0" fill="hold"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50"/>
                                            <p:tgtEl>
                                              <p:spTgt spid="44"/>
                                            </p:tgtEl>
                                          </p:cBhvr>
                                        </p:animEffect>
                                      </p:childTnLst>
                                    </p:cTn>
                                  </p:par>
                                  <p:par>
                                    <p:cTn id="31" presetID="64" presetClass="path" presetSubtype="0" decel="100000" fill="hold" nodeType="withEffect">
                                      <p:stCondLst>
                                        <p:cond delay="0"/>
                                      </p:stCondLst>
                                      <p:childTnLst>
                                        <p:animMotion origin="layout" path="M 3.125E-6 -4.81481E-6 L 3.125E-6 -0.08657 " pathEditMode="relative" rAng="0" ptsTypes="AA">
                                          <p:cBhvr>
                                            <p:cTn id="32" dur="1250" spd="-100000" fill="hold"/>
                                            <p:tgtEl>
                                              <p:spTgt spid="44"/>
                                            </p:tgtEl>
                                            <p:attrNameLst>
                                              <p:attrName>ppt_x</p:attrName>
                                              <p:attrName>ppt_y</p:attrName>
                                            </p:attrNameLst>
                                          </p:cBhvr>
                                          <p:rCtr x="0" y="-4329"/>
                                        </p:animMotion>
                                      </p:childTnLst>
                                    </p:cTn>
                                  </p:par>
                                  <p:par>
                                    <p:cTn id="33" presetID="10" presetClass="entr" presetSubtype="0" fill="hold" nodeType="withEffect">
                                      <p:stCondLst>
                                        <p:cond delay="25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750"/>
                                            <p:tgtEl>
                                              <p:spTgt spid="26"/>
                                            </p:tgtEl>
                                          </p:cBhvr>
                                        </p:animEffect>
                                      </p:childTnLst>
                                    </p:cTn>
                                  </p:par>
                                  <p:par>
                                    <p:cTn id="36" presetID="64" presetClass="path" presetSubtype="0" decel="100000" fill="hold" nodeType="withEffect">
                                      <p:stCondLst>
                                        <p:cond delay="250"/>
                                      </p:stCondLst>
                                      <p:childTnLst>
                                        <p:animMotion origin="layout" path="M 2.5E-6 4.81481E-6 L 2.5E-6 -0.08658 " pathEditMode="relative" rAng="0" ptsTypes="AA">
                                          <p:cBhvr>
                                            <p:cTn id="37" dur="1250" spd="-100000" fill="hold"/>
                                            <p:tgtEl>
                                              <p:spTgt spid="26"/>
                                            </p:tgtEl>
                                            <p:attrNameLst>
                                              <p:attrName>ppt_x</p:attrName>
                                              <p:attrName>ppt_y</p:attrName>
                                            </p:attrNameLst>
                                          </p:cBhvr>
                                          <p:rCtr x="0" y="-4329"/>
                                        </p:animMotion>
                                      </p:childTnLst>
                                    </p:cTn>
                                  </p:par>
                                  <p:par>
                                    <p:cTn id="38" presetID="10" presetClass="entr" presetSubtype="0" fill="hold" nodeType="withEffect">
                                      <p:stCondLst>
                                        <p:cond delay="50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750"/>
                                            <p:tgtEl>
                                              <p:spTgt spid="58"/>
                                            </p:tgtEl>
                                          </p:cBhvr>
                                        </p:animEffect>
                                      </p:childTnLst>
                                    </p:cTn>
                                  </p:par>
                                  <p:par>
                                    <p:cTn id="41" presetID="64" presetClass="path" presetSubtype="0" decel="100000" fill="hold" nodeType="withEffect">
                                      <p:stCondLst>
                                        <p:cond delay="500"/>
                                      </p:stCondLst>
                                      <p:childTnLst>
                                        <p:animMotion origin="layout" path="M -1.45833E-6 -1.11111E-6 L -1.45833E-6 -0.08657 " pathEditMode="relative" rAng="0" ptsTypes="AA">
                                          <p:cBhvr>
                                            <p:cTn id="42" dur="1250" spd="-100000" fill="hold"/>
                                            <p:tgtEl>
                                              <p:spTgt spid="58"/>
                                            </p:tgtEl>
                                            <p:attrNameLst>
                                              <p:attrName>ppt_x</p:attrName>
                                              <p:attrName>ppt_y</p:attrName>
                                            </p:attrNameLst>
                                          </p:cBhvr>
                                          <p:rCtr x="0" y="-4329"/>
                                        </p:animMotion>
                                      </p:childTnLst>
                                    </p:cTn>
                                  </p:par>
                                </p:childTnLst>
                              </p:cTn>
                            </p:par>
                            <p:par>
                              <p:cTn id="43" fill="hold">
                                <p:stCondLst>
                                  <p:cond delay="5250"/>
                                </p:stCondLst>
                                <p:childTnLst>
                                  <p:par>
                                    <p:cTn id="44" presetID="10" presetClass="entr" presetSubtype="0" fill="hold" nodeType="after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fade">
                                          <p:cBhvr>
                                            <p:cTn id="46" dur="750"/>
                                            <p:tgtEl>
                                              <p:spTgt spid="41"/>
                                            </p:tgtEl>
                                          </p:cBhvr>
                                        </p:animEffect>
                                      </p:childTnLst>
                                    </p:cTn>
                                  </p:par>
                                  <p:par>
                                    <p:cTn id="47" presetID="64" presetClass="path" presetSubtype="0" decel="100000" fill="hold" nodeType="withEffect">
                                      <p:stCondLst>
                                        <p:cond delay="0"/>
                                      </p:stCondLst>
                                      <p:childTnLst>
                                        <p:animMotion origin="layout" path="M 4.16667E-7 -4.81481E-6 L 4.16667E-7 -0.08657 " pathEditMode="relative" rAng="0" ptsTypes="AA">
                                          <p:cBhvr>
                                            <p:cTn id="48" dur="1250" spd="-100000" fill="hold"/>
                                            <p:tgtEl>
                                              <p:spTgt spid="41"/>
                                            </p:tgtEl>
                                            <p:attrNameLst>
                                              <p:attrName>ppt_x</p:attrName>
                                              <p:attrName>ppt_y</p:attrName>
                                            </p:attrNameLst>
                                          </p:cBhvr>
                                          <p:rCtr x="0" y="-4329"/>
                                        </p:animMotion>
                                      </p:childTnLst>
                                    </p:cTn>
                                  </p:par>
                                  <p:par>
                                    <p:cTn id="49" presetID="10" presetClass="entr" presetSubtype="0" fill="hold" nodeType="withEffect">
                                      <p:stCondLst>
                                        <p:cond delay="250"/>
                                      </p:stCondLst>
                                      <p:childTnLst>
                                        <p:set>
                                          <p:cBhvr>
                                            <p:cTn id="50" dur="1" fill="hold">
                                              <p:stCondLst>
                                                <p:cond delay="0"/>
                                              </p:stCondLst>
                                            </p:cTn>
                                            <p:tgtEl>
                                              <p:spTgt spid="64"/>
                                            </p:tgtEl>
                                            <p:attrNameLst>
                                              <p:attrName>style.visibility</p:attrName>
                                            </p:attrNameLst>
                                          </p:cBhvr>
                                          <p:to>
                                            <p:strVal val="visible"/>
                                          </p:to>
                                        </p:set>
                                        <p:animEffect transition="in" filter="fade">
                                          <p:cBhvr>
                                            <p:cTn id="51" dur="750"/>
                                            <p:tgtEl>
                                              <p:spTgt spid="64"/>
                                            </p:tgtEl>
                                          </p:cBhvr>
                                        </p:animEffect>
                                      </p:childTnLst>
                                    </p:cTn>
                                  </p:par>
                                  <p:par>
                                    <p:cTn id="52" presetID="64" presetClass="path" presetSubtype="0" decel="100000" fill="hold" nodeType="withEffect">
                                      <p:stCondLst>
                                        <p:cond delay="250"/>
                                      </p:stCondLst>
                                      <p:childTnLst>
                                        <p:animMotion origin="layout" path="M 6.25E-7 -7.40741E-7 L 6.25E-7 -0.08657 " pathEditMode="relative" rAng="0" ptsTypes="AA">
                                          <p:cBhvr>
                                            <p:cTn id="53" dur="1250" spd="-100000" fill="hold"/>
                                            <p:tgtEl>
                                              <p:spTgt spid="64"/>
                                            </p:tgtEl>
                                            <p:attrNameLst>
                                              <p:attrName>ppt_x</p:attrName>
                                              <p:attrName>ppt_y</p:attrName>
                                            </p:attrNameLst>
                                          </p:cBhvr>
                                          <p:rCtr x="0" y="-4329"/>
                                        </p:animMotion>
                                      </p:childTnLst>
                                    </p:cTn>
                                  </p:par>
                                  <p:par>
                                    <p:cTn id="54" presetID="10" presetClass="entr" presetSubtype="0" fill="hold" nodeType="withEffect">
                                      <p:stCondLst>
                                        <p:cond delay="50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750"/>
                                            <p:tgtEl>
                                              <p:spTgt spid="38"/>
                                            </p:tgtEl>
                                          </p:cBhvr>
                                        </p:animEffect>
                                      </p:childTnLst>
                                    </p:cTn>
                                  </p:par>
                                  <p:par>
                                    <p:cTn id="57" presetID="64" presetClass="path" presetSubtype="0" decel="100000" fill="hold" nodeType="withEffect">
                                      <p:stCondLst>
                                        <p:cond delay="500"/>
                                      </p:stCondLst>
                                      <p:childTnLst>
                                        <p:animMotion origin="layout" path="M -8.33333E-7 -2.22222E-6 L -8.33333E-7 -0.08657 " pathEditMode="relative" rAng="0" ptsTypes="AA">
                                          <p:cBhvr>
                                            <p:cTn id="58" dur="1250" spd="-100000" fill="hold"/>
                                            <p:tgtEl>
                                              <p:spTgt spid="38"/>
                                            </p:tgtEl>
                                            <p:attrNameLst>
                                              <p:attrName>ppt_x</p:attrName>
                                              <p:attrName>ppt_y</p:attrName>
                                            </p:attrNameLst>
                                          </p:cBhvr>
                                          <p:rCtr x="0" y="-4329"/>
                                        </p:animMotion>
                                      </p:childTnLst>
                                    </p:cTn>
                                  </p:par>
                                </p:childTnLst>
                              </p:cTn>
                            </p:par>
                            <p:par>
                              <p:cTn id="59" fill="hold">
                                <p:stCondLst>
                                  <p:cond delay="7000"/>
                                </p:stCondLst>
                                <p:childTnLst>
                                  <p:par>
                                    <p:cTn id="60" presetID="10" presetClass="entr" presetSubtype="0" fill="hold" nodeType="after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750"/>
                                            <p:tgtEl>
                                              <p:spTgt spid="53"/>
                                            </p:tgtEl>
                                          </p:cBhvr>
                                        </p:animEffect>
                                      </p:childTnLst>
                                    </p:cTn>
                                  </p:par>
                                  <p:par>
                                    <p:cTn id="63" presetID="64" presetClass="path" presetSubtype="0" decel="100000" fill="hold" nodeType="withEffect">
                                      <p:stCondLst>
                                        <p:cond delay="0"/>
                                      </p:stCondLst>
                                      <p:childTnLst>
                                        <p:animMotion origin="layout" path="M 3.33333E-6 -2.96296E-6 L 3.33333E-6 -0.08657 " pathEditMode="relative" rAng="0" ptsTypes="AA">
                                          <p:cBhvr>
                                            <p:cTn id="64" dur="1250" spd="-100000" fill="hold"/>
                                            <p:tgtEl>
                                              <p:spTgt spid="53"/>
                                            </p:tgtEl>
                                            <p:attrNameLst>
                                              <p:attrName>ppt_x</p:attrName>
                                              <p:attrName>ppt_y</p:attrName>
                                            </p:attrNameLst>
                                          </p:cBhvr>
                                          <p:rCtr x="0" y="-4329"/>
                                        </p:animMotion>
                                      </p:childTnLst>
                                    </p:cTn>
                                  </p:par>
                                  <p:par>
                                    <p:cTn id="65" presetID="10" presetClass="entr" presetSubtype="0" fill="hold" nodeType="withEffect">
                                      <p:stCondLst>
                                        <p:cond delay="250"/>
                                      </p:stCondLst>
                                      <p:childTnLst>
                                        <p:set>
                                          <p:cBhvr>
                                            <p:cTn id="66" dur="1" fill="hold">
                                              <p:stCondLst>
                                                <p:cond delay="0"/>
                                              </p:stCondLst>
                                            </p:cTn>
                                            <p:tgtEl>
                                              <p:spTgt spid="67"/>
                                            </p:tgtEl>
                                            <p:attrNameLst>
                                              <p:attrName>style.visibility</p:attrName>
                                            </p:attrNameLst>
                                          </p:cBhvr>
                                          <p:to>
                                            <p:strVal val="visible"/>
                                          </p:to>
                                        </p:set>
                                        <p:animEffect transition="in" filter="fade">
                                          <p:cBhvr>
                                            <p:cTn id="67" dur="750"/>
                                            <p:tgtEl>
                                              <p:spTgt spid="67"/>
                                            </p:tgtEl>
                                          </p:cBhvr>
                                        </p:animEffect>
                                      </p:childTnLst>
                                    </p:cTn>
                                  </p:par>
                                  <p:par>
                                    <p:cTn id="68" presetID="64" presetClass="path" presetSubtype="0" decel="100000" fill="hold" nodeType="withEffect">
                                      <p:stCondLst>
                                        <p:cond delay="250"/>
                                      </p:stCondLst>
                                      <p:childTnLst>
                                        <p:animMotion origin="layout" path="M 3.33333E-6 1.11111E-6 L 3.33333E-6 -0.08658 " pathEditMode="relative" rAng="0" ptsTypes="AA">
                                          <p:cBhvr>
                                            <p:cTn id="69" dur="1250" spd="-100000" fill="hold"/>
                                            <p:tgtEl>
                                              <p:spTgt spid="67"/>
                                            </p:tgtEl>
                                            <p:attrNameLst>
                                              <p:attrName>ppt_x</p:attrName>
                                              <p:attrName>ppt_y</p:attrName>
                                            </p:attrNameLst>
                                          </p:cBhvr>
                                          <p:rCtr x="0" y="-4329"/>
                                        </p:animMotion>
                                      </p:childTnLst>
                                    </p:cTn>
                                  </p:par>
                                  <p:par>
                                    <p:cTn id="70" presetID="10" presetClass="entr" presetSubtype="0" fill="hold" nodeType="withEffect">
                                      <p:stCondLst>
                                        <p:cond delay="500"/>
                                      </p:stCondLst>
                                      <p:childTnLst>
                                        <p:set>
                                          <p:cBhvr>
                                            <p:cTn id="71" dur="1" fill="hold">
                                              <p:stCondLst>
                                                <p:cond delay="0"/>
                                              </p:stCondLst>
                                            </p:cTn>
                                            <p:tgtEl>
                                              <p:spTgt spid="50"/>
                                            </p:tgtEl>
                                            <p:attrNameLst>
                                              <p:attrName>style.visibility</p:attrName>
                                            </p:attrNameLst>
                                          </p:cBhvr>
                                          <p:to>
                                            <p:strVal val="visible"/>
                                          </p:to>
                                        </p:set>
                                        <p:animEffect transition="in" filter="fade">
                                          <p:cBhvr>
                                            <p:cTn id="72" dur="750"/>
                                            <p:tgtEl>
                                              <p:spTgt spid="50"/>
                                            </p:tgtEl>
                                          </p:cBhvr>
                                        </p:animEffect>
                                      </p:childTnLst>
                                    </p:cTn>
                                  </p:par>
                                  <p:par>
                                    <p:cTn id="73" presetID="64" presetClass="path" presetSubtype="0" decel="100000" fill="hold" nodeType="withEffect">
                                      <p:stCondLst>
                                        <p:cond delay="500"/>
                                      </p:stCondLst>
                                      <p:childTnLst>
                                        <p:animMotion origin="layout" path="M 3.33333E-6 2.59259E-6 L 3.33333E-6 -0.08658 " pathEditMode="relative" rAng="0" ptsTypes="AA">
                                          <p:cBhvr>
                                            <p:cTn id="74" dur="1250" spd="-100000" fill="hold"/>
                                            <p:tgtEl>
                                              <p:spTgt spid="50"/>
                                            </p:tgtEl>
                                            <p:attrNameLst>
                                              <p:attrName>ppt_x</p:attrName>
                                              <p:attrName>ppt_y</p:attrName>
                                            </p:attrNameLst>
                                          </p:cBhvr>
                                          <p:rCtr x="0" y="-4329"/>
                                        </p:animMotion>
                                      </p:childTnLst>
                                    </p:cTn>
                                  </p:par>
                                  <p:par>
                                    <p:cTn id="75" presetID="10" presetClass="entr" presetSubtype="0" fill="hold" grpId="0" nodeType="withEffect">
                                      <p:stCondLst>
                                        <p:cond delay="50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750"/>
                                            <p:tgtEl>
                                              <p:spTgt spid="56"/>
                                            </p:tgtEl>
                                          </p:cBhvr>
                                        </p:animEffect>
                                      </p:childTnLst>
                                    </p:cTn>
                                  </p:par>
                                  <p:par>
                                    <p:cTn id="78" presetID="64" presetClass="path" presetSubtype="0" decel="100000" fill="hold" grpId="1" nodeType="withEffect">
                                      <p:stCondLst>
                                        <p:cond delay="500"/>
                                      </p:stCondLst>
                                      <p:childTnLst>
                                        <p:animMotion origin="layout" path="M 3.33333E-6 -2.96296E-6 L 3.33333E-6 -0.08657 " pathEditMode="relative" rAng="0" ptsTypes="AA">
                                          <p:cBhvr>
                                            <p:cTn id="79" dur="1250" spd="-100000" fill="hold"/>
                                            <p:tgtEl>
                                              <p:spTgt spid="56"/>
                                            </p:tgtEl>
                                            <p:attrNameLst>
                                              <p:attrName>ppt_x</p:attrName>
                                              <p:attrName>ppt_y</p:attrName>
                                            </p:attrNameLst>
                                          </p:cBhvr>
                                          <p:rCtr x="0" y="-4329"/>
                                        </p:animMotion>
                                      </p:childTnLst>
                                    </p:cTn>
                                  </p:par>
                                  <p:par>
                                    <p:cTn id="80" presetID="10" presetClass="entr" presetSubtype="0" fill="hold" grpId="0" nodeType="withEffect">
                                      <p:stCondLst>
                                        <p:cond delay="500"/>
                                      </p:stCondLst>
                                      <p:childTnLst>
                                        <p:set>
                                          <p:cBhvr>
                                            <p:cTn id="81" dur="1" fill="hold">
                                              <p:stCondLst>
                                                <p:cond delay="0"/>
                                              </p:stCondLst>
                                            </p:cTn>
                                            <p:tgtEl>
                                              <p:spTgt spid="57"/>
                                            </p:tgtEl>
                                            <p:attrNameLst>
                                              <p:attrName>style.visibility</p:attrName>
                                            </p:attrNameLst>
                                          </p:cBhvr>
                                          <p:to>
                                            <p:strVal val="visible"/>
                                          </p:to>
                                        </p:set>
                                        <p:animEffect transition="in" filter="fade">
                                          <p:cBhvr>
                                            <p:cTn id="82" dur="750"/>
                                            <p:tgtEl>
                                              <p:spTgt spid="57"/>
                                            </p:tgtEl>
                                          </p:cBhvr>
                                        </p:animEffect>
                                      </p:childTnLst>
                                    </p:cTn>
                                  </p:par>
                                  <p:par>
                                    <p:cTn id="83" presetID="64" presetClass="path" presetSubtype="0" decel="100000" fill="hold" grpId="1" nodeType="withEffect">
                                      <p:stCondLst>
                                        <p:cond delay="500"/>
                                      </p:stCondLst>
                                      <p:childTnLst>
                                        <p:animMotion origin="layout" path="M 3.33333E-6 -1.11111E-6 L 3.33333E-6 -0.08657 " pathEditMode="relative" rAng="0" ptsTypes="AA">
                                          <p:cBhvr>
                                            <p:cTn id="84" dur="1250" spd="-100000" fill="hold"/>
                                            <p:tgtEl>
                                              <p:spTgt spid="57"/>
                                            </p:tgtEl>
                                            <p:attrNameLst>
                                              <p:attrName>ppt_x</p:attrName>
                                              <p:attrName>ppt_y</p:attrName>
                                            </p:attrNameLst>
                                          </p:cBhvr>
                                          <p:rCtr x="0" y="-4329"/>
                                        </p:animMotion>
                                      </p:childTnLst>
                                    </p:cTn>
                                  </p:par>
                                </p:childTnLst>
                              </p:cTn>
                            </p:par>
                            <p:par>
                              <p:cTn id="85" fill="hold">
                                <p:stCondLst>
                                  <p:cond delay="8750"/>
                                </p:stCondLst>
                                <p:childTnLst>
                                  <p:par>
                                    <p:cTn id="86" presetID="10" presetClass="entr" presetSubtype="0" fill="hold" nodeType="after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750"/>
                                            <p:tgtEl>
                                              <p:spTgt spid="47"/>
                                            </p:tgtEl>
                                          </p:cBhvr>
                                        </p:animEffect>
                                      </p:childTnLst>
                                    </p:cTn>
                                  </p:par>
                                  <p:par>
                                    <p:cTn id="89" presetID="64" presetClass="path" presetSubtype="0" decel="100000" fill="hold" nodeType="withEffect">
                                      <p:stCondLst>
                                        <p:cond delay="0"/>
                                      </p:stCondLst>
                                      <p:childTnLst>
                                        <p:animMotion origin="layout" path="M -8.33333E-7 -2.96296E-6 L -8.33333E-7 -0.08657 " pathEditMode="relative" rAng="0" ptsTypes="AA">
                                          <p:cBhvr>
                                            <p:cTn id="90" dur="1250" spd="-100000" fill="hold"/>
                                            <p:tgtEl>
                                              <p:spTgt spid="47"/>
                                            </p:tgtEl>
                                            <p:attrNameLst>
                                              <p:attrName>ppt_x</p:attrName>
                                              <p:attrName>ppt_y</p:attrName>
                                            </p:attrNameLst>
                                          </p:cBhvr>
                                          <p:rCtr x="0" y="-4329"/>
                                        </p:animMotion>
                                      </p:childTnLst>
                                    </p:cTn>
                                  </p:par>
                                  <p:par>
                                    <p:cTn id="91" presetID="10" presetClass="entr" presetSubtype="0" fill="hold" nodeType="withEffect">
                                      <p:stCondLst>
                                        <p:cond delay="250"/>
                                      </p:stCondLst>
                                      <p:childTnLst>
                                        <p:set>
                                          <p:cBhvr>
                                            <p:cTn id="92" dur="1" fill="hold">
                                              <p:stCondLst>
                                                <p:cond delay="0"/>
                                              </p:stCondLst>
                                            </p:cTn>
                                            <p:tgtEl>
                                              <p:spTgt spid="70"/>
                                            </p:tgtEl>
                                            <p:attrNameLst>
                                              <p:attrName>style.visibility</p:attrName>
                                            </p:attrNameLst>
                                          </p:cBhvr>
                                          <p:to>
                                            <p:strVal val="visible"/>
                                          </p:to>
                                        </p:set>
                                        <p:animEffect transition="in" filter="fade">
                                          <p:cBhvr>
                                            <p:cTn id="93" dur="750"/>
                                            <p:tgtEl>
                                              <p:spTgt spid="70"/>
                                            </p:tgtEl>
                                          </p:cBhvr>
                                        </p:animEffect>
                                      </p:childTnLst>
                                    </p:cTn>
                                  </p:par>
                                  <p:par>
                                    <p:cTn id="94" presetID="64" presetClass="path" presetSubtype="0" decel="100000" fill="hold" nodeType="withEffect">
                                      <p:stCondLst>
                                        <p:cond delay="250"/>
                                      </p:stCondLst>
                                      <p:childTnLst>
                                        <p:animMotion origin="layout" path="M -6.25E-7 1.11111E-6 L -6.25E-7 -0.08658 " pathEditMode="relative" rAng="0" ptsTypes="AA">
                                          <p:cBhvr>
                                            <p:cTn id="95" dur="1250" spd="-100000" fill="hold"/>
                                            <p:tgtEl>
                                              <p:spTgt spid="70"/>
                                            </p:tgtEl>
                                            <p:attrNameLst>
                                              <p:attrName>ppt_x</p:attrName>
                                              <p:attrName>ppt_y</p:attrName>
                                            </p:attrNameLst>
                                          </p:cBhvr>
                                          <p:rCtr x="0" y="-4329"/>
                                        </p:animMotion>
                                      </p:childTnLst>
                                    </p:cTn>
                                  </p:par>
                                  <p:par>
                                    <p:cTn id="96" presetID="10" presetClass="entr" presetSubtype="0" fill="hold" nodeType="withEffect">
                                      <p:stCondLst>
                                        <p:cond delay="500"/>
                                      </p:stCondLst>
                                      <p:childTnLst>
                                        <p:set>
                                          <p:cBhvr>
                                            <p:cTn id="97" dur="1" fill="hold">
                                              <p:stCondLst>
                                                <p:cond delay="0"/>
                                              </p:stCondLst>
                                            </p:cTn>
                                            <p:tgtEl>
                                              <p:spTgt spid="61"/>
                                            </p:tgtEl>
                                            <p:attrNameLst>
                                              <p:attrName>style.visibility</p:attrName>
                                            </p:attrNameLst>
                                          </p:cBhvr>
                                          <p:to>
                                            <p:strVal val="visible"/>
                                          </p:to>
                                        </p:set>
                                        <p:animEffect transition="in" filter="fade">
                                          <p:cBhvr>
                                            <p:cTn id="98" dur="750"/>
                                            <p:tgtEl>
                                              <p:spTgt spid="61"/>
                                            </p:tgtEl>
                                          </p:cBhvr>
                                        </p:animEffect>
                                      </p:childTnLst>
                                    </p:cTn>
                                  </p:par>
                                  <p:par>
                                    <p:cTn id="99" presetID="64" presetClass="path" presetSubtype="0" decel="100000" fill="hold" nodeType="withEffect">
                                      <p:stCondLst>
                                        <p:cond delay="500"/>
                                      </p:stCondLst>
                                      <p:childTnLst>
                                        <p:animMotion origin="layout" path="M 3.54167E-6 1.85185E-6 L 3.54167E-6 -0.08658 " pathEditMode="relative" rAng="0" ptsTypes="AA">
                                          <p:cBhvr>
                                            <p:cTn id="100" dur="1250" spd="-100000" fill="hold"/>
                                            <p:tgtEl>
                                              <p:spTgt spid="61"/>
                                            </p:tgtEl>
                                            <p:attrNameLst>
                                              <p:attrName>ppt_x</p:attrName>
                                              <p:attrName>ppt_y</p:attrName>
                                            </p:attrNameLst>
                                          </p:cBhvr>
                                          <p:rCtr x="0" y="-4329"/>
                                        </p:animMotion>
                                      </p:childTnLst>
                                    </p:cTn>
                                  </p:par>
                                </p:childTnLst>
                              </p:cTn>
                            </p:par>
                            <p:par>
                              <p:cTn id="101" fill="hold">
                                <p:stCondLst>
                                  <p:cond delay="10500"/>
                                </p:stCondLst>
                                <p:childTnLst>
                                  <p:par>
                                    <p:cTn id="102" presetID="2" presetClass="entr" presetSubtype="2" decel="100000" fill="hold" nodeType="afterEffect">
                                      <p:stCondLst>
                                        <p:cond delay="0"/>
                                      </p:stCondLst>
                                      <p:childTnLst>
                                        <p:set>
                                          <p:cBhvr>
                                            <p:cTn id="103" dur="1" fill="hold">
                                              <p:stCondLst>
                                                <p:cond delay="0"/>
                                              </p:stCondLst>
                                            </p:cTn>
                                            <p:tgtEl>
                                              <p:spTgt spid="286"/>
                                            </p:tgtEl>
                                            <p:attrNameLst>
                                              <p:attrName>style.visibility</p:attrName>
                                            </p:attrNameLst>
                                          </p:cBhvr>
                                          <p:to>
                                            <p:strVal val="visible"/>
                                          </p:to>
                                        </p:set>
                                        <p:anim calcmode="lin" valueType="num">
                                          <p:cBhvr additive="base">
                                            <p:cTn id="104" dur="1500" fill="hold"/>
                                            <p:tgtEl>
                                              <p:spTgt spid="286"/>
                                            </p:tgtEl>
                                            <p:attrNameLst>
                                              <p:attrName>ppt_x</p:attrName>
                                            </p:attrNameLst>
                                          </p:cBhvr>
                                          <p:tavLst>
                                            <p:tav tm="0">
                                              <p:val>
                                                <p:strVal val="1+#ppt_w/2"/>
                                              </p:val>
                                            </p:tav>
                                            <p:tav tm="100000">
                                              <p:val>
                                                <p:strVal val="#ppt_x"/>
                                              </p:val>
                                            </p:tav>
                                          </p:tavLst>
                                        </p:anim>
                                        <p:anim calcmode="lin" valueType="num">
                                          <p:cBhvr additive="base">
                                            <p:cTn id="105" dur="1500" fill="hold"/>
                                            <p:tgtEl>
                                              <p:spTgt spid="286"/>
                                            </p:tgtEl>
                                            <p:attrNameLst>
                                              <p:attrName>ppt_y</p:attrName>
                                            </p:attrNameLst>
                                          </p:cBhvr>
                                          <p:tavLst>
                                            <p:tav tm="0">
                                              <p:val>
                                                <p:strVal val="#ppt_y"/>
                                              </p:val>
                                            </p:tav>
                                            <p:tav tm="100000">
                                              <p:val>
                                                <p:strVal val="#ppt_y"/>
                                              </p:val>
                                            </p:tav>
                                          </p:tavLst>
                                        </p:anim>
                                      </p:childTnLst>
                                    </p:cTn>
                                  </p:par>
                                  <p:par>
                                    <p:cTn id="106" presetID="2" presetClass="entr" presetSubtype="2" decel="100000" fill="hold" nodeType="withEffect">
                                      <p:stCondLst>
                                        <p:cond delay="0"/>
                                      </p:stCondLst>
                                      <p:childTnLst>
                                        <p:set>
                                          <p:cBhvr>
                                            <p:cTn id="107" dur="1" fill="hold">
                                              <p:stCondLst>
                                                <p:cond delay="0"/>
                                              </p:stCondLst>
                                            </p:cTn>
                                            <p:tgtEl>
                                              <p:spTgt spid="290"/>
                                            </p:tgtEl>
                                            <p:attrNameLst>
                                              <p:attrName>style.visibility</p:attrName>
                                            </p:attrNameLst>
                                          </p:cBhvr>
                                          <p:to>
                                            <p:strVal val="visible"/>
                                          </p:to>
                                        </p:set>
                                        <p:anim calcmode="lin" valueType="num">
                                          <p:cBhvr additive="base">
                                            <p:cTn id="108" dur="1500" fill="hold"/>
                                            <p:tgtEl>
                                              <p:spTgt spid="290"/>
                                            </p:tgtEl>
                                            <p:attrNameLst>
                                              <p:attrName>ppt_x</p:attrName>
                                            </p:attrNameLst>
                                          </p:cBhvr>
                                          <p:tavLst>
                                            <p:tav tm="0">
                                              <p:val>
                                                <p:strVal val="1+#ppt_w/2"/>
                                              </p:val>
                                            </p:tav>
                                            <p:tav tm="100000">
                                              <p:val>
                                                <p:strVal val="#ppt_x"/>
                                              </p:val>
                                            </p:tav>
                                          </p:tavLst>
                                        </p:anim>
                                        <p:anim calcmode="lin" valueType="num">
                                          <p:cBhvr additive="base">
                                            <p:cTn id="109" dur="1500" fill="hold"/>
                                            <p:tgtEl>
                                              <p:spTgt spid="290"/>
                                            </p:tgtEl>
                                            <p:attrNameLst>
                                              <p:attrName>ppt_y</p:attrName>
                                            </p:attrNameLst>
                                          </p:cBhvr>
                                          <p:tavLst>
                                            <p:tav tm="0">
                                              <p:val>
                                                <p:strVal val="#ppt_y"/>
                                              </p:val>
                                            </p:tav>
                                            <p:tav tm="100000">
                                              <p:val>
                                                <p:strVal val="#ppt_y"/>
                                              </p:val>
                                            </p:tav>
                                          </p:tavLst>
                                        </p:anim>
                                      </p:childTnLst>
                                    </p:cTn>
                                  </p:par>
                                  <p:par>
                                    <p:cTn id="110" presetID="2" presetClass="entr" presetSubtype="2" decel="100000" fill="hold" nodeType="withEffect">
                                      <p:stCondLst>
                                        <p:cond delay="0"/>
                                      </p:stCondLst>
                                      <p:childTnLst>
                                        <p:set>
                                          <p:cBhvr>
                                            <p:cTn id="111" dur="1" fill="hold">
                                              <p:stCondLst>
                                                <p:cond delay="0"/>
                                              </p:stCondLst>
                                            </p:cTn>
                                            <p:tgtEl>
                                              <p:spTgt spid="294"/>
                                            </p:tgtEl>
                                            <p:attrNameLst>
                                              <p:attrName>style.visibility</p:attrName>
                                            </p:attrNameLst>
                                          </p:cBhvr>
                                          <p:to>
                                            <p:strVal val="visible"/>
                                          </p:to>
                                        </p:set>
                                        <p:anim calcmode="lin" valueType="num">
                                          <p:cBhvr additive="base">
                                            <p:cTn id="112" dur="1500" fill="hold"/>
                                            <p:tgtEl>
                                              <p:spTgt spid="294"/>
                                            </p:tgtEl>
                                            <p:attrNameLst>
                                              <p:attrName>ppt_x</p:attrName>
                                            </p:attrNameLst>
                                          </p:cBhvr>
                                          <p:tavLst>
                                            <p:tav tm="0">
                                              <p:val>
                                                <p:strVal val="1+#ppt_w/2"/>
                                              </p:val>
                                            </p:tav>
                                            <p:tav tm="100000">
                                              <p:val>
                                                <p:strVal val="#ppt_x"/>
                                              </p:val>
                                            </p:tav>
                                          </p:tavLst>
                                        </p:anim>
                                        <p:anim calcmode="lin" valueType="num">
                                          <p:cBhvr additive="base">
                                            <p:cTn id="113" dur="1500" fill="hold"/>
                                            <p:tgtEl>
                                              <p:spTgt spid="294"/>
                                            </p:tgtEl>
                                            <p:attrNameLst>
                                              <p:attrName>ppt_y</p:attrName>
                                            </p:attrNameLst>
                                          </p:cBhvr>
                                          <p:tavLst>
                                            <p:tav tm="0">
                                              <p:val>
                                                <p:strVal val="#ppt_y"/>
                                              </p:val>
                                            </p:tav>
                                            <p:tav tm="100000">
                                              <p:val>
                                                <p:strVal val="#ppt_y"/>
                                              </p:val>
                                            </p:tav>
                                          </p:tavLst>
                                        </p:anim>
                                      </p:childTnLst>
                                    </p:cTn>
                                  </p:par>
                                  <p:par>
                                    <p:cTn id="114" presetID="2" presetClass="entr" presetSubtype="2" decel="100000" fill="hold" nodeType="withEffect">
                                      <p:stCondLst>
                                        <p:cond delay="0"/>
                                      </p:stCondLst>
                                      <p:childTnLst>
                                        <p:set>
                                          <p:cBhvr>
                                            <p:cTn id="115" dur="1" fill="hold">
                                              <p:stCondLst>
                                                <p:cond delay="0"/>
                                              </p:stCondLst>
                                            </p:cTn>
                                            <p:tgtEl>
                                              <p:spTgt spid="298"/>
                                            </p:tgtEl>
                                            <p:attrNameLst>
                                              <p:attrName>style.visibility</p:attrName>
                                            </p:attrNameLst>
                                          </p:cBhvr>
                                          <p:to>
                                            <p:strVal val="visible"/>
                                          </p:to>
                                        </p:set>
                                        <p:anim calcmode="lin" valueType="num">
                                          <p:cBhvr additive="base">
                                            <p:cTn id="116" dur="1500" fill="hold"/>
                                            <p:tgtEl>
                                              <p:spTgt spid="298"/>
                                            </p:tgtEl>
                                            <p:attrNameLst>
                                              <p:attrName>ppt_x</p:attrName>
                                            </p:attrNameLst>
                                          </p:cBhvr>
                                          <p:tavLst>
                                            <p:tav tm="0">
                                              <p:val>
                                                <p:strVal val="1+#ppt_w/2"/>
                                              </p:val>
                                            </p:tav>
                                            <p:tav tm="100000">
                                              <p:val>
                                                <p:strVal val="#ppt_x"/>
                                              </p:val>
                                            </p:tav>
                                          </p:tavLst>
                                        </p:anim>
                                        <p:anim calcmode="lin" valueType="num">
                                          <p:cBhvr additive="base">
                                            <p:cTn id="117" dur="1500" fill="hold"/>
                                            <p:tgtEl>
                                              <p:spTgt spid="298"/>
                                            </p:tgtEl>
                                            <p:attrNameLst>
                                              <p:attrName>ppt_y</p:attrName>
                                            </p:attrNameLst>
                                          </p:cBhvr>
                                          <p:tavLst>
                                            <p:tav tm="0">
                                              <p:val>
                                                <p:strVal val="#ppt_y"/>
                                              </p:val>
                                            </p:tav>
                                            <p:tav tm="100000">
                                              <p:val>
                                                <p:strVal val="#ppt_y"/>
                                              </p:val>
                                            </p:tav>
                                          </p:tavLst>
                                        </p:anim>
                                      </p:childTnLst>
                                    </p:cTn>
                                  </p:par>
                                </p:childTnLst>
                              </p:cTn>
                            </p:par>
                            <p:par>
                              <p:cTn id="118" fill="hold">
                                <p:stCondLst>
                                  <p:cond delay="12000"/>
                                </p:stCondLst>
                                <p:childTnLst>
                                  <p:par>
                                    <p:cTn id="119" presetID="22" presetClass="entr" presetSubtype="4" fill="hold" grpId="0" nodeType="afterEffect">
                                      <p:stCondLst>
                                        <p:cond delay="0"/>
                                      </p:stCondLst>
                                      <p:childTnLst>
                                        <p:set>
                                          <p:cBhvr>
                                            <p:cTn id="120" dur="1" fill="hold">
                                              <p:stCondLst>
                                                <p:cond delay="0"/>
                                              </p:stCondLst>
                                            </p:cTn>
                                            <p:tgtEl>
                                              <p:spTgt spid="289"/>
                                            </p:tgtEl>
                                            <p:attrNameLst>
                                              <p:attrName>style.visibility</p:attrName>
                                            </p:attrNameLst>
                                          </p:cBhvr>
                                          <p:to>
                                            <p:strVal val="visible"/>
                                          </p:to>
                                        </p:set>
                                        <p:animEffect transition="in" filter="wipe(down)">
                                          <p:cBhvr>
                                            <p:cTn id="121" dur="500"/>
                                            <p:tgtEl>
                                              <p:spTgt spid="289"/>
                                            </p:tgtEl>
                                          </p:cBhvr>
                                        </p:animEffect>
                                      </p:childTnLst>
                                    </p:cTn>
                                  </p:par>
                                </p:childTnLst>
                              </p:cTn>
                            </p:par>
                            <p:par>
                              <p:cTn id="122" fill="hold">
                                <p:stCondLst>
                                  <p:cond delay="12500"/>
                                </p:stCondLst>
                                <p:childTnLst>
                                  <p:par>
                                    <p:cTn id="123" presetID="22" presetClass="entr" presetSubtype="4" fill="hold" grpId="0" nodeType="afterEffect">
                                      <p:stCondLst>
                                        <p:cond delay="0"/>
                                      </p:stCondLst>
                                      <p:childTnLst>
                                        <p:set>
                                          <p:cBhvr>
                                            <p:cTn id="124" dur="1" fill="hold">
                                              <p:stCondLst>
                                                <p:cond delay="0"/>
                                              </p:stCondLst>
                                            </p:cTn>
                                            <p:tgtEl>
                                              <p:spTgt spid="293"/>
                                            </p:tgtEl>
                                            <p:attrNameLst>
                                              <p:attrName>style.visibility</p:attrName>
                                            </p:attrNameLst>
                                          </p:cBhvr>
                                          <p:to>
                                            <p:strVal val="visible"/>
                                          </p:to>
                                        </p:set>
                                        <p:animEffect transition="in" filter="wipe(down)">
                                          <p:cBhvr>
                                            <p:cTn id="125" dur="500"/>
                                            <p:tgtEl>
                                              <p:spTgt spid="293"/>
                                            </p:tgtEl>
                                          </p:cBhvr>
                                        </p:animEffect>
                                      </p:childTnLst>
                                    </p:cTn>
                                  </p:par>
                                </p:childTnLst>
                              </p:cTn>
                            </p:par>
                            <p:par>
                              <p:cTn id="126" fill="hold">
                                <p:stCondLst>
                                  <p:cond delay="13000"/>
                                </p:stCondLst>
                                <p:childTnLst>
                                  <p:par>
                                    <p:cTn id="127" presetID="22" presetClass="entr" presetSubtype="4" fill="hold" grpId="0" nodeType="afterEffect">
                                      <p:stCondLst>
                                        <p:cond delay="0"/>
                                      </p:stCondLst>
                                      <p:childTnLst>
                                        <p:set>
                                          <p:cBhvr>
                                            <p:cTn id="128" dur="1" fill="hold">
                                              <p:stCondLst>
                                                <p:cond delay="0"/>
                                              </p:stCondLst>
                                            </p:cTn>
                                            <p:tgtEl>
                                              <p:spTgt spid="297"/>
                                            </p:tgtEl>
                                            <p:attrNameLst>
                                              <p:attrName>style.visibility</p:attrName>
                                            </p:attrNameLst>
                                          </p:cBhvr>
                                          <p:to>
                                            <p:strVal val="visible"/>
                                          </p:to>
                                        </p:set>
                                        <p:animEffect transition="in" filter="wipe(down)">
                                          <p:cBhvr>
                                            <p:cTn id="129" dur="500"/>
                                            <p:tgtEl>
                                              <p:spTgt spid="297"/>
                                            </p:tgtEl>
                                          </p:cBhvr>
                                        </p:animEffect>
                                      </p:childTnLst>
                                    </p:cTn>
                                  </p:par>
                                </p:childTnLst>
                              </p:cTn>
                            </p:par>
                            <p:par>
                              <p:cTn id="130" fill="hold">
                                <p:stCondLst>
                                  <p:cond delay="13500"/>
                                </p:stCondLst>
                                <p:childTnLst>
                                  <p:par>
                                    <p:cTn id="131" presetID="22" presetClass="entr" presetSubtype="4" fill="hold" grpId="0" nodeType="afterEffect">
                                      <p:stCondLst>
                                        <p:cond delay="0"/>
                                      </p:stCondLst>
                                      <p:childTnLst>
                                        <p:set>
                                          <p:cBhvr>
                                            <p:cTn id="132" dur="1" fill="hold">
                                              <p:stCondLst>
                                                <p:cond delay="0"/>
                                              </p:stCondLst>
                                            </p:cTn>
                                            <p:tgtEl>
                                              <p:spTgt spid="301"/>
                                            </p:tgtEl>
                                            <p:attrNameLst>
                                              <p:attrName>style.visibility</p:attrName>
                                            </p:attrNameLst>
                                          </p:cBhvr>
                                          <p:to>
                                            <p:strVal val="visible"/>
                                          </p:to>
                                        </p:set>
                                        <p:animEffect transition="in" filter="wipe(down)">
                                          <p:cBhvr>
                                            <p:cTn id="133" dur="500"/>
                                            <p:tgtEl>
                                              <p:spTgt spid="301"/>
                                            </p:tgtEl>
                                          </p:cBhvr>
                                        </p:animEffect>
                                      </p:childTnLst>
                                    </p:cTn>
                                  </p:par>
                                </p:childTnLst>
                              </p:cTn>
                            </p:par>
                            <p:par>
                              <p:cTn id="134" fill="hold">
                                <p:stCondLst>
                                  <p:cond delay="14000"/>
                                </p:stCondLst>
                                <p:childTnLst>
                                  <p:par>
                                    <p:cTn id="135" presetID="49" presetClass="entr" presetSubtype="0" decel="100000" fill="hold" grpId="0" nodeType="afterEffect">
                                      <p:stCondLst>
                                        <p:cond delay="0"/>
                                      </p:stCondLst>
                                      <p:childTnLst>
                                        <p:set>
                                          <p:cBhvr>
                                            <p:cTn id="136" dur="1" fill="hold">
                                              <p:stCondLst>
                                                <p:cond delay="0"/>
                                              </p:stCondLst>
                                            </p:cTn>
                                            <p:tgtEl>
                                              <p:spTgt spid="302"/>
                                            </p:tgtEl>
                                            <p:attrNameLst>
                                              <p:attrName>style.visibility</p:attrName>
                                            </p:attrNameLst>
                                          </p:cBhvr>
                                          <p:to>
                                            <p:strVal val="visible"/>
                                          </p:to>
                                        </p:set>
                                        <p:anim calcmode="lin" valueType="num">
                                          <p:cBhvr>
                                            <p:cTn id="137" dur="500" fill="hold"/>
                                            <p:tgtEl>
                                              <p:spTgt spid="302"/>
                                            </p:tgtEl>
                                            <p:attrNameLst>
                                              <p:attrName>ppt_w</p:attrName>
                                            </p:attrNameLst>
                                          </p:cBhvr>
                                          <p:tavLst>
                                            <p:tav tm="0">
                                              <p:val>
                                                <p:fltVal val="0"/>
                                              </p:val>
                                            </p:tav>
                                            <p:tav tm="100000">
                                              <p:val>
                                                <p:strVal val="#ppt_w"/>
                                              </p:val>
                                            </p:tav>
                                          </p:tavLst>
                                        </p:anim>
                                        <p:anim calcmode="lin" valueType="num">
                                          <p:cBhvr>
                                            <p:cTn id="138" dur="500" fill="hold"/>
                                            <p:tgtEl>
                                              <p:spTgt spid="302"/>
                                            </p:tgtEl>
                                            <p:attrNameLst>
                                              <p:attrName>ppt_h</p:attrName>
                                            </p:attrNameLst>
                                          </p:cBhvr>
                                          <p:tavLst>
                                            <p:tav tm="0">
                                              <p:val>
                                                <p:fltVal val="0"/>
                                              </p:val>
                                            </p:tav>
                                            <p:tav tm="100000">
                                              <p:val>
                                                <p:strVal val="#ppt_h"/>
                                              </p:val>
                                            </p:tav>
                                          </p:tavLst>
                                        </p:anim>
                                        <p:anim calcmode="lin" valueType="num">
                                          <p:cBhvr>
                                            <p:cTn id="139" dur="500" fill="hold"/>
                                            <p:tgtEl>
                                              <p:spTgt spid="302"/>
                                            </p:tgtEl>
                                            <p:attrNameLst>
                                              <p:attrName>style.rotation</p:attrName>
                                            </p:attrNameLst>
                                          </p:cBhvr>
                                          <p:tavLst>
                                            <p:tav tm="0">
                                              <p:val>
                                                <p:fltVal val="360"/>
                                              </p:val>
                                            </p:tav>
                                            <p:tav tm="100000">
                                              <p:val>
                                                <p:fltVal val="0"/>
                                              </p:val>
                                            </p:tav>
                                          </p:tavLst>
                                        </p:anim>
                                        <p:animEffect transition="in" filter="fade">
                                          <p:cBhvr>
                                            <p:cTn id="140" dur="500"/>
                                            <p:tgtEl>
                                              <p:spTgt spid="302"/>
                                            </p:tgtEl>
                                          </p:cBhvr>
                                        </p:animEffect>
                                      </p:childTnLst>
                                    </p:cTn>
                                  </p:par>
                                </p:childTnLst>
                              </p:cTn>
                            </p:par>
                            <p:par>
                              <p:cTn id="141" fill="hold">
                                <p:stCondLst>
                                  <p:cond delay="14500"/>
                                </p:stCondLst>
                                <p:childTnLst>
                                  <p:par>
                                    <p:cTn id="142" presetID="49" presetClass="entr" presetSubtype="0" decel="100000" fill="hold" grpId="0" nodeType="afterEffect">
                                      <p:stCondLst>
                                        <p:cond delay="0"/>
                                      </p:stCondLst>
                                      <p:childTnLst>
                                        <p:set>
                                          <p:cBhvr>
                                            <p:cTn id="143" dur="1" fill="hold">
                                              <p:stCondLst>
                                                <p:cond delay="0"/>
                                              </p:stCondLst>
                                            </p:cTn>
                                            <p:tgtEl>
                                              <p:spTgt spid="303"/>
                                            </p:tgtEl>
                                            <p:attrNameLst>
                                              <p:attrName>style.visibility</p:attrName>
                                            </p:attrNameLst>
                                          </p:cBhvr>
                                          <p:to>
                                            <p:strVal val="visible"/>
                                          </p:to>
                                        </p:set>
                                        <p:anim calcmode="lin" valueType="num">
                                          <p:cBhvr>
                                            <p:cTn id="144" dur="500" fill="hold"/>
                                            <p:tgtEl>
                                              <p:spTgt spid="303"/>
                                            </p:tgtEl>
                                            <p:attrNameLst>
                                              <p:attrName>ppt_w</p:attrName>
                                            </p:attrNameLst>
                                          </p:cBhvr>
                                          <p:tavLst>
                                            <p:tav tm="0">
                                              <p:val>
                                                <p:fltVal val="0"/>
                                              </p:val>
                                            </p:tav>
                                            <p:tav tm="100000">
                                              <p:val>
                                                <p:strVal val="#ppt_w"/>
                                              </p:val>
                                            </p:tav>
                                          </p:tavLst>
                                        </p:anim>
                                        <p:anim calcmode="lin" valueType="num">
                                          <p:cBhvr>
                                            <p:cTn id="145" dur="500" fill="hold"/>
                                            <p:tgtEl>
                                              <p:spTgt spid="303"/>
                                            </p:tgtEl>
                                            <p:attrNameLst>
                                              <p:attrName>ppt_h</p:attrName>
                                            </p:attrNameLst>
                                          </p:cBhvr>
                                          <p:tavLst>
                                            <p:tav tm="0">
                                              <p:val>
                                                <p:fltVal val="0"/>
                                              </p:val>
                                            </p:tav>
                                            <p:tav tm="100000">
                                              <p:val>
                                                <p:strVal val="#ppt_h"/>
                                              </p:val>
                                            </p:tav>
                                          </p:tavLst>
                                        </p:anim>
                                        <p:anim calcmode="lin" valueType="num">
                                          <p:cBhvr>
                                            <p:cTn id="146" dur="500" fill="hold"/>
                                            <p:tgtEl>
                                              <p:spTgt spid="303"/>
                                            </p:tgtEl>
                                            <p:attrNameLst>
                                              <p:attrName>style.rotation</p:attrName>
                                            </p:attrNameLst>
                                          </p:cBhvr>
                                          <p:tavLst>
                                            <p:tav tm="0">
                                              <p:val>
                                                <p:fltVal val="360"/>
                                              </p:val>
                                            </p:tav>
                                            <p:tav tm="100000">
                                              <p:val>
                                                <p:fltVal val="0"/>
                                              </p:val>
                                            </p:tav>
                                          </p:tavLst>
                                        </p:anim>
                                        <p:animEffect transition="in" filter="fade">
                                          <p:cBhvr>
                                            <p:cTn id="147" dur="500"/>
                                            <p:tgtEl>
                                              <p:spTgt spid="303"/>
                                            </p:tgtEl>
                                          </p:cBhvr>
                                        </p:animEffect>
                                      </p:childTnLst>
                                    </p:cTn>
                                  </p:par>
                                </p:childTnLst>
                              </p:cTn>
                            </p:par>
                            <p:par>
                              <p:cTn id="148" fill="hold">
                                <p:stCondLst>
                                  <p:cond delay="15000"/>
                                </p:stCondLst>
                                <p:childTnLst>
                                  <p:par>
                                    <p:cTn id="149" presetID="49" presetClass="entr" presetSubtype="0" decel="100000" fill="hold" grpId="0" nodeType="afterEffect">
                                      <p:stCondLst>
                                        <p:cond delay="0"/>
                                      </p:stCondLst>
                                      <p:childTnLst>
                                        <p:set>
                                          <p:cBhvr>
                                            <p:cTn id="150" dur="1" fill="hold">
                                              <p:stCondLst>
                                                <p:cond delay="0"/>
                                              </p:stCondLst>
                                            </p:cTn>
                                            <p:tgtEl>
                                              <p:spTgt spid="304"/>
                                            </p:tgtEl>
                                            <p:attrNameLst>
                                              <p:attrName>style.visibility</p:attrName>
                                            </p:attrNameLst>
                                          </p:cBhvr>
                                          <p:to>
                                            <p:strVal val="visible"/>
                                          </p:to>
                                        </p:set>
                                        <p:anim calcmode="lin" valueType="num">
                                          <p:cBhvr>
                                            <p:cTn id="151" dur="500" fill="hold"/>
                                            <p:tgtEl>
                                              <p:spTgt spid="304"/>
                                            </p:tgtEl>
                                            <p:attrNameLst>
                                              <p:attrName>ppt_w</p:attrName>
                                            </p:attrNameLst>
                                          </p:cBhvr>
                                          <p:tavLst>
                                            <p:tav tm="0">
                                              <p:val>
                                                <p:fltVal val="0"/>
                                              </p:val>
                                            </p:tav>
                                            <p:tav tm="100000">
                                              <p:val>
                                                <p:strVal val="#ppt_w"/>
                                              </p:val>
                                            </p:tav>
                                          </p:tavLst>
                                        </p:anim>
                                        <p:anim calcmode="lin" valueType="num">
                                          <p:cBhvr>
                                            <p:cTn id="152" dur="500" fill="hold"/>
                                            <p:tgtEl>
                                              <p:spTgt spid="304"/>
                                            </p:tgtEl>
                                            <p:attrNameLst>
                                              <p:attrName>ppt_h</p:attrName>
                                            </p:attrNameLst>
                                          </p:cBhvr>
                                          <p:tavLst>
                                            <p:tav tm="0">
                                              <p:val>
                                                <p:fltVal val="0"/>
                                              </p:val>
                                            </p:tav>
                                            <p:tav tm="100000">
                                              <p:val>
                                                <p:strVal val="#ppt_h"/>
                                              </p:val>
                                            </p:tav>
                                          </p:tavLst>
                                        </p:anim>
                                        <p:anim calcmode="lin" valueType="num">
                                          <p:cBhvr>
                                            <p:cTn id="153" dur="500" fill="hold"/>
                                            <p:tgtEl>
                                              <p:spTgt spid="304"/>
                                            </p:tgtEl>
                                            <p:attrNameLst>
                                              <p:attrName>style.rotation</p:attrName>
                                            </p:attrNameLst>
                                          </p:cBhvr>
                                          <p:tavLst>
                                            <p:tav tm="0">
                                              <p:val>
                                                <p:fltVal val="360"/>
                                              </p:val>
                                            </p:tav>
                                            <p:tav tm="100000">
                                              <p:val>
                                                <p:fltVal val="0"/>
                                              </p:val>
                                            </p:tav>
                                          </p:tavLst>
                                        </p:anim>
                                        <p:animEffect transition="in" filter="fade">
                                          <p:cBhvr>
                                            <p:cTn id="154" dur="500"/>
                                            <p:tgtEl>
                                              <p:spTgt spid="304"/>
                                            </p:tgtEl>
                                          </p:cBhvr>
                                        </p:animEffect>
                                      </p:childTnLst>
                                    </p:cTn>
                                  </p:par>
                                </p:childTnLst>
                              </p:cTn>
                            </p:par>
                            <p:par>
                              <p:cTn id="155" fill="hold">
                                <p:stCondLst>
                                  <p:cond delay="15500"/>
                                </p:stCondLst>
                                <p:childTnLst>
                                  <p:par>
                                    <p:cTn id="156" presetID="49" presetClass="entr" presetSubtype="0" decel="100000" fill="hold" grpId="0" nodeType="afterEffect">
                                      <p:stCondLst>
                                        <p:cond delay="0"/>
                                      </p:stCondLst>
                                      <p:childTnLst>
                                        <p:set>
                                          <p:cBhvr>
                                            <p:cTn id="157" dur="1" fill="hold">
                                              <p:stCondLst>
                                                <p:cond delay="0"/>
                                              </p:stCondLst>
                                            </p:cTn>
                                            <p:tgtEl>
                                              <p:spTgt spid="305"/>
                                            </p:tgtEl>
                                            <p:attrNameLst>
                                              <p:attrName>style.visibility</p:attrName>
                                            </p:attrNameLst>
                                          </p:cBhvr>
                                          <p:to>
                                            <p:strVal val="visible"/>
                                          </p:to>
                                        </p:set>
                                        <p:anim calcmode="lin" valueType="num">
                                          <p:cBhvr>
                                            <p:cTn id="158" dur="500" fill="hold"/>
                                            <p:tgtEl>
                                              <p:spTgt spid="305"/>
                                            </p:tgtEl>
                                            <p:attrNameLst>
                                              <p:attrName>ppt_w</p:attrName>
                                            </p:attrNameLst>
                                          </p:cBhvr>
                                          <p:tavLst>
                                            <p:tav tm="0">
                                              <p:val>
                                                <p:fltVal val="0"/>
                                              </p:val>
                                            </p:tav>
                                            <p:tav tm="100000">
                                              <p:val>
                                                <p:strVal val="#ppt_w"/>
                                              </p:val>
                                            </p:tav>
                                          </p:tavLst>
                                        </p:anim>
                                        <p:anim calcmode="lin" valueType="num">
                                          <p:cBhvr>
                                            <p:cTn id="159" dur="500" fill="hold"/>
                                            <p:tgtEl>
                                              <p:spTgt spid="305"/>
                                            </p:tgtEl>
                                            <p:attrNameLst>
                                              <p:attrName>ppt_h</p:attrName>
                                            </p:attrNameLst>
                                          </p:cBhvr>
                                          <p:tavLst>
                                            <p:tav tm="0">
                                              <p:val>
                                                <p:fltVal val="0"/>
                                              </p:val>
                                            </p:tav>
                                            <p:tav tm="100000">
                                              <p:val>
                                                <p:strVal val="#ppt_h"/>
                                              </p:val>
                                            </p:tav>
                                          </p:tavLst>
                                        </p:anim>
                                        <p:anim calcmode="lin" valueType="num">
                                          <p:cBhvr>
                                            <p:cTn id="160" dur="500" fill="hold"/>
                                            <p:tgtEl>
                                              <p:spTgt spid="305"/>
                                            </p:tgtEl>
                                            <p:attrNameLst>
                                              <p:attrName>style.rotation</p:attrName>
                                            </p:attrNameLst>
                                          </p:cBhvr>
                                          <p:tavLst>
                                            <p:tav tm="0">
                                              <p:val>
                                                <p:fltVal val="360"/>
                                              </p:val>
                                            </p:tav>
                                            <p:tav tm="100000">
                                              <p:val>
                                                <p:fltVal val="0"/>
                                              </p:val>
                                            </p:tav>
                                          </p:tavLst>
                                        </p:anim>
                                        <p:animEffect transition="in" filter="fade">
                                          <p:cBhvr>
                                            <p:cTn id="161" dur="500"/>
                                            <p:tgtEl>
                                              <p:spTgt spid="3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56" grpId="0"/>
          <p:bldP spid="56" grpId="1"/>
          <p:bldP spid="57" grpId="0"/>
          <p:bldP spid="57" grpId="1"/>
          <p:bldP spid="289" grpId="0" animBg="1"/>
          <p:bldP spid="293" grpId="0" animBg="1"/>
          <p:bldP spid="297" grpId="0" animBg="1"/>
          <p:bldP spid="301" grpId="0" animBg="1"/>
          <p:bldP spid="302" grpId="0"/>
          <p:bldP spid="303" grpId="0"/>
          <p:bldP spid="304" grpId="0"/>
          <p:bldP spid="305"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图片 98">
            <a:extLst>
              <a:ext uri="{FF2B5EF4-FFF2-40B4-BE49-F238E27FC236}">
                <a16:creationId xmlns:a16="http://schemas.microsoft.com/office/drawing/2014/main" xmlns="" id="{97414912-8DC4-408A-BC77-A73948B4C2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5121" y="-594780"/>
            <a:ext cx="6666445" cy="7528170"/>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03</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荣誉奖项</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three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TextBox 25">
            <a:extLst>
              <a:ext uri="{FF2B5EF4-FFF2-40B4-BE49-F238E27FC236}">
                <a16:creationId xmlns:a16="http://schemas.microsoft.com/office/drawing/2014/main" xmlns="" id="{2B02D8D6-8FC9-440F-AB43-733443BC8C6A}"/>
              </a:ext>
            </a:extLst>
          </p:cNvPr>
          <p:cNvSpPr txBox="1">
            <a:spLocks noChangeArrowheads="1"/>
          </p:cNvSpPr>
          <p:nvPr/>
        </p:nvSpPr>
        <p:spPr bwMode="auto">
          <a:xfrm>
            <a:off x="1170637" y="5303929"/>
            <a:ext cx="1961015" cy="89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1219200" fontAlgn="base">
              <a:lnSpc>
                <a:spcPct val="150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点击输入您的文字内容或复制粘贴具体文本、用简明扼要的文字说明此项内容，精准的词汇表达胜过长篇大论的文字表述</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56" name="TextBox 26">
            <a:extLst>
              <a:ext uri="{FF2B5EF4-FFF2-40B4-BE49-F238E27FC236}">
                <a16:creationId xmlns:a16="http://schemas.microsoft.com/office/drawing/2014/main" xmlns="" id="{7BDC66BB-DCF1-4C79-BA23-2DE08632D6F9}"/>
              </a:ext>
            </a:extLst>
          </p:cNvPr>
          <p:cNvSpPr txBox="1">
            <a:spLocks noChangeArrowheads="1"/>
          </p:cNvSpPr>
          <p:nvPr/>
        </p:nvSpPr>
        <p:spPr bwMode="auto">
          <a:xfrm>
            <a:off x="897571" y="5018975"/>
            <a:ext cx="2263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9200" fontAlgn="base">
              <a:spcBef>
                <a:spcPct val="0"/>
              </a:spcBef>
              <a:spcAft>
                <a:spcPct val="0"/>
              </a:spcAft>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添加标题文本</a:t>
            </a:r>
          </a:p>
        </p:txBody>
      </p:sp>
      <p:sp>
        <p:nvSpPr>
          <p:cNvPr id="57" name="TextBox 27">
            <a:extLst>
              <a:ext uri="{FF2B5EF4-FFF2-40B4-BE49-F238E27FC236}">
                <a16:creationId xmlns:a16="http://schemas.microsoft.com/office/drawing/2014/main" xmlns="" id="{DD5DA6F4-491A-4045-B5D2-B2C77D06653B}"/>
              </a:ext>
            </a:extLst>
          </p:cNvPr>
          <p:cNvSpPr txBox="1">
            <a:spLocks noChangeArrowheads="1"/>
          </p:cNvSpPr>
          <p:nvPr/>
        </p:nvSpPr>
        <p:spPr bwMode="auto">
          <a:xfrm>
            <a:off x="4818830" y="5303929"/>
            <a:ext cx="1961015" cy="89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1219200" fontAlgn="base">
              <a:lnSpc>
                <a:spcPct val="150000"/>
              </a:lnSpc>
              <a:spcBef>
                <a:spcPct val="0"/>
              </a:spcBef>
              <a:spcAft>
                <a:spcPct val="0"/>
              </a:spcAft>
            </a:pPr>
            <a:r>
              <a:rPr lang="zh-CN" altLang="en-US" sz="900" dirty="0">
                <a:solidFill>
                  <a:schemeClr val="bg1"/>
                </a:solidFill>
                <a:latin typeface="微软雅黑" panose="020B0503020204020204" pitchFamily="34" charset="-122"/>
                <a:ea typeface="微软雅黑" panose="020B0503020204020204" pitchFamily="34" charset="-122"/>
              </a:rPr>
              <a:t>点击输入您的文字内容或复制粘贴具体文本、用简明扼要的文字说明此项内容，精准的词汇表达胜过长篇大论的文字表述</a:t>
            </a:r>
            <a:r>
              <a:rPr lang="en-US" altLang="zh-CN" sz="900" dirty="0">
                <a:solidFill>
                  <a:schemeClr val="bg1"/>
                </a:solidFill>
                <a:latin typeface="微软雅黑" panose="020B0503020204020204" pitchFamily="34" charset="-122"/>
                <a:ea typeface="微软雅黑" panose="020B0503020204020204" pitchFamily="34" charset="-122"/>
              </a:rPr>
              <a:t>……</a:t>
            </a:r>
          </a:p>
        </p:txBody>
      </p:sp>
      <p:sp>
        <p:nvSpPr>
          <p:cNvPr id="58" name="TextBox 28">
            <a:extLst>
              <a:ext uri="{FF2B5EF4-FFF2-40B4-BE49-F238E27FC236}">
                <a16:creationId xmlns:a16="http://schemas.microsoft.com/office/drawing/2014/main" xmlns="" id="{0103DA4F-F3BC-456E-A778-D10EA88D1F33}"/>
              </a:ext>
            </a:extLst>
          </p:cNvPr>
          <p:cNvSpPr txBox="1">
            <a:spLocks noChangeArrowheads="1"/>
          </p:cNvSpPr>
          <p:nvPr/>
        </p:nvSpPr>
        <p:spPr bwMode="auto">
          <a:xfrm>
            <a:off x="4623661" y="5018975"/>
            <a:ext cx="2263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9200" fontAlgn="base">
              <a:spcBef>
                <a:spcPct val="0"/>
              </a:spcBef>
              <a:spcAft>
                <a:spcPct val="0"/>
              </a:spcAft>
            </a:pPr>
            <a:r>
              <a:rPr lang="zh-CN" altLang="en-US" sz="1200" b="1">
                <a:solidFill>
                  <a:schemeClr val="bg1"/>
                </a:solidFill>
                <a:latin typeface="微软雅黑" panose="020B0503020204020204" pitchFamily="34" charset="-122"/>
                <a:ea typeface="微软雅黑" panose="020B0503020204020204" pitchFamily="34" charset="-122"/>
              </a:rPr>
              <a:t>添加标题文本</a:t>
            </a:r>
          </a:p>
        </p:txBody>
      </p:sp>
      <p:sp>
        <p:nvSpPr>
          <p:cNvPr id="59" name="TextBox 29">
            <a:extLst>
              <a:ext uri="{FF2B5EF4-FFF2-40B4-BE49-F238E27FC236}">
                <a16:creationId xmlns:a16="http://schemas.microsoft.com/office/drawing/2014/main" xmlns="" id="{98E3E831-41E0-4C07-A39D-8301902717DA}"/>
              </a:ext>
            </a:extLst>
          </p:cNvPr>
          <p:cNvSpPr txBox="1">
            <a:spLocks noChangeArrowheads="1"/>
          </p:cNvSpPr>
          <p:nvPr/>
        </p:nvSpPr>
        <p:spPr bwMode="auto">
          <a:xfrm>
            <a:off x="8560462" y="5303929"/>
            <a:ext cx="1961015" cy="898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defTabSz="1219200" fontAlgn="base">
              <a:lnSpc>
                <a:spcPct val="150000"/>
              </a:lnSpc>
              <a:spcBef>
                <a:spcPct val="0"/>
              </a:spcBef>
              <a:spcAft>
                <a:spcPct val="0"/>
              </a:spcAft>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点击输入您的文字内容或复制粘贴具体文本、用简明扼要的文字说明此项内容，精准的词汇表达胜过长篇大论的文字表述</a:t>
            </a:r>
            <a:r>
              <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60" name="TextBox 30">
            <a:extLst>
              <a:ext uri="{FF2B5EF4-FFF2-40B4-BE49-F238E27FC236}">
                <a16:creationId xmlns:a16="http://schemas.microsoft.com/office/drawing/2014/main" xmlns="" id="{6C9476AE-7340-4516-A7AE-FCD0E3BC027A}"/>
              </a:ext>
            </a:extLst>
          </p:cNvPr>
          <p:cNvSpPr txBox="1">
            <a:spLocks noChangeArrowheads="1"/>
          </p:cNvSpPr>
          <p:nvPr/>
        </p:nvSpPr>
        <p:spPr bwMode="auto">
          <a:xfrm>
            <a:off x="8443189" y="5018975"/>
            <a:ext cx="22637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9200" fontAlgn="base">
              <a:spcBef>
                <a:spcPct val="0"/>
              </a:spcBef>
              <a:spcAft>
                <a:spcPct val="0"/>
              </a:spcAft>
            </a:pPr>
            <a:r>
              <a:rPr lang="zh-CN" altLang="en-US" sz="1200" b="1" dirty="0">
                <a:solidFill>
                  <a:schemeClr val="tx1">
                    <a:lumMod val="75000"/>
                    <a:lumOff val="25000"/>
                  </a:schemeClr>
                </a:solidFill>
                <a:latin typeface="微软雅黑" panose="020B0503020204020204" pitchFamily="34" charset="-122"/>
                <a:ea typeface="微软雅黑" panose="020B0503020204020204" pitchFamily="34" charset="-122"/>
              </a:rPr>
              <a:t>添加标题文本</a:t>
            </a:r>
          </a:p>
        </p:txBody>
      </p:sp>
      <p:grpSp>
        <p:nvGrpSpPr>
          <p:cNvPr id="61" name="组合 60">
            <a:extLst>
              <a:ext uri="{FF2B5EF4-FFF2-40B4-BE49-F238E27FC236}">
                <a16:creationId xmlns:a16="http://schemas.microsoft.com/office/drawing/2014/main" xmlns="" id="{E75A7857-9C52-4C40-AE87-8122C1C4EB83}"/>
              </a:ext>
            </a:extLst>
          </p:cNvPr>
          <p:cNvGrpSpPr>
            <a:grpSpLocks/>
          </p:cNvGrpSpPr>
          <p:nvPr/>
        </p:nvGrpSpPr>
        <p:grpSpPr bwMode="auto">
          <a:xfrm>
            <a:off x="1327346" y="3169430"/>
            <a:ext cx="1327150" cy="1589087"/>
            <a:chOff x="1299610" y="1919557"/>
            <a:chExt cx="1327878" cy="1589212"/>
          </a:xfrm>
          <a:solidFill>
            <a:srgbClr val="C00000"/>
          </a:solidFill>
          <a:effectLst/>
        </p:grpSpPr>
        <p:grpSp>
          <p:nvGrpSpPr>
            <p:cNvPr id="62" name="组合 10">
              <a:extLst>
                <a:ext uri="{FF2B5EF4-FFF2-40B4-BE49-F238E27FC236}">
                  <a16:creationId xmlns:a16="http://schemas.microsoft.com/office/drawing/2014/main" xmlns="" id="{91796B6E-290C-4984-941B-C63133665B2F}"/>
                </a:ext>
              </a:extLst>
            </p:cNvPr>
            <p:cNvGrpSpPr>
              <a:grpSpLocks/>
            </p:cNvGrpSpPr>
            <p:nvPr/>
          </p:nvGrpSpPr>
          <p:grpSpPr bwMode="auto">
            <a:xfrm>
              <a:off x="1299610" y="1919557"/>
              <a:ext cx="1327878" cy="1589212"/>
              <a:chOff x="-2420938" y="1114426"/>
              <a:chExt cx="3081338" cy="3687762"/>
            </a:xfrm>
            <a:grpFill/>
          </p:grpSpPr>
          <p:sp>
            <p:nvSpPr>
              <p:cNvPr id="64" name="Freeform 5">
                <a:extLst>
                  <a:ext uri="{FF2B5EF4-FFF2-40B4-BE49-F238E27FC236}">
                    <a16:creationId xmlns:a16="http://schemas.microsoft.com/office/drawing/2014/main" xmlns="" id="{886BC789-17E9-4EFB-A1BC-D3AC07ADEE67}"/>
                  </a:ext>
                </a:extLst>
              </p:cNvPr>
              <p:cNvSpPr>
                <a:spLocks noChangeArrowheads="1"/>
              </p:cNvSpPr>
              <p:nvPr/>
            </p:nvSpPr>
            <p:spPr bwMode="auto">
              <a:xfrm>
                <a:off x="-569912" y="1114426"/>
                <a:ext cx="904875" cy="1135062"/>
              </a:xfrm>
              <a:custGeom>
                <a:avLst/>
                <a:gdLst>
                  <a:gd name="T0" fmla="*/ 476 w 570"/>
                  <a:gd name="T1" fmla="*/ 0 h 715"/>
                  <a:gd name="T2" fmla="*/ 0 w 570"/>
                  <a:gd name="T3" fmla="*/ 652 h 715"/>
                  <a:gd name="T4" fmla="*/ 48 w 570"/>
                  <a:gd name="T5" fmla="*/ 715 h 715"/>
                  <a:gd name="T6" fmla="*/ 570 w 570"/>
                  <a:gd name="T7" fmla="*/ 0 h 715"/>
                  <a:gd name="T8" fmla="*/ 476 w 570"/>
                  <a:gd name="T9" fmla="*/ 0 h 715"/>
                </a:gdLst>
                <a:ahLst/>
                <a:cxnLst>
                  <a:cxn ang="0">
                    <a:pos x="T0" y="T1"/>
                  </a:cxn>
                  <a:cxn ang="0">
                    <a:pos x="T2" y="T3"/>
                  </a:cxn>
                  <a:cxn ang="0">
                    <a:pos x="T4" y="T5"/>
                  </a:cxn>
                  <a:cxn ang="0">
                    <a:pos x="T6" y="T7"/>
                  </a:cxn>
                  <a:cxn ang="0">
                    <a:pos x="T8" y="T9"/>
                  </a:cxn>
                </a:cxnLst>
                <a:rect l="0" t="0" r="r" b="b"/>
                <a:pathLst>
                  <a:path w="570" h="715">
                    <a:moveTo>
                      <a:pt x="476" y="0"/>
                    </a:moveTo>
                    <a:lnTo>
                      <a:pt x="0" y="652"/>
                    </a:lnTo>
                    <a:lnTo>
                      <a:pt x="48" y="715"/>
                    </a:lnTo>
                    <a:lnTo>
                      <a:pt x="570" y="0"/>
                    </a:lnTo>
                    <a:lnTo>
                      <a:pt x="4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12192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uLnTx/>
                  <a:uFillTx/>
                </a:endParaRPr>
              </a:p>
            </p:txBody>
          </p:sp>
          <p:sp>
            <p:nvSpPr>
              <p:cNvPr id="65" name="Freeform 6">
                <a:extLst>
                  <a:ext uri="{FF2B5EF4-FFF2-40B4-BE49-F238E27FC236}">
                    <a16:creationId xmlns:a16="http://schemas.microsoft.com/office/drawing/2014/main" xmlns="" id="{8618F0E3-76FB-4A16-9006-61B88C6463E3}"/>
                  </a:ext>
                </a:extLst>
              </p:cNvPr>
              <p:cNvSpPr>
                <a:spLocks noChangeArrowheads="1"/>
              </p:cNvSpPr>
              <p:nvPr/>
            </p:nvSpPr>
            <p:spPr bwMode="auto">
              <a:xfrm>
                <a:off x="-812800" y="1114426"/>
                <a:ext cx="690563" cy="830262"/>
              </a:xfrm>
              <a:custGeom>
                <a:avLst/>
                <a:gdLst>
                  <a:gd name="T0" fmla="*/ 336 w 435"/>
                  <a:gd name="T1" fmla="*/ 0 h 523"/>
                  <a:gd name="T2" fmla="*/ 0 w 435"/>
                  <a:gd name="T3" fmla="*/ 447 h 523"/>
                  <a:gd name="T4" fmla="*/ 59 w 435"/>
                  <a:gd name="T5" fmla="*/ 523 h 523"/>
                  <a:gd name="T6" fmla="*/ 435 w 435"/>
                  <a:gd name="T7" fmla="*/ 0 h 523"/>
                  <a:gd name="T8" fmla="*/ 336 w 435"/>
                  <a:gd name="T9" fmla="*/ 0 h 523"/>
                </a:gdLst>
                <a:ahLst/>
                <a:cxnLst>
                  <a:cxn ang="0">
                    <a:pos x="T0" y="T1"/>
                  </a:cxn>
                  <a:cxn ang="0">
                    <a:pos x="T2" y="T3"/>
                  </a:cxn>
                  <a:cxn ang="0">
                    <a:pos x="T4" y="T5"/>
                  </a:cxn>
                  <a:cxn ang="0">
                    <a:pos x="T6" y="T7"/>
                  </a:cxn>
                  <a:cxn ang="0">
                    <a:pos x="T8" y="T9"/>
                  </a:cxn>
                </a:cxnLst>
                <a:rect l="0" t="0" r="r" b="b"/>
                <a:pathLst>
                  <a:path w="435" h="523">
                    <a:moveTo>
                      <a:pt x="336" y="0"/>
                    </a:moveTo>
                    <a:lnTo>
                      <a:pt x="0" y="447"/>
                    </a:lnTo>
                    <a:lnTo>
                      <a:pt x="59" y="523"/>
                    </a:lnTo>
                    <a:lnTo>
                      <a:pt x="435" y="0"/>
                    </a:lnTo>
                    <a:lnTo>
                      <a:pt x="3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12192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uLnTx/>
                  <a:uFillTx/>
                </a:endParaRPr>
              </a:p>
            </p:txBody>
          </p:sp>
          <p:sp>
            <p:nvSpPr>
              <p:cNvPr id="66" name="Freeform 7">
                <a:extLst>
                  <a:ext uri="{FF2B5EF4-FFF2-40B4-BE49-F238E27FC236}">
                    <a16:creationId xmlns:a16="http://schemas.microsoft.com/office/drawing/2014/main" xmlns="" id="{4B28CFC7-F278-4F4E-BF93-5FB98FBE5CCE}"/>
                  </a:ext>
                </a:extLst>
              </p:cNvPr>
              <p:cNvSpPr>
                <a:spLocks noChangeArrowheads="1"/>
              </p:cNvSpPr>
              <p:nvPr/>
            </p:nvSpPr>
            <p:spPr bwMode="auto">
              <a:xfrm>
                <a:off x="-677862" y="1114426"/>
                <a:ext cx="784225" cy="979487"/>
              </a:xfrm>
              <a:custGeom>
                <a:avLst/>
                <a:gdLst>
                  <a:gd name="T0" fmla="*/ 400 w 494"/>
                  <a:gd name="T1" fmla="*/ 0 h 617"/>
                  <a:gd name="T2" fmla="*/ 0 w 494"/>
                  <a:gd name="T3" fmla="*/ 556 h 617"/>
                  <a:gd name="T4" fmla="*/ 42 w 494"/>
                  <a:gd name="T5" fmla="*/ 617 h 617"/>
                  <a:gd name="T6" fmla="*/ 494 w 494"/>
                  <a:gd name="T7" fmla="*/ 0 h 617"/>
                  <a:gd name="T8" fmla="*/ 400 w 494"/>
                  <a:gd name="T9" fmla="*/ 0 h 617"/>
                </a:gdLst>
                <a:ahLst/>
                <a:cxnLst>
                  <a:cxn ang="0">
                    <a:pos x="T0" y="T1"/>
                  </a:cxn>
                  <a:cxn ang="0">
                    <a:pos x="T2" y="T3"/>
                  </a:cxn>
                  <a:cxn ang="0">
                    <a:pos x="T4" y="T5"/>
                  </a:cxn>
                  <a:cxn ang="0">
                    <a:pos x="T6" y="T7"/>
                  </a:cxn>
                  <a:cxn ang="0">
                    <a:pos x="T8" y="T9"/>
                  </a:cxn>
                </a:cxnLst>
                <a:rect l="0" t="0" r="r" b="b"/>
                <a:pathLst>
                  <a:path w="494" h="617">
                    <a:moveTo>
                      <a:pt x="400" y="0"/>
                    </a:moveTo>
                    <a:lnTo>
                      <a:pt x="0" y="556"/>
                    </a:lnTo>
                    <a:lnTo>
                      <a:pt x="42" y="617"/>
                    </a:lnTo>
                    <a:lnTo>
                      <a:pt x="494" y="0"/>
                    </a:lnTo>
                    <a:lnTo>
                      <a:pt x="40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12192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uLnTx/>
                  <a:uFillTx/>
                </a:endParaRPr>
              </a:p>
            </p:txBody>
          </p:sp>
          <p:sp>
            <p:nvSpPr>
              <p:cNvPr id="67" name="Freeform 8">
                <a:extLst>
                  <a:ext uri="{FF2B5EF4-FFF2-40B4-BE49-F238E27FC236}">
                    <a16:creationId xmlns:a16="http://schemas.microsoft.com/office/drawing/2014/main" xmlns="" id="{80A21111-4B59-46E8-B6DF-315188154E64}"/>
                  </a:ext>
                </a:extLst>
              </p:cNvPr>
              <p:cNvSpPr>
                <a:spLocks noEditPoints="1" noChangeArrowheads="1"/>
              </p:cNvSpPr>
              <p:nvPr/>
            </p:nvSpPr>
            <p:spPr bwMode="auto">
              <a:xfrm>
                <a:off x="-1989138" y="1114426"/>
                <a:ext cx="2649538" cy="3687762"/>
              </a:xfrm>
              <a:custGeom>
                <a:avLst/>
                <a:gdLst>
                  <a:gd name="T0" fmla="*/ 1422 w 1669"/>
                  <a:gd name="T1" fmla="*/ 1422 h 2323"/>
                  <a:gd name="T2" fmla="*/ 1375 w 1669"/>
                  <a:gd name="T3" fmla="*/ 1289 h 2323"/>
                  <a:gd name="T4" fmla="*/ 1302 w 1669"/>
                  <a:gd name="T5" fmla="*/ 1169 h 2323"/>
                  <a:gd name="T6" fmla="*/ 1199 w 1669"/>
                  <a:gd name="T7" fmla="*/ 1060 h 2323"/>
                  <a:gd name="T8" fmla="*/ 1134 w 1669"/>
                  <a:gd name="T9" fmla="*/ 724 h 2323"/>
                  <a:gd name="T10" fmla="*/ 968 w 1669"/>
                  <a:gd name="T11" fmla="*/ 747 h 2323"/>
                  <a:gd name="T12" fmla="*/ 1057 w 1669"/>
                  <a:gd name="T13" fmla="*/ 960 h 2323"/>
                  <a:gd name="T14" fmla="*/ 874 w 1669"/>
                  <a:gd name="T15" fmla="*/ 894 h 2323"/>
                  <a:gd name="T16" fmla="*/ 669 w 1669"/>
                  <a:gd name="T17" fmla="*/ 881 h 2323"/>
                  <a:gd name="T18" fmla="*/ 466 w 1669"/>
                  <a:gd name="T19" fmla="*/ 925 h 2323"/>
                  <a:gd name="T20" fmla="*/ 331 w 1669"/>
                  <a:gd name="T21" fmla="*/ 857 h 2323"/>
                  <a:gd name="T22" fmla="*/ 237 w 1669"/>
                  <a:gd name="T23" fmla="*/ 1067 h 2323"/>
                  <a:gd name="T24" fmla="*/ 143 w 1669"/>
                  <a:gd name="T25" fmla="*/ 1169 h 2323"/>
                  <a:gd name="T26" fmla="*/ 71 w 1669"/>
                  <a:gd name="T27" fmla="*/ 1289 h 2323"/>
                  <a:gd name="T28" fmla="*/ 23 w 1669"/>
                  <a:gd name="T29" fmla="*/ 1422 h 2323"/>
                  <a:gd name="T30" fmla="*/ 1 w 1669"/>
                  <a:gd name="T31" fmla="*/ 1564 h 2323"/>
                  <a:gd name="T32" fmla="*/ 8 w 1669"/>
                  <a:gd name="T33" fmla="*/ 1711 h 2323"/>
                  <a:gd name="T34" fmla="*/ 46 w 1669"/>
                  <a:gd name="T35" fmla="*/ 1850 h 2323"/>
                  <a:gd name="T36" fmla="*/ 104 w 1669"/>
                  <a:gd name="T37" fmla="*/ 1976 h 2323"/>
                  <a:gd name="T38" fmla="*/ 186 w 1669"/>
                  <a:gd name="T39" fmla="*/ 2088 h 2323"/>
                  <a:gd name="T40" fmla="*/ 289 w 1669"/>
                  <a:gd name="T41" fmla="*/ 2180 h 2323"/>
                  <a:gd name="T42" fmla="*/ 410 w 1669"/>
                  <a:gd name="T43" fmla="*/ 2254 h 2323"/>
                  <a:gd name="T44" fmla="*/ 543 w 1669"/>
                  <a:gd name="T45" fmla="*/ 2299 h 2323"/>
                  <a:gd name="T46" fmla="*/ 687 w 1669"/>
                  <a:gd name="T47" fmla="*/ 2323 h 2323"/>
                  <a:gd name="T48" fmla="*/ 833 w 1669"/>
                  <a:gd name="T49" fmla="*/ 2317 h 2323"/>
                  <a:gd name="T50" fmla="*/ 970 w 1669"/>
                  <a:gd name="T51" fmla="*/ 2281 h 2323"/>
                  <a:gd name="T52" fmla="*/ 1100 w 1669"/>
                  <a:gd name="T53" fmla="*/ 2221 h 2323"/>
                  <a:gd name="T54" fmla="*/ 1210 w 1669"/>
                  <a:gd name="T55" fmla="*/ 2137 h 2323"/>
                  <a:gd name="T56" fmla="*/ 1302 w 1669"/>
                  <a:gd name="T57" fmla="*/ 2033 h 2323"/>
                  <a:gd name="T58" fmla="*/ 1375 w 1669"/>
                  <a:gd name="T59" fmla="*/ 1915 h 2323"/>
                  <a:gd name="T60" fmla="*/ 1422 w 1669"/>
                  <a:gd name="T61" fmla="*/ 1782 h 2323"/>
                  <a:gd name="T62" fmla="*/ 1444 w 1669"/>
                  <a:gd name="T63" fmla="*/ 1640 h 2323"/>
                  <a:gd name="T64" fmla="*/ 1311 w 1669"/>
                  <a:gd name="T65" fmla="*/ 1601 h 2323"/>
                  <a:gd name="T66" fmla="*/ 1300 w 1669"/>
                  <a:gd name="T67" fmla="*/ 1718 h 2323"/>
                  <a:gd name="T68" fmla="*/ 1265 w 1669"/>
                  <a:gd name="T69" fmla="*/ 1832 h 2323"/>
                  <a:gd name="T70" fmla="*/ 1139 w 1669"/>
                  <a:gd name="T71" fmla="*/ 2018 h 2323"/>
                  <a:gd name="T72" fmla="*/ 951 w 1669"/>
                  <a:gd name="T73" fmla="*/ 2144 h 2323"/>
                  <a:gd name="T74" fmla="*/ 839 w 1669"/>
                  <a:gd name="T75" fmla="*/ 2178 h 2323"/>
                  <a:gd name="T76" fmla="*/ 722 w 1669"/>
                  <a:gd name="T77" fmla="*/ 2188 h 2323"/>
                  <a:gd name="T78" fmla="*/ 603 w 1669"/>
                  <a:gd name="T79" fmla="*/ 2178 h 2323"/>
                  <a:gd name="T80" fmla="*/ 495 w 1669"/>
                  <a:gd name="T81" fmla="*/ 2144 h 2323"/>
                  <a:gd name="T82" fmla="*/ 307 w 1669"/>
                  <a:gd name="T83" fmla="*/ 2018 h 2323"/>
                  <a:gd name="T84" fmla="*/ 179 w 1669"/>
                  <a:gd name="T85" fmla="*/ 1832 h 2323"/>
                  <a:gd name="T86" fmla="*/ 145 w 1669"/>
                  <a:gd name="T87" fmla="*/ 1718 h 2323"/>
                  <a:gd name="T88" fmla="*/ 135 w 1669"/>
                  <a:gd name="T89" fmla="*/ 1601 h 2323"/>
                  <a:gd name="T90" fmla="*/ 145 w 1669"/>
                  <a:gd name="T91" fmla="*/ 1484 h 2323"/>
                  <a:gd name="T92" fmla="*/ 179 w 1669"/>
                  <a:gd name="T93" fmla="*/ 1372 h 2323"/>
                  <a:gd name="T94" fmla="*/ 307 w 1669"/>
                  <a:gd name="T95" fmla="*/ 1184 h 2323"/>
                  <a:gd name="T96" fmla="*/ 495 w 1669"/>
                  <a:gd name="T97" fmla="*/ 1060 h 2323"/>
                  <a:gd name="T98" fmla="*/ 603 w 1669"/>
                  <a:gd name="T99" fmla="*/ 1022 h 2323"/>
                  <a:gd name="T100" fmla="*/ 722 w 1669"/>
                  <a:gd name="T101" fmla="*/ 1012 h 2323"/>
                  <a:gd name="T102" fmla="*/ 839 w 1669"/>
                  <a:gd name="T103" fmla="*/ 1022 h 2323"/>
                  <a:gd name="T104" fmla="*/ 951 w 1669"/>
                  <a:gd name="T105" fmla="*/ 1060 h 2323"/>
                  <a:gd name="T106" fmla="*/ 1139 w 1669"/>
                  <a:gd name="T107" fmla="*/ 1184 h 2323"/>
                  <a:gd name="T108" fmla="*/ 1265 w 1669"/>
                  <a:gd name="T109" fmla="*/ 1372 h 2323"/>
                  <a:gd name="T110" fmla="*/ 1300 w 1669"/>
                  <a:gd name="T111" fmla="*/ 1484 h 2323"/>
                  <a:gd name="T112" fmla="*/ 1311 w 1669"/>
                  <a:gd name="T113" fmla="*/ 1601 h 2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9" h="2323">
                    <a:moveTo>
                      <a:pt x="1442" y="1530"/>
                    </a:moveTo>
                    <a:lnTo>
                      <a:pt x="1437" y="1489"/>
                    </a:lnTo>
                    <a:lnTo>
                      <a:pt x="1431" y="1455"/>
                    </a:lnTo>
                    <a:lnTo>
                      <a:pt x="1422" y="1422"/>
                    </a:lnTo>
                    <a:lnTo>
                      <a:pt x="1414" y="1385"/>
                    </a:lnTo>
                    <a:lnTo>
                      <a:pt x="1403" y="1352"/>
                    </a:lnTo>
                    <a:lnTo>
                      <a:pt x="1389" y="1319"/>
                    </a:lnTo>
                    <a:lnTo>
                      <a:pt x="1375" y="1289"/>
                    </a:lnTo>
                    <a:lnTo>
                      <a:pt x="1359" y="1256"/>
                    </a:lnTo>
                    <a:lnTo>
                      <a:pt x="1339" y="1228"/>
                    </a:lnTo>
                    <a:lnTo>
                      <a:pt x="1322" y="1198"/>
                    </a:lnTo>
                    <a:lnTo>
                      <a:pt x="1302" y="1169"/>
                    </a:lnTo>
                    <a:lnTo>
                      <a:pt x="1281" y="1143"/>
                    </a:lnTo>
                    <a:lnTo>
                      <a:pt x="1256" y="1116"/>
                    </a:lnTo>
                    <a:lnTo>
                      <a:pt x="1235" y="1090"/>
                    </a:lnTo>
                    <a:lnTo>
                      <a:pt x="1199" y="1060"/>
                    </a:lnTo>
                    <a:lnTo>
                      <a:pt x="1167" y="1031"/>
                    </a:lnTo>
                    <a:lnTo>
                      <a:pt x="1167" y="759"/>
                    </a:lnTo>
                    <a:lnTo>
                      <a:pt x="1167" y="724"/>
                    </a:lnTo>
                    <a:lnTo>
                      <a:pt x="1134" y="724"/>
                    </a:lnTo>
                    <a:lnTo>
                      <a:pt x="1128" y="724"/>
                    </a:lnTo>
                    <a:lnTo>
                      <a:pt x="1669" y="0"/>
                    </a:lnTo>
                    <a:lnTo>
                      <a:pt x="1516" y="0"/>
                    </a:lnTo>
                    <a:lnTo>
                      <a:pt x="968" y="747"/>
                    </a:lnTo>
                    <a:lnTo>
                      <a:pt x="1001" y="791"/>
                    </a:lnTo>
                    <a:lnTo>
                      <a:pt x="1101" y="791"/>
                    </a:lnTo>
                    <a:lnTo>
                      <a:pt x="1101" y="985"/>
                    </a:lnTo>
                    <a:lnTo>
                      <a:pt x="1057" y="960"/>
                    </a:lnTo>
                    <a:lnTo>
                      <a:pt x="1014" y="940"/>
                    </a:lnTo>
                    <a:lnTo>
                      <a:pt x="968" y="923"/>
                    </a:lnTo>
                    <a:lnTo>
                      <a:pt x="922" y="905"/>
                    </a:lnTo>
                    <a:lnTo>
                      <a:pt x="874" y="894"/>
                    </a:lnTo>
                    <a:lnTo>
                      <a:pt x="825" y="885"/>
                    </a:lnTo>
                    <a:lnTo>
                      <a:pt x="774" y="879"/>
                    </a:lnTo>
                    <a:lnTo>
                      <a:pt x="722" y="879"/>
                    </a:lnTo>
                    <a:lnTo>
                      <a:pt x="669" y="881"/>
                    </a:lnTo>
                    <a:lnTo>
                      <a:pt x="617" y="885"/>
                    </a:lnTo>
                    <a:lnTo>
                      <a:pt x="564" y="896"/>
                    </a:lnTo>
                    <a:lnTo>
                      <a:pt x="516" y="907"/>
                    </a:lnTo>
                    <a:lnTo>
                      <a:pt x="466" y="925"/>
                    </a:lnTo>
                    <a:lnTo>
                      <a:pt x="420" y="944"/>
                    </a:lnTo>
                    <a:lnTo>
                      <a:pt x="372" y="966"/>
                    </a:lnTo>
                    <a:lnTo>
                      <a:pt x="331" y="992"/>
                    </a:lnTo>
                    <a:lnTo>
                      <a:pt x="331" y="857"/>
                    </a:lnTo>
                    <a:lnTo>
                      <a:pt x="287" y="857"/>
                    </a:lnTo>
                    <a:lnTo>
                      <a:pt x="266" y="827"/>
                    </a:lnTo>
                    <a:lnTo>
                      <a:pt x="266" y="1042"/>
                    </a:lnTo>
                    <a:lnTo>
                      <a:pt x="237" y="1067"/>
                    </a:lnTo>
                    <a:lnTo>
                      <a:pt x="213" y="1090"/>
                    </a:lnTo>
                    <a:lnTo>
                      <a:pt x="186" y="1116"/>
                    </a:lnTo>
                    <a:lnTo>
                      <a:pt x="165" y="1143"/>
                    </a:lnTo>
                    <a:lnTo>
                      <a:pt x="143" y="1169"/>
                    </a:lnTo>
                    <a:lnTo>
                      <a:pt x="122" y="1198"/>
                    </a:lnTo>
                    <a:lnTo>
                      <a:pt x="104" y="1228"/>
                    </a:lnTo>
                    <a:lnTo>
                      <a:pt x="87" y="1256"/>
                    </a:lnTo>
                    <a:lnTo>
                      <a:pt x="71" y="1289"/>
                    </a:lnTo>
                    <a:lnTo>
                      <a:pt x="56" y="1319"/>
                    </a:lnTo>
                    <a:lnTo>
                      <a:pt x="46" y="1352"/>
                    </a:lnTo>
                    <a:lnTo>
                      <a:pt x="32" y="1385"/>
                    </a:lnTo>
                    <a:lnTo>
                      <a:pt x="23" y="1422"/>
                    </a:lnTo>
                    <a:lnTo>
                      <a:pt x="12" y="1455"/>
                    </a:lnTo>
                    <a:lnTo>
                      <a:pt x="8" y="1489"/>
                    </a:lnTo>
                    <a:lnTo>
                      <a:pt x="3" y="1530"/>
                    </a:lnTo>
                    <a:lnTo>
                      <a:pt x="1" y="1564"/>
                    </a:lnTo>
                    <a:lnTo>
                      <a:pt x="0" y="1601"/>
                    </a:lnTo>
                    <a:lnTo>
                      <a:pt x="1" y="1640"/>
                    </a:lnTo>
                    <a:lnTo>
                      <a:pt x="3" y="1675"/>
                    </a:lnTo>
                    <a:lnTo>
                      <a:pt x="8" y="1711"/>
                    </a:lnTo>
                    <a:lnTo>
                      <a:pt x="12" y="1745"/>
                    </a:lnTo>
                    <a:lnTo>
                      <a:pt x="23" y="1782"/>
                    </a:lnTo>
                    <a:lnTo>
                      <a:pt x="32" y="1817"/>
                    </a:lnTo>
                    <a:lnTo>
                      <a:pt x="46" y="1850"/>
                    </a:lnTo>
                    <a:lnTo>
                      <a:pt x="56" y="1883"/>
                    </a:lnTo>
                    <a:lnTo>
                      <a:pt x="71" y="1915"/>
                    </a:lnTo>
                    <a:lnTo>
                      <a:pt x="87" y="1946"/>
                    </a:lnTo>
                    <a:lnTo>
                      <a:pt x="104" y="1976"/>
                    </a:lnTo>
                    <a:lnTo>
                      <a:pt x="122" y="2004"/>
                    </a:lnTo>
                    <a:lnTo>
                      <a:pt x="143" y="2033"/>
                    </a:lnTo>
                    <a:lnTo>
                      <a:pt x="165" y="2061"/>
                    </a:lnTo>
                    <a:lnTo>
                      <a:pt x="186" y="2088"/>
                    </a:lnTo>
                    <a:lnTo>
                      <a:pt x="213" y="2114"/>
                    </a:lnTo>
                    <a:lnTo>
                      <a:pt x="237" y="2137"/>
                    </a:lnTo>
                    <a:lnTo>
                      <a:pt x="261" y="2157"/>
                    </a:lnTo>
                    <a:lnTo>
                      <a:pt x="289" y="2180"/>
                    </a:lnTo>
                    <a:lnTo>
                      <a:pt x="321" y="2201"/>
                    </a:lnTo>
                    <a:lnTo>
                      <a:pt x="349" y="2221"/>
                    </a:lnTo>
                    <a:lnTo>
                      <a:pt x="379" y="2236"/>
                    </a:lnTo>
                    <a:lnTo>
                      <a:pt x="410" y="2254"/>
                    </a:lnTo>
                    <a:lnTo>
                      <a:pt x="442" y="2267"/>
                    </a:lnTo>
                    <a:lnTo>
                      <a:pt x="473" y="2281"/>
                    </a:lnTo>
                    <a:lnTo>
                      <a:pt x="507" y="2290"/>
                    </a:lnTo>
                    <a:lnTo>
                      <a:pt x="543" y="2299"/>
                    </a:lnTo>
                    <a:lnTo>
                      <a:pt x="578" y="2311"/>
                    </a:lnTo>
                    <a:lnTo>
                      <a:pt x="612" y="2317"/>
                    </a:lnTo>
                    <a:lnTo>
                      <a:pt x="647" y="2319"/>
                    </a:lnTo>
                    <a:lnTo>
                      <a:pt x="687" y="2323"/>
                    </a:lnTo>
                    <a:lnTo>
                      <a:pt x="722" y="2323"/>
                    </a:lnTo>
                    <a:lnTo>
                      <a:pt x="759" y="2323"/>
                    </a:lnTo>
                    <a:lnTo>
                      <a:pt x="798" y="2319"/>
                    </a:lnTo>
                    <a:lnTo>
                      <a:pt x="833" y="2317"/>
                    </a:lnTo>
                    <a:lnTo>
                      <a:pt x="868" y="2311"/>
                    </a:lnTo>
                    <a:lnTo>
                      <a:pt x="905" y="2299"/>
                    </a:lnTo>
                    <a:lnTo>
                      <a:pt x="938" y="2290"/>
                    </a:lnTo>
                    <a:lnTo>
                      <a:pt x="970" y="2281"/>
                    </a:lnTo>
                    <a:lnTo>
                      <a:pt x="1004" y="2267"/>
                    </a:lnTo>
                    <a:lnTo>
                      <a:pt x="1036" y="2254"/>
                    </a:lnTo>
                    <a:lnTo>
                      <a:pt x="1069" y="2236"/>
                    </a:lnTo>
                    <a:lnTo>
                      <a:pt x="1100" y="2221"/>
                    </a:lnTo>
                    <a:lnTo>
                      <a:pt x="1128" y="2201"/>
                    </a:lnTo>
                    <a:lnTo>
                      <a:pt x="1156" y="2180"/>
                    </a:lnTo>
                    <a:lnTo>
                      <a:pt x="1183" y="2157"/>
                    </a:lnTo>
                    <a:lnTo>
                      <a:pt x="1210" y="2137"/>
                    </a:lnTo>
                    <a:lnTo>
                      <a:pt x="1235" y="2114"/>
                    </a:lnTo>
                    <a:lnTo>
                      <a:pt x="1256" y="2088"/>
                    </a:lnTo>
                    <a:lnTo>
                      <a:pt x="1281" y="2061"/>
                    </a:lnTo>
                    <a:lnTo>
                      <a:pt x="1302" y="2033"/>
                    </a:lnTo>
                    <a:lnTo>
                      <a:pt x="1322" y="2004"/>
                    </a:lnTo>
                    <a:lnTo>
                      <a:pt x="1339" y="1976"/>
                    </a:lnTo>
                    <a:lnTo>
                      <a:pt x="1359" y="1946"/>
                    </a:lnTo>
                    <a:lnTo>
                      <a:pt x="1375" y="1915"/>
                    </a:lnTo>
                    <a:lnTo>
                      <a:pt x="1389" y="1883"/>
                    </a:lnTo>
                    <a:lnTo>
                      <a:pt x="1403" y="1850"/>
                    </a:lnTo>
                    <a:lnTo>
                      <a:pt x="1414" y="1817"/>
                    </a:lnTo>
                    <a:lnTo>
                      <a:pt x="1422" y="1782"/>
                    </a:lnTo>
                    <a:lnTo>
                      <a:pt x="1431" y="1745"/>
                    </a:lnTo>
                    <a:lnTo>
                      <a:pt x="1437" y="1711"/>
                    </a:lnTo>
                    <a:lnTo>
                      <a:pt x="1442" y="1675"/>
                    </a:lnTo>
                    <a:lnTo>
                      <a:pt x="1444" y="1640"/>
                    </a:lnTo>
                    <a:lnTo>
                      <a:pt x="1446" y="1601"/>
                    </a:lnTo>
                    <a:lnTo>
                      <a:pt x="1444" y="1564"/>
                    </a:lnTo>
                    <a:lnTo>
                      <a:pt x="1442" y="1530"/>
                    </a:lnTo>
                    <a:close/>
                    <a:moveTo>
                      <a:pt x="1311" y="1601"/>
                    </a:moveTo>
                    <a:lnTo>
                      <a:pt x="1311" y="1631"/>
                    </a:lnTo>
                    <a:lnTo>
                      <a:pt x="1309" y="1660"/>
                    </a:lnTo>
                    <a:lnTo>
                      <a:pt x="1304" y="1690"/>
                    </a:lnTo>
                    <a:lnTo>
                      <a:pt x="1300" y="1718"/>
                    </a:lnTo>
                    <a:lnTo>
                      <a:pt x="1293" y="1750"/>
                    </a:lnTo>
                    <a:lnTo>
                      <a:pt x="1284" y="1778"/>
                    </a:lnTo>
                    <a:lnTo>
                      <a:pt x="1276" y="1802"/>
                    </a:lnTo>
                    <a:lnTo>
                      <a:pt x="1265" y="1832"/>
                    </a:lnTo>
                    <a:lnTo>
                      <a:pt x="1241" y="1880"/>
                    </a:lnTo>
                    <a:lnTo>
                      <a:pt x="1210" y="1931"/>
                    </a:lnTo>
                    <a:lnTo>
                      <a:pt x="1176" y="1976"/>
                    </a:lnTo>
                    <a:lnTo>
                      <a:pt x="1139" y="2018"/>
                    </a:lnTo>
                    <a:lnTo>
                      <a:pt x="1098" y="2057"/>
                    </a:lnTo>
                    <a:lnTo>
                      <a:pt x="1052" y="2089"/>
                    </a:lnTo>
                    <a:lnTo>
                      <a:pt x="1004" y="2118"/>
                    </a:lnTo>
                    <a:lnTo>
                      <a:pt x="951" y="2144"/>
                    </a:lnTo>
                    <a:lnTo>
                      <a:pt x="924" y="2153"/>
                    </a:lnTo>
                    <a:lnTo>
                      <a:pt x="896" y="2164"/>
                    </a:lnTo>
                    <a:lnTo>
                      <a:pt x="868" y="2173"/>
                    </a:lnTo>
                    <a:lnTo>
                      <a:pt x="839" y="2178"/>
                    </a:lnTo>
                    <a:lnTo>
                      <a:pt x="811" y="2183"/>
                    </a:lnTo>
                    <a:lnTo>
                      <a:pt x="782" y="2185"/>
                    </a:lnTo>
                    <a:lnTo>
                      <a:pt x="752" y="2188"/>
                    </a:lnTo>
                    <a:lnTo>
                      <a:pt x="722" y="2188"/>
                    </a:lnTo>
                    <a:lnTo>
                      <a:pt x="693" y="2188"/>
                    </a:lnTo>
                    <a:lnTo>
                      <a:pt x="663" y="2185"/>
                    </a:lnTo>
                    <a:lnTo>
                      <a:pt x="632" y="2183"/>
                    </a:lnTo>
                    <a:lnTo>
                      <a:pt x="603" y="2178"/>
                    </a:lnTo>
                    <a:lnTo>
                      <a:pt x="575" y="2173"/>
                    </a:lnTo>
                    <a:lnTo>
                      <a:pt x="548" y="2164"/>
                    </a:lnTo>
                    <a:lnTo>
                      <a:pt x="521" y="2153"/>
                    </a:lnTo>
                    <a:lnTo>
                      <a:pt x="495" y="2144"/>
                    </a:lnTo>
                    <a:lnTo>
                      <a:pt x="442" y="2118"/>
                    </a:lnTo>
                    <a:lnTo>
                      <a:pt x="392" y="2089"/>
                    </a:lnTo>
                    <a:lnTo>
                      <a:pt x="349" y="2057"/>
                    </a:lnTo>
                    <a:lnTo>
                      <a:pt x="307" y="2018"/>
                    </a:lnTo>
                    <a:lnTo>
                      <a:pt x="270" y="1976"/>
                    </a:lnTo>
                    <a:lnTo>
                      <a:pt x="232" y="1931"/>
                    </a:lnTo>
                    <a:lnTo>
                      <a:pt x="204" y="1880"/>
                    </a:lnTo>
                    <a:lnTo>
                      <a:pt x="179" y="1832"/>
                    </a:lnTo>
                    <a:lnTo>
                      <a:pt x="170" y="1802"/>
                    </a:lnTo>
                    <a:lnTo>
                      <a:pt x="161" y="1778"/>
                    </a:lnTo>
                    <a:lnTo>
                      <a:pt x="154" y="1750"/>
                    </a:lnTo>
                    <a:lnTo>
                      <a:pt x="145" y="1718"/>
                    </a:lnTo>
                    <a:lnTo>
                      <a:pt x="141" y="1690"/>
                    </a:lnTo>
                    <a:lnTo>
                      <a:pt x="137" y="1660"/>
                    </a:lnTo>
                    <a:lnTo>
                      <a:pt x="135" y="1631"/>
                    </a:lnTo>
                    <a:lnTo>
                      <a:pt x="135" y="1601"/>
                    </a:lnTo>
                    <a:lnTo>
                      <a:pt x="135" y="1571"/>
                    </a:lnTo>
                    <a:lnTo>
                      <a:pt x="137" y="1540"/>
                    </a:lnTo>
                    <a:lnTo>
                      <a:pt x="141" y="1512"/>
                    </a:lnTo>
                    <a:lnTo>
                      <a:pt x="145" y="1484"/>
                    </a:lnTo>
                    <a:lnTo>
                      <a:pt x="154" y="1455"/>
                    </a:lnTo>
                    <a:lnTo>
                      <a:pt x="161" y="1427"/>
                    </a:lnTo>
                    <a:lnTo>
                      <a:pt x="170" y="1398"/>
                    </a:lnTo>
                    <a:lnTo>
                      <a:pt x="179" y="1372"/>
                    </a:lnTo>
                    <a:lnTo>
                      <a:pt x="204" y="1319"/>
                    </a:lnTo>
                    <a:lnTo>
                      <a:pt x="232" y="1271"/>
                    </a:lnTo>
                    <a:lnTo>
                      <a:pt x="270" y="1228"/>
                    </a:lnTo>
                    <a:lnTo>
                      <a:pt x="307" y="1184"/>
                    </a:lnTo>
                    <a:lnTo>
                      <a:pt x="349" y="1147"/>
                    </a:lnTo>
                    <a:lnTo>
                      <a:pt x="392" y="1115"/>
                    </a:lnTo>
                    <a:lnTo>
                      <a:pt x="442" y="1081"/>
                    </a:lnTo>
                    <a:lnTo>
                      <a:pt x="495" y="1060"/>
                    </a:lnTo>
                    <a:lnTo>
                      <a:pt x="521" y="1047"/>
                    </a:lnTo>
                    <a:lnTo>
                      <a:pt x="548" y="1038"/>
                    </a:lnTo>
                    <a:lnTo>
                      <a:pt x="575" y="1031"/>
                    </a:lnTo>
                    <a:lnTo>
                      <a:pt x="603" y="1022"/>
                    </a:lnTo>
                    <a:lnTo>
                      <a:pt x="632" y="1019"/>
                    </a:lnTo>
                    <a:lnTo>
                      <a:pt x="663" y="1017"/>
                    </a:lnTo>
                    <a:lnTo>
                      <a:pt x="693" y="1014"/>
                    </a:lnTo>
                    <a:lnTo>
                      <a:pt x="722" y="1012"/>
                    </a:lnTo>
                    <a:lnTo>
                      <a:pt x="752" y="1014"/>
                    </a:lnTo>
                    <a:lnTo>
                      <a:pt x="782" y="1017"/>
                    </a:lnTo>
                    <a:lnTo>
                      <a:pt x="811" y="1019"/>
                    </a:lnTo>
                    <a:lnTo>
                      <a:pt x="839" y="1022"/>
                    </a:lnTo>
                    <a:lnTo>
                      <a:pt x="868" y="1031"/>
                    </a:lnTo>
                    <a:lnTo>
                      <a:pt x="896" y="1038"/>
                    </a:lnTo>
                    <a:lnTo>
                      <a:pt x="924" y="1047"/>
                    </a:lnTo>
                    <a:lnTo>
                      <a:pt x="951" y="1060"/>
                    </a:lnTo>
                    <a:lnTo>
                      <a:pt x="1004" y="1081"/>
                    </a:lnTo>
                    <a:lnTo>
                      <a:pt x="1052" y="1115"/>
                    </a:lnTo>
                    <a:lnTo>
                      <a:pt x="1098" y="1147"/>
                    </a:lnTo>
                    <a:lnTo>
                      <a:pt x="1139" y="1184"/>
                    </a:lnTo>
                    <a:lnTo>
                      <a:pt x="1176" y="1228"/>
                    </a:lnTo>
                    <a:lnTo>
                      <a:pt x="1210" y="1271"/>
                    </a:lnTo>
                    <a:lnTo>
                      <a:pt x="1241" y="1319"/>
                    </a:lnTo>
                    <a:lnTo>
                      <a:pt x="1265" y="1372"/>
                    </a:lnTo>
                    <a:lnTo>
                      <a:pt x="1276" y="1398"/>
                    </a:lnTo>
                    <a:lnTo>
                      <a:pt x="1284" y="1427"/>
                    </a:lnTo>
                    <a:lnTo>
                      <a:pt x="1293" y="1455"/>
                    </a:lnTo>
                    <a:lnTo>
                      <a:pt x="1300" y="1484"/>
                    </a:lnTo>
                    <a:lnTo>
                      <a:pt x="1304" y="1512"/>
                    </a:lnTo>
                    <a:lnTo>
                      <a:pt x="1309" y="1540"/>
                    </a:lnTo>
                    <a:lnTo>
                      <a:pt x="1311" y="1571"/>
                    </a:lnTo>
                    <a:lnTo>
                      <a:pt x="1311" y="16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12192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uLnTx/>
                  <a:uFillTx/>
                </a:endParaRPr>
              </a:p>
            </p:txBody>
          </p:sp>
          <p:sp>
            <p:nvSpPr>
              <p:cNvPr id="68" name="Freeform 9">
                <a:extLst>
                  <a:ext uri="{FF2B5EF4-FFF2-40B4-BE49-F238E27FC236}">
                    <a16:creationId xmlns:a16="http://schemas.microsoft.com/office/drawing/2014/main" xmlns="" id="{68AB47D9-3A70-45DB-A537-BE5528660AF5}"/>
                  </a:ext>
                </a:extLst>
              </p:cNvPr>
              <p:cNvSpPr>
                <a:spLocks noChangeArrowheads="1"/>
              </p:cNvSpPr>
              <p:nvPr/>
            </p:nvSpPr>
            <p:spPr bwMode="auto">
              <a:xfrm>
                <a:off x="-2420938" y="1114426"/>
                <a:ext cx="1885951" cy="1254125"/>
              </a:xfrm>
              <a:custGeom>
                <a:avLst/>
                <a:gdLst>
                  <a:gd name="T0" fmla="*/ 1188 w 1188"/>
                  <a:gd name="T1" fmla="*/ 790 h 790"/>
                  <a:gd name="T2" fmla="*/ 596 w 1188"/>
                  <a:gd name="T3" fmla="*/ 0 h 790"/>
                  <a:gd name="T4" fmla="*/ 0 w 1188"/>
                  <a:gd name="T5" fmla="*/ 0 h 790"/>
                  <a:gd name="T6" fmla="*/ 594 w 1188"/>
                  <a:gd name="T7" fmla="*/ 790 h 790"/>
                  <a:gd name="T8" fmla="*/ 1188 w 1188"/>
                  <a:gd name="T9" fmla="*/ 790 h 790"/>
                </a:gdLst>
                <a:ahLst/>
                <a:cxnLst>
                  <a:cxn ang="0">
                    <a:pos x="T0" y="T1"/>
                  </a:cxn>
                  <a:cxn ang="0">
                    <a:pos x="T2" y="T3"/>
                  </a:cxn>
                  <a:cxn ang="0">
                    <a:pos x="T4" y="T5"/>
                  </a:cxn>
                  <a:cxn ang="0">
                    <a:pos x="T6" y="T7"/>
                  </a:cxn>
                  <a:cxn ang="0">
                    <a:pos x="T8" y="T9"/>
                  </a:cxn>
                </a:cxnLst>
                <a:rect l="0" t="0" r="r" b="b"/>
                <a:pathLst>
                  <a:path w="1188" h="790">
                    <a:moveTo>
                      <a:pt x="1188" y="790"/>
                    </a:moveTo>
                    <a:lnTo>
                      <a:pt x="596" y="0"/>
                    </a:lnTo>
                    <a:lnTo>
                      <a:pt x="0" y="0"/>
                    </a:lnTo>
                    <a:lnTo>
                      <a:pt x="594" y="790"/>
                    </a:lnTo>
                    <a:lnTo>
                      <a:pt x="1188" y="79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1219200" eaLnBrk="1" fontAlgn="base"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0">
                  <a:ln>
                    <a:noFill/>
                  </a:ln>
                  <a:solidFill>
                    <a:prstClr val="black"/>
                  </a:solidFill>
                  <a:uLnTx/>
                  <a:uFillTx/>
                </a:endParaRPr>
              </a:p>
            </p:txBody>
          </p:sp>
        </p:grpSp>
        <p:sp>
          <p:nvSpPr>
            <p:cNvPr id="63" name="TextBox 192">
              <a:extLst>
                <a:ext uri="{FF2B5EF4-FFF2-40B4-BE49-F238E27FC236}">
                  <a16:creationId xmlns:a16="http://schemas.microsoft.com/office/drawing/2014/main" xmlns="" id="{EEBA0A0C-044C-442A-B7F4-B4372E773664}"/>
                </a:ext>
              </a:extLst>
            </p:cNvPr>
            <p:cNvSpPr txBox="1">
              <a:spLocks noChangeArrowheads="1"/>
            </p:cNvSpPr>
            <p:nvPr/>
          </p:nvSpPr>
          <p:spPr bwMode="auto">
            <a:xfrm>
              <a:off x="1705978" y="2645506"/>
              <a:ext cx="529962" cy="7695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ctr" defTabSz="1219200" eaLnBrk="1" fontAlgn="base"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0" dirty="0">
                  <a:ln>
                    <a:noFill/>
                  </a:ln>
                  <a:solidFill>
                    <a:srgbClr val="C00000"/>
                  </a:solidFill>
                  <a:uLnTx/>
                  <a:uFillTx/>
                  <a:latin typeface="Arial Black" panose="020B0A04020102020204" pitchFamily="34" charset="0"/>
                </a:rPr>
                <a:t>1</a:t>
              </a:r>
              <a:endParaRPr kumimoji="0" lang="id-ID" altLang="zh-CN" sz="4400" b="0" i="0" u="none" strike="noStrike" kern="0" cap="none" spc="0" normalizeH="0" baseline="0" noProof="0" dirty="0">
                <a:ln>
                  <a:noFill/>
                </a:ln>
                <a:solidFill>
                  <a:srgbClr val="C00000"/>
                </a:solidFill>
                <a:uLnTx/>
                <a:uFillTx/>
                <a:latin typeface="Arial Black" panose="020B0A04020102020204" pitchFamily="34" charset="0"/>
              </a:endParaRPr>
            </a:p>
          </p:txBody>
        </p:sp>
      </p:grpSp>
      <p:grpSp>
        <p:nvGrpSpPr>
          <p:cNvPr id="69" name="组合 68">
            <a:extLst>
              <a:ext uri="{FF2B5EF4-FFF2-40B4-BE49-F238E27FC236}">
                <a16:creationId xmlns:a16="http://schemas.microsoft.com/office/drawing/2014/main" xmlns="" id="{05DEDF3E-D4E8-415D-8558-3D03B1F20854}"/>
              </a:ext>
            </a:extLst>
          </p:cNvPr>
          <p:cNvGrpSpPr/>
          <p:nvPr/>
        </p:nvGrpSpPr>
        <p:grpSpPr>
          <a:xfrm>
            <a:off x="5038093" y="3169305"/>
            <a:ext cx="1327878" cy="1589212"/>
            <a:chOff x="1299610" y="1919557"/>
            <a:chExt cx="1327878" cy="1589212"/>
          </a:xfrm>
          <a:solidFill>
            <a:schemeClr val="bg1"/>
          </a:solidFill>
          <a:effectLst/>
        </p:grpSpPr>
        <p:grpSp>
          <p:nvGrpSpPr>
            <p:cNvPr id="70" name="组合 69">
              <a:extLst>
                <a:ext uri="{FF2B5EF4-FFF2-40B4-BE49-F238E27FC236}">
                  <a16:creationId xmlns:a16="http://schemas.microsoft.com/office/drawing/2014/main" xmlns="" id="{EE52AF20-6B47-4722-894E-786003E7A473}"/>
                </a:ext>
              </a:extLst>
            </p:cNvPr>
            <p:cNvGrpSpPr/>
            <p:nvPr/>
          </p:nvGrpSpPr>
          <p:grpSpPr>
            <a:xfrm>
              <a:off x="1299610" y="1919557"/>
              <a:ext cx="1327878" cy="1589212"/>
              <a:chOff x="-2420938" y="1114426"/>
              <a:chExt cx="3081338" cy="3687762"/>
            </a:xfrm>
            <a:grpFill/>
          </p:grpSpPr>
          <p:sp>
            <p:nvSpPr>
              <p:cNvPr id="72" name="Freeform 5">
                <a:extLst>
                  <a:ext uri="{FF2B5EF4-FFF2-40B4-BE49-F238E27FC236}">
                    <a16:creationId xmlns:a16="http://schemas.microsoft.com/office/drawing/2014/main" xmlns="" id="{E0466267-879A-4DEF-BD7A-39A7E2F0E632}"/>
                  </a:ext>
                </a:extLst>
              </p:cNvPr>
              <p:cNvSpPr/>
              <p:nvPr/>
            </p:nvSpPr>
            <p:spPr bwMode="auto">
              <a:xfrm>
                <a:off x="-569912" y="1114426"/>
                <a:ext cx="904875" cy="1135062"/>
              </a:xfrm>
              <a:custGeom>
                <a:avLst/>
                <a:gdLst>
                  <a:gd name="T0" fmla="*/ 476 w 570"/>
                  <a:gd name="T1" fmla="*/ 0 h 715"/>
                  <a:gd name="T2" fmla="*/ 0 w 570"/>
                  <a:gd name="T3" fmla="*/ 652 h 715"/>
                  <a:gd name="T4" fmla="*/ 48 w 570"/>
                  <a:gd name="T5" fmla="*/ 715 h 715"/>
                  <a:gd name="T6" fmla="*/ 570 w 570"/>
                  <a:gd name="T7" fmla="*/ 0 h 715"/>
                  <a:gd name="T8" fmla="*/ 476 w 570"/>
                  <a:gd name="T9" fmla="*/ 0 h 715"/>
                </a:gdLst>
                <a:ahLst/>
                <a:cxnLst>
                  <a:cxn ang="0">
                    <a:pos x="T0" y="T1"/>
                  </a:cxn>
                  <a:cxn ang="0">
                    <a:pos x="T2" y="T3"/>
                  </a:cxn>
                  <a:cxn ang="0">
                    <a:pos x="T4" y="T5"/>
                  </a:cxn>
                  <a:cxn ang="0">
                    <a:pos x="T6" y="T7"/>
                  </a:cxn>
                  <a:cxn ang="0">
                    <a:pos x="T8" y="T9"/>
                  </a:cxn>
                </a:cxnLst>
                <a:rect l="0" t="0" r="r" b="b"/>
                <a:pathLst>
                  <a:path w="570" h="715">
                    <a:moveTo>
                      <a:pt x="476" y="0"/>
                    </a:moveTo>
                    <a:lnTo>
                      <a:pt x="0" y="652"/>
                    </a:lnTo>
                    <a:lnTo>
                      <a:pt x="48" y="715"/>
                    </a:lnTo>
                    <a:lnTo>
                      <a:pt x="570" y="0"/>
                    </a:lnTo>
                    <a:lnTo>
                      <a:pt x="4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73" name="Freeform 6">
                <a:extLst>
                  <a:ext uri="{FF2B5EF4-FFF2-40B4-BE49-F238E27FC236}">
                    <a16:creationId xmlns:a16="http://schemas.microsoft.com/office/drawing/2014/main" xmlns="" id="{79F0A493-C13A-406F-AE07-332FE44D0074}"/>
                  </a:ext>
                </a:extLst>
              </p:cNvPr>
              <p:cNvSpPr/>
              <p:nvPr/>
            </p:nvSpPr>
            <p:spPr bwMode="auto">
              <a:xfrm>
                <a:off x="-812800" y="1114426"/>
                <a:ext cx="690563" cy="830262"/>
              </a:xfrm>
              <a:custGeom>
                <a:avLst/>
                <a:gdLst>
                  <a:gd name="T0" fmla="*/ 336 w 435"/>
                  <a:gd name="T1" fmla="*/ 0 h 523"/>
                  <a:gd name="T2" fmla="*/ 0 w 435"/>
                  <a:gd name="T3" fmla="*/ 447 h 523"/>
                  <a:gd name="T4" fmla="*/ 59 w 435"/>
                  <a:gd name="T5" fmla="*/ 523 h 523"/>
                  <a:gd name="T6" fmla="*/ 435 w 435"/>
                  <a:gd name="T7" fmla="*/ 0 h 523"/>
                  <a:gd name="T8" fmla="*/ 336 w 435"/>
                  <a:gd name="T9" fmla="*/ 0 h 523"/>
                </a:gdLst>
                <a:ahLst/>
                <a:cxnLst>
                  <a:cxn ang="0">
                    <a:pos x="T0" y="T1"/>
                  </a:cxn>
                  <a:cxn ang="0">
                    <a:pos x="T2" y="T3"/>
                  </a:cxn>
                  <a:cxn ang="0">
                    <a:pos x="T4" y="T5"/>
                  </a:cxn>
                  <a:cxn ang="0">
                    <a:pos x="T6" y="T7"/>
                  </a:cxn>
                  <a:cxn ang="0">
                    <a:pos x="T8" y="T9"/>
                  </a:cxn>
                </a:cxnLst>
                <a:rect l="0" t="0" r="r" b="b"/>
                <a:pathLst>
                  <a:path w="435" h="523">
                    <a:moveTo>
                      <a:pt x="336" y="0"/>
                    </a:moveTo>
                    <a:lnTo>
                      <a:pt x="0" y="447"/>
                    </a:lnTo>
                    <a:lnTo>
                      <a:pt x="59" y="523"/>
                    </a:lnTo>
                    <a:lnTo>
                      <a:pt x="435" y="0"/>
                    </a:lnTo>
                    <a:lnTo>
                      <a:pt x="3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74" name="Freeform 7">
                <a:extLst>
                  <a:ext uri="{FF2B5EF4-FFF2-40B4-BE49-F238E27FC236}">
                    <a16:creationId xmlns:a16="http://schemas.microsoft.com/office/drawing/2014/main" xmlns="" id="{96B0ED6B-6A7A-43FB-B125-01F9E81CCB17}"/>
                  </a:ext>
                </a:extLst>
              </p:cNvPr>
              <p:cNvSpPr/>
              <p:nvPr/>
            </p:nvSpPr>
            <p:spPr bwMode="auto">
              <a:xfrm>
                <a:off x="-677862" y="1114426"/>
                <a:ext cx="784225" cy="979487"/>
              </a:xfrm>
              <a:custGeom>
                <a:avLst/>
                <a:gdLst>
                  <a:gd name="T0" fmla="*/ 400 w 494"/>
                  <a:gd name="T1" fmla="*/ 0 h 617"/>
                  <a:gd name="T2" fmla="*/ 0 w 494"/>
                  <a:gd name="T3" fmla="*/ 556 h 617"/>
                  <a:gd name="T4" fmla="*/ 42 w 494"/>
                  <a:gd name="T5" fmla="*/ 617 h 617"/>
                  <a:gd name="T6" fmla="*/ 494 w 494"/>
                  <a:gd name="T7" fmla="*/ 0 h 617"/>
                  <a:gd name="T8" fmla="*/ 400 w 494"/>
                  <a:gd name="T9" fmla="*/ 0 h 617"/>
                </a:gdLst>
                <a:ahLst/>
                <a:cxnLst>
                  <a:cxn ang="0">
                    <a:pos x="T0" y="T1"/>
                  </a:cxn>
                  <a:cxn ang="0">
                    <a:pos x="T2" y="T3"/>
                  </a:cxn>
                  <a:cxn ang="0">
                    <a:pos x="T4" y="T5"/>
                  </a:cxn>
                  <a:cxn ang="0">
                    <a:pos x="T6" y="T7"/>
                  </a:cxn>
                  <a:cxn ang="0">
                    <a:pos x="T8" y="T9"/>
                  </a:cxn>
                </a:cxnLst>
                <a:rect l="0" t="0" r="r" b="b"/>
                <a:pathLst>
                  <a:path w="494" h="617">
                    <a:moveTo>
                      <a:pt x="400" y="0"/>
                    </a:moveTo>
                    <a:lnTo>
                      <a:pt x="0" y="556"/>
                    </a:lnTo>
                    <a:lnTo>
                      <a:pt x="42" y="617"/>
                    </a:lnTo>
                    <a:lnTo>
                      <a:pt x="494" y="0"/>
                    </a:lnTo>
                    <a:lnTo>
                      <a:pt x="40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75" name="Freeform 8">
                <a:extLst>
                  <a:ext uri="{FF2B5EF4-FFF2-40B4-BE49-F238E27FC236}">
                    <a16:creationId xmlns:a16="http://schemas.microsoft.com/office/drawing/2014/main" xmlns="" id="{DF7C2D61-7042-44BA-A65A-A18E758655BC}"/>
                  </a:ext>
                </a:extLst>
              </p:cNvPr>
              <p:cNvSpPr>
                <a:spLocks noEditPoints="1"/>
              </p:cNvSpPr>
              <p:nvPr/>
            </p:nvSpPr>
            <p:spPr bwMode="auto">
              <a:xfrm>
                <a:off x="-1989138" y="1114426"/>
                <a:ext cx="2649538" cy="3687762"/>
              </a:xfrm>
              <a:custGeom>
                <a:avLst/>
                <a:gdLst>
                  <a:gd name="T0" fmla="*/ 1422 w 1669"/>
                  <a:gd name="T1" fmla="*/ 1422 h 2323"/>
                  <a:gd name="T2" fmla="*/ 1375 w 1669"/>
                  <a:gd name="T3" fmla="*/ 1289 h 2323"/>
                  <a:gd name="T4" fmla="*/ 1302 w 1669"/>
                  <a:gd name="T5" fmla="*/ 1169 h 2323"/>
                  <a:gd name="T6" fmla="*/ 1199 w 1669"/>
                  <a:gd name="T7" fmla="*/ 1060 h 2323"/>
                  <a:gd name="T8" fmla="*/ 1134 w 1669"/>
                  <a:gd name="T9" fmla="*/ 724 h 2323"/>
                  <a:gd name="T10" fmla="*/ 968 w 1669"/>
                  <a:gd name="T11" fmla="*/ 747 h 2323"/>
                  <a:gd name="T12" fmla="*/ 1057 w 1669"/>
                  <a:gd name="T13" fmla="*/ 960 h 2323"/>
                  <a:gd name="T14" fmla="*/ 874 w 1669"/>
                  <a:gd name="T15" fmla="*/ 894 h 2323"/>
                  <a:gd name="T16" fmla="*/ 669 w 1669"/>
                  <a:gd name="T17" fmla="*/ 881 h 2323"/>
                  <a:gd name="T18" fmla="*/ 466 w 1669"/>
                  <a:gd name="T19" fmla="*/ 925 h 2323"/>
                  <a:gd name="T20" fmla="*/ 331 w 1669"/>
                  <a:gd name="T21" fmla="*/ 857 h 2323"/>
                  <a:gd name="T22" fmla="*/ 237 w 1669"/>
                  <a:gd name="T23" fmla="*/ 1067 h 2323"/>
                  <a:gd name="T24" fmla="*/ 143 w 1669"/>
                  <a:gd name="T25" fmla="*/ 1169 h 2323"/>
                  <a:gd name="T26" fmla="*/ 71 w 1669"/>
                  <a:gd name="T27" fmla="*/ 1289 h 2323"/>
                  <a:gd name="T28" fmla="*/ 23 w 1669"/>
                  <a:gd name="T29" fmla="*/ 1422 h 2323"/>
                  <a:gd name="T30" fmla="*/ 1 w 1669"/>
                  <a:gd name="T31" fmla="*/ 1564 h 2323"/>
                  <a:gd name="T32" fmla="*/ 8 w 1669"/>
                  <a:gd name="T33" fmla="*/ 1711 h 2323"/>
                  <a:gd name="T34" fmla="*/ 46 w 1669"/>
                  <a:gd name="T35" fmla="*/ 1850 h 2323"/>
                  <a:gd name="T36" fmla="*/ 104 w 1669"/>
                  <a:gd name="T37" fmla="*/ 1976 h 2323"/>
                  <a:gd name="T38" fmla="*/ 186 w 1669"/>
                  <a:gd name="T39" fmla="*/ 2088 h 2323"/>
                  <a:gd name="T40" fmla="*/ 289 w 1669"/>
                  <a:gd name="T41" fmla="*/ 2180 h 2323"/>
                  <a:gd name="T42" fmla="*/ 410 w 1669"/>
                  <a:gd name="T43" fmla="*/ 2254 h 2323"/>
                  <a:gd name="T44" fmla="*/ 543 w 1669"/>
                  <a:gd name="T45" fmla="*/ 2299 h 2323"/>
                  <a:gd name="T46" fmla="*/ 687 w 1669"/>
                  <a:gd name="T47" fmla="*/ 2323 h 2323"/>
                  <a:gd name="T48" fmla="*/ 833 w 1669"/>
                  <a:gd name="T49" fmla="*/ 2317 h 2323"/>
                  <a:gd name="T50" fmla="*/ 970 w 1669"/>
                  <a:gd name="T51" fmla="*/ 2281 h 2323"/>
                  <a:gd name="T52" fmla="*/ 1100 w 1669"/>
                  <a:gd name="T53" fmla="*/ 2221 h 2323"/>
                  <a:gd name="T54" fmla="*/ 1210 w 1669"/>
                  <a:gd name="T55" fmla="*/ 2137 h 2323"/>
                  <a:gd name="T56" fmla="*/ 1302 w 1669"/>
                  <a:gd name="T57" fmla="*/ 2033 h 2323"/>
                  <a:gd name="T58" fmla="*/ 1375 w 1669"/>
                  <a:gd name="T59" fmla="*/ 1915 h 2323"/>
                  <a:gd name="T60" fmla="*/ 1422 w 1669"/>
                  <a:gd name="T61" fmla="*/ 1782 h 2323"/>
                  <a:gd name="T62" fmla="*/ 1444 w 1669"/>
                  <a:gd name="T63" fmla="*/ 1640 h 2323"/>
                  <a:gd name="T64" fmla="*/ 1311 w 1669"/>
                  <a:gd name="T65" fmla="*/ 1601 h 2323"/>
                  <a:gd name="T66" fmla="*/ 1300 w 1669"/>
                  <a:gd name="T67" fmla="*/ 1718 h 2323"/>
                  <a:gd name="T68" fmla="*/ 1265 w 1669"/>
                  <a:gd name="T69" fmla="*/ 1832 h 2323"/>
                  <a:gd name="T70" fmla="*/ 1139 w 1669"/>
                  <a:gd name="T71" fmla="*/ 2018 h 2323"/>
                  <a:gd name="T72" fmla="*/ 951 w 1669"/>
                  <a:gd name="T73" fmla="*/ 2144 h 2323"/>
                  <a:gd name="T74" fmla="*/ 839 w 1669"/>
                  <a:gd name="T75" fmla="*/ 2178 h 2323"/>
                  <a:gd name="T76" fmla="*/ 722 w 1669"/>
                  <a:gd name="T77" fmla="*/ 2188 h 2323"/>
                  <a:gd name="T78" fmla="*/ 603 w 1669"/>
                  <a:gd name="T79" fmla="*/ 2178 h 2323"/>
                  <a:gd name="T80" fmla="*/ 495 w 1669"/>
                  <a:gd name="T81" fmla="*/ 2144 h 2323"/>
                  <a:gd name="T82" fmla="*/ 307 w 1669"/>
                  <a:gd name="T83" fmla="*/ 2018 h 2323"/>
                  <a:gd name="T84" fmla="*/ 179 w 1669"/>
                  <a:gd name="T85" fmla="*/ 1832 h 2323"/>
                  <a:gd name="T86" fmla="*/ 145 w 1669"/>
                  <a:gd name="T87" fmla="*/ 1718 h 2323"/>
                  <a:gd name="T88" fmla="*/ 135 w 1669"/>
                  <a:gd name="T89" fmla="*/ 1601 h 2323"/>
                  <a:gd name="T90" fmla="*/ 145 w 1669"/>
                  <a:gd name="T91" fmla="*/ 1484 h 2323"/>
                  <a:gd name="T92" fmla="*/ 179 w 1669"/>
                  <a:gd name="T93" fmla="*/ 1372 h 2323"/>
                  <a:gd name="T94" fmla="*/ 307 w 1669"/>
                  <a:gd name="T95" fmla="*/ 1184 h 2323"/>
                  <a:gd name="T96" fmla="*/ 495 w 1669"/>
                  <a:gd name="T97" fmla="*/ 1060 h 2323"/>
                  <a:gd name="T98" fmla="*/ 603 w 1669"/>
                  <a:gd name="T99" fmla="*/ 1022 h 2323"/>
                  <a:gd name="T100" fmla="*/ 722 w 1669"/>
                  <a:gd name="T101" fmla="*/ 1012 h 2323"/>
                  <a:gd name="T102" fmla="*/ 839 w 1669"/>
                  <a:gd name="T103" fmla="*/ 1022 h 2323"/>
                  <a:gd name="T104" fmla="*/ 951 w 1669"/>
                  <a:gd name="T105" fmla="*/ 1060 h 2323"/>
                  <a:gd name="T106" fmla="*/ 1139 w 1669"/>
                  <a:gd name="T107" fmla="*/ 1184 h 2323"/>
                  <a:gd name="T108" fmla="*/ 1265 w 1669"/>
                  <a:gd name="T109" fmla="*/ 1372 h 2323"/>
                  <a:gd name="T110" fmla="*/ 1300 w 1669"/>
                  <a:gd name="T111" fmla="*/ 1484 h 2323"/>
                  <a:gd name="T112" fmla="*/ 1311 w 1669"/>
                  <a:gd name="T113" fmla="*/ 1601 h 2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9" h="2323">
                    <a:moveTo>
                      <a:pt x="1442" y="1530"/>
                    </a:moveTo>
                    <a:lnTo>
                      <a:pt x="1437" y="1489"/>
                    </a:lnTo>
                    <a:lnTo>
                      <a:pt x="1431" y="1455"/>
                    </a:lnTo>
                    <a:lnTo>
                      <a:pt x="1422" y="1422"/>
                    </a:lnTo>
                    <a:lnTo>
                      <a:pt x="1414" y="1385"/>
                    </a:lnTo>
                    <a:lnTo>
                      <a:pt x="1403" y="1352"/>
                    </a:lnTo>
                    <a:lnTo>
                      <a:pt x="1389" y="1319"/>
                    </a:lnTo>
                    <a:lnTo>
                      <a:pt x="1375" y="1289"/>
                    </a:lnTo>
                    <a:lnTo>
                      <a:pt x="1359" y="1256"/>
                    </a:lnTo>
                    <a:lnTo>
                      <a:pt x="1339" y="1228"/>
                    </a:lnTo>
                    <a:lnTo>
                      <a:pt x="1322" y="1198"/>
                    </a:lnTo>
                    <a:lnTo>
                      <a:pt x="1302" y="1169"/>
                    </a:lnTo>
                    <a:lnTo>
                      <a:pt x="1281" y="1143"/>
                    </a:lnTo>
                    <a:lnTo>
                      <a:pt x="1256" y="1116"/>
                    </a:lnTo>
                    <a:lnTo>
                      <a:pt x="1235" y="1090"/>
                    </a:lnTo>
                    <a:lnTo>
                      <a:pt x="1199" y="1060"/>
                    </a:lnTo>
                    <a:lnTo>
                      <a:pt x="1167" y="1031"/>
                    </a:lnTo>
                    <a:lnTo>
                      <a:pt x="1167" y="759"/>
                    </a:lnTo>
                    <a:lnTo>
                      <a:pt x="1167" y="724"/>
                    </a:lnTo>
                    <a:lnTo>
                      <a:pt x="1134" y="724"/>
                    </a:lnTo>
                    <a:lnTo>
                      <a:pt x="1128" y="724"/>
                    </a:lnTo>
                    <a:lnTo>
                      <a:pt x="1669" y="0"/>
                    </a:lnTo>
                    <a:lnTo>
                      <a:pt x="1516" y="0"/>
                    </a:lnTo>
                    <a:lnTo>
                      <a:pt x="968" y="747"/>
                    </a:lnTo>
                    <a:lnTo>
                      <a:pt x="1001" y="791"/>
                    </a:lnTo>
                    <a:lnTo>
                      <a:pt x="1101" y="791"/>
                    </a:lnTo>
                    <a:lnTo>
                      <a:pt x="1101" y="985"/>
                    </a:lnTo>
                    <a:lnTo>
                      <a:pt x="1057" y="960"/>
                    </a:lnTo>
                    <a:lnTo>
                      <a:pt x="1014" y="940"/>
                    </a:lnTo>
                    <a:lnTo>
                      <a:pt x="968" y="923"/>
                    </a:lnTo>
                    <a:lnTo>
                      <a:pt x="922" y="905"/>
                    </a:lnTo>
                    <a:lnTo>
                      <a:pt x="874" y="894"/>
                    </a:lnTo>
                    <a:lnTo>
                      <a:pt x="825" y="885"/>
                    </a:lnTo>
                    <a:lnTo>
                      <a:pt x="774" y="879"/>
                    </a:lnTo>
                    <a:lnTo>
                      <a:pt x="722" y="879"/>
                    </a:lnTo>
                    <a:lnTo>
                      <a:pt x="669" y="881"/>
                    </a:lnTo>
                    <a:lnTo>
                      <a:pt x="617" y="885"/>
                    </a:lnTo>
                    <a:lnTo>
                      <a:pt x="564" y="896"/>
                    </a:lnTo>
                    <a:lnTo>
                      <a:pt x="516" y="907"/>
                    </a:lnTo>
                    <a:lnTo>
                      <a:pt x="466" y="925"/>
                    </a:lnTo>
                    <a:lnTo>
                      <a:pt x="420" y="944"/>
                    </a:lnTo>
                    <a:lnTo>
                      <a:pt x="372" y="966"/>
                    </a:lnTo>
                    <a:lnTo>
                      <a:pt x="331" y="992"/>
                    </a:lnTo>
                    <a:lnTo>
                      <a:pt x="331" y="857"/>
                    </a:lnTo>
                    <a:lnTo>
                      <a:pt x="287" y="857"/>
                    </a:lnTo>
                    <a:lnTo>
                      <a:pt x="266" y="827"/>
                    </a:lnTo>
                    <a:lnTo>
                      <a:pt x="266" y="1042"/>
                    </a:lnTo>
                    <a:lnTo>
                      <a:pt x="237" y="1067"/>
                    </a:lnTo>
                    <a:lnTo>
                      <a:pt x="213" y="1090"/>
                    </a:lnTo>
                    <a:lnTo>
                      <a:pt x="186" y="1116"/>
                    </a:lnTo>
                    <a:lnTo>
                      <a:pt x="165" y="1143"/>
                    </a:lnTo>
                    <a:lnTo>
                      <a:pt x="143" y="1169"/>
                    </a:lnTo>
                    <a:lnTo>
                      <a:pt x="122" y="1198"/>
                    </a:lnTo>
                    <a:lnTo>
                      <a:pt x="104" y="1228"/>
                    </a:lnTo>
                    <a:lnTo>
                      <a:pt x="87" y="1256"/>
                    </a:lnTo>
                    <a:lnTo>
                      <a:pt x="71" y="1289"/>
                    </a:lnTo>
                    <a:lnTo>
                      <a:pt x="56" y="1319"/>
                    </a:lnTo>
                    <a:lnTo>
                      <a:pt x="46" y="1352"/>
                    </a:lnTo>
                    <a:lnTo>
                      <a:pt x="32" y="1385"/>
                    </a:lnTo>
                    <a:lnTo>
                      <a:pt x="23" y="1422"/>
                    </a:lnTo>
                    <a:lnTo>
                      <a:pt x="12" y="1455"/>
                    </a:lnTo>
                    <a:lnTo>
                      <a:pt x="8" y="1489"/>
                    </a:lnTo>
                    <a:lnTo>
                      <a:pt x="3" y="1530"/>
                    </a:lnTo>
                    <a:lnTo>
                      <a:pt x="1" y="1564"/>
                    </a:lnTo>
                    <a:lnTo>
                      <a:pt x="0" y="1601"/>
                    </a:lnTo>
                    <a:lnTo>
                      <a:pt x="1" y="1640"/>
                    </a:lnTo>
                    <a:lnTo>
                      <a:pt x="3" y="1675"/>
                    </a:lnTo>
                    <a:lnTo>
                      <a:pt x="8" y="1711"/>
                    </a:lnTo>
                    <a:lnTo>
                      <a:pt x="12" y="1745"/>
                    </a:lnTo>
                    <a:lnTo>
                      <a:pt x="23" y="1782"/>
                    </a:lnTo>
                    <a:lnTo>
                      <a:pt x="32" y="1817"/>
                    </a:lnTo>
                    <a:lnTo>
                      <a:pt x="46" y="1850"/>
                    </a:lnTo>
                    <a:lnTo>
                      <a:pt x="56" y="1883"/>
                    </a:lnTo>
                    <a:lnTo>
                      <a:pt x="71" y="1915"/>
                    </a:lnTo>
                    <a:lnTo>
                      <a:pt x="87" y="1946"/>
                    </a:lnTo>
                    <a:lnTo>
                      <a:pt x="104" y="1976"/>
                    </a:lnTo>
                    <a:lnTo>
                      <a:pt x="122" y="2004"/>
                    </a:lnTo>
                    <a:lnTo>
                      <a:pt x="143" y="2033"/>
                    </a:lnTo>
                    <a:lnTo>
                      <a:pt x="165" y="2061"/>
                    </a:lnTo>
                    <a:lnTo>
                      <a:pt x="186" y="2088"/>
                    </a:lnTo>
                    <a:lnTo>
                      <a:pt x="213" y="2114"/>
                    </a:lnTo>
                    <a:lnTo>
                      <a:pt x="237" y="2137"/>
                    </a:lnTo>
                    <a:lnTo>
                      <a:pt x="261" y="2157"/>
                    </a:lnTo>
                    <a:lnTo>
                      <a:pt x="289" y="2180"/>
                    </a:lnTo>
                    <a:lnTo>
                      <a:pt x="321" y="2201"/>
                    </a:lnTo>
                    <a:lnTo>
                      <a:pt x="349" y="2221"/>
                    </a:lnTo>
                    <a:lnTo>
                      <a:pt x="379" y="2236"/>
                    </a:lnTo>
                    <a:lnTo>
                      <a:pt x="410" y="2254"/>
                    </a:lnTo>
                    <a:lnTo>
                      <a:pt x="442" y="2267"/>
                    </a:lnTo>
                    <a:lnTo>
                      <a:pt x="473" y="2281"/>
                    </a:lnTo>
                    <a:lnTo>
                      <a:pt x="507" y="2290"/>
                    </a:lnTo>
                    <a:lnTo>
                      <a:pt x="543" y="2299"/>
                    </a:lnTo>
                    <a:lnTo>
                      <a:pt x="578" y="2311"/>
                    </a:lnTo>
                    <a:lnTo>
                      <a:pt x="612" y="2317"/>
                    </a:lnTo>
                    <a:lnTo>
                      <a:pt x="647" y="2319"/>
                    </a:lnTo>
                    <a:lnTo>
                      <a:pt x="687" y="2323"/>
                    </a:lnTo>
                    <a:lnTo>
                      <a:pt x="722" y="2323"/>
                    </a:lnTo>
                    <a:lnTo>
                      <a:pt x="759" y="2323"/>
                    </a:lnTo>
                    <a:lnTo>
                      <a:pt x="798" y="2319"/>
                    </a:lnTo>
                    <a:lnTo>
                      <a:pt x="833" y="2317"/>
                    </a:lnTo>
                    <a:lnTo>
                      <a:pt x="868" y="2311"/>
                    </a:lnTo>
                    <a:lnTo>
                      <a:pt x="905" y="2299"/>
                    </a:lnTo>
                    <a:lnTo>
                      <a:pt x="938" y="2290"/>
                    </a:lnTo>
                    <a:lnTo>
                      <a:pt x="970" y="2281"/>
                    </a:lnTo>
                    <a:lnTo>
                      <a:pt x="1004" y="2267"/>
                    </a:lnTo>
                    <a:lnTo>
                      <a:pt x="1036" y="2254"/>
                    </a:lnTo>
                    <a:lnTo>
                      <a:pt x="1069" y="2236"/>
                    </a:lnTo>
                    <a:lnTo>
                      <a:pt x="1100" y="2221"/>
                    </a:lnTo>
                    <a:lnTo>
                      <a:pt x="1128" y="2201"/>
                    </a:lnTo>
                    <a:lnTo>
                      <a:pt x="1156" y="2180"/>
                    </a:lnTo>
                    <a:lnTo>
                      <a:pt x="1183" y="2157"/>
                    </a:lnTo>
                    <a:lnTo>
                      <a:pt x="1210" y="2137"/>
                    </a:lnTo>
                    <a:lnTo>
                      <a:pt x="1235" y="2114"/>
                    </a:lnTo>
                    <a:lnTo>
                      <a:pt x="1256" y="2088"/>
                    </a:lnTo>
                    <a:lnTo>
                      <a:pt x="1281" y="2061"/>
                    </a:lnTo>
                    <a:lnTo>
                      <a:pt x="1302" y="2033"/>
                    </a:lnTo>
                    <a:lnTo>
                      <a:pt x="1322" y="2004"/>
                    </a:lnTo>
                    <a:lnTo>
                      <a:pt x="1339" y="1976"/>
                    </a:lnTo>
                    <a:lnTo>
                      <a:pt x="1359" y="1946"/>
                    </a:lnTo>
                    <a:lnTo>
                      <a:pt x="1375" y="1915"/>
                    </a:lnTo>
                    <a:lnTo>
                      <a:pt x="1389" y="1883"/>
                    </a:lnTo>
                    <a:lnTo>
                      <a:pt x="1403" y="1850"/>
                    </a:lnTo>
                    <a:lnTo>
                      <a:pt x="1414" y="1817"/>
                    </a:lnTo>
                    <a:lnTo>
                      <a:pt x="1422" y="1782"/>
                    </a:lnTo>
                    <a:lnTo>
                      <a:pt x="1431" y="1745"/>
                    </a:lnTo>
                    <a:lnTo>
                      <a:pt x="1437" y="1711"/>
                    </a:lnTo>
                    <a:lnTo>
                      <a:pt x="1442" y="1675"/>
                    </a:lnTo>
                    <a:lnTo>
                      <a:pt x="1444" y="1640"/>
                    </a:lnTo>
                    <a:lnTo>
                      <a:pt x="1446" y="1601"/>
                    </a:lnTo>
                    <a:lnTo>
                      <a:pt x="1444" y="1564"/>
                    </a:lnTo>
                    <a:lnTo>
                      <a:pt x="1442" y="1530"/>
                    </a:lnTo>
                    <a:close/>
                    <a:moveTo>
                      <a:pt x="1311" y="1601"/>
                    </a:moveTo>
                    <a:lnTo>
                      <a:pt x="1311" y="1631"/>
                    </a:lnTo>
                    <a:lnTo>
                      <a:pt x="1309" y="1660"/>
                    </a:lnTo>
                    <a:lnTo>
                      <a:pt x="1304" y="1690"/>
                    </a:lnTo>
                    <a:lnTo>
                      <a:pt x="1300" y="1718"/>
                    </a:lnTo>
                    <a:lnTo>
                      <a:pt x="1293" y="1750"/>
                    </a:lnTo>
                    <a:lnTo>
                      <a:pt x="1284" y="1778"/>
                    </a:lnTo>
                    <a:lnTo>
                      <a:pt x="1276" y="1802"/>
                    </a:lnTo>
                    <a:lnTo>
                      <a:pt x="1265" y="1832"/>
                    </a:lnTo>
                    <a:lnTo>
                      <a:pt x="1241" y="1880"/>
                    </a:lnTo>
                    <a:lnTo>
                      <a:pt x="1210" y="1931"/>
                    </a:lnTo>
                    <a:lnTo>
                      <a:pt x="1176" y="1976"/>
                    </a:lnTo>
                    <a:lnTo>
                      <a:pt x="1139" y="2018"/>
                    </a:lnTo>
                    <a:lnTo>
                      <a:pt x="1098" y="2057"/>
                    </a:lnTo>
                    <a:lnTo>
                      <a:pt x="1052" y="2089"/>
                    </a:lnTo>
                    <a:lnTo>
                      <a:pt x="1004" y="2118"/>
                    </a:lnTo>
                    <a:lnTo>
                      <a:pt x="951" y="2144"/>
                    </a:lnTo>
                    <a:lnTo>
                      <a:pt x="924" y="2153"/>
                    </a:lnTo>
                    <a:lnTo>
                      <a:pt x="896" y="2164"/>
                    </a:lnTo>
                    <a:lnTo>
                      <a:pt x="868" y="2173"/>
                    </a:lnTo>
                    <a:lnTo>
                      <a:pt x="839" y="2178"/>
                    </a:lnTo>
                    <a:lnTo>
                      <a:pt x="811" y="2183"/>
                    </a:lnTo>
                    <a:lnTo>
                      <a:pt x="782" y="2185"/>
                    </a:lnTo>
                    <a:lnTo>
                      <a:pt x="752" y="2188"/>
                    </a:lnTo>
                    <a:lnTo>
                      <a:pt x="722" y="2188"/>
                    </a:lnTo>
                    <a:lnTo>
                      <a:pt x="693" y="2188"/>
                    </a:lnTo>
                    <a:lnTo>
                      <a:pt x="663" y="2185"/>
                    </a:lnTo>
                    <a:lnTo>
                      <a:pt x="632" y="2183"/>
                    </a:lnTo>
                    <a:lnTo>
                      <a:pt x="603" y="2178"/>
                    </a:lnTo>
                    <a:lnTo>
                      <a:pt x="575" y="2173"/>
                    </a:lnTo>
                    <a:lnTo>
                      <a:pt x="548" y="2164"/>
                    </a:lnTo>
                    <a:lnTo>
                      <a:pt x="521" y="2153"/>
                    </a:lnTo>
                    <a:lnTo>
                      <a:pt x="495" y="2144"/>
                    </a:lnTo>
                    <a:lnTo>
                      <a:pt x="442" y="2118"/>
                    </a:lnTo>
                    <a:lnTo>
                      <a:pt x="392" y="2089"/>
                    </a:lnTo>
                    <a:lnTo>
                      <a:pt x="349" y="2057"/>
                    </a:lnTo>
                    <a:lnTo>
                      <a:pt x="307" y="2018"/>
                    </a:lnTo>
                    <a:lnTo>
                      <a:pt x="270" y="1976"/>
                    </a:lnTo>
                    <a:lnTo>
                      <a:pt x="232" y="1931"/>
                    </a:lnTo>
                    <a:lnTo>
                      <a:pt x="204" y="1880"/>
                    </a:lnTo>
                    <a:lnTo>
                      <a:pt x="179" y="1832"/>
                    </a:lnTo>
                    <a:lnTo>
                      <a:pt x="170" y="1802"/>
                    </a:lnTo>
                    <a:lnTo>
                      <a:pt x="161" y="1778"/>
                    </a:lnTo>
                    <a:lnTo>
                      <a:pt x="154" y="1750"/>
                    </a:lnTo>
                    <a:lnTo>
                      <a:pt x="145" y="1718"/>
                    </a:lnTo>
                    <a:lnTo>
                      <a:pt x="141" y="1690"/>
                    </a:lnTo>
                    <a:lnTo>
                      <a:pt x="137" y="1660"/>
                    </a:lnTo>
                    <a:lnTo>
                      <a:pt x="135" y="1631"/>
                    </a:lnTo>
                    <a:lnTo>
                      <a:pt x="135" y="1601"/>
                    </a:lnTo>
                    <a:lnTo>
                      <a:pt x="135" y="1571"/>
                    </a:lnTo>
                    <a:lnTo>
                      <a:pt x="137" y="1540"/>
                    </a:lnTo>
                    <a:lnTo>
                      <a:pt x="141" y="1512"/>
                    </a:lnTo>
                    <a:lnTo>
                      <a:pt x="145" y="1484"/>
                    </a:lnTo>
                    <a:lnTo>
                      <a:pt x="154" y="1455"/>
                    </a:lnTo>
                    <a:lnTo>
                      <a:pt x="161" y="1427"/>
                    </a:lnTo>
                    <a:lnTo>
                      <a:pt x="170" y="1398"/>
                    </a:lnTo>
                    <a:lnTo>
                      <a:pt x="179" y="1372"/>
                    </a:lnTo>
                    <a:lnTo>
                      <a:pt x="204" y="1319"/>
                    </a:lnTo>
                    <a:lnTo>
                      <a:pt x="232" y="1271"/>
                    </a:lnTo>
                    <a:lnTo>
                      <a:pt x="270" y="1228"/>
                    </a:lnTo>
                    <a:lnTo>
                      <a:pt x="307" y="1184"/>
                    </a:lnTo>
                    <a:lnTo>
                      <a:pt x="349" y="1147"/>
                    </a:lnTo>
                    <a:lnTo>
                      <a:pt x="392" y="1115"/>
                    </a:lnTo>
                    <a:lnTo>
                      <a:pt x="442" y="1081"/>
                    </a:lnTo>
                    <a:lnTo>
                      <a:pt x="495" y="1060"/>
                    </a:lnTo>
                    <a:lnTo>
                      <a:pt x="521" y="1047"/>
                    </a:lnTo>
                    <a:lnTo>
                      <a:pt x="548" y="1038"/>
                    </a:lnTo>
                    <a:lnTo>
                      <a:pt x="575" y="1031"/>
                    </a:lnTo>
                    <a:lnTo>
                      <a:pt x="603" y="1022"/>
                    </a:lnTo>
                    <a:lnTo>
                      <a:pt x="632" y="1019"/>
                    </a:lnTo>
                    <a:lnTo>
                      <a:pt x="663" y="1017"/>
                    </a:lnTo>
                    <a:lnTo>
                      <a:pt x="693" y="1014"/>
                    </a:lnTo>
                    <a:lnTo>
                      <a:pt x="722" y="1012"/>
                    </a:lnTo>
                    <a:lnTo>
                      <a:pt x="752" y="1014"/>
                    </a:lnTo>
                    <a:lnTo>
                      <a:pt x="782" y="1017"/>
                    </a:lnTo>
                    <a:lnTo>
                      <a:pt x="811" y="1019"/>
                    </a:lnTo>
                    <a:lnTo>
                      <a:pt x="839" y="1022"/>
                    </a:lnTo>
                    <a:lnTo>
                      <a:pt x="868" y="1031"/>
                    </a:lnTo>
                    <a:lnTo>
                      <a:pt x="896" y="1038"/>
                    </a:lnTo>
                    <a:lnTo>
                      <a:pt x="924" y="1047"/>
                    </a:lnTo>
                    <a:lnTo>
                      <a:pt x="951" y="1060"/>
                    </a:lnTo>
                    <a:lnTo>
                      <a:pt x="1004" y="1081"/>
                    </a:lnTo>
                    <a:lnTo>
                      <a:pt x="1052" y="1115"/>
                    </a:lnTo>
                    <a:lnTo>
                      <a:pt x="1098" y="1147"/>
                    </a:lnTo>
                    <a:lnTo>
                      <a:pt x="1139" y="1184"/>
                    </a:lnTo>
                    <a:lnTo>
                      <a:pt x="1176" y="1228"/>
                    </a:lnTo>
                    <a:lnTo>
                      <a:pt x="1210" y="1271"/>
                    </a:lnTo>
                    <a:lnTo>
                      <a:pt x="1241" y="1319"/>
                    </a:lnTo>
                    <a:lnTo>
                      <a:pt x="1265" y="1372"/>
                    </a:lnTo>
                    <a:lnTo>
                      <a:pt x="1276" y="1398"/>
                    </a:lnTo>
                    <a:lnTo>
                      <a:pt x="1284" y="1427"/>
                    </a:lnTo>
                    <a:lnTo>
                      <a:pt x="1293" y="1455"/>
                    </a:lnTo>
                    <a:lnTo>
                      <a:pt x="1300" y="1484"/>
                    </a:lnTo>
                    <a:lnTo>
                      <a:pt x="1304" y="1512"/>
                    </a:lnTo>
                    <a:lnTo>
                      <a:pt x="1309" y="1540"/>
                    </a:lnTo>
                    <a:lnTo>
                      <a:pt x="1311" y="1571"/>
                    </a:lnTo>
                    <a:lnTo>
                      <a:pt x="1311" y="16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76" name="Freeform 9">
                <a:extLst>
                  <a:ext uri="{FF2B5EF4-FFF2-40B4-BE49-F238E27FC236}">
                    <a16:creationId xmlns:a16="http://schemas.microsoft.com/office/drawing/2014/main" xmlns="" id="{05037177-6E43-49FA-81F6-BD0A5773677C}"/>
                  </a:ext>
                </a:extLst>
              </p:cNvPr>
              <p:cNvSpPr/>
              <p:nvPr/>
            </p:nvSpPr>
            <p:spPr bwMode="auto">
              <a:xfrm>
                <a:off x="-2420938" y="1114426"/>
                <a:ext cx="1885951" cy="1254125"/>
              </a:xfrm>
              <a:custGeom>
                <a:avLst/>
                <a:gdLst>
                  <a:gd name="T0" fmla="*/ 1188 w 1188"/>
                  <a:gd name="T1" fmla="*/ 790 h 790"/>
                  <a:gd name="T2" fmla="*/ 596 w 1188"/>
                  <a:gd name="T3" fmla="*/ 0 h 790"/>
                  <a:gd name="T4" fmla="*/ 0 w 1188"/>
                  <a:gd name="T5" fmla="*/ 0 h 790"/>
                  <a:gd name="T6" fmla="*/ 594 w 1188"/>
                  <a:gd name="T7" fmla="*/ 790 h 790"/>
                  <a:gd name="T8" fmla="*/ 1188 w 1188"/>
                  <a:gd name="T9" fmla="*/ 790 h 790"/>
                </a:gdLst>
                <a:ahLst/>
                <a:cxnLst>
                  <a:cxn ang="0">
                    <a:pos x="T0" y="T1"/>
                  </a:cxn>
                  <a:cxn ang="0">
                    <a:pos x="T2" y="T3"/>
                  </a:cxn>
                  <a:cxn ang="0">
                    <a:pos x="T4" y="T5"/>
                  </a:cxn>
                  <a:cxn ang="0">
                    <a:pos x="T6" y="T7"/>
                  </a:cxn>
                  <a:cxn ang="0">
                    <a:pos x="T8" y="T9"/>
                  </a:cxn>
                </a:cxnLst>
                <a:rect l="0" t="0" r="r" b="b"/>
                <a:pathLst>
                  <a:path w="1188" h="790">
                    <a:moveTo>
                      <a:pt x="1188" y="790"/>
                    </a:moveTo>
                    <a:lnTo>
                      <a:pt x="596" y="0"/>
                    </a:lnTo>
                    <a:lnTo>
                      <a:pt x="0" y="0"/>
                    </a:lnTo>
                    <a:lnTo>
                      <a:pt x="594" y="790"/>
                    </a:lnTo>
                    <a:lnTo>
                      <a:pt x="1188" y="7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grpSp>
        <p:sp>
          <p:nvSpPr>
            <p:cNvPr id="71" name="TextBox 192">
              <a:extLst>
                <a:ext uri="{FF2B5EF4-FFF2-40B4-BE49-F238E27FC236}">
                  <a16:creationId xmlns:a16="http://schemas.microsoft.com/office/drawing/2014/main" xmlns="" id="{57C8BE76-C02B-4F17-8411-F036852FDF4E}"/>
                </a:ext>
              </a:extLst>
            </p:cNvPr>
            <p:cNvSpPr txBox="1">
              <a:spLocks noChangeArrowheads="1"/>
            </p:cNvSpPr>
            <p:nvPr/>
          </p:nvSpPr>
          <p:spPr bwMode="auto">
            <a:xfrm>
              <a:off x="1727643" y="2638503"/>
              <a:ext cx="529962" cy="76944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1219200" eaLnBrk="1" fontAlgn="auto"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1">
                  <a:ln>
                    <a:noFill/>
                  </a:ln>
                  <a:solidFill>
                    <a:schemeClr val="bg1"/>
                  </a:solidFill>
                  <a:uLnTx/>
                  <a:uFillTx/>
                  <a:latin typeface="Arial Black" panose="020B0A04020102020204" pitchFamily="34" charset="0"/>
                </a:rPr>
                <a:t>2</a:t>
              </a:r>
              <a:endParaRPr kumimoji="0" lang="id-ID" altLang="zh-CN" sz="4400" b="0" i="0" u="none" strike="noStrike" kern="0" cap="none" spc="0" normalizeH="0" baseline="0" noProof="1">
                <a:ln>
                  <a:noFill/>
                </a:ln>
                <a:solidFill>
                  <a:schemeClr val="bg1"/>
                </a:solidFill>
                <a:uLnTx/>
                <a:uFillTx/>
                <a:latin typeface="Arial Black" panose="020B0A04020102020204" pitchFamily="34" charset="0"/>
              </a:endParaRPr>
            </a:p>
          </p:txBody>
        </p:sp>
      </p:grpSp>
      <p:grpSp>
        <p:nvGrpSpPr>
          <p:cNvPr id="77" name="组合 76">
            <a:extLst>
              <a:ext uri="{FF2B5EF4-FFF2-40B4-BE49-F238E27FC236}">
                <a16:creationId xmlns:a16="http://schemas.microsoft.com/office/drawing/2014/main" xmlns="" id="{53844072-9763-4FD2-BB27-BF53F6FF04C7}"/>
              </a:ext>
            </a:extLst>
          </p:cNvPr>
          <p:cNvGrpSpPr/>
          <p:nvPr/>
        </p:nvGrpSpPr>
        <p:grpSpPr>
          <a:xfrm>
            <a:off x="8843006" y="3169305"/>
            <a:ext cx="1327878" cy="1589212"/>
            <a:chOff x="1299610" y="1919557"/>
            <a:chExt cx="1327878" cy="1589212"/>
          </a:xfrm>
          <a:solidFill>
            <a:srgbClr val="C00000"/>
          </a:solidFill>
          <a:effectLst/>
        </p:grpSpPr>
        <p:grpSp>
          <p:nvGrpSpPr>
            <p:cNvPr id="78" name="组合 77">
              <a:extLst>
                <a:ext uri="{FF2B5EF4-FFF2-40B4-BE49-F238E27FC236}">
                  <a16:creationId xmlns:a16="http://schemas.microsoft.com/office/drawing/2014/main" xmlns="" id="{717C7D2B-3385-42E2-9D0B-2D3A72BBC4F2}"/>
                </a:ext>
              </a:extLst>
            </p:cNvPr>
            <p:cNvGrpSpPr/>
            <p:nvPr/>
          </p:nvGrpSpPr>
          <p:grpSpPr>
            <a:xfrm>
              <a:off x="1299610" y="1919557"/>
              <a:ext cx="1327878" cy="1589212"/>
              <a:chOff x="-2420938" y="1114426"/>
              <a:chExt cx="3081338" cy="3687762"/>
            </a:xfrm>
            <a:grpFill/>
          </p:grpSpPr>
          <p:sp>
            <p:nvSpPr>
              <p:cNvPr id="80" name="Freeform 5">
                <a:extLst>
                  <a:ext uri="{FF2B5EF4-FFF2-40B4-BE49-F238E27FC236}">
                    <a16:creationId xmlns:a16="http://schemas.microsoft.com/office/drawing/2014/main" xmlns="" id="{6105D81F-8EB2-43B1-86D7-66043F103967}"/>
                  </a:ext>
                </a:extLst>
              </p:cNvPr>
              <p:cNvSpPr/>
              <p:nvPr/>
            </p:nvSpPr>
            <p:spPr bwMode="auto">
              <a:xfrm>
                <a:off x="-569912" y="1114426"/>
                <a:ext cx="904875" cy="1135062"/>
              </a:xfrm>
              <a:custGeom>
                <a:avLst/>
                <a:gdLst>
                  <a:gd name="T0" fmla="*/ 476 w 570"/>
                  <a:gd name="T1" fmla="*/ 0 h 715"/>
                  <a:gd name="T2" fmla="*/ 0 w 570"/>
                  <a:gd name="T3" fmla="*/ 652 h 715"/>
                  <a:gd name="T4" fmla="*/ 48 w 570"/>
                  <a:gd name="T5" fmla="*/ 715 h 715"/>
                  <a:gd name="T6" fmla="*/ 570 w 570"/>
                  <a:gd name="T7" fmla="*/ 0 h 715"/>
                  <a:gd name="T8" fmla="*/ 476 w 570"/>
                  <a:gd name="T9" fmla="*/ 0 h 715"/>
                </a:gdLst>
                <a:ahLst/>
                <a:cxnLst>
                  <a:cxn ang="0">
                    <a:pos x="T0" y="T1"/>
                  </a:cxn>
                  <a:cxn ang="0">
                    <a:pos x="T2" y="T3"/>
                  </a:cxn>
                  <a:cxn ang="0">
                    <a:pos x="T4" y="T5"/>
                  </a:cxn>
                  <a:cxn ang="0">
                    <a:pos x="T6" y="T7"/>
                  </a:cxn>
                  <a:cxn ang="0">
                    <a:pos x="T8" y="T9"/>
                  </a:cxn>
                </a:cxnLst>
                <a:rect l="0" t="0" r="r" b="b"/>
                <a:pathLst>
                  <a:path w="570" h="715">
                    <a:moveTo>
                      <a:pt x="476" y="0"/>
                    </a:moveTo>
                    <a:lnTo>
                      <a:pt x="0" y="652"/>
                    </a:lnTo>
                    <a:lnTo>
                      <a:pt x="48" y="715"/>
                    </a:lnTo>
                    <a:lnTo>
                      <a:pt x="570" y="0"/>
                    </a:lnTo>
                    <a:lnTo>
                      <a:pt x="4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81" name="Freeform 6">
                <a:extLst>
                  <a:ext uri="{FF2B5EF4-FFF2-40B4-BE49-F238E27FC236}">
                    <a16:creationId xmlns:a16="http://schemas.microsoft.com/office/drawing/2014/main" xmlns="" id="{E0D4C701-EA34-47CB-9D1E-C28AF3228CA6}"/>
                  </a:ext>
                </a:extLst>
              </p:cNvPr>
              <p:cNvSpPr/>
              <p:nvPr/>
            </p:nvSpPr>
            <p:spPr bwMode="auto">
              <a:xfrm>
                <a:off x="-812800" y="1114426"/>
                <a:ext cx="690563" cy="830262"/>
              </a:xfrm>
              <a:custGeom>
                <a:avLst/>
                <a:gdLst>
                  <a:gd name="T0" fmla="*/ 336 w 435"/>
                  <a:gd name="T1" fmla="*/ 0 h 523"/>
                  <a:gd name="T2" fmla="*/ 0 w 435"/>
                  <a:gd name="T3" fmla="*/ 447 h 523"/>
                  <a:gd name="T4" fmla="*/ 59 w 435"/>
                  <a:gd name="T5" fmla="*/ 523 h 523"/>
                  <a:gd name="T6" fmla="*/ 435 w 435"/>
                  <a:gd name="T7" fmla="*/ 0 h 523"/>
                  <a:gd name="T8" fmla="*/ 336 w 435"/>
                  <a:gd name="T9" fmla="*/ 0 h 523"/>
                </a:gdLst>
                <a:ahLst/>
                <a:cxnLst>
                  <a:cxn ang="0">
                    <a:pos x="T0" y="T1"/>
                  </a:cxn>
                  <a:cxn ang="0">
                    <a:pos x="T2" y="T3"/>
                  </a:cxn>
                  <a:cxn ang="0">
                    <a:pos x="T4" y="T5"/>
                  </a:cxn>
                  <a:cxn ang="0">
                    <a:pos x="T6" y="T7"/>
                  </a:cxn>
                  <a:cxn ang="0">
                    <a:pos x="T8" y="T9"/>
                  </a:cxn>
                </a:cxnLst>
                <a:rect l="0" t="0" r="r" b="b"/>
                <a:pathLst>
                  <a:path w="435" h="523">
                    <a:moveTo>
                      <a:pt x="336" y="0"/>
                    </a:moveTo>
                    <a:lnTo>
                      <a:pt x="0" y="447"/>
                    </a:lnTo>
                    <a:lnTo>
                      <a:pt x="59" y="523"/>
                    </a:lnTo>
                    <a:lnTo>
                      <a:pt x="435" y="0"/>
                    </a:lnTo>
                    <a:lnTo>
                      <a:pt x="3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82" name="Freeform 7">
                <a:extLst>
                  <a:ext uri="{FF2B5EF4-FFF2-40B4-BE49-F238E27FC236}">
                    <a16:creationId xmlns:a16="http://schemas.microsoft.com/office/drawing/2014/main" xmlns="" id="{072ECC34-7392-4BF0-B8C7-8F651221F398}"/>
                  </a:ext>
                </a:extLst>
              </p:cNvPr>
              <p:cNvSpPr/>
              <p:nvPr/>
            </p:nvSpPr>
            <p:spPr bwMode="auto">
              <a:xfrm>
                <a:off x="-677862" y="1114426"/>
                <a:ext cx="784225" cy="979487"/>
              </a:xfrm>
              <a:custGeom>
                <a:avLst/>
                <a:gdLst>
                  <a:gd name="T0" fmla="*/ 400 w 494"/>
                  <a:gd name="T1" fmla="*/ 0 h 617"/>
                  <a:gd name="T2" fmla="*/ 0 w 494"/>
                  <a:gd name="T3" fmla="*/ 556 h 617"/>
                  <a:gd name="T4" fmla="*/ 42 w 494"/>
                  <a:gd name="T5" fmla="*/ 617 h 617"/>
                  <a:gd name="T6" fmla="*/ 494 w 494"/>
                  <a:gd name="T7" fmla="*/ 0 h 617"/>
                  <a:gd name="T8" fmla="*/ 400 w 494"/>
                  <a:gd name="T9" fmla="*/ 0 h 617"/>
                </a:gdLst>
                <a:ahLst/>
                <a:cxnLst>
                  <a:cxn ang="0">
                    <a:pos x="T0" y="T1"/>
                  </a:cxn>
                  <a:cxn ang="0">
                    <a:pos x="T2" y="T3"/>
                  </a:cxn>
                  <a:cxn ang="0">
                    <a:pos x="T4" y="T5"/>
                  </a:cxn>
                  <a:cxn ang="0">
                    <a:pos x="T6" y="T7"/>
                  </a:cxn>
                  <a:cxn ang="0">
                    <a:pos x="T8" y="T9"/>
                  </a:cxn>
                </a:cxnLst>
                <a:rect l="0" t="0" r="r" b="b"/>
                <a:pathLst>
                  <a:path w="494" h="617">
                    <a:moveTo>
                      <a:pt x="400" y="0"/>
                    </a:moveTo>
                    <a:lnTo>
                      <a:pt x="0" y="556"/>
                    </a:lnTo>
                    <a:lnTo>
                      <a:pt x="42" y="617"/>
                    </a:lnTo>
                    <a:lnTo>
                      <a:pt x="494" y="0"/>
                    </a:lnTo>
                    <a:lnTo>
                      <a:pt x="40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83" name="Freeform 8">
                <a:extLst>
                  <a:ext uri="{FF2B5EF4-FFF2-40B4-BE49-F238E27FC236}">
                    <a16:creationId xmlns:a16="http://schemas.microsoft.com/office/drawing/2014/main" xmlns="" id="{3AC30F74-7C7D-4C72-889E-D8044F9C1D50}"/>
                  </a:ext>
                </a:extLst>
              </p:cNvPr>
              <p:cNvSpPr>
                <a:spLocks noEditPoints="1"/>
              </p:cNvSpPr>
              <p:nvPr/>
            </p:nvSpPr>
            <p:spPr bwMode="auto">
              <a:xfrm>
                <a:off x="-1989138" y="1114426"/>
                <a:ext cx="2649538" cy="3687762"/>
              </a:xfrm>
              <a:custGeom>
                <a:avLst/>
                <a:gdLst>
                  <a:gd name="T0" fmla="*/ 1422 w 1669"/>
                  <a:gd name="T1" fmla="*/ 1422 h 2323"/>
                  <a:gd name="T2" fmla="*/ 1375 w 1669"/>
                  <a:gd name="T3" fmla="*/ 1289 h 2323"/>
                  <a:gd name="T4" fmla="*/ 1302 w 1669"/>
                  <a:gd name="T5" fmla="*/ 1169 h 2323"/>
                  <a:gd name="T6" fmla="*/ 1199 w 1669"/>
                  <a:gd name="T7" fmla="*/ 1060 h 2323"/>
                  <a:gd name="T8" fmla="*/ 1134 w 1669"/>
                  <a:gd name="T9" fmla="*/ 724 h 2323"/>
                  <a:gd name="T10" fmla="*/ 968 w 1669"/>
                  <a:gd name="T11" fmla="*/ 747 h 2323"/>
                  <a:gd name="T12" fmla="*/ 1057 w 1669"/>
                  <a:gd name="T13" fmla="*/ 960 h 2323"/>
                  <a:gd name="T14" fmla="*/ 874 w 1669"/>
                  <a:gd name="T15" fmla="*/ 894 h 2323"/>
                  <a:gd name="T16" fmla="*/ 669 w 1669"/>
                  <a:gd name="T17" fmla="*/ 881 h 2323"/>
                  <a:gd name="T18" fmla="*/ 466 w 1669"/>
                  <a:gd name="T19" fmla="*/ 925 h 2323"/>
                  <a:gd name="T20" fmla="*/ 331 w 1669"/>
                  <a:gd name="T21" fmla="*/ 857 h 2323"/>
                  <a:gd name="T22" fmla="*/ 237 w 1669"/>
                  <a:gd name="T23" fmla="*/ 1067 h 2323"/>
                  <a:gd name="T24" fmla="*/ 143 w 1669"/>
                  <a:gd name="T25" fmla="*/ 1169 h 2323"/>
                  <a:gd name="T26" fmla="*/ 71 w 1669"/>
                  <a:gd name="T27" fmla="*/ 1289 h 2323"/>
                  <a:gd name="T28" fmla="*/ 23 w 1669"/>
                  <a:gd name="T29" fmla="*/ 1422 h 2323"/>
                  <a:gd name="T30" fmla="*/ 1 w 1669"/>
                  <a:gd name="T31" fmla="*/ 1564 h 2323"/>
                  <a:gd name="T32" fmla="*/ 8 w 1669"/>
                  <a:gd name="T33" fmla="*/ 1711 h 2323"/>
                  <a:gd name="T34" fmla="*/ 46 w 1669"/>
                  <a:gd name="T35" fmla="*/ 1850 h 2323"/>
                  <a:gd name="T36" fmla="*/ 104 w 1669"/>
                  <a:gd name="T37" fmla="*/ 1976 h 2323"/>
                  <a:gd name="T38" fmla="*/ 186 w 1669"/>
                  <a:gd name="T39" fmla="*/ 2088 h 2323"/>
                  <a:gd name="T40" fmla="*/ 289 w 1669"/>
                  <a:gd name="T41" fmla="*/ 2180 h 2323"/>
                  <a:gd name="T42" fmla="*/ 410 w 1669"/>
                  <a:gd name="T43" fmla="*/ 2254 h 2323"/>
                  <a:gd name="T44" fmla="*/ 543 w 1669"/>
                  <a:gd name="T45" fmla="*/ 2299 h 2323"/>
                  <a:gd name="T46" fmla="*/ 687 w 1669"/>
                  <a:gd name="T47" fmla="*/ 2323 h 2323"/>
                  <a:gd name="T48" fmla="*/ 833 w 1669"/>
                  <a:gd name="T49" fmla="*/ 2317 h 2323"/>
                  <a:gd name="T50" fmla="*/ 970 w 1669"/>
                  <a:gd name="T51" fmla="*/ 2281 h 2323"/>
                  <a:gd name="T52" fmla="*/ 1100 w 1669"/>
                  <a:gd name="T53" fmla="*/ 2221 h 2323"/>
                  <a:gd name="T54" fmla="*/ 1210 w 1669"/>
                  <a:gd name="T55" fmla="*/ 2137 h 2323"/>
                  <a:gd name="T56" fmla="*/ 1302 w 1669"/>
                  <a:gd name="T57" fmla="*/ 2033 h 2323"/>
                  <a:gd name="T58" fmla="*/ 1375 w 1669"/>
                  <a:gd name="T59" fmla="*/ 1915 h 2323"/>
                  <a:gd name="T60" fmla="*/ 1422 w 1669"/>
                  <a:gd name="T61" fmla="*/ 1782 h 2323"/>
                  <a:gd name="T62" fmla="*/ 1444 w 1669"/>
                  <a:gd name="T63" fmla="*/ 1640 h 2323"/>
                  <a:gd name="T64" fmla="*/ 1311 w 1669"/>
                  <a:gd name="T65" fmla="*/ 1601 h 2323"/>
                  <a:gd name="T66" fmla="*/ 1300 w 1669"/>
                  <a:gd name="T67" fmla="*/ 1718 h 2323"/>
                  <a:gd name="T68" fmla="*/ 1265 w 1669"/>
                  <a:gd name="T69" fmla="*/ 1832 h 2323"/>
                  <a:gd name="T70" fmla="*/ 1139 w 1669"/>
                  <a:gd name="T71" fmla="*/ 2018 h 2323"/>
                  <a:gd name="T72" fmla="*/ 951 w 1669"/>
                  <a:gd name="T73" fmla="*/ 2144 h 2323"/>
                  <a:gd name="T74" fmla="*/ 839 w 1669"/>
                  <a:gd name="T75" fmla="*/ 2178 h 2323"/>
                  <a:gd name="T76" fmla="*/ 722 w 1669"/>
                  <a:gd name="T77" fmla="*/ 2188 h 2323"/>
                  <a:gd name="T78" fmla="*/ 603 w 1669"/>
                  <a:gd name="T79" fmla="*/ 2178 h 2323"/>
                  <a:gd name="T80" fmla="*/ 495 w 1669"/>
                  <a:gd name="T81" fmla="*/ 2144 h 2323"/>
                  <a:gd name="T82" fmla="*/ 307 w 1669"/>
                  <a:gd name="T83" fmla="*/ 2018 h 2323"/>
                  <a:gd name="T84" fmla="*/ 179 w 1669"/>
                  <a:gd name="T85" fmla="*/ 1832 h 2323"/>
                  <a:gd name="T86" fmla="*/ 145 w 1669"/>
                  <a:gd name="T87" fmla="*/ 1718 h 2323"/>
                  <a:gd name="T88" fmla="*/ 135 w 1669"/>
                  <a:gd name="T89" fmla="*/ 1601 h 2323"/>
                  <a:gd name="T90" fmla="*/ 145 w 1669"/>
                  <a:gd name="T91" fmla="*/ 1484 h 2323"/>
                  <a:gd name="T92" fmla="*/ 179 w 1669"/>
                  <a:gd name="T93" fmla="*/ 1372 h 2323"/>
                  <a:gd name="T94" fmla="*/ 307 w 1669"/>
                  <a:gd name="T95" fmla="*/ 1184 h 2323"/>
                  <a:gd name="T96" fmla="*/ 495 w 1669"/>
                  <a:gd name="T97" fmla="*/ 1060 h 2323"/>
                  <a:gd name="T98" fmla="*/ 603 w 1669"/>
                  <a:gd name="T99" fmla="*/ 1022 h 2323"/>
                  <a:gd name="T100" fmla="*/ 722 w 1669"/>
                  <a:gd name="T101" fmla="*/ 1012 h 2323"/>
                  <a:gd name="T102" fmla="*/ 839 w 1669"/>
                  <a:gd name="T103" fmla="*/ 1022 h 2323"/>
                  <a:gd name="T104" fmla="*/ 951 w 1669"/>
                  <a:gd name="T105" fmla="*/ 1060 h 2323"/>
                  <a:gd name="T106" fmla="*/ 1139 w 1669"/>
                  <a:gd name="T107" fmla="*/ 1184 h 2323"/>
                  <a:gd name="T108" fmla="*/ 1265 w 1669"/>
                  <a:gd name="T109" fmla="*/ 1372 h 2323"/>
                  <a:gd name="T110" fmla="*/ 1300 w 1669"/>
                  <a:gd name="T111" fmla="*/ 1484 h 2323"/>
                  <a:gd name="T112" fmla="*/ 1311 w 1669"/>
                  <a:gd name="T113" fmla="*/ 1601 h 2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69" h="2323">
                    <a:moveTo>
                      <a:pt x="1442" y="1530"/>
                    </a:moveTo>
                    <a:lnTo>
                      <a:pt x="1437" y="1489"/>
                    </a:lnTo>
                    <a:lnTo>
                      <a:pt x="1431" y="1455"/>
                    </a:lnTo>
                    <a:lnTo>
                      <a:pt x="1422" y="1422"/>
                    </a:lnTo>
                    <a:lnTo>
                      <a:pt x="1414" y="1385"/>
                    </a:lnTo>
                    <a:lnTo>
                      <a:pt x="1403" y="1352"/>
                    </a:lnTo>
                    <a:lnTo>
                      <a:pt x="1389" y="1319"/>
                    </a:lnTo>
                    <a:lnTo>
                      <a:pt x="1375" y="1289"/>
                    </a:lnTo>
                    <a:lnTo>
                      <a:pt x="1359" y="1256"/>
                    </a:lnTo>
                    <a:lnTo>
                      <a:pt x="1339" y="1228"/>
                    </a:lnTo>
                    <a:lnTo>
                      <a:pt x="1322" y="1198"/>
                    </a:lnTo>
                    <a:lnTo>
                      <a:pt x="1302" y="1169"/>
                    </a:lnTo>
                    <a:lnTo>
                      <a:pt x="1281" y="1143"/>
                    </a:lnTo>
                    <a:lnTo>
                      <a:pt x="1256" y="1116"/>
                    </a:lnTo>
                    <a:lnTo>
                      <a:pt x="1235" y="1090"/>
                    </a:lnTo>
                    <a:lnTo>
                      <a:pt x="1199" y="1060"/>
                    </a:lnTo>
                    <a:lnTo>
                      <a:pt x="1167" y="1031"/>
                    </a:lnTo>
                    <a:lnTo>
                      <a:pt x="1167" y="759"/>
                    </a:lnTo>
                    <a:lnTo>
                      <a:pt x="1167" y="724"/>
                    </a:lnTo>
                    <a:lnTo>
                      <a:pt x="1134" y="724"/>
                    </a:lnTo>
                    <a:lnTo>
                      <a:pt x="1128" y="724"/>
                    </a:lnTo>
                    <a:lnTo>
                      <a:pt x="1669" y="0"/>
                    </a:lnTo>
                    <a:lnTo>
                      <a:pt x="1516" y="0"/>
                    </a:lnTo>
                    <a:lnTo>
                      <a:pt x="968" y="747"/>
                    </a:lnTo>
                    <a:lnTo>
                      <a:pt x="1001" y="791"/>
                    </a:lnTo>
                    <a:lnTo>
                      <a:pt x="1101" y="791"/>
                    </a:lnTo>
                    <a:lnTo>
                      <a:pt x="1101" y="985"/>
                    </a:lnTo>
                    <a:lnTo>
                      <a:pt x="1057" y="960"/>
                    </a:lnTo>
                    <a:lnTo>
                      <a:pt x="1014" y="940"/>
                    </a:lnTo>
                    <a:lnTo>
                      <a:pt x="968" y="923"/>
                    </a:lnTo>
                    <a:lnTo>
                      <a:pt x="922" y="905"/>
                    </a:lnTo>
                    <a:lnTo>
                      <a:pt x="874" y="894"/>
                    </a:lnTo>
                    <a:lnTo>
                      <a:pt x="825" y="885"/>
                    </a:lnTo>
                    <a:lnTo>
                      <a:pt x="774" y="879"/>
                    </a:lnTo>
                    <a:lnTo>
                      <a:pt x="722" y="879"/>
                    </a:lnTo>
                    <a:lnTo>
                      <a:pt x="669" y="881"/>
                    </a:lnTo>
                    <a:lnTo>
                      <a:pt x="617" y="885"/>
                    </a:lnTo>
                    <a:lnTo>
                      <a:pt x="564" y="896"/>
                    </a:lnTo>
                    <a:lnTo>
                      <a:pt x="516" y="907"/>
                    </a:lnTo>
                    <a:lnTo>
                      <a:pt x="466" y="925"/>
                    </a:lnTo>
                    <a:lnTo>
                      <a:pt x="420" y="944"/>
                    </a:lnTo>
                    <a:lnTo>
                      <a:pt x="372" y="966"/>
                    </a:lnTo>
                    <a:lnTo>
                      <a:pt x="331" y="992"/>
                    </a:lnTo>
                    <a:lnTo>
                      <a:pt x="331" y="857"/>
                    </a:lnTo>
                    <a:lnTo>
                      <a:pt x="287" y="857"/>
                    </a:lnTo>
                    <a:lnTo>
                      <a:pt x="266" y="827"/>
                    </a:lnTo>
                    <a:lnTo>
                      <a:pt x="266" y="1042"/>
                    </a:lnTo>
                    <a:lnTo>
                      <a:pt x="237" y="1067"/>
                    </a:lnTo>
                    <a:lnTo>
                      <a:pt x="213" y="1090"/>
                    </a:lnTo>
                    <a:lnTo>
                      <a:pt x="186" y="1116"/>
                    </a:lnTo>
                    <a:lnTo>
                      <a:pt x="165" y="1143"/>
                    </a:lnTo>
                    <a:lnTo>
                      <a:pt x="143" y="1169"/>
                    </a:lnTo>
                    <a:lnTo>
                      <a:pt x="122" y="1198"/>
                    </a:lnTo>
                    <a:lnTo>
                      <a:pt x="104" y="1228"/>
                    </a:lnTo>
                    <a:lnTo>
                      <a:pt x="87" y="1256"/>
                    </a:lnTo>
                    <a:lnTo>
                      <a:pt x="71" y="1289"/>
                    </a:lnTo>
                    <a:lnTo>
                      <a:pt x="56" y="1319"/>
                    </a:lnTo>
                    <a:lnTo>
                      <a:pt x="46" y="1352"/>
                    </a:lnTo>
                    <a:lnTo>
                      <a:pt x="32" y="1385"/>
                    </a:lnTo>
                    <a:lnTo>
                      <a:pt x="23" y="1422"/>
                    </a:lnTo>
                    <a:lnTo>
                      <a:pt x="12" y="1455"/>
                    </a:lnTo>
                    <a:lnTo>
                      <a:pt x="8" y="1489"/>
                    </a:lnTo>
                    <a:lnTo>
                      <a:pt x="3" y="1530"/>
                    </a:lnTo>
                    <a:lnTo>
                      <a:pt x="1" y="1564"/>
                    </a:lnTo>
                    <a:lnTo>
                      <a:pt x="0" y="1601"/>
                    </a:lnTo>
                    <a:lnTo>
                      <a:pt x="1" y="1640"/>
                    </a:lnTo>
                    <a:lnTo>
                      <a:pt x="3" y="1675"/>
                    </a:lnTo>
                    <a:lnTo>
                      <a:pt x="8" y="1711"/>
                    </a:lnTo>
                    <a:lnTo>
                      <a:pt x="12" y="1745"/>
                    </a:lnTo>
                    <a:lnTo>
                      <a:pt x="23" y="1782"/>
                    </a:lnTo>
                    <a:lnTo>
                      <a:pt x="32" y="1817"/>
                    </a:lnTo>
                    <a:lnTo>
                      <a:pt x="46" y="1850"/>
                    </a:lnTo>
                    <a:lnTo>
                      <a:pt x="56" y="1883"/>
                    </a:lnTo>
                    <a:lnTo>
                      <a:pt x="71" y="1915"/>
                    </a:lnTo>
                    <a:lnTo>
                      <a:pt x="87" y="1946"/>
                    </a:lnTo>
                    <a:lnTo>
                      <a:pt x="104" y="1976"/>
                    </a:lnTo>
                    <a:lnTo>
                      <a:pt x="122" y="2004"/>
                    </a:lnTo>
                    <a:lnTo>
                      <a:pt x="143" y="2033"/>
                    </a:lnTo>
                    <a:lnTo>
                      <a:pt x="165" y="2061"/>
                    </a:lnTo>
                    <a:lnTo>
                      <a:pt x="186" y="2088"/>
                    </a:lnTo>
                    <a:lnTo>
                      <a:pt x="213" y="2114"/>
                    </a:lnTo>
                    <a:lnTo>
                      <a:pt x="237" y="2137"/>
                    </a:lnTo>
                    <a:lnTo>
                      <a:pt x="261" y="2157"/>
                    </a:lnTo>
                    <a:lnTo>
                      <a:pt x="289" y="2180"/>
                    </a:lnTo>
                    <a:lnTo>
                      <a:pt x="321" y="2201"/>
                    </a:lnTo>
                    <a:lnTo>
                      <a:pt x="349" y="2221"/>
                    </a:lnTo>
                    <a:lnTo>
                      <a:pt x="379" y="2236"/>
                    </a:lnTo>
                    <a:lnTo>
                      <a:pt x="410" y="2254"/>
                    </a:lnTo>
                    <a:lnTo>
                      <a:pt x="442" y="2267"/>
                    </a:lnTo>
                    <a:lnTo>
                      <a:pt x="473" y="2281"/>
                    </a:lnTo>
                    <a:lnTo>
                      <a:pt x="507" y="2290"/>
                    </a:lnTo>
                    <a:lnTo>
                      <a:pt x="543" y="2299"/>
                    </a:lnTo>
                    <a:lnTo>
                      <a:pt x="578" y="2311"/>
                    </a:lnTo>
                    <a:lnTo>
                      <a:pt x="612" y="2317"/>
                    </a:lnTo>
                    <a:lnTo>
                      <a:pt x="647" y="2319"/>
                    </a:lnTo>
                    <a:lnTo>
                      <a:pt x="687" y="2323"/>
                    </a:lnTo>
                    <a:lnTo>
                      <a:pt x="722" y="2323"/>
                    </a:lnTo>
                    <a:lnTo>
                      <a:pt x="759" y="2323"/>
                    </a:lnTo>
                    <a:lnTo>
                      <a:pt x="798" y="2319"/>
                    </a:lnTo>
                    <a:lnTo>
                      <a:pt x="833" y="2317"/>
                    </a:lnTo>
                    <a:lnTo>
                      <a:pt x="868" y="2311"/>
                    </a:lnTo>
                    <a:lnTo>
                      <a:pt x="905" y="2299"/>
                    </a:lnTo>
                    <a:lnTo>
                      <a:pt x="938" y="2290"/>
                    </a:lnTo>
                    <a:lnTo>
                      <a:pt x="970" y="2281"/>
                    </a:lnTo>
                    <a:lnTo>
                      <a:pt x="1004" y="2267"/>
                    </a:lnTo>
                    <a:lnTo>
                      <a:pt x="1036" y="2254"/>
                    </a:lnTo>
                    <a:lnTo>
                      <a:pt x="1069" y="2236"/>
                    </a:lnTo>
                    <a:lnTo>
                      <a:pt x="1100" y="2221"/>
                    </a:lnTo>
                    <a:lnTo>
                      <a:pt x="1128" y="2201"/>
                    </a:lnTo>
                    <a:lnTo>
                      <a:pt x="1156" y="2180"/>
                    </a:lnTo>
                    <a:lnTo>
                      <a:pt x="1183" y="2157"/>
                    </a:lnTo>
                    <a:lnTo>
                      <a:pt x="1210" y="2137"/>
                    </a:lnTo>
                    <a:lnTo>
                      <a:pt x="1235" y="2114"/>
                    </a:lnTo>
                    <a:lnTo>
                      <a:pt x="1256" y="2088"/>
                    </a:lnTo>
                    <a:lnTo>
                      <a:pt x="1281" y="2061"/>
                    </a:lnTo>
                    <a:lnTo>
                      <a:pt x="1302" y="2033"/>
                    </a:lnTo>
                    <a:lnTo>
                      <a:pt x="1322" y="2004"/>
                    </a:lnTo>
                    <a:lnTo>
                      <a:pt x="1339" y="1976"/>
                    </a:lnTo>
                    <a:lnTo>
                      <a:pt x="1359" y="1946"/>
                    </a:lnTo>
                    <a:lnTo>
                      <a:pt x="1375" y="1915"/>
                    </a:lnTo>
                    <a:lnTo>
                      <a:pt x="1389" y="1883"/>
                    </a:lnTo>
                    <a:lnTo>
                      <a:pt x="1403" y="1850"/>
                    </a:lnTo>
                    <a:lnTo>
                      <a:pt x="1414" y="1817"/>
                    </a:lnTo>
                    <a:lnTo>
                      <a:pt x="1422" y="1782"/>
                    </a:lnTo>
                    <a:lnTo>
                      <a:pt x="1431" y="1745"/>
                    </a:lnTo>
                    <a:lnTo>
                      <a:pt x="1437" y="1711"/>
                    </a:lnTo>
                    <a:lnTo>
                      <a:pt x="1442" y="1675"/>
                    </a:lnTo>
                    <a:lnTo>
                      <a:pt x="1444" y="1640"/>
                    </a:lnTo>
                    <a:lnTo>
                      <a:pt x="1446" y="1601"/>
                    </a:lnTo>
                    <a:lnTo>
                      <a:pt x="1444" y="1564"/>
                    </a:lnTo>
                    <a:lnTo>
                      <a:pt x="1442" y="1530"/>
                    </a:lnTo>
                    <a:close/>
                    <a:moveTo>
                      <a:pt x="1311" y="1601"/>
                    </a:moveTo>
                    <a:lnTo>
                      <a:pt x="1311" y="1631"/>
                    </a:lnTo>
                    <a:lnTo>
                      <a:pt x="1309" y="1660"/>
                    </a:lnTo>
                    <a:lnTo>
                      <a:pt x="1304" y="1690"/>
                    </a:lnTo>
                    <a:lnTo>
                      <a:pt x="1300" y="1718"/>
                    </a:lnTo>
                    <a:lnTo>
                      <a:pt x="1293" y="1750"/>
                    </a:lnTo>
                    <a:lnTo>
                      <a:pt x="1284" y="1778"/>
                    </a:lnTo>
                    <a:lnTo>
                      <a:pt x="1276" y="1802"/>
                    </a:lnTo>
                    <a:lnTo>
                      <a:pt x="1265" y="1832"/>
                    </a:lnTo>
                    <a:lnTo>
                      <a:pt x="1241" y="1880"/>
                    </a:lnTo>
                    <a:lnTo>
                      <a:pt x="1210" y="1931"/>
                    </a:lnTo>
                    <a:lnTo>
                      <a:pt x="1176" y="1976"/>
                    </a:lnTo>
                    <a:lnTo>
                      <a:pt x="1139" y="2018"/>
                    </a:lnTo>
                    <a:lnTo>
                      <a:pt x="1098" y="2057"/>
                    </a:lnTo>
                    <a:lnTo>
                      <a:pt x="1052" y="2089"/>
                    </a:lnTo>
                    <a:lnTo>
                      <a:pt x="1004" y="2118"/>
                    </a:lnTo>
                    <a:lnTo>
                      <a:pt x="951" y="2144"/>
                    </a:lnTo>
                    <a:lnTo>
                      <a:pt x="924" y="2153"/>
                    </a:lnTo>
                    <a:lnTo>
                      <a:pt x="896" y="2164"/>
                    </a:lnTo>
                    <a:lnTo>
                      <a:pt x="868" y="2173"/>
                    </a:lnTo>
                    <a:lnTo>
                      <a:pt x="839" y="2178"/>
                    </a:lnTo>
                    <a:lnTo>
                      <a:pt x="811" y="2183"/>
                    </a:lnTo>
                    <a:lnTo>
                      <a:pt x="782" y="2185"/>
                    </a:lnTo>
                    <a:lnTo>
                      <a:pt x="752" y="2188"/>
                    </a:lnTo>
                    <a:lnTo>
                      <a:pt x="722" y="2188"/>
                    </a:lnTo>
                    <a:lnTo>
                      <a:pt x="693" y="2188"/>
                    </a:lnTo>
                    <a:lnTo>
                      <a:pt x="663" y="2185"/>
                    </a:lnTo>
                    <a:lnTo>
                      <a:pt x="632" y="2183"/>
                    </a:lnTo>
                    <a:lnTo>
                      <a:pt x="603" y="2178"/>
                    </a:lnTo>
                    <a:lnTo>
                      <a:pt x="575" y="2173"/>
                    </a:lnTo>
                    <a:lnTo>
                      <a:pt x="548" y="2164"/>
                    </a:lnTo>
                    <a:lnTo>
                      <a:pt x="521" y="2153"/>
                    </a:lnTo>
                    <a:lnTo>
                      <a:pt x="495" y="2144"/>
                    </a:lnTo>
                    <a:lnTo>
                      <a:pt x="442" y="2118"/>
                    </a:lnTo>
                    <a:lnTo>
                      <a:pt x="392" y="2089"/>
                    </a:lnTo>
                    <a:lnTo>
                      <a:pt x="349" y="2057"/>
                    </a:lnTo>
                    <a:lnTo>
                      <a:pt x="307" y="2018"/>
                    </a:lnTo>
                    <a:lnTo>
                      <a:pt x="270" y="1976"/>
                    </a:lnTo>
                    <a:lnTo>
                      <a:pt x="232" y="1931"/>
                    </a:lnTo>
                    <a:lnTo>
                      <a:pt x="204" y="1880"/>
                    </a:lnTo>
                    <a:lnTo>
                      <a:pt x="179" y="1832"/>
                    </a:lnTo>
                    <a:lnTo>
                      <a:pt x="170" y="1802"/>
                    </a:lnTo>
                    <a:lnTo>
                      <a:pt x="161" y="1778"/>
                    </a:lnTo>
                    <a:lnTo>
                      <a:pt x="154" y="1750"/>
                    </a:lnTo>
                    <a:lnTo>
                      <a:pt x="145" y="1718"/>
                    </a:lnTo>
                    <a:lnTo>
                      <a:pt x="141" y="1690"/>
                    </a:lnTo>
                    <a:lnTo>
                      <a:pt x="137" y="1660"/>
                    </a:lnTo>
                    <a:lnTo>
                      <a:pt x="135" y="1631"/>
                    </a:lnTo>
                    <a:lnTo>
                      <a:pt x="135" y="1601"/>
                    </a:lnTo>
                    <a:lnTo>
                      <a:pt x="135" y="1571"/>
                    </a:lnTo>
                    <a:lnTo>
                      <a:pt x="137" y="1540"/>
                    </a:lnTo>
                    <a:lnTo>
                      <a:pt x="141" y="1512"/>
                    </a:lnTo>
                    <a:lnTo>
                      <a:pt x="145" y="1484"/>
                    </a:lnTo>
                    <a:lnTo>
                      <a:pt x="154" y="1455"/>
                    </a:lnTo>
                    <a:lnTo>
                      <a:pt x="161" y="1427"/>
                    </a:lnTo>
                    <a:lnTo>
                      <a:pt x="170" y="1398"/>
                    </a:lnTo>
                    <a:lnTo>
                      <a:pt x="179" y="1372"/>
                    </a:lnTo>
                    <a:lnTo>
                      <a:pt x="204" y="1319"/>
                    </a:lnTo>
                    <a:lnTo>
                      <a:pt x="232" y="1271"/>
                    </a:lnTo>
                    <a:lnTo>
                      <a:pt x="270" y="1228"/>
                    </a:lnTo>
                    <a:lnTo>
                      <a:pt x="307" y="1184"/>
                    </a:lnTo>
                    <a:lnTo>
                      <a:pt x="349" y="1147"/>
                    </a:lnTo>
                    <a:lnTo>
                      <a:pt x="392" y="1115"/>
                    </a:lnTo>
                    <a:lnTo>
                      <a:pt x="442" y="1081"/>
                    </a:lnTo>
                    <a:lnTo>
                      <a:pt x="495" y="1060"/>
                    </a:lnTo>
                    <a:lnTo>
                      <a:pt x="521" y="1047"/>
                    </a:lnTo>
                    <a:lnTo>
                      <a:pt x="548" y="1038"/>
                    </a:lnTo>
                    <a:lnTo>
                      <a:pt x="575" y="1031"/>
                    </a:lnTo>
                    <a:lnTo>
                      <a:pt x="603" y="1022"/>
                    </a:lnTo>
                    <a:lnTo>
                      <a:pt x="632" y="1019"/>
                    </a:lnTo>
                    <a:lnTo>
                      <a:pt x="663" y="1017"/>
                    </a:lnTo>
                    <a:lnTo>
                      <a:pt x="693" y="1014"/>
                    </a:lnTo>
                    <a:lnTo>
                      <a:pt x="722" y="1012"/>
                    </a:lnTo>
                    <a:lnTo>
                      <a:pt x="752" y="1014"/>
                    </a:lnTo>
                    <a:lnTo>
                      <a:pt x="782" y="1017"/>
                    </a:lnTo>
                    <a:lnTo>
                      <a:pt x="811" y="1019"/>
                    </a:lnTo>
                    <a:lnTo>
                      <a:pt x="839" y="1022"/>
                    </a:lnTo>
                    <a:lnTo>
                      <a:pt x="868" y="1031"/>
                    </a:lnTo>
                    <a:lnTo>
                      <a:pt x="896" y="1038"/>
                    </a:lnTo>
                    <a:lnTo>
                      <a:pt x="924" y="1047"/>
                    </a:lnTo>
                    <a:lnTo>
                      <a:pt x="951" y="1060"/>
                    </a:lnTo>
                    <a:lnTo>
                      <a:pt x="1004" y="1081"/>
                    </a:lnTo>
                    <a:lnTo>
                      <a:pt x="1052" y="1115"/>
                    </a:lnTo>
                    <a:lnTo>
                      <a:pt x="1098" y="1147"/>
                    </a:lnTo>
                    <a:lnTo>
                      <a:pt x="1139" y="1184"/>
                    </a:lnTo>
                    <a:lnTo>
                      <a:pt x="1176" y="1228"/>
                    </a:lnTo>
                    <a:lnTo>
                      <a:pt x="1210" y="1271"/>
                    </a:lnTo>
                    <a:lnTo>
                      <a:pt x="1241" y="1319"/>
                    </a:lnTo>
                    <a:lnTo>
                      <a:pt x="1265" y="1372"/>
                    </a:lnTo>
                    <a:lnTo>
                      <a:pt x="1276" y="1398"/>
                    </a:lnTo>
                    <a:lnTo>
                      <a:pt x="1284" y="1427"/>
                    </a:lnTo>
                    <a:lnTo>
                      <a:pt x="1293" y="1455"/>
                    </a:lnTo>
                    <a:lnTo>
                      <a:pt x="1300" y="1484"/>
                    </a:lnTo>
                    <a:lnTo>
                      <a:pt x="1304" y="1512"/>
                    </a:lnTo>
                    <a:lnTo>
                      <a:pt x="1309" y="1540"/>
                    </a:lnTo>
                    <a:lnTo>
                      <a:pt x="1311" y="1571"/>
                    </a:lnTo>
                    <a:lnTo>
                      <a:pt x="1311" y="16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sp>
            <p:nvSpPr>
              <p:cNvPr id="84" name="Freeform 9">
                <a:extLst>
                  <a:ext uri="{FF2B5EF4-FFF2-40B4-BE49-F238E27FC236}">
                    <a16:creationId xmlns:a16="http://schemas.microsoft.com/office/drawing/2014/main" xmlns="" id="{A4524FBC-0750-4701-B2BB-656693F318D0}"/>
                  </a:ext>
                </a:extLst>
              </p:cNvPr>
              <p:cNvSpPr/>
              <p:nvPr/>
            </p:nvSpPr>
            <p:spPr bwMode="auto">
              <a:xfrm>
                <a:off x="-2420938" y="1114426"/>
                <a:ext cx="1885951" cy="1254125"/>
              </a:xfrm>
              <a:custGeom>
                <a:avLst/>
                <a:gdLst>
                  <a:gd name="T0" fmla="*/ 1188 w 1188"/>
                  <a:gd name="T1" fmla="*/ 790 h 790"/>
                  <a:gd name="T2" fmla="*/ 596 w 1188"/>
                  <a:gd name="T3" fmla="*/ 0 h 790"/>
                  <a:gd name="T4" fmla="*/ 0 w 1188"/>
                  <a:gd name="T5" fmla="*/ 0 h 790"/>
                  <a:gd name="T6" fmla="*/ 594 w 1188"/>
                  <a:gd name="T7" fmla="*/ 790 h 790"/>
                  <a:gd name="T8" fmla="*/ 1188 w 1188"/>
                  <a:gd name="T9" fmla="*/ 790 h 790"/>
                </a:gdLst>
                <a:ahLst/>
                <a:cxnLst>
                  <a:cxn ang="0">
                    <a:pos x="T0" y="T1"/>
                  </a:cxn>
                  <a:cxn ang="0">
                    <a:pos x="T2" y="T3"/>
                  </a:cxn>
                  <a:cxn ang="0">
                    <a:pos x="T4" y="T5"/>
                  </a:cxn>
                  <a:cxn ang="0">
                    <a:pos x="T6" y="T7"/>
                  </a:cxn>
                  <a:cxn ang="0">
                    <a:pos x="T8" y="T9"/>
                  </a:cxn>
                </a:cxnLst>
                <a:rect l="0" t="0" r="r" b="b"/>
                <a:pathLst>
                  <a:path w="1188" h="790">
                    <a:moveTo>
                      <a:pt x="1188" y="790"/>
                    </a:moveTo>
                    <a:lnTo>
                      <a:pt x="596" y="0"/>
                    </a:lnTo>
                    <a:lnTo>
                      <a:pt x="0" y="0"/>
                    </a:lnTo>
                    <a:lnTo>
                      <a:pt x="594" y="790"/>
                    </a:lnTo>
                    <a:lnTo>
                      <a:pt x="1188" y="79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marL="0" marR="0" lvl="0" indent="0" defTabSz="1219200" eaLnBrk="1" fontAlgn="auto" latinLnBrk="0" hangingPunct="1">
                  <a:lnSpc>
                    <a:spcPct val="100000"/>
                  </a:lnSpc>
                  <a:spcBef>
                    <a:spcPct val="0"/>
                  </a:spcBef>
                  <a:spcAft>
                    <a:spcPct val="0"/>
                  </a:spcAft>
                  <a:buClrTx/>
                  <a:buSzTx/>
                  <a:buFontTx/>
                  <a:buNone/>
                  <a:tabLst/>
                  <a:defRPr/>
                </a:pPr>
                <a:endParaRPr kumimoji="0" lang="zh-CN" altLang="en-US" sz="2400" b="0" i="0" u="none" strike="noStrike" kern="0" cap="none" spc="0" normalizeH="0" baseline="0" noProof="1">
                  <a:ln>
                    <a:noFill/>
                  </a:ln>
                  <a:solidFill>
                    <a:prstClr val="black"/>
                  </a:solidFill>
                  <a:uLnTx/>
                  <a:uFillTx/>
                </a:endParaRPr>
              </a:p>
            </p:txBody>
          </p:sp>
        </p:grpSp>
        <p:sp>
          <p:nvSpPr>
            <p:cNvPr id="79" name="TextBox 192">
              <a:extLst>
                <a:ext uri="{FF2B5EF4-FFF2-40B4-BE49-F238E27FC236}">
                  <a16:creationId xmlns:a16="http://schemas.microsoft.com/office/drawing/2014/main" xmlns="" id="{6631E8D1-F5B6-427F-9444-2AF53DE88B53}"/>
                </a:ext>
              </a:extLst>
            </p:cNvPr>
            <p:cNvSpPr txBox="1">
              <a:spLocks noChangeArrowheads="1"/>
            </p:cNvSpPr>
            <p:nvPr/>
          </p:nvSpPr>
          <p:spPr bwMode="auto">
            <a:xfrm>
              <a:off x="1698339" y="2628556"/>
              <a:ext cx="529962" cy="76944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0" marR="0" lvl="0" indent="0" algn="ctr" defTabSz="1219200" eaLnBrk="1" fontAlgn="auto" latinLnBrk="0" hangingPunct="1">
                <a:lnSpc>
                  <a:spcPct val="100000"/>
                </a:lnSpc>
                <a:spcBef>
                  <a:spcPct val="0"/>
                </a:spcBef>
                <a:spcAft>
                  <a:spcPct val="0"/>
                </a:spcAft>
                <a:buClrTx/>
                <a:buSzTx/>
                <a:buFontTx/>
                <a:buNone/>
                <a:tabLst/>
                <a:defRPr/>
              </a:pPr>
              <a:r>
                <a:rPr kumimoji="0" lang="en-US" altLang="zh-CN" sz="4400" b="0" i="0" u="none" strike="noStrike" kern="0" cap="none" spc="0" normalizeH="0" baseline="0" noProof="1">
                  <a:ln>
                    <a:noFill/>
                  </a:ln>
                  <a:solidFill>
                    <a:srgbClr val="C00000"/>
                  </a:solidFill>
                  <a:uLnTx/>
                  <a:uFillTx/>
                  <a:latin typeface="Arial Black" panose="020B0A04020102020204" pitchFamily="34" charset="0"/>
                </a:rPr>
                <a:t>3</a:t>
              </a:r>
              <a:endParaRPr kumimoji="0" lang="id-ID" altLang="zh-CN" sz="4400" b="0" i="0" u="none" strike="noStrike" kern="0" cap="none" spc="0" normalizeH="0" baseline="0" noProof="1">
                <a:ln>
                  <a:noFill/>
                </a:ln>
                <a:solidFill>
                  <a:srgbClr val="C00000"/>
                </a:solidFill>
                <a:uLnTx/>
                <a:uFillTx/>
                <a:latin typeface="Arial Black" panose="020B0A04020102020204" pitchFamily="34" charset="0"/>
              </a:endParaRPr>
            </a:p>
          </p:txBody>
        </p:sp>
      </p:grpSp>
      <p:pic>
        <p:nvPicPr>
          <p:cNvPr id="100" name="图片 99">
            <a:extLst>
              <a:ext uri="{FF2B5EF4-FFF2-40B4-BE49-F238E27FC236}">
                <a16:creationId xmlns:a16="http://schemas.microsoft.com/office/drawing/2014/main" xmlns="" id="{7C68A7AF-F578-477C-AEE7-721AA4F29FDE}"/>
              </a:ext>
            </a:extLst>
          </p:cNvPr>
          <p:cNvPicPr>
            <a:picLocks noChangeAspect="1"/>
          </p:cNvPicPr>
          <p:nvPr/>
        </p:nvPicPr>
        <p:blipFill rotWithShape="1">
          <a:blip r:embed="rId4">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627532" y="939509"/>
            <a:ext cx="828931" cy="910656"/>
          </a:xfrm>
          <a:prstGeom prst="rect">
            <a:avLst/>
          </a:prstGeom>
          <a:noFill/>
        </p:spPr>
      </p:pic>
    </p:spTree>
    <p:extLst>
      <p:ext uri="{BB962C8B-B14F-4D97-AF65-F5344CB8AC3E}">
        <p14:creationId xmlns:p14="http://schemas.microsoft.com/office/powerpoint/2010/main" val="3006840711"/>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12" fill="hold" nodeType="withEffect" p14:presetBounceEnd="83000">
                                      <p:stCondLst>
                                        <p:cond delay="1000"/>
                                      </p:stCondLst>
                                      <p:childTnLst>
                                        <p:set>
                                          <p:cBhvr>
                                            <p:cTn id="20" dur="1" fill="hold">
                                              <p:stCondLst>
                                                <p:cond delay="0"/>
                                              </p:stCondLst>
                                            </p:cTn>
                                            <p:tgtEl>
                                              <p:spTgt spid="99"/>
                                            </p:tgtEl>
                                            <p:attrNameLst>
                                              <p:attrName>style.visibility</p:attrName>
                                            </p:attrNameLst>
                                          </p:cBhvr>
                                          <p:to>
                                            <p:strVal val="visible"/>
                                          </p:to>
                                        </p:set>
                                        <p:anim calcmode="lin" valueType="num" p14:bounceEnd="83000">
                                          <p:cBhvr additive="base">
                                            <p:cTn id="21" dur="1250" fill="hold"/>
                                            <p:tgtEl>
                                              <p:spTgt spid="99"/>
                                            </p:tgtEl>
                                            <p:attrNameLst>
                                              <p:attrName>ppt_x</p:attrName>
                                            </p:attrNameLst>
                                          </p:cBhvr>
                                          <p:tavLst>
                                            <p:tav tm="0">
                                              <p:val>
                                                <p:strVal val="0-#ppt_w/2"/>
                                              </p:val>
                                            </p:tav>
                                            <p:tav tm="100000">
                                              <p:val>
                                                <p:strVal val="#ppt_x"/>
                                              </p:val>
                                            </p:tav>
                                          </p:tavLst>
                                        </p:anim>
                                        <p:anim calcmode="lin" valueType="num" p14:bounceEnd="83000">
                                          <p:cBhvr additive="base">
                                            <p:cTn id="22" dur="1250" fill="hold"/>
                                            <p:tgtEl>
                                              <p:spTgt spid="99"/>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47" presetClass="entr" presetSubtype="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1000"/>
                                            <p:tgtEl>
                                              <p:spTgt spid="69"/>
                                            </p:tgtEl>
                                          </p:cBhvr>
                                        </p:animEffect>
                                        <p:anim calcmode="lin" valueType="num">
                                          <p:cBhvr>
                                            <p:cTn id="27" dur="1000" fill="hold"/>
                                            <p:tgtEl>
                                              <p:spTgt spid="69"/>
                                            </p:tgtEl>
                                            <p:attrNameLst>
                                              <p:attrName>ppt_x</p:attrName>
                                            </p:attrNameLst>
                                          </p:cBhvr>
                                          <p:tavLst>
                                            <p:tav tm="0">
                                              <p:val>
                                                <p:strVal val="#ppt_x"/>
                                              </p:val>
                                            </p:tav>
                                            <p:tav tm="100000">
                                              <p:val>
                                                <p:strVal val="#ppt_x"/>
                                              </p:val>
                                            </p:tav>
                                          </p:tavLst>
                                        </p:anim>
                                        <p:anim calcmode="lin" valueType="num">
                                          <p:cBhvr>
                                            <p:cTn id="28" dur="1000" fill="hold"/>
                                            <p:tgtEl>
                                              <p:spTgt spid="69"/>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30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1000"/>
                                            <p:tgtEl>
                                              <p:spTgt spid="77"/>
                                            </p:tgtEl>
                                          </p:cBhvr>
                                        </p:animEffect>
                                        <p:anim calcmode="lin" valueType="num">
                                          <p:cBhvr>
                                            <p:cTn id="32" dur="1000" fill="hold"/>
                                            <p:tgtEl>
                                              <p:spTgt spid="77"/>
                                            </p:tgtEl>
                                            <p:attrNameLst>
                                              <p:attrName>ppt_x</p:attrName>
                                            </p:attrNameLst>
                                          </p:cBhvr>
                                          <p:tavLst>
                                            <p:tav tm="0">
                                              <p:val>
                                                <p:strVal val="#ppt_x"/>
                                              </p:val>
                                            </p:tav>
                                            <p:tav tm="100000">
                                              <p:val>
                                                <p:strVal val="#ppt_x"/>
                                              </p:val>
                                            </p:tav>
                                          </p:tavLst>
                                        </p:anim>
                                        <p:anim calcmode="lin" valueType="num">
                                          <p:cBhvr>
                                            <p:cTn id="33" dur="1000" fill="hold"/>
                                            <p:tgtEl>
                                              <p:spTgt spid="7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anim calcmode="lin" valueType="num">
                                          <p:cBhvr>
                                            <p:cTn id="37" dur="1000" fill="hold"/>
                                            <p:tgtEl>
                                              <p:spTgt spid="61"/>
                                            </p:tgtEl>
                                            <p:attrNameLst>
                                              <p:attrName>ppt_x</p:attrName>
                                            </p:attrNameLst>
                                          </p:cBhvr>
                                          <p:tavLst>
                                            <p:tav tm="0">
                                              <p:val>
                                                <p:strVal val="#ppt_x"/>
                                              </p:val>
                                            </p:tav>
                                            <p:tav tm="100000">
                                              <p:val>
                                                <p:strVal val="#ppt_x"/>
                                              </p:val>
                                            </p:tav>
                                          </p:tavLst>
                                        </p:anim>
                                        <p:anim calcmode="lin" valueType="num">
                                          <p:cBhvr>
                                            <p:cTn id="38" dur="1000" fill="hold"/>
                                            <p:tgtEl>
                                              <p:spTgt spid="61"/>
                                            </p:tgtEl>
                                            <p:attrNameLst>
                                              <p:attrName>ppt_y</p:attrName>
                                            </p:attrNameLst>
                                          </p:cBhvr>
                                          <p:tavLst>
                                            <p:tav tm="0">
                                              <p:val>
                                                <p:strVal val="#ppt_y-.1"/>
                                              </p:val>
                                            </p:tav>
                                            <p:tav tm="100000">
                                              <p:val>
                                                <p:strVal val="#ppt_y"/>
                                              </p:val>
                                            </p:tav>
                                          </p:tavLst>
                                        </p:anim>
                                      </p:childTnLst>
                                    </p:cTn>
                                  </p:par>
                                </p:childTnLst>
                              </p:cTn>
                            </p:par>
                            <p:par>
                              <p:cTn id="39" fill="hold">
                                <p:stCondLst>
                                  <p:cond delay="3850"/>
                                </p:stCondLst>
                                <p:childTnLst>
                                  <p:par>
                                    <p:cTn id="40" presetID="2" presetClass="entr" presetSubtype="8"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1200" fill="hold"/>
                                            <p:tgtEl>
                                              <p:spTgt spid="56"/>
                                            </p:tgtEl>
                                            <p:attrNameLst>
                                              <p:attrName>ppt_x</p:attrName>
                                            </p:attrNameLst>
                                          </p:cBhvr>
                                          <p:tavLst>
                                            <p:tav tm="0">
                                              <p:val>
                                                <p:strVal val="0-#ppt_w/2"/>
                                              </p:val>
                                            </p:tav>
                                            <p:tav tm="100000">
                                              <p:val>
                                                <p:strVal val="#ppt_x"/>
                                              </p:val>
                                            </p:tav>
                                          </p:tavLst>
                                        </p:anim>
                                        <p:anim calcmode="lin" valueType="num">
                                          <p:cBhvr>
                                            <p:cTn id="43" dur="1200" fill="hold"/>
                                            <p:tgtEl>
                                              <p:spTgt spid="56"/>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00"/>
                                      </p:stCondLst>
                                      <p:childTnLst>
                                        <p:set>
                                          <p:cBhvr>
                                            <p:cTn id="45" dur="1" fill="hold">
                                              <p:stCondLst>
                                                <p:cond delay="0"/>
                                              </p:stCondLst>
                                            </p:cTn>
                                            <p:tgtEl>
                                              <p:spTgt spid="58"/>
                                            </p:tgtEl>
                                            <p:attrNameLst>
                                              <p:attrName>style.visibility</p:attrName>
                                            </p:attrNameLst>
                                          </p:cBhvr>
                                          <p:to>
                                            <p:strVal val="visible"/>
                                          </p:to>
                                        </p:set>
                                        <p:anim calcmode="lin" valueType="num">
                                          <p:cBhvr>
                                            <p:cTn id="46" dur="1200" fill="hold"/>
                                            <p:tgtEl>
                                              <p:spTgt spid="58"/>
                                            </p:tgtEl>
                                            <p:attrNameLst>
                                              <p:attrName>ppt_x</p:attrName>
                                            </p:attrNameLst>
                                          </p:cBhvr>
                                          <p:tavLst>
                                            <p:tav tm="0">
                                              <p:val>
                                                <p:strVal val="0-#ppt_w/2"/>
                                              </p:val>
                                            </p:tav>
                                            <p:tav tm="100000">
                                              <p:val>
                                                <p:strVal val="#ppt_x"/>
                                              </p:val>
                                            </p:tav>
                                          </p:tavLst>
                                        </p:anim>
                                        <p:anim calcmode="lin" valueType="num">
                                          <p:cBhvr>
                                            <p:cTn id="47" dur="1200" fill="hold"/>
                                            <p:tgtEl>
                                              <p:spTgt spid="58"/>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400"/>
                                      </p:stCondLst>
                                      <p:childTnLst>
                                        <p:set>
                                          <p:cBhvr>
                                            <p:cTn id="49" dur="1" fill="hold">
                                              <p:stCondLst>
                                                <p:cond delay="0"/>
                                              </p:stCondLst>
                                            </p:cTn>
                                            <p:tgtEl>
                                              <p:spTgt spid="60"/>
                                            </p:tgtEl>
                                            <p:attrNameLst>
                                              <p:attrName>style.visibility</p:attrName>
                                            </p:attrNameLst>
                                          </p:cBhvr>
                                          <p:to>
                                            <p:strVal val="visible"/>
                                          </p:to>
                                        </p:set>
                                        <p:anim calcmode="lin" valueType="num">
                                          <p:cBhvr>
                                            <p:cTn id="50" dur="1200" fill="hold"/>
                                            <p:tgtEl>
                                              <p:spTgt spid="60"/>
                                            </p:tgtEl>
                                            <p:attrNameLst>
                                              <p:attrName>ppt_x</p:attrName>
                                            </p:attrNameLst>
                                          </p:cBhvr>
                                          <p:tavLst>
                                            <p:tav tm="0">
                                              <p:val>
                                                <p:strVal val="0-#ppt_w/2"/>
                                              </p:val>
                                            </p:tav>
                                            <p:tav tm="100000">
                                              <p:val>
                                                <p:strVal val="#ppt_x"/>
                                              </p:val>
                                            </p:tav>
                                          </p:tavLst>
                                        </p:anim>
                                        <p:anim calcmode="lin" valueType="num">
                                          <p:cBhvr>
                                            <p:cTn id="51" dur="12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5450"/>
                                </p:stCondLst>
                                <p:childTnLst>
                                  <p:par>
                                    <p:cTn id="53" presetID="55"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1000" fill="hold"/>
                                            <p:tgtEl>
                                              <p:spTgt spid="55"/>
                                            </p:tgtEl>
                                            <p:attrNameLst>
                                              <p:attrName>ppt_w</p:attrName>
                                            </p:attrNameLst>
                                          </p:cBhvr>
                                          <p:tavLst>
                                            <p:tav tm="0">
                                              <p:val>
                                                <p:strVal val="#ppt_w*0.70"/>
                                              </p:val>
                                            </p:tav>
                                            <p:tav tm="100000">
                                              <p:val>
                                                <p:strVal val="#ppt_w"/>
                                              </p:val>
                                            </p:tav>
                                          </p:tavLst>
                                        </p:anim>
                                        <p:anim calcmode="lin" valueType="num">
                                          <p:cBhvr>
                                            <p:cTn id="56" dur="1000" fill="hold"/>
                                            <p:tgtEl>
                                              <p:spTgt spid="55"/>
                                            </p:tgtEl>
                                            <p:attrNameLst>
                                              <p:attrName>ppt_h</p:attrName>
                                            </p:attrNameLst>
                                          </p:cBhvr>
                                          <p:tavLst>
                                            <p:tav tm="0">
                                              <p:val>
                                                <p:strVal val="#ppt_h"/>
                                              </p:val>
                                            </p:tav>
                                            <p:tav tm="100000">
                                              <p:val>
                                                <p:strVal val="#ppt_h"/>
                                              </p:val>
                                            </p:tav>
                                          </p:tavLst>
                                        </p:anim>
                                        <p:animEffect transition="in" filter="fade">
                                          <p:cBhvr>
                                            <p:cTn id="57" dur="1000"/>
                                            <p:tgtEl>
                                              <p:spTgt spid="55"/>
                                            </p:tgtEl>
                                          </p:cBhvr>
                                        </p:animEffect>
                                      </p:childTnLst>
                                    </p:cTn>
                                  </p:par>
                                </p:childTnLst>
                              </p:cTn>
                            </p:par>
                            <p:par>
                              <p:cTn id="58" fill="hold">
                                <p:stCondLst>
                                  <p:cond delay="6450"/>
                                </p:stCondLst>
                                <p:childTnLst>
                                  <p:par>
                                    <p:cTn id="59" presetID="55" presetClass="entr" presetSubtype="0"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1000" fill="hold"/>
                                            <p:tgtEl>
                                              <p:spTgt spid="57"/>
                                            </p:tgtEl>
                                            <p:attrNameLst>
                                              <p:attrName>ppt_w</p:attrName>
                                            </p:attrNameLst>
                                          </p:cBhvr>
                                          <p:tavLst>
                                            <p:tav tm="0">
                                              <p:val>
                                                <p:strVal val="#ppt_w*0.70"/>
                                              </p:val>
                                            </p:tav>
                                            <p:tav tm="100000">
                                              <p:val>
                                                <p:strVal val="#ppt_w"/>
                                              </p:val>
                                            </p:tav>
                                          </p:tavLst>
                                        </p:anim>
                                        <p:anim calcmode="lin" valueType="num">
                                          <p:cBhvr>
                                            <p:cTn id="62" dur="1000" fill="hold"/>
                                            <p:tgtEl>
                                              <p:spTgt spid="57"/>
                                            </p:tgtEl>
                                            <p:attrNameLst>
                                              <p:attrName>ppt_h</p:attrName>
                                            </p:attrNameLst>
                                          </p:cBhvr>
                                          <p:tavLst>
                                            <p:tav tm="0">
                                              <p:val>
                                                <p:strVal val="#ppt_h"/>
                                              </p:val>
                                            </p:tav>
                                            <p:tav tm="100000">
                                              <p:val>
                                                <p:strVal val="#ppt_h"/>
                                              </p:val>
                                            </p:tav>
                                          </p:tavLst>
                                        </p:anim>
                                        <p:animEffect transition="in" filter="fade">
                                          <p:cBhvr>
                                            <p:cTn id="63" dur="1000"/>
                                            <p:tgtEl>
                                              <p:spTgt spid="57"/>
                                            </p:tgtEl>
                                          </p:cBhvr>
                                        </p:animEffect>
                                      </p:childTnLst>
                                    </p:cTn>
                                  </p:par>
                                </p:childTnLst>
                              </p:cTn>
                            </p:par>
                            <p:par>
                              <p:cTn id="64" fill="hold">
                                <p:stCondLst>
                                  <p:cond delay="7450"/>
                                </p:stCondLst>
                                <p:childTnLst>
                                  <p:par>
                                    <p:cTn id="65" presetID="55" presetClass="entr" presetSubtype="0"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p:cTn id="67" dur="1000" fill="hold"/>
                                            <p:tgtEl>
                                              <p:spTgt spid="59"/>
                                            </p:tgtEl>
                                            <p:attrNameLst>
                                              <p:attrName>ppt_w</p:attrName>
                                            </p:attrNameLst>
                                          </p:cBhvr>
                                          <p:tavLst>
                                            <p:tav tm="0">
                                              <p:val>
                                                <p:strVal val="#ppt_w*0.70"/>
                                              </p:val>
                                            </p:tav>
                                            <p:tav tm="100000">
                                              <p:val>
                                                <p:strVal val="#ppt_w"/>
                                              </p:val>
                                            </p:tav>
                                          </p:tavLst>
                                        </p:anim>
                                        <p:anim calcmode="lin" valueType="num">
                                          <p:cBhvr>
                                            <p:cTn id="68" dur="1000" fill="hold"/>
                                            <p:tgtEl>
                                              <p:spTgt spid="59"/>
                                            </p:tgtEl>
                                            <p:attrNameLst>
                                              <p:attrName>ppt_h</p:attrName>
                                            </p:attrNameLst>
                                          </p:cBhvr>
                                          <p:tavLst>
                                            <p:tav tm="0">
                                              <p:val>
                                                <p:strVal val="#ppt_h"/>
                                              </p:val>
                                            </p:tav>
                                            <p:tav tm="100000">
                                              <p:val>
                                                <p:strVal val="#ppt_h"/>
                                              </p:val>
                                            </p:tav>
                                          </p:tavLst>
                                        </p:anim>
                                        <p:animEffect transition="in" filter="fade">
                                          <p:cBhvr>
                                            <p:cTn id="69" dur="1000"/>
                                            <p:tgtEl>
                                              <p:spTgt spid="59"/>
                                            </p:tgtEl>
                                          </p:cBhvr>
                                        </p:animEffect>
                                      </p:childTnLst>
                                    </p:cTn>
                                  </p:par>
                                </p:childTnLst>
                              </p:cTn>
                            </p:par>
                            <p:par>
                              <p:cTn id="70" fill="hold">
                                <p:stCondLst>
                                  <p:cond delay="8450"/>
                                </p:stCondLst>
                                <p:childTnLst>
                                  <p:par>
                                    <p:cTn id="71" presetID="49" presetClass="entr" presetSubtype="0" decel="100000" fill="hold" nodeType="afterEffect">
                                      <p:stCondLst>
                                        <p:cond delay="0"/>
                                      </p:stCondLst>
                                      <p:childTnLst>
                                        <p:set>
                                          <p:cBhvr>
                                            <p:cTn id="72" dur="1" fill="hold">
                                              <p:stCondLst>
                                                <p:cond delay="0"/>
                                              </p:stCondLst>
                                            </p:cTn>
                                            <p:tgtEl>
                                              <p:spTgt spid="100"/>
                                            </p:tgtEl>
                                            <p:attrNameLst>
                                              <p:attrName>style.visibility</p:attrName>
                                            </p:attrNameLst>
                                          </p:cBhvr>
                                          <p:to>
                                            <p:strVal val="visible"/>
                                          </p:to>
                                        </p:set>
                                        <p:anim calcmode="lin" valueType="num">
                                          <p:cBhvr>
                                            <p:cTn id="73" dur="500" fill="hold"/>
                                            <p:tgtEl>
                                              <p:spTgt spid="100"/>
                                            </p:tgtEl>
                                            <p:attrNameLst>
                                              <p:attrName>ppt_w</p:attrName>
                                            </p:attrNameLst>
                                          </p:cBhvr>
                                          <p:tavLst>
                                            <p:tav tm="0">
                                              <p:val>
                                                <p:fltVal val="0"/>
                                              </p:val>
                                            </p:tav>
                                            <p:tav tm="100000">
                                              <p:val>
                                                <p:strVal val="#ppt_w"/>
                                              </p:val>
                                            </p:tav>
                                          </p:tavLst>
                                        </p:anim>
                                        <p:anim calcmode="lin" valueType="num">
                                          <p:cBhvr>
                                            <p:cTn id="74" dur="500" fill="hold"/>
                                            <p:tgtEl>
                                              <p:spTgt spid="100"/>
                                            </p:tgtEl>
                                            <p:attrNameLst>
                                              <p:attrName>ppt_h</p:attrName>
                                            </p:attrNameLst>
                                          </p:cBhvr>
                                          <p:tavLst>
                                            <p:tav tm="0">
                                              <p:val>
                                                <p:fltVal val="0"/>
                                              </p:val>
                                            </p:tav>
                                            <p:tav tm="100000">
                                              <p:val>
                                                <p:strVal val="#ppt_h"/>
                                              </p:val>
                                            </p:tav>
                                          </p:tavLst>
                                        </p:anim>
                                        <p:anim calcmode="lin" valueType="num">
                                          <p:cBhvr>
                                            <p:cTn id="75" dur="500" fill="hold"/>
                                            <p:tgtEl>
                                              <p:spTgt spid="100"/>
                                            </p:tgtEl>
                                            <p:attrNameLst>
                                              <p:attrName>style.rotation</p:attrName>
                                            </p:attrNameLst>
                                          </p:cBhvr>
                                          <p:tavLst>
                                            <p:tav tm="0">
                                              <p:val>
                                                <p:fltVal val="360"/>
                                              </p:val>
                                            </p:tav>
                                            <p:tav tm="100000">
                                              <p:val>
                                                <p:fltVal val="0"/>
                                              </p:val>
                                            </p:tav>
                                          </p:tavLst>
                                        </p:anim>
                                        <p:animEffect transition="in" filter="fade">
                                          <p:cBhvr>
                                            <p:cTn id="7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55" grpId="0"/>
          <p:bldP spid="56" grpId="0"/>
          <p:bldP spid="57" grpId="0"/>
          <p:bldP spid="58" grpId="0"/>
          <p:bldP spid="59" grpId="0"/>
          <p:bldP spid="6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2" presetClass="entr" presetSubtype="12" fill="hold" nodeType="withEffect">
                                      <p:stCondLst>
                                        <p:cond delay="1000"/>
                                      </p:stCondLst>
                                      <p:childTnLst>
                                        <p:set>
                                          <p:cBhvr>
                                            <p:cTn id="20" dur="1" fill="hold">
                                              <p:stCondLst>
                                                <p:cond delay="0"/>
                                              </p:stCondLst>
                                            </p:cTn>
                                            <p:tgtEl>
                                              <p:spTgt spid="99"/>
                                            </p:tgtEl>
                                            <p:attrNameLst>
                                              <p:attrName>style.visibility</p:attrName>
                                            </p:attrNameLst>
                                          </p:cBhvr>
                                          <p:to>
                                            <p:strVal val="visible"/>
                                          </p:to>
                                        </p:set>
                                        <p:anim calcmode="lin" valueType="num">
                                          <p:cBhvr additive="base">
                                            <p:cTn id="21" dur="1250" fill="hold"/>
                                            <p:tgtEl>
                                              <p:spTgt spid="99"/>
                                            </p:tgtEl>
                                            <p:attrNameLst>
                                              <p:attrName>ppt_x</p:attrName>
                                            </p:attrNameLst>
                                          </p:cBhvr>
                                          <p:tavLst>
                                            <p:tav tm="0">
                                              <p:val>
                                                <p:strVal val="0-#ppt_w/2"/>
                                              </p:val>
                                            </p:tav>
                                            <p:tav tm="100000">
                                              <p:val>
                                                <p:strVal val="#ppt_x"/>
                                              </p:val>
                                            </p:tav>
                                          </p:tavLst>
                                        </p:anim>
                                        <p:anim calcmode="lin" valueType="num">
                                          <p:cBhvr additive="base">
                                            <p:cTn id="22" dur="1250" fill="hold"/>
                                            <p:tgtEl>
                                              <p:spTgt spid="99"/>
                                            </p:tgtEl>
                                            <p:attrNameLst>
                                              <p:attrName>ppt_y</p:attrName>
                                            </p:attrNameLst>
                                          </p:cBhvr>
                                          <p:tavLst>
                                            <p:tav tm="0">
                                              <p:val>
                                                <p:strVal val="1+#ppt_h/2"/>
                                              </p:val>
                                            </p:tav>
                                            <p:tav tm="100000">
                                              <p:val>
                                                <p:strVal val="#ppt_y"/>
                                              </p:val>
                                            </p:tav>
                                          </p:tavLst>
                                        </p:anim>
                                      </p:childTnLst>
                                    </p:cTn>
                                  </p:par>
                                </p:childTnLst>
                              </p:cTn>
                            </p:par>
                            <p:par>
                              <p:cTn id="23" fill="hold">
                                <p:stCondLst>
                                  <p:cond delay="2250"/>
                                </p:stCondLst>
                                <p:childTnLst>
                                  <p:par>
                                    <p:cTn id="24" presetID="47" presetClass="entr" presetSubtype="0" fill="hold" nodeType="afterEffect">
                                      <p:stCondLst>
                                        <p:cond delay="0"/>
                                      </p:stCondLst>
                                      <p:childTnLst>
                                        <p:set>
                                          <p:cBhvr>
                                            <p:cTn id="25" dur="1" fill="hold">
                                              <p:stCondLst>
                                                <p:cond delay="0"/>
                                              </p:stCondLst>
                                            </p:cTn>
                                            <p:tgtEl>
                                              <p:spTgt spid="69"/>
                                            </p:tgtEl>
                                            <p:attrNameLst>
                                              <p:attrName>style.visibility</p:attrName>
                                            </p:attrNameLst>
                                          </p:cBhvr>
                                          <p:to>
                                            <p:strVal val="visible"/>
                                          </p:to>
                                        </p:set>
                                        <p:animEffect transition="in" filter="fade">
                                          <p:cBhvr>
                                            <p:cTn id="26" dur="1000"/>
                                            <p:tgtEl>
                                              <p:spTgt spid="69"/>
                                            </p:tgtEl>
                                          </p:cBhvr>
                                        </p:animEffect>
                                        <p:anim calcmode="lin" valueType="num">
                                          <p:cBhvr>
                                            <p:cTn id="27" dur="1000" fill="hold"/>
                                            <p:tgtEl>
                                              <p:spTgt spid="69"/>
                                            </p:tgtEl>
                                            <p:attrNameLst>
                                              <p:attrName>ppt_x</p:attrName>
                                            </p:attrNameLst>
                                          </p:cBhvr>
                                          <p:tavLst>
                                            <p:tav tm="0">
                                              <p:val>
                                                <p:strVal val="#ppt_x"/>
                                              </p:val>
                                            </p:tav>
                                            <p:tav tm="100000">
                                              <p:val>
                                                <p:strVal val="#ppt_x"/>
                                              </p:val>
                                            </p:tav>
                                          </p:tavLst>
                                        </p:anim>
                                        <p:anim calcmode="lin" valueType="num">
                                          <p:cBhvr>
                                            <p:cTn id="28" dur="1000" fill="hold"/>
                                            <p:tgtEl>
                                              <p:spTgt spid="69"/>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30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1000"/>
                                            <p:tgtEl>
                                              <p:spTgt spid="77"/>
                                            </p:tgtEl>
                                          </p:cBhvr>
                                        </p:animEffect>
                                        <p:anim calcmode="lin" valueType="num">
                                          <p:cBhvr>
                                            <p:cTn id="32" dur="1000" fill="hold"/>
                                            <p:tgtEl>
                                              <p:spTgt spid="77"/>
                                            </p:tgtEl>
                                            <p:attrNameLst>
                                              <p:attrName>ppt_x</p:attrName>
                                            </p:attrNameLst>
                                          </p:cBhvr>
                                          <p:tavLst>
                                            <p:tav tm="0">
                                              <p:val>
                                                <p:strVal val="#ppt_x"/>
                                              </p:val>
                                            </p:tav>
                                            <p:tav tm="100000">
                                              <p:val>
                                                <p:strVal val="#ppt_x"/>
                                              </p:val>
                                            </p:tav>
                                          </p:tavLst>
                                        </p:anim>
                                        <p:anim calcmode="lin" valueType="num">
                                          <p:cBhvr>
                                            <p:cTn id="33" dur="1000" fill="hold"/>
                                            <p:tgtEl>
                                              <p:spTgt spid="77"/>
                                            </p:tgtEl>
                                            <p:attrNameLst>
                                              <p:attrName>ppt_y</p:attrName>
                                            </p:attrNameLst>
                                          </p:cBhvr>
                                          <p:tavLst>
                                            <p:tav tm="0">
                                              <p:val>
                                                <p:strVal val="#ppt_y-.1"/>
                                              </p:val>
                                            </p:tav>
                                            <p:tav tm="100000">
                                              <p:val>
                                                <p:strVal val="#ppt_y"/>
                                              </p:val>
                                            </p:tav>
                                          </p:tavLst>
                                        </p:anim>
                                      </p:childTnLst>
                                    </p:cTn>
                                  </p:par>
                                  <p:par>
                                    <p:cTn id="34" presetID="47" presetClass="entr" presetSubtype="0" fill="hold" nodeType="withEffect">
                                      <p:stCondLst>
                                        <p:cond delay="600"/>
                                      </p:stCondLst>
                                      <p:childTnLst>
                                        <p:set>
                                          <p:cBhvr>
                                            <p:cTn id="35" dur="1" fill="hold">
                                              <p:stCondLst>
                                                <p:cond delay="0"/>
                                              </p:stCondLst>
                                            </p:cTn>
                                            <p:tgtEl>
                                              <p:spTgt spid="61"/>
                                            </p:tgtEl>
                                            <p:attrNameLst>
                                              <p:attrName>style.visibility</p:attrName>
                                            </p:attrNameLst>
                                          </p:cBhvr>
                                          <p:to>
                                            <p:strVal val="visible"/>
                                          </p:to>
                                        </p:set>
                                        <p:animEffect transition="in" filter="fade">
                                          <p:cBhvr>
                                            <p:cTn id="36" dur="1000"/>
                                            <p:tgtEl>
                                              <p:spTgt spid="61"/>
                                            </p:tgtEl>
                                          </p:cBhvr>
                                        </p:animEffect>
                                        <p:anim calcmode="lin" valueType="num">
                                          <p:cBhvr>
                                            <p:cTn id="37" dur="1000" fill="hold"/>
                                            <p:tgtEl>
                                              <p:spTgt spid="61"/>
                                            </p:tgtEl>
                                            <p:attrNameLst>
                                              <p:attrName>ppt_x</p:attrName>
                                            </p:attrNameLst>
                                          </p:cBhvr>
                                          <p:tavLst>
                                            <p:tav tm="0">
                                              <p:val>
                                                <p:strVal val="#ppt_x"/>
                                              </p:val>
                                            </p:tav>
                                            <p:tav tm="100000">
                                              <p:val>
                                                <p:strVal val="#ppt_x"/>
                                              </p:val>
                                            </p:tav>
                                          </p:tavLst>
                                        </p:anim>
                                        <p:anim calcmode="lin" valueType="num">
                                          <p:cBhvr>
                                            <p:cTn id="38" dur="1000" fill="hold"/>
                                            <p:tgtEl>
                                              <p:spTgt spid="61"/>
                                            </p:tgtEl>
                                            <p:attrNameLst>
                                              <p:attrName>ppt_y</p:attrName>
                                            </p:attrNameLst>
                                          </p:cBhvr>
                                          <p:tavLst>
                                            <p:tav tm="0">
                                              <p:val>
                                                <p:strVal val="#ppt_y-.1"/>
                                              </p:val>
                                            </p:tav>
                                            <p:tav tm="100000">
                                              <p:val>
                                                <p:strVal val="#ppt_y"/>
                                              </p:val>
                                            </p:tav>
                                          </p:tavLst>
                                        </p:anim>
                                      </p:childTnLst>
                                    </p:cTn>
                                  </p:par>
                                </p:childTnLst>
                              </p:cTn>
                            </p:par>
                            <p:par>
                              <p:cTn id="39" fill="hold">
                                <p:stCondLst>
                                  <p:cond delay="3850"/>
                                </p:stCondLst>
                                <p:childTnLst>
                                  <p:par>
                                    <p:cTn id="40" presetID="2" presetClass="entr" presetSubtype="8" fill="hold" grpId="0" nodeType="afterEffect">
                                      <p:stCondLst>
                                        <p:cond delay="0"/>
                                      </p:stCondLst>
                                      <p:childTnLst>
                                        <p:set>
                                          <p:cBhvr>
                                            <p:cTn id="41" dur="1" fill="hold">
                                              <p:stCondLst>
                                                <p:cond delay="0"/>
                                              </p:stCondLst>
                                            </p:cTn>
                                            <p:tgtEl>
                                              <p:spTgt spid="56"/>
                                            </p:tgtEl>
                                            <p:attrNameLst>
                                              <p:attrName>style.visibility</p:attrName>
                                            </p:attrNameLst>
                                          </p:cBhvr>
                                          <p:to>
                                            <p:strVal val="visible"/>
                                          </p:to>
                                        </p:set>
                                        <p:anim calcmode="lin" valueType="num">
                                          <p:cBhvr>
                                            <p:cTn id="42" dur="1200" fill="hold"/>
                                            <p:tgtEl>
                                              <p:spTgt spid="56"/>
                                            </p:tgtEl>
                                            <p:attrNameLst>
                                              <p:attrName>ppt_x</p:attrName>
                                            </p:attrNameLst>
                                          </p:cBhvr>
                                          <p:tavLst>
                                            <p:tav tm="0">
                                              <p:val>
                                                <p:strVal val="0-#ppt_w/2"/>
                                              </p:val>
                                            </p:tav>
                                            <p:tav tm="100000">
                                              <p:val>
                                                <p:strVal val="#ppt_x"/>
                                              </p:val>
                                            </p:tav>
                                          </p:tavLst>
                                        </p:anim>
                                        <p:anim calcmode="lin" valueType="num">
                                          <p:cBhvr>
                                            <p:cTn id="43" dur="1200" fill="hold"/>
                                            <p:tgtEl>
                                              <p:spTgt spid="56"/>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200"/>
                                      </p:stCondLst>
                                      <p:childTnLst>
                                        <p:set>
                                          <p:cBhvr>
                                            <p:cTn id="45" dur="1" fill="hold">
                                              <p:stCondLst>
                                                <p:cond delay="0"/>
                                              </p:stCondLst>
                                            </p:cTn>
                                            <p:tgtEl>
                                              <p:spTgt spid="58"/>
                                            </p:tgtEl>
                                            <p:attrNameLst>
                                              <p:attrName>style.visibility</p:attrName>
                                            </p:attrNameLst>
                                          </p:cBhvr>
                                          <p:to>
                                            <p:strVal val="visible"/>
                                          </p:to>
                                        </p:set>
                                        <p:anim calcmode="lin" valueType="num">
                                          <p:cBhvr>
                                            <p:cTn id="46" dur="1200" fill="hold"/>
                                            <p:tgtEl>
                                              <p:spTgt spid="58"/>
                                            </p:tgtEl>
                                            <p:attrNameLst>
                                              <p:attrName>ppt_x</p:attrName>
                                            </p:attrNameLst>
                                          </p:cBhvr>
                                          <p:tavLst>
                                            <p:tav tm="0">
                                              <p:val>
                                                <p:strVal val="0-#ppt_w/2"/>
                                              </p:val>
                                            </p:tav>
                                            <p:tav tm="100000">
                                              <p:val>
                                                <p:strVal val="#ppt_x"/>
                                              </p:val>
                                            </p:tav>
                                          </p:tavLst>
                                        </p:anim>
                                        <p:anim calcmode="lin" valueType="num">
                                          <p:cBhvr>
                                            <p:cTn id="47" dur="1200" fill="hold"/>
                                            <p:tgtEl>
                                              <p:spTgt spid="58"/>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400"/>
                                      </p:stCondLst>
                                      <p:childTnLst>
                                        <p:set>
                                          <p:cBhvr>
                                            <p:cTn id="49" dur="1" fill="hold">
                                              <p:stCondLst>
                                                <p:cond delay="0"/>
                                              </p:stCondLst>
                                            </p:cTn>
                                            <p:tgtEl>
                                              <p:spTgt spid="60"/>
                                            </p:tgtEl>
                                            <p:attrNameLst>
                                              <p:attrName>style.visibility</p:attrName>
                                            </p:attrNameLst>
                                          </p:cBhvr>
                                          <p:to>
                                            <p:strVal val="visible"/>
                                          </p:to>
                                        </p:set>
                                        <p:anim calcmode="lin" valueType="num">
                                          <p:cBhvr>
                                            <p:cTn id="50" dur="1200" fill="hold"/>
                                            <p:tgtEl>
                                              <p:spTgt spid="60"/>
                                            </p:tgtEl>
                                            <p:attrNameLst>
                                              <p:attrName>ppt_x</p:attrName>
                                            </p:attrNameLst>
                                          </p:cBhvr>
                                          <p:tavLst>
                                            <p:tav tm="0">
                                              <p:val>
                                                <p:strVal val="0-#ppt_w/2"/>
                                              </p:val>
                                            </p:tav>
                                            <p:tav tm="100000">
                                              <p:val>
                                                <p:strVal val="#ppt_x"/>
                                              </p:val>
                                            </p:tav>
                                          </p:tavLst>
                                        </p:anim>
                                        <p:anim calcmode="lin" valueType="num">
                                          <p:cBhvr>
                                            <p:cTn id="51" dur="12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5450"/>
                                </p:stCondLst>
                                <p:childTnLst>
                                  <p:par>
                                    <p:cTn id="53" presetID="55" presetClass="entr" presetSubtype="0" fill="hold" grpId="0"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1000" fill="hold"/>
                                            <p:tgtEl>
                                              <p:spTgt spid="55"/>
                                            </p:tgtEl>
                                            <p:attrNameLst>
                                              <p:attrName>ppt_w</p:attrName>
                                            </p:attrNameLst>
                                          </p:cBhvr>
                                          <p:tavLst>
                                            <p:tav tm="0">
                                              <p:val>
                                                <p:strVal val="#ppt_w*0.70"/>
                                              </p:val>
                                            </p:tav>
                                            <p:tav tm="100000">
                                              <p:val>
                                                <p:strVal val="#ppt_w"/>
                                              </p:val>
                                            </p:tav>
                                          </p:tavLst>
                                        </p:anim>
                                        <p:anim calcmode="lin" valueType="num">
                                          <p:cBhvr>
                                            <p:cTn id="56" dur="1000" fill="hold"/>
                                            <p:tgtEl>
                                              <p:spTgt spid="55"/>
                                            </p:tgtEl>
                                            <p:attrNameLst>
                                              <p:attrName>ppt_h</p:attrName>
                                            </p:attrNameLst>
                                          </p:cBhvr>
                                          <p:tavLst>
                                            <p:tav tm="0">
                                              <p:val>
                                                <p:strVal val="#ppt_h"/>
                                              </p:val>
                                            </p:tav>
                                            <p:tav tm="100000">
                                              <p:val>
                                                <p:strVal val="#ppt_h"/>
                                              </p:val>
                                            </p:tav>
                                          </p:tavLst>
                                        </p:anim>
                                        <p:animEffect transition="in" filter="fade">
                                          <p:cBhvr>
                                            <p:cTn id="57" dur="1000"/>
                                            <p:tgtEl>
                                              <p:spTgt spid="55"/>
                                            </p:tgtEl>
                                          </p:cBhvr>
                                        </p:animEffect>
                                      </p:childTnLst>
                                    </p:cTn>
                                  </p:par>
                                </p:childTnLst>
                              </p:cTn>
                            </p:par>
                            <p:par>
                              <p:cTn id="58" fill="hold">
                                <p:stCondLst>
                                  <p:cond delay="6450"/>
                                </p:stCondLst>
                                <p:childTnLst>
                                  <p:par>
                                    <p:cTn id="59" presetID="55" presetClass="entr" presetSubtype="0" fill="hold" grpId="0" nodeType="afterEffect">
                                      <p:stCondLst>
                                        <p:cond delay="0"/>
                                      </p:stCondLst>
                                      <p:childTnLst>
                                        <p:set>
                                          <p:cBhvr>
                                            <p:cTn id="60" dur="1" fill="hold">
                                              <p:stCondLst>
                                                <p:cond delay="0"/>
                                              </p:stCondLst>
                                            </p:cTn>
                                            <p:tgtEl>
                                              <p:spTgt spid="57"/>
                                            </p:tgtEl>
                                            <p:attrNameLst>
                                              <p:attrName>style.visibility</p:attrName>
                                            </p:attrNameLst>
                                          </p:cBhvr>
                                          <p:to>
                                            <p:strVal val="visible"/>
                                          </p:to>
                                        </p:set>
                                        <p:anim calcmode="lin" valueType="num">
                                          <p:cBhvr>
                                            <p:cTn id="61" dur="1000" fill="hold"/>
                                            <p:tgtEl>
                                              <p:spTgt spid="57"/>
                                            </p:tgtEl>
                                            <p:attrNameLst>
                                              <p:attrName>ppt_w</p:attrName>
                                            </p:attrNameLst>
                                          </p:cBhvr>
                                          <p:tavLst>
                                            <p:tav tm="0">
                                              <p:val>
                                                <p:strVal val="#ppt_w*0.70"/>
                                              </p:val>
                                            </p:tav>
                                            <p:tav tm="100000">
                                              <p:val>
                                                <p:strVal val="#ppt_w"/>
                                              </p:val>
                                            </p:tav>
                                          </p:tavLst>
                                        </p:anim>
                                        <p:anim calcmode="lin" valueType="num">
                                          <p:cBhvr>
                                            <p:cTn id="62" dur="1000" fill="hold"/>
                                            <p:tgtEl>
                                              <p:spTgt spid="57"/>
                                            </p:tgtEl>
                                            <p:attrNameLst>
                                              <p:attrName>ppt_h</p:attrName>
                                            </p:attrNameLst>
                                          </p:cBhvr>
                                          <p:tavLst>
                                            <p:tav tm="0">
                                              <p:val>
                                                <p:strVal val="#ppt_h"/>
                                              </p:val>
                                            </p:tav>
                                            <p:tav tm="100000">
                                              <p:val>
                                                <p:strVal val="#ppt_h"/>
                                              </p:val>
                                            </p:tav>
                                          </p:tavLst>
                                        </p:anim>
                                        <p:animEffect transition="in" filter="fade">
                                          <p:cBhvr>
                                            <p:cTn id="63" dur="1000"/>
                                            <p:tgtEl>
                                              <p:spTgt spid="57"/>
                                            </p:tgtEl>
                                          </p:cBhvr>
                                        </p:animEffect>
                                      </p:childTnLst>
                                    </p:cTn>
                                  </p:par>
                                </p:childTnLst>
                              </p:cTn>
                            </p:par>
                            <p:par>
                              <p:cTn id="64" fill="hold">
                                <p:stCondLst>
                                  <p:cond delay="7450"/>
                                </p:stCondLst>
                                <p:childTnLst>
                                  <p:par>
                                    <p:cTn id="65" presetID="55" presetClass="entr" presetSubtype="0" fill="hold" grpId="0" nodeType="afterEffect">
                                      <p:stCondLst>
                                        <p:cond delay="0"/>
                                      </p:stCondLst>
                                      <p:childTnLst>
                                        <p:set>
                                          <p:cBhvr>
                                            <p:cTn id="66" dur="1" fill="hold">
                                              <p:stCondLst>
                                                <p:cond delay="0"/>
                                              </p:stCondLst>
                                            </p:cTn>
                                            <p:tgtEl>
                                              <p:spTgt spid="59"/>
                                            </p:tgtEl>
                                            <p:attrNameLst>
                                              <p:attrName>style.visibility</p:attrName>
                                            </p:attrNameLst>
                                          </p:cBhvr>
                                          <p:to>
                                            <p:strVal val="visible"/>
                                          </p:to>
                                        </p:set>
                                        <p:anim calcmode="lin" valueType="num">
                                          <p:cBhvr>
                                            <p:cTn id="67" dur="1000" fill="hold"/>
                                            <p:tgtEl>
                                              <p:spTgt spid="59"/>
                                            </p:tgtEl>
                                            <p:attrNameLst>
                                              <p:attrName>ppt_w</p:attrName>
                                            </p:attrNameLst>
                                          </p:cBhvr>
                                          <p:tavLst>
                                            <p:tav tm="0">
                                              <p:val>
                                                <p:strVal val="#ppt_w*0.70"/>
                                              </p:val>
                                            </p:tav>
                                            <p:tav tm="100000">
                                              <p:val>
                                                <p:strVal val="#ppt_w"/>
                                              </p:val>
                                            </p:tav>
                                          </p:tavLst>
                                        </p:anim>
                                        <p:anim calcmode="lin" valueType="num">
                                          <p:cBhvr>
                                            <p:cTn id="68" dur="1000" fill="hold"/>
                                            <p:tgtEl>
                                              <p:spTgt spid="59"/>
                                            </p:tgtEl>
                                            <p:attrNameLst>
                                              <p:attrName>ppt_h</p:attrName>
                                            </p:attrNameLst>
                                          </p:cBhvr>
                                          <p:tavLst>
                                            <p:tav tm="0">
                                              <p:val>
                                                <p:strVal val="#ppt_h"/>
                                              </p:val>
                                            </p:tav>
                                            <p:tav tm="100000">
                                              <p:val>
                                                <p:strVal val="#ppt_h"/>
                                              </p:val>
                                            </p:tav>
                                          </p:tavLst>
                                        </p:anim>
                                        <p:animEffect transition="in" filter="fade">
                                          <p:cBhvr>
                                            <p:cTn id="69" dur="1000"/>
                                            <p:tgtEl>
                                              <p:spTgt spid="59"/>
                                            </p:tgtEl>
                                          </p:cBhvr>
                                        </p:animEffect>
                                      </p:childTnLst>
                                    </p:cTn>
                                  </p:par>
                                </p:childTnLst>
                              </p:cTn>
                            </p:par>
                            <p:par>
                              <p:cTn id="70" fill="hold">
                                <p:stCondLst>
                                  <p:cond delay="8450"/>
                                </p:stCondLst>
                                <p:childTnLst>
                                  <p:par>
                                    <p:cTn id="71" presetID="49" presetClass="entr" presetSubtype="0" decel="100000" fill="hold" nodeType="afterEffect">
                                      <p:stCondLst>
                                        <p:cond delay="0"/>
                                      </p:stCondLst>
                                      <p:childTnLst>
                                        <p:set>
                                          <p:cBhvr>
                                            <p:cTn id="72" dur="1" fill="hold">
                                              <p:stCondLst>
                                                <p:cond delay="0"/>
                                              </p:stCondLst>
                                            </p:cTn>
                                            <p:tgtEl>
                                              <p:spTgt spid="100"/>
                                            </p:tgtEl>
                                            <p:attrNameLst>
                                              <p:attrName>style.visibility</p:attrName>
                                            </p:attrNameLst>
                                          </p:cBhvr>
                                          <p:to>
                                            <p:strVal val="visible"/>
                                          </p:to>
                                        </p:set>
                                        <p:anim calcmode="lin" valueType="num">
                                          <p:cBhvr>
                                            <p:cTn id="73" dur="500" fill="hold"/>
                                            <p:tgtEl>
                                              <p:spTgt spid="100"/>
                                            </p:tgtEl>
                                            <p:attrNameLst>
                                              <p:attrName>ppt_w</p:attrName>
                                            </p:attrNameLst>
                                          </p:cBhvr>
                                          <p:tavLst>
                                            <p:tav tm="0">
                                              <p:val>
                                                <p:fltVal val="0"/>
                                              </p:val>
                                            </p:tav>
                                            <p:tav tm="100000">
                                              <p:val>
                                                <p:strVal val="#ppt_w"/>
                                              </p:val>
                                            </p:tav>
                                          </p:tavLst>
                                        </p:anim>
                                        <p:anim calcmode="lin" valueType="num">
                                          <p:cBhvr>
                                            <p:cTn id="74" dur="500" fill="hold"/>
                                            <p:tgtEl>
                                              <p:spTgt spid="100"/>
                                            </p:tgtEl>
                                            <p:attrNameLst>
                                              <p:attrName>ppt_h</p:attrName>
                                            </p:attrNameLst>
                                          </p:cBhvr>
                                          <p:tavLst>
                                            <p:tav tm="0">
                                              <p:val>
                                                <p:fltVal val="0"/>
                                              </p:val>
                                            </p:tav>
                                            <p:tav tm="100000">
                                              <p:val>
                                                <p:strVal val="#ppt_h"/>
                                              </p:val>
                                            </p:tav>
                                          </p:tavLst>
                                        </p:anim>
                                        <p:anim calcmode="lin" valueType="num">
                                          <p:cBhvr>
                                            <p:cTn id="75" dur="500" fill="hold"/>
                                            <p:tgtEl>
                                              <p:spTgt spid="100"/>
                                            </p:tgtEl>
                                            <p:attrNameLst>
                                              <p:attrName>style.rotation</p:attrName>
                                            </p:attrNameLst>
                                          </p:cBhvr>
                                          <p:tavLst>
                                            <p:tav tm="0">
                                              <p:val>
                                                <p:fltVal val="360"/>
                                              </p:val>
                                            </p:tav>
                                            <p:tav tm="100000">
                                              <p:val>
                                                <p:fltVal val="0"/>
                                              </p:val>
                                            </p:tav>
                                          </p:tavLst>
                                        </p:anim>
                                        <p:animEffect transition="in" filter="fade">
                                          <p:cBhvr>
                                            <p:cTn id="76"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55" grpId="0"/>
          <p:bldP spid="56" grpId="0"/>
          <p:bldP spid="57" grpId="0"/>
          <p:bldP spid="58" grpId="0"/>
          <p:bldP spid="59" grpId="0"/>
          <p:bldP spid="60"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a:extLst>
              <a:ext uri="{FF2B5EF4-FFF2-40B4-BE49-F238E27FC236}">
                <a16:creationId xmlns:a16="http://schemas.microsoft.com/office/drawing/2014/main" xmlns="" id="{0EDC6085-0EF2-4BF5-A1D7-E066C2AD275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0141107" flipH="1">
            <a:off x="6040812" y="-1209607"/>
            <a:ext cx="5558727" cy="5742406"/>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04</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语言能力</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four</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2" name="MH_Text_1">
            <a:extLst>
              <a:ext uri="{FF2B5EF4-FFF2-40B4-BE49-F238E27FC236}">
                <a16:creationId xmlns:a16="http://schemas.microsoft.com/office/drawing/2014/main" xmlns="" id="{CEC474A1-FCC4-46AC-8CCE-9A33D7C59D4D}"/>
              </a:ext>
            </a:extLst>
          </p:cNvPr>
          <p:cNvSpPr txBox="1">
            <a:spLocks noChangeArrowheads="1"/>
          </p:cNvSpPr>
          <p:nvPr>
            <p:custDataLst>
              <p:tags r:id="rId1"/>
            </p:custDataLst>
          </p:nvPr>
        </p:nvSpPr>
        <p:spPr bwMode="auto">
          <a:xfrm>
            <a:off x="1227280" y="5846133"/>
            <a:ext cx="1927366" cy="88930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ts val="16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点击输入您的文字内容，或复制粘贴具体文本，</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3" name="MH_SubTitle_1">
            <a:extLst>
              <a:ext uri="{FF2B5EF4-FFF2-40B4-BE49-F238E27FC236}">
                <a16:creationId xmlns:a16="http://schemas.microsoft.com/office/drawing/2014/main" xmlns="" id="{460D006A-4F05-495F-A242-6E64E7B605F7}"/>
              </a:ext>
            </a:extLst>
          </p:cNvPr>
          <p:cNvSpPr txBox="1">
            <a:spLocks noChangeArrowheads="1"/>
          </p:cNvSpPr>
          <p:nvPr>
            <p:custDataLst>
              <p:tags r:id="rId2"/>
            </p:custDataLst>
          </p:nvPr>
        </p:nvSpPr>
        <p:spPr bwMode="auto">
          <a:xfrm>
            <a:off x="991311" y="5281957"/>
            <a:ext cx="231357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en-US" altLang="zh-CN" sz="1600" dirty="0">
                <a:solidFill>
                  <a:schemeClr val="tx1"/>
                </a:solidFill>
                <a:latin typeface="微软雅黑" panose="020B0503020204020204" pitchFamily="34" charset="-122"/>
                <a:ea typeface="微软雅黑" panose="020B0503020204020204" pitchFamily="34" charset="-122"/>
                <a:sym typeface="+mn-lt"/>
              </a:rPr>
              <a:t>TOFEL</a:t>
            </a:r>
            <a:r>
              <a:rPr lang="zh-CN" altLang="en-US" sz="1600" dirty="0">
                <a:solidFill>
                  <a:schemeClr val="tx1"/>
                </a:solidFill>
                <a:latin typeface="微软雅黑" panose="020B0503020204020204" pitchFamily="34" charset="-122"/>
                <a:ea typeface="微软雅黑" panose="020B0503020204020204" pitchFamily="34" charset="-122"/>
                <a:sym typeface="+mn-lt"/>
              </a:rPr>
              <a:t>考试</a:t>
            </a:r>
            <a:r>
              <a:rPr lang="en-US" altLang="zh-CN" sz="1600" dirty="0">
                <a:solidFill>
                  <a:schemeClr val="tx1"/>
                </a:solidFill>
                <a:latin typeface="微软雅黑" panose="020B0503020204020204" pitchFamily="34" charset="-122"/>
                <a:ea typeface="微软雅黑" panose="020B0503020204020204" pitchFamily="34" charset="-122"/>
                <a:sym typeface="+mn-lt"/>
              </a:rPr>
              <a:t>120</a:t>
            </a:r>
            <a:r>
              <a:rPr lang="zh-CN" altLang="en-US" sz="1600" dirty="0">
                <a:solidFill>
                  <a:schemeClr val="tx1"/>
                </a:solidFill>
                <a:latin typeface="微软雅黑" panose="020B0503020204020204" pitchFamily="34" charset="-122"/>
                <a:ea typeface="微软雅黑" panose="020B0503020204020204" pitchFamily="34" charset="-122"/>
                <a:sym typeface="+mn-lt"/>
              </a:rPr>
              <a:t>分</a:t>
            </a:r>
          </a:p>
        </p:txBody>
      </p:sp>
      <p:sp>
        <p:nvSpPr>
          <p:cNvPr id="154" name="MH_Text_1">
            <a:extLst>
              <a:ext uri="{FF2B5EF4-FFF2-40B4-BE49-F238E27FC236}">
                <a16:creationId xmlns:a16="http://schemas.microsoft.com/office/drawing/2014/main" xmlns="" id="{DD342AC8-B336-40A3-9F14-BADE59341714}"/>
              </a:ext>
            </a:extLst>
          </p:cNvPr>
          <p:cNvSpPr txBox="1">
            <a:spLocks noChangeArrowheads="1"/>
          </p:cNvSpPr>
          <p:nvPr>
            <p:custDataLst>
              <p:tags r:id="rId3"/>
            </p:custDataLst>
          </p:nvPr>
        </p:nvSpPr>
        <p:spPr bwMode="auto">
          <a:xfrm>
            <a:off x="4810513" y="5810457"/>
            <a:ext cx="2039989" cy="6652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gn="ctr">
              <a:lnSpc>
                <a:spcPts val="1600"/>
              </a:lnSpc>
            </a:pPr>
            <a:r>
              <a:rPr lang="zh-CN" altLang="en-US" sz="1200" dirty="0">
                <a:solidFill>
                  <a:schemeClr val="bg1"/>
                </a:solidFill>
                <a:latin typeface="微软雅黑" panose="020B0503020204020204" pitchFamily="34" charset="-122"/>
                <a:ea typeface="微软雅黑" panose="020B0503020204020204" pitchFamily="34" charset="-122"/>
                <a:sym typeface="+mn-lt"/>
              </a:rPr>
              <a:t>您</a:t>
            </a:r>
            <a:r>
              <a:rPr lang="zh-CN" altLang="en-US" sz="1200" dirty="0">
                <a:solidFill>
                  <a:schemeClr val="bg1"/>
                </a:solidFill>
                <a:latin typeface="微软雅黑" panose="020B0503020204020204" pitchFamily="34" charset="-122"/>
                <a:ea typeface="微软雅黑" panose="020B0503020204020204" pitchFamily="34" charset="-122"/>
              </a:rPr>
              <a:t>点击输入您的文字内容，或复制粘贴具体文本，</a:t>
            </a:r>
            <a:endParaRPr lang="en-US" altLang="zh-CN" sz="1200" dirty="0">
              <a:solidFill>
                <a:schemeClr val="bg1"/>
              </a:solidFill>
              <a:latin typeface="微软雅黑" panose="020B0503020204020204" pitchFamily="34" charset="-122"/>
              <a:ea typeface="微软雅黑" panose="020B0503020204020204" pitchFamily="34" charset="-122"/>
            </a:endParaRPr>
          </a:p>
        </p:txBody>
      </p:sp>
      <p:sp>
        <p:nvSpPr>
          <p:cNvPr id="155" name="MH_SubTitle_1">
            <a:extLst>
              <a:ext uri="{FF2B5EF4-FFF2-40B4-BE49-F238E27FC236}">
                <a16:creationId xmlns:a16="http://schemas.microsoft.com/office/drawing/2014/main" xmlns="" id="{3A168660-BB7F-4027-B45F-5897C9D85ABA}"/>
              </a:ext>
            </a:extLst>
          </p:cNvPr>
          <p:cNvSpPr txBox="1">
            <a:spLocks noChangeArrowheads="1"/>
          </p:cNvSpPr>
          <p:nvPr>
            <p:custDataLst>
              <p:tags r:id="rId4"/>
            </p:custDataLst>
          </p:nvPr>
        </p:nvSpPr>
        <p:spPr bwMode="auto">
          <a:xfrm>
            <a:off x="4649718" y="5281957"/>
            <a:ext cx="2362935"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Clr>
                <a:schemeClr val="accent2"/>
              </a:buClr>
              <a:buNone/>
            </a:pPr>
            <a:r>
              <a:rPr lang="zh-CN" altLang="en-US" sz="1600" dirty="0">
                <a:solidFill>
                  <a:schemeClr val="bg1"/>
                </a:solidFill>
                <a:latin typeface="微软雅黑" panose="020B0503020204020204" pitchFamily="34" charset="-122"/>
                <a:ea typeface="微软雅黑" panose="020B0503020204020204" pitchFamily="34" charset="-122"/>
                <a:sym typeface="+mn-lt"/>
              </a:rPr>
              <a:t>普通话水平</a:t>
            </a:r>
            <a:r>
              <a:rPr lang="en-US" altLang="zh-CN" sz="1600" dirty="0">
                <a:solidFill>
                  <a:schemeClr val="bg1"/>
                </a:solidFill>
                <a:latin typeface="微软雅黑" panose="020B0503020204020204" pitchFamily="34" charset="-122"/>
                <a:ea typeface="微软雅黑" panose="020B0503020204020204" pitchFamily="34" charset="-122"/>
                <a:sym typeface="+mn-lt"/>
              </a:rPr>
              <a:t>1</a:t>
            </a:r>
            <a:r>
              <a:rPr lang="zh-CN" altLang="en-US" sz="1600" dirty="0">
                <a:solidFill>
                  <a:schemeClr val="bg1"/>
                </a:solidFill>
                <a:latin typeface="微软雅黑" panose="020B0503020204020204" pitchFamily="34" charset="-122"/>
                <a:ea typeface="微软雅黑" panose="020B0503020204020204" pitchFamily="34" charset="-122"/>
                <a:sym typeface="+mn-lt"/>
              </a:rPr>
              <a:t>级甲等</a:t>
            </a:r>
          </a:p>
        </p:txBody>
      </p:sp>
      <p:sp>
        <p:nvSpPr>
          <p:cNvPr id="156" name="MH_Text_1">
            <a:extLst>
              <a:ext uri="{FF2B5EF4-FFF2-40B4-BE49-F238E27FC236}">
                <a16:creationId xmlns:a16="http://schemas.microsoft.com/office/drawing/2014/main" xmlns="" id="{7DB2F685-6DBD-4B71-9243-E3C9FD3C3F3C}"/>
              </a:ext>
            </a:extLst>
          </p:cNvPr>
          <p:cNvSpPr txBox="1">
            <a:spLocks noChangeArrowheads="1"/>
          </p:cNvSpPr>
          <p:nvPr>
            <p:custDataLst>
              <p:tags r:id="rId5"/>
            </p:custDataLst>
          </p:nvPr>
        </p:nvSpPr>
        <p:spPr bwMode="auto">
          <a:xfrm>
            <a:off x="8370703" y="5806851"/>
            <a:ext cx="2006047" cy="94721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lIns="0" tIns="0" rIns="0" bIns="0">
            <a:noAutofit/>
          </a:bodyPr>
          <a:lstStyle>
            <a:defPPr>
              <a:defRPr lang="zh-CN"/>
            </a:defPPr>
            <a:lvl1pPr fontAlgn="auto">
              <a:lnSpc>
                <a:spcPts val="2100"/>
              </a:lnSpc>
              <a:spcBef>
                <a:spcPts val="0"/>
              </a:spcBef>
              <a:spcAft>
                <a:spcPts val="0"/>
              </a:spcAft>
              <a:defRPr sz="1600">
                <a:solidFill>
                  <a:prstClr val="white">
                    <a:lumMod val="50000"/>
                  </a:prstClr>
                </a:solidFill>
                <a:latin typeface="Arial"/>
                <a:cs typeface="+mn-ea"/>
              </a:defRPr>
            </a:lvl1pPr>
            <a:lvl2pPr marL="457200" fontAlgn="base">
              <a:spcBef>
                <a:spcPct val="0"/>
              </a:spcBef>
              <a:spcAft>
                <a:spcPct val="0"/>
              </a:spcAft>
              <a:defRPr>
                <a:latin typeface="Calibri" panose="020F0502020204030204" pitchFamily="34" charset="0"/>
                <a:cs typeface="Arial" panose="020B0604020202020204" pitchFamily="34" charset="0"/>
              </a:defRPr>
            </a:lvl2pPr>
            <a:lvl3pPr marL="914400" fontAlgn="base">
              <a:spcBef>
                <a:spcPct val="0"/>
              </a:spcBef>
              <a:spcAft>
                <a:spcPct val="0"/>
              </a:spcAft>
              <a:defRPr>
                <a:latin typeface="Calibri" panose="020F0502020204030204" pitchFamily="34" charset="0"/>
                <a:cs typeface="Arial" panose="020B0604020202020204" pitchFamily="34" charset="0"/>
              </a:defRPr>
            </a:lvl3pPr>
            <a:lvl4pPr marL="1371600" fontAlgn="base">
              <a:spcBef>
                <a:spcPct val="0"/>
              </a:spcBef>
              <a:spcAft>
                <a:spcPct val="0"/>
              </a:spcAft>
              <a:defRPr>
                <a:latin typeface="Calibri" panose="020F0502020204030204" pitchFamily="34" charset="0"/>
                <a:cs typeface="Arial" panose="020B0604020202020204" pitchFamily="34" charset="0"/>
              </a:defRPr>
            </a:lvl4pPr>
            <a:lvl5pPr marL="1828800" fontAlgn="base">
              <a:spcBef>
                <a:spcPct val="0"/>
              </a:spcBef>
              <a:spcAft>
                <a:spcPct val="0"/>
              </a:spcAft>
              <a:defRPr>
                <a:latin typeface="Calibri" panose="020F0502020204030204" pitchFamily="34" charset="0"/>
                <a:cs typeface="Arial" panose="020B0604020202020204" pitchFamily="34" charset="0"/>
              </a:defRPr>
            </a:lvl5pPr>
            <a:lvl6pPr marL="2286000" defTabSz="914400">
              <a:defRPr>
                <a:latin typeface="Calibri" panose="020F0502020204030204" pitchFamily="34" charset="0"/>
                <a:cs typeface="Arial" panose="020B0604020202020204" pitchFamily="34" charset="0"/>
              </a:defRPr>
            </a:lvl6pPr>
            <a:lvl7pPr marL="2743200" defTabSz="914400">
              <a:defRPr>
                <a:latin typeface="Calibri" panose="020F0502020204030204" pitchFamily="34" charset="0"/>
                <a:cs typeface="Arial" panose="020B0604020202020204" pitchFamily="34" charset="0"/>
              </a:defRPr>
            </a:lvl7pPr>
            <a:lvl8pPr marL="3200400" defTabSz="914400">
              <a:defRPr>
                <a:latin typeface="Calibri" panose="020F0502020204030204" pitchFamily="34" charset="0"/>
                <a:cs typeface="Arial" panose="020B0604020202020204" pitchFamily="34" charset="0"/>
              </a:defRPr>
            </a:lvl8pPr>
            <a:lvl9pPr marL="3657600" defTabSz="914400">
              <a:defRPr>
                <a:latin typeface="Calibri" panose="020F0502020204030204" pitchFamily="34" charset="0"/>
                <a:cs typeface="Arial" panose="020B0604020202020204" pitchFamily="34" charset="0"/>
              </a:defRPr>
            </a:lvl9pPr>
          </a:lstStyle>
          <a:p>
            <a:pPr algn="ctr">
              <a:lnSpc>
                <a:spcPts val="16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sym typeface="+mn-lt"/>
              </a:rPr>
              <a:t>您点击输入您的文字内容，或复制粘贴具体文本，</a:t>
            </a:r>
          </a:p>
        </p:txBody>
      </p:sp>
      <p:sp>
        <p:nvSpPr>
          <p:cNvPr id="157" name="MH_SubTitle_1">
            <a:extLst>
              <a:ext uri="{FF2B5EF4-FFF2-40B4-BE49-F238E27FC236}">
                <a16:creationId xmlns:a16="http://schemas.microsoft.com/office/drawing/2014/main" xmlns="" id="{81F8A727-5EFD-4C06-8DD7-22E1012F8A76}"/>
              </a:ext>
            </a:extLst>
          </p:cNvPr>
          <p:cNvSpPr txBox="1">
            <a:spLocks noChangeArrowheads="1"/>
          </p:cNvSpPr>
          <p:nvPr>
            <p:custDataLst>
              <p:tags r:id="rId6"/>
            </p:custDataLst>
          </p:nvPr>
        </p:nvSpPr>
        <p:spPr bwMode="auto">
          <a:xfrm>
            <a:off x="8409693" y="5281957"/>
            <a:ext cx="1917653" cy="431007"/>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1600" dirty="0">
                <a:solidFill>
                  <a:schemeClr val="tx1"/>
                </a:solidFill>
                <a:latin typeface="微软雅黑" panose="020B0503020204020204" pitchFamily="34" charset="-122"/>
                <a:ea typeface="微软雅黑" panose="020B0503020204020204" pitchFamily="34" charset="-122"/>
                <a:sym typeface="+mn-lt"/>
              </a:rPr>
              <a:t>满足正常交流</a:t>
            </a:r>
          </a:p>
        </p:txBody>
      </p:sp>
      <p:sp>
        <p:nvSpPr>
          <p:cNvPr id="158" name="Freeform 1">
            <a:extLst>
              <a:ext uri="{FF2B5EF4-FFF2-40B4-BE49-F238E27FC236}">
                <a16:creationId xmlns:a16="http://schemas.microsoft.com/office/drawing/2014/main" xmlns="" id="{6A11F5AF-93DF-4100-A4C5-56F76952547E}"/>
              </a:ext>
            </a:extLst>
          </p:cNvPr>
          <p:cNvSpPr/>
          <p:nvPr/>
        </p:nvSpPr>
        <p:spPr bwMode="auto">
          <a:xfrm>
            <a:off x="1360277" y="3335680"/>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zh-CN" altLang="en-US" sz="4000" dirty="0">
                <a:solidFill>
                  <a:prstClr val="white"/>
                </a:solidFill>
                <a:latin typeface="微软雅黑" panose="020B0503020204020204" pitchFamily="34" charset="-122"/>
                <a:ea typeface="微软雅黑" panose="020B0503020204020204" pitchFamily="34" charset="-122"/>
              </a:rPr>
              <a:t>汉语</a:t>
            </a:r>
          </a:p>
        </p:txBody>
      </p:sp>
      <p:sp>
        <p:nvSpPr>
          <p:cNvPr id="159" name="Freeform 2">
            <a:extLst>
              <a:ext uri="{FF2B5EF4-FFF2-40B4-BE49-F238E27FC236}">
                <a16:creationId xmlns:a16="http://schemas.microsoft.com/office/drawing/2014/main" xmlns="" id="{8A22B488-67F8-465E-8ACE-27488FBD612C}"/>
              </a:ext>
            </a:extLst>
          </p:cNvPr>
          <p:cNvSpPr/>
          <p:nvPr/>
        </p:nvSpPr>
        <p:spPr bwMode="auto">
          <a:xfrm>
            <a:off x="2424601" y="3280080"/>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60" name="组合 159">
            <a:extLst>
              <a:ext uri="{FF2B5EF4-FFF2-40B4-BE49-F238E27FC236}">
                <a16:creationId xmlns:a16="http://schemas.microsoft.com/office/drawing/2014/main" xmlns="" id="{52DFBB97-993C-460B-B938-06E21D7D9455}"/>
              </a:ext>
            </a:extLst>
          </p:cNvPr>
          <p:cNvGrpSpPr/>
          <p:nvPr/>
        </p:nvGrpSpPr>
        <p:grpSpPr>
          <a:xfrm>
            <a:off x="2533776" y="3429870"/>
            <a:ext cx="356106" cy="347186"/>
            <a:chOff x="5753100" y="4821238"/>
            <a:chExt cx="760413" cy="741362"/>
          </a:xfrm>
          <a:solidFill>
            <a:srgbClr val="C00000"/>
          </a:solidFill>
        </p:grpSpPr>
        <p:sp>
          <p:nvSpPr>
            <p:cNvPr id="161" name="Freeform 915">
              <a:extLst>
                <a:ext uri="{FF2B5EF4-FFF2-40B4-BE49-F238E27FC236}">
                  <a16:creationId xmlns:a16="http://schemas.microsoft.com/office/drawing/2014/main" xmlns="" id="{0C61DE75-E83D-40AF-BA96-1A4A8C68DE43}"/>
                </a:ext>
              </a:extLst>
            </p:cNvPr>
            <p:cNvSpPr/>
            <p:nvPr/>
          </p:nvSpPr>
          <p:spPr bwMode="auto">
            <a:xfrm>
              <a:off x="6064250" y="4821238"/>
              <a:ext cx="104775" cy="123825"/>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916">
              <a:extLst>
                <a:ext uri="{FF2B5EF4-FFF2-40B4-BE49-F238E27FC236}">
                  <a16:creationId xmlns:a16="http://schemas.microsoft.com/office/drawing/2014/main" xmlns="" id="{C0583A3D-316F-45DC-9706-1ABD1325009F}"/>
                </a:ext>
              </a:extLst>
            </p:cNvPr>
            <p:cNvSpPr/>
            <p:nvPr/>
          </p:nvSpPr>
          <p:spPr bwMode="auto">
            <a:xfrm>
              <a:off x="5838825" y="4929188"/>
              <a:ext cx="471488" cy="49212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917">
              <a:extLst>
                <a:ext uri="{FF2B5EF4-FFF2-40B4-BE49-F238E27FC236}">
                  <a16:creationId xmlns:a16="http://schemas.microsoft.com/office/drawing/2014/main" xmlns="" id="{A0DF475D-CA79-4057-B40B-C1894198AD64}"/>
                </a:ext>
              </a:extLst>
            </p:cNvPr>
            <p:cNvSpPr>
              <a:spLocks noEditPoints="1"/>
            </p:cNvSpPr>
            <p:nvPr/>
          </p:nvSpPr>
          <p:spPr bwMode="auto">
            <a:xfrm>
              <a:off x="5753100" y="5135563"/>
              <a:ext cx="168275" cy="153988"/>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918">
              <a:extLst>
                <a:ext uri="{FF2B5EF4-FFF2-40B4-BE49-F238E27FC236}">
                  <a16:creationId xmlns:a16="http://schemas.microsoft.com/office/drawing/2014/main" xmlns="" id="{8A5CDA41-3E85-4242-A726-24E9F0B54D00}"/>
                </a:ext>
              </a:extLst>
            </p:cNvPr>
            <p:cNvSpPr/>
            <p:nvPr/>
          </p:nvSpPr>
          <p:spPr bwMode="auto">
            <a:xfrm>
              <a:off x="5764213" y="5105400"/>
              <a:ext cx="749300" cy="457200"/>
            </a:xfrm>
            <a:custGeom>
              <a:avLst/>
              <a:gdLst>
                <a:gd name="T0" fmla="*/ 472 w 472"/>
                <a:gd name="T1" fmla="*/ 0 h 288"/>
                <a:gd name="T2" fmla="*/ 389 w 472"/>
                <a:gd name="T3" fmla="*/ 33 h 288"/>
                <a:gd name="T4" fmla="*/ 406 w 472"/>
                <a:gd name="T5" fmla="*/ 45 h 288"/>
                <a:gd name="T6" fmla="*/ 302 w 472"/>
                <a:gd name="T7" fmla="*/ 156 h 288"/>
                <a:gd name="T8" fmla="*/ 210 w 472"/>
                <a:gd name="T9" fmla="*/ 147 h 288"/>
                <a:gd name="T10" fmla="*/ 137 w 472"/>
                <a:gd name="T11" fmla="*/ 222 h 288"/>
                <a:gd name="T12" fmla="*/ 61 w 472"/>
                <a:gd name="T13" fmla="*/ 184 h 288"/>
                <a:gd name="T14" fmla="*/ 0 w 472"/>
                <a:gd name="T15" fmla="*/ 262 h 288"/>
                <a:gd name="T16" fmla="*/ 33 w 472"/>
                <a:gd name="T17" fmla="*/ 288 h 288"/>
                <a:gd name="T18" fmla="*/ 73 w 472"/>
                <a:gd name="T19" fmla="*/ 239 h 288"/>
                <a:gd name="T20" fmla="*/ 146 w 472"/>
                <a:gd name="T21" fmla="*/ 274 h 288"/>
                <a:gd name="T22" fmla="*/ 226 w 472"/>
                <a:gd name="T23" fmla="*/ 191 h 288"/>
                <a:gd name="T24" fmla="*/ 318 w 472"/>
                <a:gd name="T25" fmla="*/ 201 h 288"/>
                <a:gd name="T26" fmla="*/ 441 w 472"/>
                <a:gd name="T27" fmla="*/ 71 h 288"/>
                <a:gd name="T28" fmla="*/ 465 w 472"/>
                <a:gd name="T29" fmla="*/ 88 h 288"/>
                <a:gd name="T30" fmla="*/ 472 w 472"/>
                <a:gd name="T3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288">
                  <a:moveTo>
                    <a:pt x="472" y="0"/>
                  </a:moveTo>
                  <a:lnTo>
                    <a:pt x="389" y="33"/>
                  </a:lnTo>
                  <a:lnTo>
                    <a:pt x="406" y="45"/>
                  </a:lnTo>
                  <a:lnTo>
                    <a:pt x="302" y="156"/>
                  </a:lnTo>
                  <a:lnTo>
                    <a:pt x="210" y="147"/>
                  </a:lnTo>
                  <a:lnTo>
                    <a:pt x="137" y="222"/>
                  </a:lnTo>
                  <a:lnTo>
                    <a:pt x="61" y="184"/>
                  </a:lnTo>
                  <a:lnTo>
                    <a:pt x="0" y="262"/>
                  </a:lnTo>
                  <a:lnTo>
                    <a:pt x="33" y="288"/>
                  </a:lnTo>
                  <a:lnTo>
                    <a:pt x="73" y="239"/>
                  </a:lnTo>
                  <a:lnTo>
                    <a:pt x="146" y="274"/>
                  </a:lnTo>
                  <a:lnTo>
                    <a:pt x="226" y="191"/>
                  </a:lnTo>
                  <a:lnTo>
                    <a:pt x="318" y="201"/>
                  </a:lnTo>
                  <a:lnTo>
                    <a:pt x="441" y="71"/>
                  </a:lnTo>
                  <a:lnTo>
                    <a:pt x="465" y="88"/>
                  </a:lnTo>
                  <a:lnTo>
                    <a:pt x="47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65" name="Freeform 1">
            <a:extLst>
              <a:ext uri="{FF2B5EF4-FFF2-40B4-BE49-F238E27FC236}">
                <a16:creationId xmlns:a16="http://schemas.microsoft.com/office/drawing/2014/main" xmlns="" id="{C7DFC652-9CFD-455C-A033-1D85DDD965EB}"/>
              </a:ext>
            </a:extLst>
          </p:cNvPr>
          <p:cNvSpPr/>
          <p:nvPr/>
        </p:nvSpPr>
        <p:spPr bwMode="auto">
          <a:xfrm>
            <a:off x="4930519" y="3259712"/>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chemeClr val="bg1"/>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zh-CN" altLang="en-US" sz="4000" dirty="0">
                <a:solidFill>
                  <a:schemeClr val="tx1"/>
                </a:solidFill>
                <a:latin typeface="微软雅黑" panose="020B0503020204020204" pitchFamily="34" charset="-122"/>
                <a:ea typeface="微软雅黑" panose="020B0503020204020204" pitchFamily="34" charset="-122"/>
              </a:rPr>
              <a:t>英语</a:t>
            </a:r>
          </a:p>
        </p:txBody>
      </p:sp>
      <p:sp>
        <p:nvSpPr>
          <p:cNvPr id="166" name="Freeform 2">
            <a:extLst>
              <a:ext uri="{FF2B5EF4-FFF2-40B4-BE49-F238E27FC236}">
                <a16:creationId xmlns:a16="http://schemas.microsoft.com/office/drawing/2014/main" xmlns="" id="{117511A3-18F7-487D-BC17-139F4ACFAE24}"/>
              </a:ext>
            </a:extLst>
          </p:cNvPr>
          <p:cNvSpPr/>
          <p:nvPr/>
        </p:nvSpPr>
        <p:spPr bwMode="auto">
          <a:xfrm>
            <a:off x="5994843" y="3204112"/>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67" name="组合 166">
            <a:extLst>
              <a:ext uri="{FF2B5EF4-FFF2-40B4-BE49-F238E27FC236}">
                <a16:creationId xmlns:a16="http://schemas.microsoft.com/office/drawing/2014/main" xmlns="" id="{06DAADB5-62EA-446B-BAE5-401C9472CC8C}"/>
              </a:ext>
            </a:extLst>
          </p:cNvPr>
          <p:cNvGrpSpPr/>
          <p:nvPr/>
        </p:nvGrpSpPr>
        <p:grpSpPr>
          <a:xfrm>
            <a:off x="6175368" y="3361549"/>
            <a:ext cx="213406" cy="331890"/>
            <a:chOff x="4278313" y="6613525"/>
            <a:chExt cx="503238" cy="782638"/>
          </a:xfrm>
          <a:solidFill>
            <a:schemeClr val="tx1"/>
          </a:solidFill>
        </p:grpSpPr>
        <p:sp>
          <p:nvSpPr>
            <p:cNvPr id="168" name="Freeform 913">
              <a:extLst>
                <a:ext uri="{FF2B5EF4-FFF2-40B4-BE49-F238E27FC236}">
                  <a16:creationId xmlns:a16="http://schemas.microsoft.com/office/drawing/2014/main" xmlns="" id="{1F73D5FC-75AE-4CDD-A462-090F74C0CC88}"/>
                </a:ext>
              </a:extLst>
            </p:cNvPr>
            <p:cNvSpPr>
              <a:spLocks noEditPoints="1"/>
            </p:cNvSpPr>
            <p:nvPr/>
          </p:nvSpPr>
          <p:spPr bwMode="auto">
            <a:xfrm>
              <a:off x="4278313" y="6613525"/>
              <a:ext cx="503238" cy="782638"/>
            </a:xfrm>
            <a:custGeom>
              <a:avLst/>
              <a:gdLst>
                <a:gd name="T0" fmla="*/ 67 w 134"/>
                <a:gd name="T1" fmla="*/ 0 h 209"/>
                <a:gd name="T2" fmla="*/ 0 w 134"/>
                <a:gd name="T3" fmla="*/ 74 h 209"/>
                <a:gd name="T4" fmla="*/ 31 w 134"/>
                <a:gd name="T5" fmla="*/ 163 h 209"/>
                <a:gd name="T6" fmla="*/ 51 w 134"/>
                <a:gd name="T7" fmla="*/ 169 h 209"/>
                <a:gd name="T8" fmla="*/ 31 w 134"/>
                <a:gd name="T9" fmla="*/ 175 h 209"/>
                <a:gd name="T10" fmla="*/ 34 w 134"/>
                <a:gd name="T11" fmla="*/ 180 h 209"/>
                <a:gd name="T12" fmla="*/ 31 w 134"/>
                <a:gd name="T13" fmla="*/ 185 h 209"/>
                <a:gd name="T14" fmla="*/ 34 w 134"/>
                <a:gd name="T15" fmla="*/ 190 h 209"/>
                <a:gd name="T16" fmla="*/ 47 w 134"/>
                <a:gd name="T17" fmla="*/ 203 h 209"/>
                <a:gd name="T18" fmla="*/ 78 w 134"/>
                <a:gd name="T19" fmla="*/ 209 h 209"/>
                <a:gd name="T20" fmla="*/ 102 w 134"/>
                <a:gd name="T21" fmla="*/ 190 h 209"/>
                <a:gd name="T22" fmla="*/ 100 w 134"/>
                <a:gd name="T23" fmla="*/ 185 h 209"/>
                <a:gd name="T24" fmla="*/ 102 w 134"/>
                <a:gd name="T25" fmla="*/ 180 h 209"/>
                <a:gd name="T26" fmla="*/ 100 w 134"/>
                <a:gd name="T27" fmla="*/ 175 h 209"/>
                <a:gd name="T28" fmla="*/ 102 w 134"/>
                <a:gd name="T29" fmla="*/ 169 h 209"/>
                <a:gd name="T30" fmla="*/ 84 w 134"/>
                <a:gd name="T31" fmla="*/ 163 h 209"/>
                <a:gd name="T32" fmla="*/ 107 w 134"/>
                <a:gd name="T33" fmla="*/ 134 h 209"/>
                <a:gd name="T34" fmla="*/ 134 w 134"/>
                <a:gd name="T35" fmla="*/ 68 h 209"/>
                <a:gd name="T36" fmla="*/ 68 w 134"/>
                <a:gd name="T37" fmla="*/ 118 h 209"/>
                <a:gd name="T38" fmla="*/ 66 w 134"/>
                <a:gd name="T39" fmla="*/ 152 h 209"/>
                <a:gd name="T40" fmla="*/ 66 w 134"/>
                <a:gd name="T41" fmla="*/ 169 h 209"/>
                <a:gd name="T42" fmla="*/ 69 w 134"/>
                <a:gd name="T43" fmla="*/ 163 h 209"/>
                <a:gd name="T44" fmla="*/ 66 w 134"/>
                <a:gd name="T45" fmla="*/ 169 h 209"/>
                <a:gd name="T46" fmla="*/ 122 w 134"/>
                <a:gd name="T47" fmla="*/ 78 h 209"/>
                <a:gd name="T48" fmla="*/ 98 w 134"/>
                <a:gd name="T49" fmla="*/ 126 h 209"/>
                <a:gd name="T50" fmla="*/ 85 w 134"/>
                <a:gd name="T51" fmla="*/ 152 h 209"/>
                <a:gd name="T52" fmla="*/ 85 w 134"/>
                <a:gd name="T53" fmla="*/ 118 h 209"/>
                <a:gd name="T54" fmla="*/ 86 w 134"/>
                <a:gd name="T55" fmla="*/ 118 h 209"/>
                <a:gd name="T56" fmla="*/ 89 w 134"/>
                <a:gd name="T57" fmla="*/ 66 h 209"/>
                <a:gd name="T58" fmla="*/ 76 w 134"/>
                <a:gd name="T59" fmla="*/ 59 h 209"/>
                <a:gd name="T60" fmla="*/ 81 w 134"/>
                <a:gd name="T61" fmla="*/ 63 h 209"/>
                <a:gd name="T62" fmla="*/ 78 w 134"/>
                <a:gd name="T63" fmla="*/ 71 h 209"/>
                <a:gd name="T64" fmla="*/ 70 w 134"/>
                <a:gd name="T65" fmla="*/ 65 h 209"/>
                <a:gd name="T66" fmla="*/ 69 w 134"/>
                <a:gd name="T67" fmla="*/ 59 h 209"/>
                <a:gd name="T68" fmla="*/ 63 w 134"/>
                <a:gd name="T69" fmla="*/ 64 h 209"/>
                <a:gd name="T70" fmla="*/ 63 w 134"/>
                <a:gd name="T71" fmla="*/ 87 h 209"/>
                <a:gd name="T72" fmla="*/ 58 w 134"/>
                <a:gd name="T73" fmla="*/ 66 h 209"/>
                <a:gd name="T74" fmla="*/ 57 w 134"/>
                <a:gd name="T75" fmla="*/ 59 h 209"/>
                <a:gd name="T76" fmla="*/ 51 w 134"/>
                <a:gd name="T77" fmla="*/ 60 h 209"/>
                <a:gd name="T78" fmla="*/ 41 w 134"/>
                <a:gd name="T79" fmla="*/ 117 h 209"/>
                <a:gd name="T80" fmla="*/ 48 w 134"/>
                <a:gd name="T81" fmla="*/ 118 h 209"/>
                <a:gd name="T82" fmla="*/ 49 w 134"/>
                <a:gd name="T83" fmla="*/ 118 h 209"/>
                <a:gd name="T84" fmla="*/ 43 w 134"/>
                <a:gd name="T85" fmla="*/ 152 h 209"/>
                <a:gd name="T86" fmla="*/ 12 w 134"/>
                <a:gd name="T87" fmla="*/ 78 h 209"/>
                <a:gd name="T88" fmla="*/ 11 w 134"/>
                <a:gd name="T89" fmla="*/ 70 h 209"/>
                <a:gd name="T90" fmla="*/ 67 w 134"/>
                <a:gd name="T91" fmla="*/ 12 h 209"/>
                <a:gd name="T92" fmla="*/ 122 w 134"/>
                <a:gd name="T93" fmla="*/ 70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34" h="209">
                  <a:moveTo>
                    <a:pt x="134" y="68"/>
                  </a:moveTo>
                  <a:cubicBezTo>
                    <a:pt x="134" y="30"/>
                    <a:pt x="104" y="0"/>
                    <a:pt x="67" y="0"/>
                  </a:cubicBezTo>
                  <a:cubicBezTo>
                    <a:pt x="30" y="0"/>
                    <a:pt x="0" y="30"/>
                    <a:pt x="0" y="68"/>
                  </a:cubicBezTo>
                  <a:cubicBezTo>
                    <a:pt x="0" y="70"/>
                    <a:pt x="0" y="72"/>
                    <a:pt x="0" y="74"/>
                  </a:cubicBezTo>
                  <a:cubicBezTo>
                    <a:pt x="0" y="75"/>
                    <a:pt x="1" y="101"/>
                    <a:pt x="27" y="134"/>
                  </a:cubicBezTo>
                  <a:cubicBezTo>
                    <a:pt x="34" y="143"/>
                    <a:pt x="31" y="163"/>
                    <a:pt x="31" y="163"/>
                  </a:cubicBezTo>
                  <a:cubicBezTo>
                    <a:pt x="37" y="163"/>
                    <a:pt x="44" y="163"/>
                    <a:pt x="51" y="163"/>
                  </a:cubicBezTo>
                  <a:cubicBezTo>
                    <a:pt x="51" y="169"/>
                    <a:pt x="51" y="169"/>
                    <a:pt x="51" y="169"/>
                  </a:cubicBezTo>
                  <a:cubicBezTo>
                    <a:pt x="31" y="169"/>
                    <a:pt x="31" y="169"/>
                    <a:pt x="31" y="169"/>
                  </a:cubicBezTo>
                  <a:cubicBezTo>
                    <a:pt x="31" y="175"/>
                    <a:pt x="31" y="175"/>
                    <a:pt x="31" y="175"/>
                  </a:cubicBezTo>
                  <a:cubicBezTo>
                    <a:pt x="34" y="175"/>
                    <a:pt x="34" y="175"/>
                    <a:pt x="34" y="175"/>
                  </a:cubicBezTo>
                  <a:cubicBezTo>
                    <a:pt x="34" y="180"/>
                    <a:pt x="34" y="180"/>
                    <a:pt x="34" y="180"/>
                  </a:cubicBezTo>
                  <a:cubicBezTo>
                    <a:pt x="31" y="180"/>
                    <a:pt x="31" y="180"/>
                    <a:pt x="31" y="180"/>
                  </a:cubicBezTo>
                  <a:cubicBezTo>
                    <a:pt x="31" y="185"/>
                    <a:pt x="31" y="185"/>
                    <a:pt x="31" y="185"/>
                  </a:cubicBezTo>
                  <a:cubicBezTo>
                    <a:pt x="34" y="185"/>
                    <a:pt x="34" y="185"/>
                    <a:pt x="34" y="185"/>
                  </a:cubicBezTo>
                  <a:cubicBezTo>
                    <a:pt x="34" y="190"/>
                    <a:pt x="34" y="190"/>
                    <a:pt x="34" y="190"/>
                  </a:cubicBezTo>
                  <a:cubicBezTo>
                    <a:pt x="32" y="190"/>
                    <a:pt x="32" y="190"/>
                    <a:pt x="32" y="190"/>
                  </a:cubicBezTo>
                  <a:cubicBezTo>
                    <a:pt x="32" y="197"/>
                    <a:pt x="38" y="203"/>
                    <a:pt x="47" y="203"/>
                  </a:cubicBezTo>
                  <a:cubicBezTo>
                    <a:pt x="48" y="207"/>
                    <a:pt x="52" y="209"/>
                    <a:pt x="56" y="209"/>
                  </a:cubicBezTo>
                  <a:cubicBezTo>
                    <a:pt x="78" y="209"/>
                    <a:pt x="78" y="209"/>
                    <a:pt x="78" y="209"/>
                  </a:cubicBezTo>
                  <a:cubicBezTo>
                    <a:pt x="82" y="209"/>
                    <a:pt x="86" y="207"/>
                    <a:pt x="87" y="203"/>
                  </a:cubicBezTo>
                  <a:cubicBezTo>
                    <a:pt x="95" y="203"/>
                    <a:pt x="102" y="197"/>
                    <a:pt x="102" y="190"/>
                  </a:cubicBezTo>
                  <a:cubicBezTo>
                    <a:pt x="100" y="190"/>
                    <a:pt x="100" y="190"/>
                    <a:pt x="100" y="190"/>
                  </a:cubicBezTo>
                  <a:cubicBezTo>
                    <a:pt x="100" y="185"/>
                    <a:pt x="100" y="185"/>
                    <a:pt x="100" y="185"/>
                  </a:cubicBezTo>
                  <a:cubicBezTo>
                    <a:pt x="102" y="185"/>
                    <a:pt x="102" y="185"/>
                    <a:pt x="102" y="185"/>
                  </a:cubicBezTo>
                  <a:cubicBezTo>
                    <a:pt x="102" y="180"/>
                    <a:pt x="102" y="180"/>
                    <a:pt x="102" y="180"/>
                  </a:cubicBezTo>
                  <a:cubicBezTo>
                    <a:pt x="100" y="180"/>
                    <a:pt x="100" y="180"/>
                    <a:pt x="100" y="180"/>
                  </a:cubicBezTo>
                  <a:cubicBezTo>
                    <a:pt x="100" y="175"/>
                    <a:pt x="100" y="175"/>
                    <a:pt x="100" y="175"/>
                  </a:cubicBezTo>
                  <a:cubicBezTo>
                    <a:pt x="102" y="175"/>
                    <a:pt x="102" y="175"/>
                    <a:pt x="102" y="175"/>
                  </a:cubicBezTo>
                  <a:cubicBezTo>
                    <a:pt x="102" y="169"/>
                    <a:pt x="102" y="169"/>
                    <a:pt x="102" y="169"/>
                  </a:cubicBezTo>
                  <a:cubicBezTo>
                    <a:pt x="84" y="169"/>
                    <a:pt x="84" y="169"/>
                    <a:pt x="84" y="169"/>
                  </a:cubicBezTo>
                  <a:cubicBezTo>
                    <a:pt x="84" y="167"/>
                    <a:pt x="84" y="165"/>
                    <a:pt x="84" y="163"/>
                  </a:cubicBezTo>
                  <a:cubicBezTo>
                    <a:pt x="91" y="163"/>
                    <a:pt x="97" y="163"/>
                    <a:pt x="103" y="163"/>
                  </a:cubicBezTo>
                  <a:cubicBezTo>
                    <a:pt x="103" y="163"/>
                    <a:pt x="100" y="143"/>
                    <a:pt x="107" y="134"/>
                  </a:cubicBezTo>
                  <a:cubicBezTo>
                    <a:pt x="133" y="101"/>
                    <a:pt x="134" y="75"/>
                    <a:pt x="134" y="74"/>
                  </a:cubicBezTo>
                  <a:cubicBezTo>
                    <a:pt x="134" y="72"/>
                    <a:pt x="134" y="70"/>
                    <a:pt x="134" y="68"/>
                  </a:cubicBezTo>
                  <a:close/>
                  <a:moveTo>
                    <a:pt x="66" y="118"/>
                  </a:moveTo>
                  <a:cubicBezTo>
                    <a:pt x="67" y="118"/>
                    <a:pt x="67" y="118"/>
                    <a:pt x="68" y="118"/>
                  </a:cubicBezTo>
                  <a:cubicBezTo>
                    <a:pt x="69" y="152"/>
                    <a:pt x="69" y="152"/>
                    <a:pt x="69" y="152"/>
                  </a:cubicBezTo>
                  <a:cubicBezTo>
                    <a:pt x="66" y="152"/>
                    <a:pt x="66" y="152"/>
                    <a:pt x="66" y="152"/>
                  </a:cubicBezTo>
                  <a:cubicBezTo>
                    <a:pt x="66" y="139"/>
                    <a:pt x="66" y="125"/>
                    <a:pt x="66" y="118"/>
                  </a:cubicBezTo>
                  <a:close/>
                  <a:moveTo>
                    <a:pt x="66" y="169"/>
                  </a:moveTo>
                  <a:cubicBezTo>
                    <a:pt x="66" y="167"/>
                    <a:pt x="66" y="165"/>
                    <a:pt x="66" y="163"/>
                  </a:cubicBezTo>
                  <a:cubicBezTo>
                    <a:pt x="67" y="163"/>
                    <a:pt x="68" y="163"/>
                    <a:pt x="69" y="163"/>
                  </a:cubicBezTo>
                  <a:cubicBezTo>
                    <a:pt x="69" y="169"/>
                    <a:pt x="69" y="169"/>
                    <a:pt x="69" y="169"/>
                  </a:cubicBezTo>
                  <a:lnTo>
                    <a:pt x="66" y="169"/>
                  </a:lnTo>
                  <a:close/>
                  <a:moveTo>
                    <a:pt x="122" y="70"/>
                  </a:moveTo>
                  <a:cubicBezTo>
                    <a:pt x="122" y="78"/>
                    <a:pt x="122" y="78"/>
                    <a:pt x="122" y="78"/>
                  </a:cubicBezTo>
                  <a:cubicBezTo>
                    <a:pt x="122" y="78"/>
                    <a:pt x="122" y="78"/>
                    <a:pt x="122" y="78"/>
                  </a:cubicBezTo>
                  <a:cubicBezTo>
                    <a:pt x="120" y="86"/>
                    <a:pt x="116" y="104"/>
                    <a:pt x="98" y="126"/>
                  </a:cubicBezTo>
                  <a:cubicBezTo>
                    <a:pt x="93" y="134"/>
                    <a:pt x="91" y="143"/>
                    <a:pt x="91" y="152"/>
                  </a:cubicBezTo>
                  <a:cubicBezTo>
                    <a:pt x="85" y="152"/>
                    <a:pt x="85" y="152"/>
                    <a:pt x="85" y="152"/>
                  </a:cubicBezTo>
                  <a:cubicBezTo>
                    <a:pt x="85" y="139"/>
                    <a:pt x="84" y="125"/>
                    <a:pt x="84" y="118"/>
                  </a:cubicBezTo>
                  <a:cubicBezTo>
                    <a:pt x="85" y="118"/>
                    <a:pt x="85" y="118"/>
                    <a:pt x="85" y="118"/>
                  </a:cubicBezTo>
                  <a:cubicBezTo>
                    <a:pt x="85" y="118"/>
                    <a:pt x="86" y="118"/>
                    <a:pt x="86" y="118"/>
                  </a:cubicBezTo>
                  <a:cubicBezTo>
                    <a:pt x="86" y="118"/>
                    <a:pt x="86" y="118"/>
                    <a:pt x="86" y="118"/>
                  </a:cubicBezTo>
                  <a:cubicBezTo>
                    <a:pt x="88" y="118"/>
                    <a:pt x="91" y="118"/>
                    <a:pt x="93" y="117"/>
                  </a:cubicBezTo>
                  <a:cubicBezTo>
                    <a:pt x="89" y="66"/>
                    <a:pt x="89" y="66"/>
                    <a:pt x="89" y="66"/>
                  </a:cubicBezTo>
                  <a:cubicBezTo>
                    <a:pt x="89" y="62"/>
                    <a:pt x="86" y="60"/>
                    <a:pt x="82" y="60"/>
                  </a:cubicBezTo>
                  <a:cubicBezTo>
                    <a:pt x="82" y="60"/>
                    <a:pt x="78" y="59"/>
                    <a:pt x="76" y="59"/>
                  </a:cubicBezTo>
                  <a:cubicBezTo>
                    <a:pt x="76" y="59"/>
                    <a:pt x="76" y="59"/>
                    <a:pt x="76" y="59"/>
                  </a:cubicBezTo>
                  <a:cubicBezTo>
                    <a:pt x="81" y="63"/>
                    <a:pt x="81" y="63"/>
                    <a:pt x="81" y="63"/>
                  </a:cubicBezTo>
                  <a:cubicBezTo>
                    <a:pt x="75" y="66"/>
                    <a:pt x="75" y="66"/>
                    <a:pt x="75" y="66"/>
                  </a:cubicBezTo>
                  <a:cubicBezTo>
                    <a:pt x="78" y="71"/>
                    <a:pt x="78" y="71"/>
                    <a:pt x="78" y="71"/>
                  </a:cubicBezTo>
                  <a:cubicBezTo>
                    <a:pt x="71" y="86"/>
                    <a:pt x="71" y="86"/>
                    <a:pt x="71" y="86"/>
                  </a:cubicBezTo>
                  <a:cubicBezTo>
                    <a:pt x="70" y="65"/>
                    <a:pt x="70" y="65"/>
                    <a:pt x="70" y="65"/>
                  </a:cubicBezTo>
                  <a:cubicBezTo>
                    <a:pt x="71" y="64"/>
                    <a:pt x="71" y="64"/>
                    <a:pt x="71" y="64"/>
                  </a:cubicBezTo>
                  <a:cubicBezTo>
                    <a:pt x="69" y="59"/>
                    <a:pt x="69" y="59"/>
                    <a:pt x="69" y="59"/>
                  </a:cubicBezTo>
                  <a:cubicBezTo>
                    <a:pt x="65" y="59"/>
                    <a:pt x="65" y="59"/>
                    <a:pt x="65" y="59"/>
                  </a:cubicBezTo>
                  <a:cubicBezTo>
                    <a:pt x="63" y="64"/>
                    <a:pt x="63" y="64"/>
                    <a:pt x="63" y="64"/>
                  </a:cubicBezTo>
                  <a:cubicBezTo>
                    <a:pt x="64" y="65"/>
                    <a:pt x="64" y="65"/>
                    <a:pt x="64" y="65"/>
                  </a:cubicBezTo>
                  <a:cubicBezTo>
                    <a:pt x="63" y="87"/>
                    <a:pt x="63" y="87"/>
                    <a:pt x="63" y="87"/>
                  </a:cubicBezTo>
                  <a:cubicBezTo>
                    <a:pt x="56" y="71"/>
                    <a:pt x="56" y="71"/>
                    <a:pt x="56" y="71"/>
                  </a:cubicBezTo>
                  <a:cubicBezTo>
                    <a:pt x="58" y="66"/>
                    <a:pt x="58" y="66"/>
                    <a:pt x="58" y="66"/>
                  </a:cubicBezTo>
                  <a:cubicBezTo>
                    <a:pt x="53" y="63"/>
                    <a:pt x="53" y="63"/>
                    <a:pt x="53" y="63"/>
                  </a:cubicBezTo>
                  <a:cubicBezTo>
                    <a:pt x="57" y="59"/>
                    <a:pt x="57" y="59"/>
                    <a:pt x="57" y="59"/>
                  </a:cubicBezTo>
                  <a:cubicBezTo>
                    <a:pt x="57" y="59"/>
                    <a:pt x="57" y="59"/>
                    <a:pt x="57" y="59"/>
                  </a:cubicBezTo>
                  <a:cubicBezTo>
                    <a:pt x="56" y="59"/>
                    <a:pt x="51" y="60"/>
                    <a:pt x="51" y="60"/>
                  </a:cubicBezTo>
                  <a:cubicBezTo>
                    <a:pt x="48" y="60"/>
                    <a:pt x="45" y="62"/>
                    <a:pt x="45" y="66"/>
                  </a:cubicBezTo>
                  <a:cubicBezTo>
                    <a:pt x="41" y="117"/>
                    <a:pt x="41" y="117"/>
                    <a:pt x="41" y="117"/>
                  </a:cubicBezTo>
                  <a:cubicBezTo>
                    <a:pt x="43" y="118"/>
                    <a:pt x="45" y="118"/>
                    <a:pt x="48" y="118"/>
                  </a:cubicBezTo>
                  <a:cubicBezTo>
                    <a:pt x="48" y="118"/>
                    <a:pt x="48" y="118"/>
                    <a:pt x="48" y="118"/>
                  </a:cubicBezTo>
                  <a:cubicBezTo>
                    <a:pt x="48" y="118"/>
                    <a:pt x="48" y="118"/>
                    <a:pt x="48" y="118"/>
                  </a:cubicBezTo>
                  <a:cubicBezTo>
                    <a:pt x="49" y="118"/>
                    <a:pt x="49" y="118"/>
                    <a:pt x="49" y="118"/>
                  </a:cubicBezTo>
                  <a:cubicBezTo>
                    <a:pt x="50" y="152"/>
                    <a:pt x="50" y="152"/>
                    <a:pt x="50" y="152"/>
                  </a:cubicBezTo>
                  <a:cubicBezTo>
                    <a:pt x="43" y="152"/>
                    <a:pt x="43" y="152"/>
                    <a:pt x="43" y="152"/>
                  </a:cubicBezTo>
                  <a:cubicBezTo>
                    <a:pt x="43" y="143"/>
                    <a:pt x="41" y="134"/>
                    <a:pt x="36" y="127"/>
                  </a:cubicBezTo>
                  <a:cubicBezTo>
                    <a:pt x="18" y="104"/>
                    <a:pt x="13" y="86"/>
                    <a:pt x="12" y="78"/>
                  </a:cubicBezTo>
                  <a:cubicBezTo>
                    <a:pt x="12" y="78"/>
                    <a:pt x="12" y="78"/>
                    <a:pt x="12" y="78"/>
                  </a:cubicBezTo>
                  <a:cubicBezTo>
                    <a:pt x="11" y="70"/>
                    <a:pt x="11" y="70"/>
                    <a:pt x="11" y="70"/>
                  </a:cubicBezTo>
                  <a:cubicBezTo>
                    <a:pt x="11" y="69"/>
                    <a:pt x="11" y="69"/>
                    <a:pt x="11" y="68"/>
                  </a:cubicBezTo>
                  <a:cubicBezTo>
                    <a:pt x="11" y="37"/>
                    <a:pt x="36" y="12"/>
                    <a:pt x="67" y="12"/>
                  </a:cubicBezTo>
                  <a:cubicBezTo>
                    <a:pt x="98" y="12"/>
                    <a:pt x="123" y="37"/>
                    <a:pt x="123" y="68"/>
                  </a:cubicBezTo>
                  <a:cubicBezTo>
                    <a:pt x="123" y="69"/>
                    <a:pt x="122" y="69"/>
                    <a:pt x="122"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Oval 914">
              <a:extLst>
                <a:ext uri="{FF2B5EF4-FFF2-40B4-BE49-F238E27FC236}">
                  <a16:creationId xmlns:a16="http://schemas.microsoft.com/office/drawing/2014/main" xmlns="" id="{638A2632-5BCE-46CD-A8E9-2266B8689376}"/>
                </a:ext>
              </a:extLst>
            </p:cNvPr>
            <p:cNvSpPr>
              <a:spLocks noChangeArrowheads="1"/>
            </p:cNvSpPr>
            <p:nvPr/>
          </p:nvSpPr>
          <p:spPr bwMode="auto">
            <a:xfrm>
              <a:off x="4487863" y="6721475"/>
              <a:ext cx="82550" cy="1016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70" name="Freeform 1">
            <a:extLst>
              <a:ext uri="{FF2B5EF4-FFF2-40B4-BE49-F238E27FC236}">
                <a16:creationId xmlns:a16="http://schemas.microsoft.com/office/drawing/2014/main" xmlns="" id="{27210BB8-4696-44A8-981A-72915479FFD3}"/>
              </a:ext>
            </a:extLst>
          </p:cNvPr>
          <p:cNvSpPr/>
          <p:nvPr/>
        </p:nvSpPr>
        <p:spPr bwMode="auto">
          <a:xfrm>
            <a:off x="8434866" y="3280080"/>
            <a:ext cx="1575644" cy="1773976"/>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solidFill>
            <a:srgbClr val="C00000"/>
          </a:solidFill>
          <a:ln w="25400">
            <a:no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lvl="0" algn="ctr"/>
            <a:r>
              <a:rPr lang="zh-CN" altLang="en-US" sz="4000" dirty="0">
                <a:solidFill>
                  <a:prstClr val="white"/>
                </a:solidFill>
                <a:latin typeface="微软雅黑" panose="020B0503020204020204" pitchFamily="34" charset="-122"/>
                <a:ea typeface="微软雅黑" panose="020B0503020204020204" pitchFamily="34" charset="-122"/>
              </a:rPr>
              <a:t>粤语</a:t>
            </a:r>
          </a:p>
        </p:txBody>
      </p:sp>
      <p:sp>
        <p:nvSpPr>
          <p:cNvPr id="171" name="Freeform 2">
            <a:extLst>
              <a:ext uri="{FF2B5EF4-FFF2-40B4-BE49-F238E27FC236}">
                <a16:creationId xmlns:a16="http://schemas.microsoft.com/office/drawing/2014/main" xmlns="" id="{EA2C6802-6A92-4C02-BF09-DFCE3A0ACA50}"/>
              </a:ext>
            </a:extLst>
          </p:cNvPr>
          <p:cNvSpPr/>
          <p:nvPr/>
        </p:nvSpPr>
        <p:spPr bwMode="auto">
          <a:xfrm>
            <a:off x="9499190" y="3224480"/>
            <a:ext cx="574456" cy="646764"/>
          </a:xfrm>
          <a:custGeom>
            <a:avLst/>
            <a:gdLst>
              <a:gd name="T0" fmla="*/ 25 w 423"/>
              <a:gd name="T1" fmla="*/ 101 h 476"/>
              <a:gd name="T2" fmla="*/ 186 w 423"/>
              <a:gd name="T3" fmla="*/ 8 h 476"/>
              <a:gd name="T4" fmla="*/ 237 w 423"/>
              <a:gd name="T5" fmla="*/ 8 h 476"/>
              <a:gd name="T6" fmla="*/ 397 w 423"/>
              <a:gd name="T7" fmla="*/ 101 h 476"/>
              <a:gd name="T8" fmla="*/ 423 w 423"/>
              <a:gd name="T9" fmla="*/ 145 h 476"/>
              <a:gd name="T10" fmla="*/ 423 w 423"/>
              <a:gd name="T11" fmla="*/ 331 h 476"/>
              <a:gd name="T12" fmla="*/ 398 w 423"/>
              <a:gd name="T13" fmla="*/ 375 h 476"/>
              <a:gd name="T14" fmla="*/ 237 w 423"/>
              <a:gd name="T15" fmla="*/ 467 h 476"/>
              <a:gd name="T16" fmla="*/ 186 w 423"/>
              <a:gd name="T17" fmla="*/ 467 h 476"/>
              <a:gd name="T18" fmla="*/ 105 w 423"/>
              <a:gd name="T19" fmla="*/ 421 h 476"/>
              <a:gd name="T20" fmla="*/ 25 w 423"/>
              <a:gd name="T21" fmla="*/ 375 h 476"/>
              <a:gd name="T22" fmla="*/ 0 w 423"/>
              <a:gd name="T23" fmla="*/ 330 h 476"/>
              <a:gd name="T24" fmla="*/ 0 w 423"/>
              <a:gd name="T25" fmla="*/ 145 h 476"/>
              <a:gd name="T26" fmla="*/ 25 w 423"/>
              <a:gd name="T27" fmla="*/ 101 h 4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23" h="476">
                <a:moveTo>
                  <a:pt x="25" y="101"/>
                </a:moveTo>
                <a:cubicBezTo>
                  <a:pt x="79" y="70"/>
                  <a:pt x="132" y="39"/>
                  <a:pt x="186" y="8"/>
                </a:cubicBezTo>
                <a:cubicBezTo>
                  <a:pt x="202" y="0"/>
                  <a:pt x="221" y="0"/>
                  <a:pt x="237" y="8"/>
                </a:cubicBezTo>
                <a:cubicBezTo>
                  <a:pt x="290" y="39"/>
                  <a:pt x="344" y="70"/>
                  <a:pt x="397" y="101"/>
                </a:cubicBezTo>
                <a:cubicBezTo>
                  <a:pt x="413" y="110"/>
                  <a:pt x="422" y="127"/>
                  <a:pt x="423" y="145"/>
                </a:cubicBezTo>
                <a:cubicBezTo>
                  <a:pt x="423" y="331"/>
                  <a:pt x="423" y="331"/>
                  <a:pt x="423" y="331"/>
                </a:cubicBezTo>
                <a:cubicBezTo>
                  <a:pt x="422" y="348"/>
                  <a:pt x="413" y="365"/>
                  <a:pt x="398" y="375"/>
                </a:cubicBezTo>
                <a:cubicBezTo>
                  <a:pt x="237" y="467"/>
                  <a:pt x="237" y="467"/>
                  <a:pt x="237" y="467"/>
                </a:cubicBezTo>
                <a:cubicBezTo>
                  <a:pt x="221" y="476"/>
                  <a:pt x="201" y="476"/>
                  <a:pt x="186" y="467"/>
                </a:cubicBezTo>
                <a:cubicBezTo>
                  <a:pt x="105" y="421"/>
                  <a:pt x="105" y="421"/>
                  <a:pt x="105" y="421"/>
                </a:cubicBezTo>
                <a:cubicBezTo>
                  <a:pt x="25" y="375"/>
                  <a:pt x="25" y="375"/>
                  <a:pt x="25" y="375"/>
                </a:cubicBezTo>
                <a:cubicBezTo>
                  <a:pt x="10" y="365"/>
                  <a:pt x="0" y="348"/>
                  <a:pt x="0" y="330"/>
                </a:cubicBezTo>
                <a:cubicBezTo>
                  <a:pt x="0" y="145"/>
                  <a:pt x="0" y="145"/>
                  <a:pt x="0" y="145"/>
                </a:cubicBezTo>
                <a:cubicBezTo>
                  <a:pt x="0" y="127"/>
                  <a:pt x="10" y="110"/>
                  <a:pt x="25" y="101"/>
                </a:cubicBezTo>
                <a:close/>
              </a:path>
            </a:pathLst>
          </a:cu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838200" dir="2700000" sx="90000" sy="90000" algn="tl"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72" name="组合 171">
            <a:extLst>
              <a:ext uri="{FF2B5EF4-FFF2-40B4-BE49-F238E27FC236}">
                <a16:creationId xmlns:a16="http://schemas.microsoft.com/office/drawing/2014/main" xmlns="" id="{FE0B5A02-9273-478B-AC90-0B1121AB6B56}"/>
              </a:ext>
            </a:extLst>
          </p:cNvPr>
          <p:cNvGrpSpPr/>
          <p:nvPr/>
        </p:nvGrpSpPr>
        <p:grpSpPr>
          <a:xfrm>
            <a:off x="9634613" y="3399387"/>
            <a:ext cx="303610" cy="296950"/>
            <a:chOff x="8905875" y="4843463"/>
            <a:chExt cx="723900" cy="708025"/>
          </a:xfrm>
          <a:solidFill>
            <a:srgbClr val="C00000"/>
          </a:solidFill>
        </p:grpSpPr>
        <p:sp>
          <p:nvSpPr>
            <p:cNvPr id="173" name="Freeform 797">
              <a:extLst>
                <a:ext uri="{FF2B5EF4-FFF2-40B4-BE49-F238E27FC236}">
                  <a16:creationId xmlns:a16="http://schemas.microsoft.com/office/drawing/2014/main" xmlns="" id="{7185F2FE-9089-4D21-8154-AAFBB7791D9C}"/>
                </a:ext>
              </a:extLst>
            </p:cNvPr>
            <p:cNvSpPr/>
            <p:nvPr/>
          </p:nvSpPr>
          <p:spPr bwMode="auto">
            <a:xfrm>
              <a:off x="8905875" y="4843463"/>
              <a:ext cx="723900" cy="465138"/>
            </a:xfrm>
            <a:custGeom>
              <a:avLst/>
              <a:gdLst>
                <a:gd name="T0" fmla="*/ 193 w 193"/>
                <a:gd name="T1" fmla="*/ 84 h 124"/>
                <a:gd name="T2" fmla="*/ 153 w 193"/>
                <a:gd name="T3" fmla="*/ 44 h 124"/>
                <a:gd name="T4" fmla="*/ 141 w 193"/>
                <a:gd name="T5" fmla="*/ 46 h 124"/>
                <a:gd name="T6" fmla="*/ 91 w 193"/>
                <a:gd name="T7" fmla="*/ 0 h 124"/>
                <a:gd name="T8" fmla="*/ 40 w 193"/>
                <a:gd name="T9" fmla="*/ 51 h 124"/>
                <a:gd name="T10" fmla="*/ 41 w 193"/>
                <a:gd name="T11" fmla="*/ 61 h 124"/>
                <a:gd name="T12" fmla="*/ 31 w 193"/>
                <a:gd name="T13" fmla="*/ 61 h 124"/>
                <a:gd name="T14" fmla="*/ 0 w 193"/>
                <a:gd name="T15" fmla="*/ 92 h 124"/>
                <a:gd name="T16" fmla="*/ 31 w 193"/>
                <a:gd name="T17" fmla="*/ 124 h 124"/>
                <a:gd name="T18" fmla="*/ 157 w 193"/>
                <a:gd name="T19" fmla="*/ 124 h 124"/>
                <a:gd name="T20" fmla="*/ 180 w 193"/>
                <a:gd name="T21" fmla="*/ 113 h 124"/>
                <a:gd name="T22" fmla="*/ 193 w 193"/>
                <a:gd name="T23" fmla="*/ 8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3" h="124">
                  <a:moveTo>
                    <a:pt x="193" y="84"/>
                  </a:moveTo>
                  <a:cubicBezTo>
                    <a:pt x="193" y="62"/>
                    <a:pt x="176" y="44"/>
                    <a:pt x="153" y="44"/>
                  </a:cubicBezTo>
                  <a:cubicBezTo>
                    <a:pt x="149" y="44"/>
                    <a:pt x="145" y="44"/>
                    <a:pt x="141" y="46"/>
                  </a:cubicBezTo>
                  <a:cubicBezTo>
                    <a:pt x="139" y="20"/>
                    <a:pt x="117" y="0"/>
                    <a:pt x="91" y="0"/>
                  </a:cubicBezTo>
                  <a:cubicBezTo>
                    <a:pt x="62" y="0"/>
                    <a:pt x="40" y="23"/>
                    <a:pt x="40" y="51"/>
                  </a:cubicBezTo>
                  <a:cubicBezTo>
                    <a:pt x="40" y="54"/>
                    <a:pt x="40" y="57"/>
                    <a:pt x="41" y="61"/>
                  </a:cubicBezTo>
                  <a:cubicBezTo>
                    <a:pt x="31" y="61"/>
                    <a:pt x="31" y="61"/>
                    <a:pt x="31" y="61"/>
                  </a:cubicBezTo>
                  <a:cubicBezTo>
                    <a:pt x="14" y="61"/>
                    <a:pt x="0" y="75"/>
                    <a:pt x="0" y="92"/>
                  </a:cubicBezTo>
                  <a:cubicBezTo>
                    <a:pt x="0" y="109"/>
                    <a:pt x="14" y="124"/>
                    <a:pt x="31" y="124"/>
                  </a:cubicBezTo>
                  <a:cubicBezTo>
                    <a:pt x="157" y="124"/>
                    <a:pt x="157" y="124"/>
                    <a:pt x="157" y="124"/>
                  </a:cubicBezTo>
                  <a:cubicBezTo>
                    <a:pt x="166" y="124"/>
                    <a:pt x="175" y="120"/>
                    <a:pt x="180" y="113"/>
                  </a:cubicBezTo>
                  <a:cubicBezTo>
                    <a:pt x="188" y="106"/>
                    <a:pt x="193" y="95"/>
                    <a:pt x="19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798">
              <a:extLst>
                <a:ext uri="{FF2B5EF4-FFF2-40B4-BE49-F238E27FC236}">
                  <a16:creationId xmlns:a16="http://schemas.microsoft.com/office/drawing/2014/main" xmlns="" id="{787EA525-C6CD-4C42-811C-E428A0D16CE9}"/>
                </a:ext>
              </a:extLst>
            </p:cNvPr>
            <p:cNvSpPr/>
            <p:nvPr/>
          </p:nvSpPr>
          <p:spPr bwMode="auto">
            <a:xfrm>
              <a:off x="9097963" y="5443538"/>
              <a:ext cx="339725" cy="107950"/>
            </a:xfrm>
            <a:custGeom>
              <a:avLst/>
              <a:gdLst>
                <a:gd name="T0" fmla="*/ 46 w 91"/>
                <a:gd name="T1" fmla="*/ 29 h 29"/>
                <a:gd name="T2" fmla="*/ 0 w 91"/>
                <a:gd name="T3" fmla="*/ 10 h 29"/>
                <a:gd name="T4" fmla="*/ 11 w 91"/>
                <a:gd name="T5" fmla="*/ 0 h 29"/>
                <a:gd name="T6" fmla="*/ 80 w 91"/>
                <a:gd name="T7" fmla="*/ 0 h 29"/>
                <a:gd name="T8" fmla="*/ 91 w 91"/>
                <a:gd name="T9" fmla="*/ 10 h 29"/>
                <a:gd name="T10" fmla="*/ 46 w 91"/>
                <a:gd name="T11" fmla="*/ 29 h 29"/>
              </a:gdLst>
              <a:ahLst/>
              <a:cxnLst>
                <a:cxn ang="0">
                  <a:pos x="T0" y="T1"/>
                </a:cxn>
                <a:cxn ang="0">
                  <a:pos x="T2" y="T3"/>
                </a:cxn>
                <a:cxn ang="0">
                  <a:pos x="T4" y="T5"/>
                </a:cxn>
                <a:cxn ang="0">
                  <a:pos x="T6" y="T7"/>
                </a:cxn>
                <a:cxn ang="0">
                  <a:pos x="T8" y="T9"/>
                </a:cxn>
                <a:cxn ang="0">
                  <a:pos x="T10" y="T11"/>
                </a:cxn>
              </a:cxnLst>
              <a:rect l="0" t="0" r="r" b="b"/>
              <a:pathLst>
                <a:path w="91" h="29">
                  <a:moveTo>
                    <a:pt x="46" y="29"/>
                  </a:moveTo>
                  <a:cubicBezTo>
                    <a:pt x="29" y="29"/>
                    <a:pt x="13" y="23"/>
                    <a:pt x="0" y="10"/>
                  </a:cubicBezTo>
                  <a:cubicBezTo>
                    <a:pt x="11" y="0"/>
                    <a:pt x="11" y="0"/>
                    <a:pt x="11" y="0"/>
                  </a:cubicBezTo>
                  <a:cubicBezTo>
                    <a:pt x="30" y="19"/>
                    <a:pt x="61" y="19"/>
                    <a:pt x="80" y="0"/>
                  </a:cubicBezTo>
                  <a:cubicBezTo>
                    <a:pt x="91" y="10"/>
                    <a:pt x="91" y="10"/>
                    <a:pt x="91" y="10"/>
                  </a:cubicBezTo>
                  <a:cubicBezTo>
                    <a:pt x="78" y="23"/>
                    <a:pt x="62" y="29"/>
                    <a:pt x="46"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799">
              <a:extLst>
                <a:ext uri="{FF2B5EF4-FFF2-40B4-BE49-F238E27FC236}">
                  <a16:creationId xmlns:a16="http://schemas.microsoft.com/office/drawing/2014/main" xmlns="" id="{C42A8057-FC76-4EA2-9341-52EAA339884D}"/>
                </a:ext>
              </a:extLst>
            </p:cNvPr>
            <p:cNvSpPr/>
            <p:nvPr/>
          </p:nvSpPr>
          <p:spPr bwMode="auto">
            <a:xfrm>
              <a:off x="9175750" y="5364163"/>
              <a:ext cx="184150" cy="79375"/>
            </a:xfrm>
            <a:custGeom>
              <a:avLst/>
              <a:gdLst>
                <a:gd name="T0" fmla="*/ 25 w 49"/>
                <a:gd name="T1" fmla="*/ 21 h 21"/>
                <a:gd name="T2" fmla="*/ 0 w 49"/>
                <a:gd name="T3" fmla="*/ 11 h 21"/>
                <a:gd name="T4" fmla="*/ 10 w 49"/>
                <a:gd name="T5" fmla="*/ 0 h 21"/>
                <a:gd name="T6" fmla="*/ 39 w 49"/>
                <a:gd name="T7" fmla="*/ 0 h 21"/>
                <a:gd name="T8" fmla="*/ 49 w 49"/>
                <a:gd name="T9" fmla="*/ 11 h 21"/>
                <a:gd name="T10" fmla="*/ 25 w 49"/>
                <a:gd name="T11" fmla="*/ 21 h 21"/>
              </a:gdLst>
              <a:ahLst/>
              <a:cxnLst>
                <a:cxn ang="0">
                  <a:pos x="T0" y="T1"/>
                </a:cxn>
                <a:cxn ang="0">
                  <a:pos x="T2" y="T3"/>
                </a:cxn>
                <a:cxn ang="0">
                  <a:pos x="T4" y="T5"/>
                </a:cxn>
                <a:cxn ang="0">
                  <a:pos x="T6" y="T7"/>
                </a:cxn>
                <a:cxn ang="0">
                  <a:pos x="T8" y="T9"/>
                </a:cxn>
                <a:cxn ang="0">
                  <a:pos x="T10" y="T11"/>
                </a:cxn>
              </a:cxnLst>
              <a:rect l="0" t="0" r="r" b="b"/>
              <a:pathLst>
                <a:path w="49" h="21">
                  <a:moveTo>
                    <a:pt x="25" y="21"/>
                  </a:moveTo>
                  <a:cubicBezTo>
                    <a:pt x="16" y="21"/>
                    <a:pt x="7" y="17"/>
                    <a:pt x="0" y="11"/>
                  </a:cubicBezTo>
                  <a:cubicBezTo>
                    <a:pt x="10" y="0"/>
                    <a:pt x="10" y="0"/>
                    <a:pt x="10" y="0"/>
                  </a:cubicBezTo>
                  <a:cubicBezTo>
                    <a:pt x="18" y="8"/>
                    <a:pt x="31" y="8"/>
                    <a:pt x="39" y="0"/>
                  </a:cubicBezTo>
                  <a:cubicBezTo>
                    <a:pt x="49" y="11"/>
                    <a:pt x="49" y="11"/>
                    <a:pt x="49" y="11"/>
                  </a:cubicBezTo>
                  <a:cubicBezTo>
                    <a:pt x="42" y="17"/>
                    <a:pt x="34" y="21"/>
                    <a:pt x="25"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Freeform 4">
            <a:extLst>
              <a:ext uri="{FF2B5EF4-FFF2-40B4-BE49-F238E27FC236}">
                <a16:creationId xmlns:a16="http://schemas.microsoft.com/office/drawing/2014/main" xmlns="" id="{32C960AA-B9F2-4565-8C9B-844AA95D9EB0}"/>
              </a:ext>
            </a:extLst>
          </p:cNvPr>
          <p:cNvSpPr>
            <a:spLocks noEditPoints="1"/>
          </p:cNvSpPr>
          <p:nvPr/>
        </p:nvSpPr>
        <p:spPr bwMode="auto">
          <a:xfrm>
            <a:off x="5460989" y="1243112"/>
            <a:ext cx="635011" cy="1912253"/>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chemeClr val="tx1"/>
          </a:solidFill>
          <a:ln>
            <a:noFill/>
          </a:ln>
          <a:effectLst>
            <a:outerShdw blurRad="76200" dir="13500000" sy="23000" kx="1200000" algn="br" rotWithShape="0">
              <a:prstClr val="black">
                <a:alpha val="6000"/>
              </a:prstClr>
            </a:outerShdw>
          </a:effectLst>
        </p:spPr>
        <p:txBody>
          <a:bodyPr vert="horz" wrap="square" lIns="121920" tIns="60960" rIns="121920" bIns="60960" numCol="1" anchor="t" anchorCtr="0" compatLnSpc="1"/>
          <a:lstStyle>
            <a:defPPr>
              <a:defRPr lang="id-ID"/>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a:lstStyle>
          <a:p>
            <a:endParaRPr lang="id-ID" sz="2400"/>
          </a:p>
        </p:txBody>
      </p:sp>
    </p:spTree>
    <p:extLst>
      <p:ext uri="{BB962C8B-B14F-4D97-AF65-F5344CB8AC3E}">
        <p14:creationId xmlns:p14="http://schemas.microsoft.com/office/powerpoint/2010/main" val="3555212497"/>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52" presetClass="entr" presetSubtype="0" fill="hold" nodeType="withEffect">
                                      <p:stCondLst>
                                        <p:cond delay="1000"/>
                                      </p:stCondLst>
                                      <p:childTnLst>
                                        <p:set>
                                          <p:cBhvr>
                                            <p:cTn id="20" dur="1" fill="hold">
                                              <p:stCondLst>
                                                <p:cond delay="0"/>
                                              </p:stCondLst>
                                            </p:cTn>
                                            <p:tgtEl>
                                              <p:spTgt spid="32"/>
                                            </p:tgtEl>
                                            <p:attrNameLst>
                                              <p:attrName>style.visibility</p:attrName>
                                            </p:attrNameLst>
                                          </p:cBhvr>
                                          <p:to>
                                            <p:strVal val="visible"/>
                                          </p:to>
                                        </p:set>
                                        <p:animScale>
                                          <p:cBhvr>
                                            <p:cTn id="21"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
                                            </p:tgtEl>
                                            <p:attrNameLst>
                                              <p:attrName>ppt_x</p:attrName>
                                              <p:attrName>ppt_y</p:attrName>
                                            </p:attrNameLst>
                                          </p:cBhvr>
                                        </p:animMotion>
                                        <p:animEffect transition="in" filter="fade">
                                          <p:cBhvr>
                                            <p:cTn id="23" dur="1000"/>
                                            <p:tgtEl>
                                              <p:spTgt spid="3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fade">
                                          <p:cBhvr>
                                            <p:cTn id="27" dur="500"/>
                                            <p:tgtEl>
                                              <p:spTgt spid="158"/>
                                            </p:tgtEl>
                                          </p:cBhvr>
                                        </p:animEffect>
                                      </p:childTnLst>
                                    </p:cTn>
                                  </p:par>
                                  <p:par>
                                    <p:cTn id="28" presetID="64" presetClass="path" presetSubtype="0" decel="30000" fill="hold" grpId="1" nodeType="withEffect">
                                      <p:stCondLst>
                                        <p:cond delay="0"/>
                                      </p:stCondLst>
                                      <p:childTnLst>
                                        <p:animMotion origin="layout" path="M -1.875E-6 0.03889 L -1.875E-6 -0.14815 " pathEditMode="relative" rAng="0" ptsTypes="AA">
                                          <p:cBhvr>
                                            <p:cTn id="29" dur="750" spd="-100000" fill="hold"/>
                                            <p:tgtEl>
                                              <p:spTgt spid="158"/>
                                            </p:tgtEl>
                                            <p:attrNameLst>
                                              <p:attrName>ppt_x</p:attrName>
                                              <p:attrName>ppt_y</p:attrName>
                                            </p:attrNameLst>
                                          </p:cBhvr>
                                          <p:rCtr x="0" y="-9352"/>
                                        </p:animMotion>
                                      </p:childTnLst>
                                    </p:cTn>
                                  </p:par>
                                  <p:par>
                                    <p:cTn id="30" presetID="64" presetClass="path" presetSubtype="0" accel="30000" decel="30000" fill="hold" grpId="2" nodeType="withEffect">
                                      <p:stCondLst>
                                        <p:cond delay="750"/>
                                      </p:stCondLst>
                                      <p:childTnLst>
                                        <p:animMotion origin="layout" path="M -1.875E-6 0.03843 L -1.875E-6 -7.40741E-7 " pathEditMode="relative" rAng="0" ptsTypes="AA">
                                          <p:cBhvr>
                                            <p:cTn id="31" dur="750" fill="hold"/>
                                            <p:tgtEl>
                                              <p:spTgt spid="158"/>
                                            </p:tgtEl>
                                            <p:attrNameLst>
                                              <p:attrName>ppt_x</p:attrName>
                                              <p:attrName>ppt_y</p:attrName>
                                            </p:attrNameLst>
                                          </p:cBhvr>
                                          <p:rCtr x="0" y="-1921"/>
                                        </p:animMotion>
                                      </p:childTnLst>
                                    </p:cTn>
                                  </p:par>
                                  <p:par>
                                    <p:cTn id="32" presetID="10" presetClass="entr" presetSubtype="0" fill="hold" grpId="0" nodeType="withEffect">
                                      <p:stCondLst>
                                        <p:cond delay="0"/>
                                      </p:stCondLst>
                                      <p:childTnLst>
                                        <p:set>
                                          <p:cBhvr>
                                            <p:cTn id="33" dur="1" fill="hold">
                                              <p:stCondLst>
                                                <p:cond delay="0"/>
                                              </p:stCondLst>
                                            </p:cTn>
                                            <p:tgtEl>
                                              <p:spTgt spid="159"/>
                                            </p:tgtEl>
                                            <p:attrNameLst>
                                              <p:attrName>style.visibility</p:attrName>
                                            </p:attrNameLst>
                                          </p:cBhvr>
                                          <p:to>
                                            <p:strVal val="visible"/>
                                          </p:to>
                                        </p:set>
                                        <p:animEffect transition="in" filter="fade">
                                          <p:cBhvr>
                                            <p:cTn id="34" dur="500"/>
                                            <p:tgtEl>
                                              <p:spTgt spid="159"/>
                                            </p:tgtEl>
                                          </p:cBhvr>
                                        </p:animEffect>
                                      </p:childTnLst>
                                    </p:cTn>
                                  </p:par>
                                  <p:par>
                                    <p:cTn id="35" presetID="42" presetClass="path" presetSubtype="0" decel="30000" fill="hold" grpId="1" nodeType="withEffect">
                                      <p:stCondLst>
                                        <p:cond delay="0"/>
                                      </p:stCondLst>
                                      <p:childTnLst>
                                        <p:animMotion origin="layout" path="M 4.16667E-6 -0.03981 L 4.16667E-6 0.14815 " pathEditMode="relative" rAng="0" ptsTypes="AA">
                                          <p:cBhvr>
                                            <p:cTn id="36" dur="750" spd="-100000" fill="hold"/>
                                            <p:tgtEl>
                                              <p:spTgt spid="159"/>
                                            </p:tgtEl>
                                            <p:attrNameLst>
                                              <p:attrName>ppt_x</p:attrName>
                                              <p:attrName>ppt_y</p:attrName>
                                            </p:attrNameLst>
                                          </p:cBhvr>
                                          <p:rCtr x="0" y="9398"/>
                                        </p:animMotion>
                                      </p:childTnLst>
                                    </p:cTn>
                                  </p:par>
                                  <p:par>
                                    <p:cTn id="37" presetID="42" presetClass="path" presetSubtype="0" accel="30000" decel="30000" fill="hold" grpId="2" nodeType="withEffect">
                                      <p:stCondLst>
                                        <p:cond delay="750"/>
                                      </p:stCondLst>
                                      <p:childTnLst>
                                        <p:animMotion origin="layout" path="M 4.16667E-6 -0.03981 L 4.16667E-6 -2.96296E-6 " pathEditMode="relative" rAng="0" ptsTypes="AA">
                                          <p:cBhvr>
                                            <p:cTn id="38" dur="750" fill="hold"/>
                                            <p:tgtEl>
                                              <p:spTgt spid="159"/>
                                            </p:tgtEl>
                                            <p:attrNameLst>
                                              <p:attrName>ppt_x</p:attrName>
                                              <p:attrName>ppt_y</p:attrName>
                                            </p:attrNameLst>
                                          </p:cBhvr>
                                          <p:rCtr x="0" y="1991"/>
                                        </p:animMotion>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160"/>
                                            </p:tgtEl>
                                            <p:attrNameLst>
                                              <p:attrName>style.visibility</p:attrName>
                                            </p:attrNameLst>
                                          </p:cBhvr>
                                          <p:to>
                                            <p:strVal val="visible"/>
                                          </p:to>
                                        </p:set>
                                        <p:animEffect transition="in" filter="fade">
                                          <p:cBhvr>
                                            <p:cTn id="42" dur="500"/>
                                            <p:tgtEl>
                                              <p:spTgt spid="160"/>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165"/>
                                            </p:tgtEl>
                                            <p:attrNameLst>
                                              <p:attrName>style.visibility</p:attrName>
                                            </p:attrNameLst>
                                          </p:cBhvr>
                                          <p:to>
                                            <p:strVal val="visible"/>
                                          </p:to>
                                        </p:set>
                                        <p:animEffect transition="in" filter="fade">
                                          <p:cBhvr>
                                            <p:cTn id="46" dur="500"/>
                                            <p:tgtEl>
                                              <p:spTgt spid="165"/>
                                            </p:tgtEl>
                                          </p:cBhvr>
                                        </p:animEffect>
                                      </p:childTnLst>
                                    </p:cTn>
                                  </p:par>
                                  <p:par>
                                    <p:cTn id="47" presetID="64" presetClass="path" presetSubtype="0" decel="30000" fill="hold" grpId="1" nodeType="withEffect">
                                      <p:stCondLst>
                                        <p:cond delay="0"/>
                                      </p:stCondLst>
                                      <p:childTnLst>
                                        <p:animMotion origin="layout" path="M -4.16667E-7 0.03889 L -4.16667E-7 -0.14815 " pathEditMode="relative" rAng="0" ptsTypes="AA">
                                          <p:cBhvr>
                                            <p:cTn id="48" dur="750" spd="-100000" fill="hold"/>
                                            <p:tgtEl>
                                              <p:spTgt spid="165"/>
                                            </p:tgtEl>
                                            <p:attrNameLst>
                                              <p:attrName>ppt_x</p:attrName>
                                              <p:attrName>ppt_y</p:attrName>
                                            </p:attrNameLst>
                                          </p:cBhvr>
                                          <p:rCtr x="0" y="-9352"/>
                                        </p:animMotion>
                                      </p:childTnLst>
                                    </p:cTn>
                                  </p:par>
                                  <p:par>
                                    <p:cTn id="49" presetID="64" presetClass="path" presetSubtype="0" accel="30000" decel="30000" fill="hold" grpId="2" nodeType="withEffect">
                                      <p:stCondLst>
                                        <p:cond delay="750"/>
                                      </p:stCondLst>
                                      <p:childTnLst>
                                        <p:animMotion origin="layout" path="M -4.16667E-7 0.03843 L -4.16667E-7 3.7037E-7 " pathEditMode="relative" rAng="0" ptsTypes="AA">
                                          <p:cBhvr>
                                            <p:cTn id="50" dur="750" fill="hold"/>
                                            <p:tgtEl>
                                              <p:spTgt spid="165"/>
                                            </p:tgtEl>
                                            <p:attrNameLst>
                                              <p:attrName>ppt_x</p:attrName>
                                              <p:attrName>ppt_y</p:attrName>
                                            </p:attrNameLst>
                                          </p:cBhvr>
                                          <p:rCtr x="0" y="-1921"/>
                                        </p:animMotion>
                                      </p:childTnLst>
                                    </p:cTn>
                                  </p:par>
                                  <p:par>
                                    <p:cTn id="51" presetID="10" presetClass="entr" presetSubtype="0" fill="hold" grpId="0" nodeType="with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fade">
                                          <p:cBhvr>
                                            <p:cTn id="53" dur="500"/>
                                            <p:tgtEl>
                                              <p:spTgt spid="166"/>
                                            </p:tgtEl>
                                          </p:cBhvr>
                                        </p:animEffect>
                                      </p:childTnLst>
                                    </p:cTn>
                                  </p:par>
                                  <p:par>
                                    <p:cTn id="54" presetID="42" presetClass="path" presetSubtype="0" decel="30000" fill="hold" grpId="1" nodeType="withEffect">
                                      <p:stCondLst>
                                        <p:cond delay="0"/>
                                      </p:stCondLst>
                                      <p:childTnLst>
                                        <p:animMotion origin="layout" path="M -4.375E-6 -0.03981 L -4.375E-6 0.14815 " pathEditMode="relative" rAng="0" ptsTypes="AA">
                                          <p:cBhvr>
                                            <p:cTn id="55" dur="750" spd="-100000" fill="hold"/>
                                            <p:tgtEl>
                                              <p:spTgt spid="166"/>
                                            </p:tgtEl>
                                            <p:attrNameLst>
                                              <p:attrName>ppt_x</p:attrName>
                                              <p:attrName>ppt_y</p:attrName>
                                            </p:attrNameLst>
                                          </p:cBhvr>
                                          <p:rCtr x="0" y="9398"/>
                                        </p:animMotion>
                                      </p:childTnLst>
                                    </p:cTn>
                                  </p:par>
                                  <p:par>
                                    <p:cTn id="56" presetID="42" presetClass="path" presetSubtype="0" accel="30000" decel="30000" fill="hold" grpId="2" nodeType="withEffect">
                                      <p:stCondLst>
                                        <p:cond delay="750"/>
                                      </p:stCondLst>
                                      <p:childTnLst>
                                        <p:animMotion origin="layout" path="M -4.375E-6 -0.03981 L -4.375E-6 -1.85185E-6 " pathEditMode="relative" rAng="0" ptsTypes="AA">
                                          <p:cBhvr>
                                            <p:cTn id="57" dur="750" fill="hold"/>
                                            <p:tgtEl>
                                              <p:spTgt spid="166"/>
                                            </p:tgtEl>
                                            <p:attrNameLst>
                                              <p:attrName>ppt_x</p:attrName>
                                              <p:attrName>ppt_y</p:attrName>
                                            </p:attrNameLst>
                                          </p:cBhvr>
                                          <p:rCtr x="0" y="1991"/>
                                        </p:animMotion>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167"/>
                                            </p:tgtEl>
                                            <p:attrNameLst>
                                              <p:attrName>style.visibility</p:attrName>
                                            </p:attrNameLst>
                                          </p:cBhvr>
                                          <p:to>
                                            <p:strVal val="visible"/>
                                          </p:to>
                                        </p:set>
                                        <p:animEffect transition="in" filter="fade">
                                          <p:cBhvr>
                                            <p:cTn id="61" dur="500"/>
                                            <p:tgtEl>
                                              <p:spTgt spid="167"/>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childTnLst>
                                    </p:cTn>
                                  </p:par>
                                  <p:par>
                                    <p:cTn id="66" presetID="64" presetClass="path" presetSubtype="0" decel="30000" fill="hold" grpId="1" nodeType="withEffect">
                                      <p:stCondLst>
                                        <p:cond delay="0"/>
                                      </p:stCondLst>
                                      <p:childTnLst>
                                        <p:animMotion origin="layout" path="M -2.08333E-7 0.03889 L -2.08333E-7 -0.14815 " pathEditMode="relative" rAng="0" ptsTypes="AA">
                                          <p:cBhvr>
                                            <p:cTn id="67" dur="750" spd="-100000" fill="hold"/>
                                            <p:tgtEl>
                                              <p:spTgt spid="170"/>
                                            </p:tgtEl>
                                            <p:attrNameLst>
                                              <p:attrName>ppt_x</p:attrName>
                                              <p:attrName>ppt_y</p:attrName>
                                            </p:attrNameLst>
                                          </p:cBhvr>
                                          <p:rCtr x="0" y="-9352"/>
                                        </p:animMotion>
                                      </p:childTnLst>
                                    </p:cTn>
                                  </p:par>
                                  <p:par>
                                    <p:cTn id="68" presetID="64" presetClass="path" presetSubtype="0" accel="30000" decel="30000" fill="hold" grpId="2" nodeType="withEffect">
                                      <p:stCondLst>
                                        <p:cond delay="750"/>
                                      </p:stCondLst>
                                      <p:childTnLst>
                                        <p:animMotion origin="layout" path="M -2.08333E-7 0.03842 L -2.08333E-7 1.11111E-6 " pathEditMode="relative" rAng="0" ptsTypes="AA">
                                          <p:cBhvr>
                                            <p:cTn id="69" dur="750" fill="hold"/>
                                            <p:tgtEl>
                                              <p:spTgt spid="170"/>
                                            </p:tgtEl>
                                            <p:attrNameLst>
                                              <p:attrName>ppt_x</p:attrName>
                                              <p:attrName>ppt_y</p:attrName>
                                            </p:attrNameLst>
                                          </p:cBhvr>
                                          <p:rCtr x="0" y="-1921"/>
                                        </p:animMotion>
                                      </p:childTnLst>
                                    </p:cTn>
                                  </p:par>
                                  <p:par>
                                    <p:cTn id="70" presetID="10" presetClass="entr" presetSubtype="0" fill="hold" grpId="0" nodeType="withEffect">
                                      <p:stCondLst>
                                        <p:cond delay="0"/>
                                      </p:stCondLst>
                                      <p:childTnLst>
                                        <p:set>
                                          <p:cBhvr>
                                            <p:cTn id="71" dur="1" fill="hold">
                                              <p:stCondLst>
                                                <p:cond delay="0"/>
                                              </p:stCondLst>
                                            </p:cTn>
                                            <p:tgtEl>
                                              <p:spTgt spid="171"/>
                                            </p:tgtEl>
                                            <p:attrNameLst>
                                              <p:attrName>style.visibility</p:attrName>
                                            </p:attrNameLst>
                                          </p:cBhvr>
                                          <p:to>
                                            <p:strVal val="visible"/>
                                          </p:to>
                                        </p:set>
                                        <p:animEffect transition="in" filter="fade">
                                          <p:cBhvr>
                                            <p:cTn id="72" dur="500"/>
                                            <p:tgtEl>
                                              <p:spTgt spid="171"/>
                                            </p:tgtEl>
                                          </p:cBhvr>
                                        </p:animEffect>
                                      </p:childTnLst>
                                    </p:cTn>
                                  </p:par>
                                  <p:par>
                                    <p:cTn id="73" presetID="42" presetClass="path" presetSubtype="0" decel="30000" fill="hold" grpId="1" nodeType="withEffect">
                                      <p:stCondLst>
                                        <p:cond delay="0"/>
                                      </p:stCondLst>
                                      <p:childTnLst>
                                        <p:animMotion origin="layout" path="M -4.375E-6 -0.03981 L -4.375E-6 0.14815 " pathEditMode="relative" rAng="0" ptsTypes="AA">
                                          <p:cBhvr>
                                            <p:cTn id="74" dur="750" spd="-100000" fill="hold"/>
                                            <p:tgtEl>
                                              <p:spTgt spid="171"/>
                                            </p:tgtEl>
                                            <p:attrNameLst>
                                              <p:attrName>ppt_x</p:attrName>
                                              <p:attrName>ppt_y</p:attrName>
                                            </p:attrNameLst>
                                          </p:cBhvr>
                                          <p:rCtr x="0" y="9398"/>
                                        </p:animMotion>
                                      </p:childTnLst>
                                    </p:cTn>
                                  </p:par>
                                  <p:par>
                                    <p:cTn id="75" presetID="42" presetClass="path" presetSubtype="0" accel="30000" decel="30000" fill="hold" grpId="2" nodeType="withEffect">
                                      <p:stCondLst>
                                        <p:cond delay="750"/>
                                      </p:stCondLst>
                                      <p:childTnLst>
                                        <p:animMotion origin="layout" path="M -4.375E-6 -0.03981 L -4.375E-6 -1.11111E-6 " pathEditMode="relative" rAng="0" ptsTypes="AA">
                                          <p:cBhvr>
                                            <p:cTn id="76" dur="750" fill="hold"/>
                                            <p:tgtEl>
                                              <p:spTgt spid="171"/>
                                            </p:tgtEl>
                                            <p:attrNameLst>
                                              <p:attrName>ppt_x</p:attrName>
                                              <p:attrName>ppt_y</p:attrName>
                                            </p:attrNameLst>
                                          </p:cBhvr>
                                          <p:rCtr x="0" y="1991"/>
                                        </p:animMotion>
                                      </p:childTnLst>
                                    </p:cTn>
                                  </p:par>
                                </p:childTnLst>
                              </p:cTn>
                            </p:par>
                            <p:par>
                              <p:cTn id="77" fill="hold">
                                <p:stCondLst>
                                  <p:cond delay="7500"/>
                                </p:stCondLst>
                                <p:childTnLst>
                                  <p:par>
                                    <p:cTn id="78" presetID="10" presetClass="entr" presetSubtype="0" fill="hold" nodeType="afterEffect">
                                      <p:stCondLst>
                                        <p:cond delay="0"/>
                                      </p:stCondLst>
                                      <p:childTnLst>
                                        <p:set>
                                          <p:cBhvr>
                                            <p:cTn id="79" dur="1" fill="hold">
                                              <p:stCondLst>
                                                <p:cond delay="0"/>
                                              </p:stCondLst>
                                            </p:cTn>
                                            <p:tgtEl>
                                              <p:spTgt spid="172"/>
                                            </p:tgtEl>
                                            <p:attrNameLst>
                                              <p:attrName>style.visibility</p:attrName>
                                            </p:attrNameLst>
                                          </p:cBhvr>
                                          <p:to>
                                            <p:strVal val="visible"/>
                                          </p:to>
                                        </p:set>
                                        <p:animEffect transition="in" filter="fade">
                                          <p:cBhvr>
                                            <p:cTn id="80" dur="500"/>
                                            <p:tgtEl>
                                              <p:spTgt spid="172"/>
                                            </p:tgtEl>
                                          </p:cBhvr>
                                        </p:animEffect>
                                      </p:childTnLst>
                                    </p:cTn>
                                  </p:par>
                                </p:childTnLst>
                              </p:cTn>
                            </p:par>
                            <p:par>
                              <p:cTn id="81" fill="hold">
                                <p:stCondLst>
                                  <p:cond delay="8000"/>
                                </p:stCondLst>
                                <p:childTnLst>
                                  <p:par>
                                    <p:cTn id="82" presetID="2" presetClass="entr" presetSubtype="8" fill="hold" grpId="0" nodeType="afterEffect" p14:presetBounceEnd="60000">
                                      <p:stCondLst>
                                        <p:cond delay="0"/>
                                      </p:stCondLst>
                                      <p:childTnLst>
                                        <p:set>
                                          <p:cBhvr>
                                            <p:cTn id="83" dur="1" fill="hold">
                                              <p:stCondLst>
                                                <p:cond delay="0"/>
                                              </p:stCondLst>
                                            </p:cTn>
                                            <p:tgtEl>
                                              <p:spTgt spid="153"/>
                                            </p:tgtEl>
                                            <p:attrNameLst>
                                              <p:attrName>style.visibility</p:attrName>
                                            </p:attrNameLst>
                                          </p:cBhvr>
                                          <p:to>
                                            <p:strVal val="visible"/>
                                          </p:to>
                                        </p:set>
                                        <p:anim calcmode="lin" valueType="num" p14:bounceEnd="60000">
                                          <p:cBhvr additive="base">
                                            <p:cTn id="84" dur="750" fill="hold"/>
                                            <p:tgtEl>
                                              <p:spTgt spid="153"/>
                                            </p:tgtEl>
                                            <p:attrNameLst>
                                              <p:attrName>ppt_x</p:attrName>
                                            </p:attrNameLst>
                                          </p:cBhvr>
                                          <p:tavLst>
                                            <p:tav tm="0">
                                              <p:val>
                                                <p:strVal val="0-#ppt_w/2"/>
                                              </p:val>
                                            </p:tav>
                                            <p:tav tm="100000">
                                              <p:val>
                                                <p:strVal val="#ppt_x"/>
                                              </p:val>
                                            </p:tav>
                                          </p:tavLst>
                                        </p:anim>
                                        <p:anim calcmode="lin" valueType="num" p14:bounceEnd="60000">
                                          <p:cBhvr additive="base">
                                            <p:cTn id="85" dur="750" fill="hold"/>
                                            <p:tgtEl>
                                              <p:spTgt spid="153"/>
                                            </p:tgtEl>
                                            <p:attrNameLst>
                                              <p:attrName>ppt_y</p:attrName>
                                            </p:attrNameLst>
                                          </p:cBhvr>
                                          <p:tavLst>
                                            <p:tav tm="0">
                                              <p:val>
                                                <p:strVal val="#ppt_y"/>
                                              </p:val>
                                            </p:tav>
                                            <p:tav tm="100000">
                                              <p:val>
                                                <p:strVal val="#ppt_y"/>
                                              </p:val>
                                            </p:tav>
                                          </p:tavLst>
                                        </p:anim>
                                      </p:childTnLst>
                                    </p:cTn>
                                  </p:par>
                                </p:childTnLst>
                              </p:cTn>
                            </p:par>
                            <p:par>
                              <p:cTn id="86" fill="hold">
                                <p:stCondLst>
                                  <p:cond delay="875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152"/>
                                            </p:tgtEl>
                                            <p:attrNameLst>
                                              <p:attrName>style.visibility</p:attrName>
                                            </p:attrNameLst>
                                          </p:cBhvr>
                                          <p:to>
                                            <p:strVal val="visible"/>
                                          </p:to>
                                        </p:set>
                                        <p:anim calcmode="lin" valueType="num">
                                          <p:cBhvr>
                                            <p:cTn id="89" dur="25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152"/>
                                            </p:tgtEl>
                                            <p:attrNameLst>
                                              <p:attrName>ppt_y</p:attrName>
                                            </p:attrNameLst>
                                          </p:cBhvr>
                                          <p:tavLst>
                                            <p:tav tm="0">
                                              <p:val>
                                                <p:strVal val="#ppt_y"/>
                                              </p:val>
                                            </p:tav>
                                            <p:tav tm="100000">
                                              <p:val>
                                                <p:strVal val="#ppt_y"/>
                                              </p:val>
                                            </p:tav>
                                          </p:tavLst>
                                        </p:anim>
                                        <p:anim calcmode="lin" valueType="num">
                                          <p:cBhvr>
                                            <p:cTn id="91" dur="25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152"/>
                                            </p:tgtEl>
                                          </p:cBhvr>
                                        </p:animEffect>
                                      </p:childTnLst>
                                    </p:cTn>
                                  </p:par>
                                </p:childTnLst>
                              </p:cTn>
                            </p:par>
                            <p:par>
                              <p:cTn id="94" fill="hold">
                                <p:stCondLst>
                                  <p:cond delay="9500"/>
                                </p:stCondLst>
                                <p:childTnLst>
                                  <p:par>
                                    <p:cTn id="95" presetID="2" presetClass="entr" presetSubtype="2" fill="hold" grpId="0" nodeType="afterEffect" p14:presetBounceEnd="60000">
                                      <p:stCondLst>
                                        <p:cond delay="0"/>
                                      </p:stCondLst>
                                      <p:childTnLst>
                                        <p:set>
                                          <p:cBhvr>
                                            <p:cTn id="96" dur="1" fill="hold">
                                              <p:stCondLst>
                                                <p:cond delay="0"/>
                                              </p:stCondLst>
                                            </p:cTn>
                                            <p:tgtEl>
                                              <p:spTgt spid="155"/>
                                            </p:tgtEl>
                                            <p:attrNameLst>
                                              <p:attrName>style.visibility</p:attrName>
                                            </p:attrNameLst>
                                          </p:cBhvr>
                                          <p:to>
                                            <p:strVal val="visible"/>
                                          </p:to>
                                        </p:set>
                                        <p:anim calcmode="lin" valueType="num" p14:bounceEnd="60000">
                                          <p:cBhvr additive="base">
                                            <p:cTn id="97" dur="750" fill="hold"/>
                                            <p:tgtEl>
                                              <p:spTgt spid="155"/>
                                            </p:tgtEl>
                                            <p:attrNameLst>
                                              <p:attrName>ppt_x</p:attrName>
                                            </p:attrNameLst>
                                          </p:cBhvr>
                                          <p:tavLst>
                                            <p:tav tm="0">
                                              <p:val>
                                                <p:strVal val="1+#ppt_w/2"/>
                                              </p:val>
                                            </p:tav>
                                            <p:tav tm="100000">
                                              <p:val>
                                                <p:strVal val="#ppt_x"/>
                                              </p:val>
                                            </p:tav>
                                          </p:tavLst>
                                        </p:anim>
                                        <p:anim calcmode="lin" valueType="num" p14:bounceEnd="60000">
                                          <p:cBhvr additive="base">
                                            <p:cTn id="98" dur="750" fill="hold"/>
                                            <p:tgtEl>
                                              <p:spTgt spid="155"/>
                                            </p:tgtEl>
                                            <p:attrNameLst>
                                              <p:attrName>ppt_y</p:attrName>
                                            </p:attrNameLst>
                                          </p:cBhvr>
                                          <p:tavLst>
                                            <p:tav tm="0">
                                              <p:val>
                                                <p:strVal val="#ppt_y"/>
                                              </p:val>
                                            </p:tav>
                                            <p:tav tm="100000">
                                              <p:val>
                                                <p:strVal val="#ppt_y"/>
                                              </p:val>
                                            </p:tav>
                                          </p:tavLst>
                                        </p:anim>
                                      </p:childTnLst>
                                    </p:cTn>
                                  </p:par>
                                </p:childTnLst>
                              </p:cTn>
                            </p:par>
                            <p:par>
                              <p:cTn id="99" fill="hold">
                                <p:stCondLst>
                                  <p:cond delay="102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154"/>
                                            </p:tgtEl>
                                            <p:attrNameLst>
                                              <p:attrName>style.visibility</p:attrName>
                                            </p:attrNameLst>
                                          </p:cBhvr>
                                          <p:to>
                                            <p:strVal val="visible"/>
                                          </p:to>
                                        </p:set>
                                        <p:anim calcmode="lin" valueType="num">
                                          <p:cBhvr>
                                            <p:cTn id="102" dur="25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103" dur="250" fill="hold"/>
                                            <p:tgtEl>
                                              <p:spTgt spid="154"/>
                                            </p:tgtEl>
                                            <p:attrNameLst>
                                              <p:attrName>ppt_y</p:attrName>
                                            </p:attrNameLst>
                                          </p:cBhvr>
                                          <p:tavLst>
                                            <p:tav tm="0">
                                              <p:val>
                                                <p:strVal val="#ppt_y"/>
                                              </p:val>
                                            </p:tav>
                                            <p:tav tm="100000">
                                              <p:val>
                                                <p:strVal val="#ppt_y"/>
                                              </p:val>
                                            </p:tav>
                                          </p:tavLst>
                                        </p:anim>
                                        <p:anim calcmode="lin" valueType="num">
                                          <p:cBhvr>
                                            <p:cTn id="104" dur="25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105" dur="25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250" tmFilter="0,0; .5, 1; 1, 1"/>
                                            <p:tgtEl>
                                              <p:spTgt spid="154"/>
                                            </p:tgtEl>
                                          </p:cBhvr>
                                        </p:animEffect>
                                      </p:childTnLst>
                                    </p:cTn>
                                  </p:par>
                                </p:childTnLst>
                              </p:cTn>
                            </p:par>
                            <p:par>
                              <p:cTn id="107" fill="hold">
                                <p:stCondLst>
                                  <p:cond delay="11025"/>
                                </p:stCondLst>
                                <p:childTnLst>
                                  <p:par>
                                    <p:cTn id="108" presetID="2" presetClass="entr" presetSubtype="2" fill="hold" grpId="0" nodeType="afterEffect" p14:presetBounceEnd="60000">
                                      <p:stCondLst>
                                        <p:cond delay="0"/>
                                      </p:stCondLst>
                                      <p:childTnLst>
                                        <p:set>
                                          <p:cBhvr>
                                            <p:cTn id="109" dur="1" fill="hold">
                                              <p:stCondLst>
                                                <p:cond delay="0"/>
                                              </p:stCondLst>
                                            </p:cTn>
                                            <p:tgtEl>
                                              <p:spTgt spid="157"/>
                                            </p:tgtEl>
                                            <p:attrNameLst>
                                              <p:attrName>style.visibility</p:attrName>
                                            </p:attrNameLst>
                                          </p:cBhvr>
                                          <p:to>
                                            <p:strVal val="visible"/>
                                          </p:to>
                                        </p:set>
                                        <p:anim calcmode="lin" valueType="num" p14:bounceEnd="60000">
                                          <p:cBhvr additive="base">
                                            <p:cTn id="110" dur="750" fill="hold"/>
                                            <p:tgtEl>
                                              <p:spTgt spid="157"/>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57"/>
                                            </p:tgtEl>
                                            <p:attrNameLst>
                                              <p:attrName>ppt_y</p:attrName>
                                            </p:attrNameLst>
                                          </p:cBhvr>
                                          <p:tavLst>
                                            <p:tav tm="0">
                                              <p:val>
                                                <p:strVal val="#ppt_y"/>
                                              </p:val>
                                            </p:tav>
                                            <p:tav tm="100000">
                                              <p:val>
                                                <p:strVal val="#ppt_y"/>
                                              </p:val>
                                            </p:tav>
                                          </p:tavLst>
                                        </p:anim>
                                      </p:childTnLst>
                                    </p:cTn>
                                  </p:par>
                                </p:childTnLst>
                              </p:cTn>
                            </p:par>
                            <p:par>
                              <p:cTn id="112" fill="hold">
                                <p:stCondLst>
                                  <p:cond delay="11775"/>
                                </p:stCondLst>
                                <p:childTnLst>
                                  <p:par>
                                    <p:cTn id="113" presetID="41" presetClass="entr" presetSubtype="0" fill="hold" grpId="0" nodeType="afterEffect">
                                      <p:stCondLst>
                                        <p:cond delay="0"/>
                                      </p:stCondLst>
                                      <p:iterate type="lt">
                                        <p:tmPct val="10000"/>
                                      </p:iterate>
                                      <p:childTnLst>
                                        <p:set>
                                          <p:cBhvr>
                                            <p:cTn id="114" dur="1" fill="hold">
                                              <p:stCondLst>
                                                <p:cond delay="0"/>
                                              </p:stCondLst>
                                            </p:cTn>
                                            <p:tgtEl>
                                              <p:spTgt spid="156"/>
                                            </p:tgtEl>
                                            <p:attrNameLst>
                                              <p:attrName>style.visibility</p:attrName>
                                            </p:attrNameLst>
                                          </p:cBhvr>
                                          <p:to>
                                            <p:strVal val="visible"/>
                                          </p:to>
                                        </p:set>
                                        <p:anim calcmode="lin" valueType="num">
                                          <p:cBhvr>
                                            <p:cTn id="115" dur="25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16" dur="250" fill="hold"/>
                                            <p:tgtEl>
                                              <p:spTgt spid="156"/>
                                            </p:tgtEl>
                                            <p:attrNameLst>
                                              <p:attrName>ppt_y</p:attrName>
                                            </p:attrNameLst>
                                          </p:cBhvr>
                                          <p:tavLst>
                                            <p:tav tm="0">
                                              <p:val>
                                                <p:strVal val="#ppt_y"/>
                                              </p:val>
                                            </p:tav>
                                            <p:tav tm="100000">
                                              <p:val>
                                                <p:strVal val="#ppt_y"/>
                                              </p:val>
                                            </p:tav>
                                          </p:tavLst>
                                        </p:anim>
                                        <p:anim calcmode="lin" valueType="num">
                                          <p:cBhvr>
                                            <p:cTn id="117" dur="25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18" dur="25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250" tmFilter="0,0; .5, 1; 1, 1"/>
                                            <p:tgtEl>
                                              <p:spTgt spid="156"/>
                                            </p:tgtEl>
                                          </p:cBhvr>
                                        </p:animEffect>
                                      </p:childTnLst>
                                    </p:cTn>
                                  </p:par>
                                </p:childTnLst>
                              </p:cTn>
                            </p:par>
                            <p:par>
                              <p:cTn id="120" fill="hold">
                                <p:stCondLst>
                                  <p:cond delay="12550"/>
                                </p:stCondLst>
                                <p:childTnLst>
                                  <p:par>
                                    <p:cTn id="121" presetID="53" presetClass="entr" presetSubtype="16"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animEffect transition="in" filter="fade">
                                          <p:cBhvr>
                                            <p:cTn id="1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52" grpId="0"/>
          <p:bldP spid="153" grpId="0"/>
          <p:bldP spid="154" grpId="0"/>
          <p:bldP spid="155" grpId="0"/>
          <p:bldP spid="156" grpId="0"/>
          <p:bldP spid="157" grpId="0"/>
          <p:bldP spid="158" grpId="0" animBg="1"/>
          <p:bldP spid="158" grpId="1" animBg="1"/>
          <p:bldP spid="158" grpId="2" animBg="1"/>
          <p:bldP spid="159" grpId="0" animBg="1"/>
          <p:bldP spid="159" grpId="1" animBg="1"/>
          <p:bldP spid="159" grpId="2" animBg="1"/>
          <p:bldP spid="165" grpId="0" animBg="1"/>
          <p:bldP spid="165" grpId="1" animBg="1"/>
          <p:bldP spid="165" grpId="2" animBg="1"/>
          <p:bldP spid="166" grpId="0" animBg="1"/>
          <p:bldP spid="166" grpId="1" animBg="1"/>
          <p:bldP spid="166" grpId="2" animBg="1"/>
          <p:bldP spid="170" grpId="0" animBg="1"/>
          <p:bldP spid="170" grpId="1" animBg="1"/>
          <p:bldP spid="170" grpId="2" animBg="1"/>
          <p:bldP spid="171" grpId="0" animBg="1"/>
          <p:bldP spid="171" grpId="1" animBg="1"/>
          <p:bldP spid="171" grpId="2" animBg="1"/>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52" presetClass="entr" presetSubtype="0" fill="hold" nodeType="withEffect">
                                      <p:stCondLst>
                                        <p:cond delay="1000"/>
                                      </p:stCondLst>
                                      <p:childTnLst>
                                        <p:set>
                                          <p:cBhvr>
                                            <p:cTn id="20" dur="1" fill="hold">
                                              <p:stCondLst>
                                                <p:cond delay="0"/>
                                              </p:stCondLst>
                                            </p:cTn>
                                            <p:tgtEl>
                                              <p:spTgt spid="32"/>
                                            </p:tgtEl>
                                            <p:attrNameLst>
                                              <p:attrName>style.visibility</p:attrName>
                                            </p:attrNameLst>
                                          </p:cBhvr>
                                          <p:to>
                                            <p:strVal val="visible"/>
                                          </p:to>
                                        </p:set>
                                        <p:animScale>
                                          <p:cBhvr>
                                            <p:cTn id="21"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2"/>
                                            </p:tgtEl>
                                            <p:attrNameLst>
                                              <p:attrName>ppt_x</p:attrName>
                                              <p:attrName>ppt_y</p:attrName>
                                            </p:attrNameLst>
                                          </p:cBhvr>
                                        </p:animMotion>
                                        <p:animEffect transition="in" filter="fade">
                                          <p:cBhvr>
                                            <p:cTn id="23" dur="1000"/>
                                            <p:tgtEl>
                                              <p:spTgt spid="32"/>
                                            </p:tgtEl>
                                          </p:cBhvr>
                                        </p:animEffect>
                                      </p:childTnLst>
                                    </p:cTn>
                                  </p:par>
                                </p:childTnLst>
                              </p:cTn>
                            </p:par>
                            <p:par>
                              <p:cTn id="24" fill="hold">
                                <p:stCondLst>
                                  <p:cond delay="2000"/>
                                </p:stCondLst>
                                <p:childTnLst>
                                  <p:par>
                                    <p:cTn id="25" presetID="10" presetClass="entr" presetSubtype="0" fill="hold" grpId="0" nodeType="afterEffect">
                                      <p:stCondLst>
                                        <p:cond delay="0"/>
                                      </p:stCondLst>
                                      <p:childTnLst>
                                        <p:set>
                                          <p:cBhvr>
                                            <p:cTn id="26" dur="1" fill="hold">
                                              <p:stCondLst>
                                                <p:cond delay="0"/>
                                              </p:stCondLst>
                                            </p:cTn>
                                            <p:tgtEl>
                                              <p:spTgt spid="158"/>
                                            </p:tgtEl>
                                            <p:attrNameLst>
                                              <p:attrName>style.visibility</p:attrName>
                                            </p:attrNameLst>
                                          </p:cBhvr>
                                          <p:to>
                                            <p:strVal val="visible"/>
                                          </p:to>
                                        </p:set>
                                        <p:animEffect transition="in" filter="fade">
                                          <p:cBhvr>
                                            <p:cTn id="27" dur="500"/>
                                            <p:tgtEl>
                                              <p:spTgt spid="158"/>
                                            </p:tgtEl>
                                          </p:cBhvr>
                                        </p:animEffect>
                                      </p:childTnLst>
                                    </p:cTn>
                                  </p:par>
                                  <p:par>
                                    <p:cTn id="28" presetID="64" presetClass="path" presetSubtype="0" decel="30000" fill="hold" grpId="1" nodeType="withEffect">
                                      <p:stCondLst>
                                        <p:cond delay="0"/>
                                      </p:stCondLst>
                                      <p:childTnLst>
                                        <p:animMotion origin="layout" path="M -1.875E-6 0.03889 L -1.875E-6 -0.14815 " pathEditMode="relative" rAng="0" ptsTypes="AA">
                                          <p:cBhvr>
                                            <p:cTn id="29" dur="750" spd="-100000" fill="hold"/>
                                            <p:tgtEl>
                                              <p:spTgt spid="158"/>
                                            </p:tgtEl>
                                            <p:attrNameLst>
                                              <p:attrName>ppt_x</p:attrName>
                                              <p:attrName>ppt_y</p:attrName>
                                            </p:attrNameLst>
                                          </p:cBhvr>
                                          <p:rCtr x="0" y="-9352"/>
                                        </p:animMotion>
                                      </p:childTnLst>
                                    </p:cTn>
                                  </p:par>
                                  <p:par>
                                    <p:cTn id="30" presetID="64" presetClass="path" presetSubtype="0" accel="30000" decel="30000" fill="hold" grpId="2" nodeType="withEffect">
                                      <p:stCondLst>
                                        <p:cond delay="750"/>
                                      </p:stCondLst>
                                      <p:childTnLst>
                                        <p:animMotion origin="layout" path="M -1.875E-6 0.03843 L -1.875E-6 -7.40741E-7 " pathEditMode="relative" rAng="0" ptsTypes="AA">
                                          <p:cBhvr>
                                            <p:cTn id="31" dur="750" fill="hold"/>
                                            <p:tgtEl>
                                              <p:spTgt spid="158"/>
                                            </p:tgtEl>
                                            <p:attrNameLst>
                                              <p:attrName>ppt_x</p:attrName>
                                              <p:attrName>ppt_y</p:attrName>
                                            </p:attrNameLst>
                                          </p:cBhvr>
                                          <p:rCtr x="0" y="-1921"/>
                                        </p:animMotion>
                                      </p:childTnLst>
                                    </p:cTn>
                                  </p:par>
                                  <p:par>
                                    <p:cTn id="32" presetID="10" presetClass="entr" presetSubtype="0" fill="hold" grpId="0" nodeType="withEffect">
                                      <p:stCondLst>
                                        <p:cond delay="0"/>
                                      </p:stCondLst>
                                      <p:childTnLst>
                                        <p:set>
                                          <p:cBhvr>
                                            <p:cTn id="33" dur="1" fill="hold">
                                              <p:stCondLst>
                                                <p:cond delay="0"/>
                                              </p:stCondLst>
                                            </p:cTn>
                                            <p:tgtEl>
                                              <p:spTgt spid="159"/>
                                            </p:tgtEl>
                                            <p:attrNameLst>
                                              <p:attrName>style.visibility</p:attrName>
                                            </p:attrNameLst>
                                          </p:cBhvr>
                                          <p:to>
                                            <p:strVal val="visible"/>
                                          </p:to>
                                        </p:set>
                                        <p:animEffect transition="in" filter="fade">
                                          <p:cBhvr>
                                            <p:cTn id="34" dur="500"/>
                                            <p:tgtEl>
                                              <p:spTgt spid="159"/>
                                            </p:tgtEl>
                                          </p:cBhvr>
                                        </p:animEffect>
                                      </p:childTnLst>
                                    </p:cTn>
                                  </p:par>
                                  <p:par>
                                    <p:cTn id="35" presetID="42" presetClass="path" presetSubtype="0" decel="30000" fill="hold" grpId="1" nodeType="withEffect">
                                      <p:stCondLst>
                                        <p:cond delay="0"/>
                                      </p:stCondLst>
                                      <p:childTnLst>
                                        <p:animMotion origin="layout" path="M 4.16667E-6 -0.03981 L 4.16667E-6 0.14815 " pathEditMode="relative" rAng="0" ptsTypes="AA">
                                          <p:cBhvr>
                                            <p:cTn id="36" dur="750" spd="-100000" fill="hold"/>
                                            <p:tgtEl>
                                              <p:spTgt spid="159"/>
                                            </p:tgtEl>
                                            <p:attrNameLst>
                                              <p:attrName>ppt_x</p:attrName>
                                              <p:attrName>ppt_y</p:attrName>
                                            </p:attrNameLst>
                                          </p:cBhvr>
                                          <p:rCtr x="0" y="9398"/>
                                        </p:animMotion>
                                      </p:childTnLst>
                                    </p:cTn>
                                  </p:par>
                                  <p:par>
                                    <p:cTn id="37" presetID="42" presetClass="path" presetSubtype="0" accel="30000" decel="30000" fill="hold" grpId="2" nodeType="withEffect">
                                      <p:stCondLst>
                                        <p:cond delay="750"/>
                                      </p:stCondLst>
                                      <p:childTnLst>
                                        <p:animMotion origin="layout" path="M 4.16667E-6 -0.03981 L 4.16667E-6 -2.96296E-6 " pathEditMode="relative" rAng="0" ptsTypes="AA">
                                          <p:cBhvr>
                                            <p:cTn id="38" dur="750" fill="hold"/>
                                            <p:tgtEl>
                                              <p:spTgt spid="159"/>
                                            </p:tgtEl>
                                            <p:attrNameLst>
                                              <p:attrName>ppt_x</p:attrName>
                                              <p:attrName>ppt_y</p:attrName>
                                            </p:attrNameLst>
                                          </p:cBhvr>
                                          <p:rCtr x="0" y="1991"/>
                                        </p:animMotion>
                                      </p:childTnLst>
                                    </p:cTn>
                                  </p:par>
                                </p:childTnLst>
                              </p:cTn>
                            </p:par>
                            <p:par>
                              <p:cTn id="39" fill="hold">
                                <p:stCondLst>
                                  <p:cond delay="3500"/>
                                </p:stCondLst>
                                <p:childTnLst>
                                  <p:par>
                                    <p:cTn id="40" presetID="10" presetClass="entr" presetSubtype="0" fill="hold" nodeType="afterEffect">
                                      <p:stCondLst>
                                        <p:cond delay="0"/>
                                      </p:stCondLst>
                                      <p:childTnLst>
                                        <p:set>
                                          <p:cBhvr>
                                            <p:cTn id="41" dur="1" fill="hold">
                                              <p:stCondLst>
                                                <p:cond delay="0"/>
                                              </p:stCondLst>
                                            </p:cTn>
                                            <p:tgtEl>
                                              <p:spTgt spid="160"/>
                                            </p:tgtEl>
                                            <p:attrNameLst>
                                              <p:attrName>style.visibility</p:attrName>
                                            </p:attrNameLst>
                                          </p:cBhvr>
                                          <p:to>
                                            <p:strVal val="visible"/>
                                          </p:to>
                                        </p:set>
                                        <p:animEffect transition="in" filter="fade">
                                          <p:cBhvr>
                                            <p:cTn id="42" dur="500"/>
                                            <p:tgtEl>
                                              <p:spTgt spid="160"/>
                                            </p:tgtEl>
                                          </p:cBhvr>
                                        </p:animEffect>
                                      </p:childTnLst>
                                    </p:cTn>
                                  </p:par>
                                </p:childTnLst>
                              </p:cTn>
                            </p:par>
                            <p:par>
                              <p:cTn id="43" fill="hold">
                                <p:stCondLst>
                                  <p:cond delay="4000"/>
                                </p:stCondLst>
                                <p:childTnLst>
                                  <p:par>
                                    <p:cTn id="44" presetID="10" presetClass="entr" presetSubtype="0" fill="hold" grpId="0" nodeType="afterEffect">
                                      <p:stCondLst>
                                        <p:cond delay="0"/>
                                      </p:stCondLst>
                                      <p:childTnLst>
                                        <p:set>
                                          <p:cBhvr>
                                            <p:cTn id="45" dur="1" fill="hold">
                                              <p:stCondLst>
                                                <p:cond delay="0"/>
                                              </p:stCondLst>
                                            </p:cTn>
                                            <p:tgtEl>
                                              <p:spTgt spid="165"/>
                                            </p:tgtEl>
                                            <p:attrNameLst>
                                              <p:attrName>style.visibility</p:attrName>
                                            </p:attrNameLst>
                                          </p:cBhvr>
                                          <p:to>
                                            <p:strVal val="visible"/>
                                          </p:to>
                                        </p:set>
                                        <p:animEffect transition="in" filter="fade">
                                          <p:cBhvr>
                                            <p:cTn id="46" dur="500"/>
                                            <p:tgtEl>
                                              <p:spTgt spid="165"/>
                                            </p:tgtEl>
                                          </p:cBhvr>
                                        </p:animEffect>
                                      </p:childTnLst>
                                    </p:cTn>
                                  </p:par>
                                  <p:par>
                                    <p:cTn id="47" presetID="64" presetClass="path" presetSubtype="0" decel="30000" fill="hold" grpId="1" nodeType="withEffect">
                                      <p:stCondLst>
                                        <p:cond delay="0"/>
                                      </p:stCondLst>
                                      <p:childTnLst>
                                        <p:animMotion origin="layout" path="M -4.16667E-7 0.03889 L -4.16667E-7 -0.14815 " pathEditMode="relative" rAng="0" ptsTypes="AA">
                                          <p:cBhvr>
                                            <p:cTn id="48" dur="750" spd="-100000" fill="hold"/>
                                            <p:tgtEl>
                                              <p:spTgt spid="165"/>
                                            </p:tgtEl>
                                            <p:attrNameLst>
                                              <p:attrName>ppt_x</p:attrName>
                                              <p:attrName>ppt_y</p:attrName>
                                            </p:attrNameLst>
                                          </p:cBhvr>
                                          <p:rCtr x="0" y="-9352"/>
                                        </p:animMotion>
                                      </p:childTnLst>
                                    </p:cTn>
                                  </p:par>
                                  <p:par>
                                    <p:cTn id="49" presetID="64" presetClass="path" presetSubtype="0" accel="30000" decel="30000" fill="hold" grpId="2" nodeType="withEffect">
                                      <p:stCondLst>
                                        <p:cond delay="750"/>
                                      </p:stCondLst>
                                      <p:childTnLst>
                                        <p:animMotion origin="layout" path="M -4.16667E-7 0.03843 L -4.16667E-7 3.7037E-7 " pathEditMode="relative" rAng="0" ptsTypes="AA">
                                          <p:cBhvr>
                                            <p:cTn id="50" dur="750" fill="hold"/>
                                            <p:tgtEl>
                                              <p:spTgt spid="165"/>
                                            </p:tgtEl>
                                            <p:attrNameLst>
                                              <p:attrName>ppt_x</p:attrName>
                                              <p:attrName>ppt_y</p:attrName>
                                            </p:attrNameLst>
                                          </p:cBhvr>
                                          <p:rCtr x="0" y="-1921"/>
                                        </p:animMotion>
                                      </p:childTnLst>
                                    </p:cTn>
                                  </p:par>
                                  <p:par>
                                    <p:cTn id="51" presetID="10" presetClass="entr" presetSubtype="0" fill="hold" grpId="0" nodeType="withEffect">
                                      <p:stCondLst>
                                        <p:cond delay="0"/>
                                      </p:stCondLst>
                                      <p:childTnLst>
                                        <p:set>
                                          <p:cBhvr>
                                            <p:cTn id="52" dur="1" fill="hold">
                                              <p:stCondLst>
                                                <p:cond delay="0"/>
                                              </p:stCondLst>
                                            </p:cTn>
                                            <p:tgtEl>
                                              <p:spTgt spid="166"/>
                                            </p:tgtEl>
                                            <p:attrNameLst>
                                              <p:attrName>style.visibility</p:attrName>
                                            </p:attrNameLst>
                                          </p:cBhvr>
                                          <p:to>
                                            <p:strVal val="visible"/>
                                          </p:to>
                                        </p:set>
                                        <p:animEffect transition="in" filter="fade">
                                          <p:cBhvr>
                                            <p:cTn id="53" dur="500"/>
                                            <p:tgtEl>
                                              <p:spTgt spid="166"/>
                                            </p:tgtEl>
                                          </p:cBhvr>
                                        </p:animEffect>
                                      </p:childTnLst>
                                    </p:cTn>
                                  </p:par>
                                  <p:par>
                                    <p:cTn id="54" presetID="42" presetClass="path" presetSubtype="0" decel="30000" fill="hold" grpId="1" nodeType="withEffect">
                                      <p:stCondLst>
                                        <p:cond delay="0"/>
                                      </p:stCondLst>
                                      <p:childTnLst>
                                        <p:animMotion origin="layout" path="M -4.375E-6 -0.03981 L -4.375E-6 0.14815 " pathEditMode="relative" rAng="0" ptsTypes="AA">
                                          <p:cBhvr>
                                            <p:cTn id="55" dur="750" spd="-100000" fill="hold"/>
                                            <p:tgtEl>
                                              <p:spTgt spid="166"/>
                                            </p:tgtEl>
                                            <p:attrNameLst>
                                              <p:attrName>ppt_x</p:attrName>
                                              <p:attrName>ppt_y</p:attrName>
                                            </p:attrNameLst>
                                          </p:cBhvr>
                                          <p:rCtr x="0" y="9398"/>
                                        </p:animMotion>
                                      </p:childTnLst>
                                    </p:cTn>
                                  </p:par>
                                  <p:par>
                                    <p:cTn id="56" presetID="42" presetClass="path" presetSubtype="0" accel="30000" decel="30000" fill="hold" grpId="2" nodeType="withEffect">
                                      <p:stCondLst>
                                        <p:cond delay="750"/>
                                      </p:stCondLst>
                                      <p:childTnLst>
                                        <p:animMotion origin="layout" path="M -4.375E-6 -0.03981 L -4.375E-6 -1.85185E-6 " pathEditMode="relative" rAng="0" ptsTypes="AA">
                                          <p:cBhvr>
                                            <p:cTn id="57" dur="750" fill="hold"/>
                                            <p:tgtEl>
                                              <p:spTgt spid="166"/>
                                            </p:tgtEl>
                                            <p:attrNameLst>
                                              <p:attrName>ppt_x</p:attrName>
                                              <p:attrName>ppt_y</p:attrName>
                                            </p:attrNameLst>
                                          </p:cBhvr>
                                          <p:rCtr x="0" y="1991"/>
                                        </p:animMotion>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167"/>
                                            </p:tgtEl>
                                            <p:attrNameLst>
                                              <p:attrName>style.visibility</p:attrName>
                                            </p:attrNameLst>
                                          </p:cBhvr>
                                          <p:to>
                                            <p:strVal val="visible"/>
                                          </p:to>
                                        </p:set>
                                        <p:animEffect transition="in" filter="fade">
                                          <p:cBhvr>
                                            <p:cTn id="61" dur="500"/>
                                            <p:tgtEl>
                                              <p:spTgt spid="167"/>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70"/>
                                            </p:tgtEl>
                                            <p:attrNameLst>
                                              <p:attrName>style.visibility</p:attrName>
                                            </p:attrNameLst>
                                          </p:cBhvr>
                                          <p:to>
                                            <p:strVal val="visible"/>
                                          </p:to>
                                        </p:set>
                                        <p:animEffect transition="in" filter="fade">
                                          <p:cBhvr>
                                            <p:cTn id="65" dur="500"/>
                                            <p:tgtEl>
                                              <p:spTgt spid="170"/>
                                            </p:tgtEl>
                                          </p:cBhvr>
                                        </p:animEffect>
                                      </p:childTnLst>
                                    </p:cTn>
                                  </p:par>
                                  <p:par>
                                    <p:cTn id="66" presetID="64" presetClass="path" presetSubtype="0" decel="30000" fill="hold" grpId="1" nodeType="withEffect">
                                      <p:stCondLst>
                                        <p:cond delay="0"/>
                                      </p:stCondLst>
                                      <p:childTnLst>
                                        <p:animMotion origin="layout" path="M -2.08333E-7 0.03889 L -2.08333E-7 -0.14815 " pathEditMode="relative" rAng="0" ptsTypes="AA">
                                          <p:cBhvr>
                                            <p:cTn id="67" dur="750" spd="-100000" fill="hold"/>
                                            <p:tgtEl>
                                              <p:spTgt spid="170"/>
                                            </p:tgtEl>
                                            <p:attrNameLst>
                                              <p:attrName>ppt_x</p:attrName>
                                              <p:attrName>ppt_y</p:attrName>
                                            </p:attrNameLst>
                                          </p:cBhvr>
                                          <p:rCtr x="0" y="-9352"/>
                                        </p:animMotion>
                                      </p:childTnLst>
                                    </p:cTn>
                                  </p:par>
                                  <p:par>
                                    <p:cTn id="68" presetID="64" presetClass="path" presetSubtype="0" accel="30000" decel="30000" fill="hold" grpId="2" nodeType="withEffect">
                                      <p:stCondLst>
                                        <p:cond delay="750"/>
                                      </p:stCondLst>
                                      <p:childTnLst>
                                        <p:animMotion origin="layout" path="M -2.08333E-7 0.03842 L -2.08333E-7 1.11111E-6 " pathEditMode="relative" rAng="0" ptsTypes="AA">
                                          <p:cBhvr>
                                            <p:cTn id="69" dur="750" fill="hold"/>
                                            <p:tgtEl>
                                              <p:spTgt spid="170"/>
                                            </p:tgtEl>
                                            <p:attrNameLst>
                                              <p:attrName>ppt_x</p:attrName>
                                              <p:attrName>ppt_y</p:attrName>
                                            </p:attrNameLst>
                                          </p:cBhvr>
                                          <p:rCtr x="0" y="-1921"/>
                                        </p:animMotion>
                                      </p:childTnLst>
                                    </p:cTn>
                                  </p:par>
                                  <p:par>
                                    <p:cTn id="70" presetID="10" presetClass="entr" presetSubtype="0" fill="hold" grpId="0" nodeType="withEffect">
                                      <p:stCondLst>
                                        <p:cond delay="0"/>
                                      </p:stCondLst>
                                      <p:childTnLst>
                                        <p:set>
                                          <p:cBhvr>
                                            <p:cTn id="71" dur="1" fill="hold">
                                              <p:stCondLst>
                                                <p:cond delay="0"/>
                                              </p:stCondLst>
                                            </p:cTn>
                                            <p:tgtEl>
                                              <p:spTgt spid="171"/>
                                            </p:tgtEl>
                                            <p:attrNameLst>
                                              <p:attrName>style.visibility</p:attrName>
                                            </p:attrNameLst>
                                          </p:cBhvr>
                                          <p:to>
                                            <p:strVal val="visible"/>
                                          </p:to>
                                        </p:set>
                                        <p:animEffect transition="in" filter="fade">
                                          <p:cBhvr>
                                            <p:cTn id="72" dur="500"/>
                                            <p:tgtEl>
                                              <p:spTgt spid="171"/>
                                            </p:tgtEl>
                                          </p:cBhvr>
                                        </p:animEffect>
                                      </p:childTnLst>
                                    </p:cTn>
                                  </p:par>
                                  <p:par>
                                    <p:cTn id="73" presetID="42" presetClass="path" presetSubtype="0" decel="30000" fill="hold" grpId="1" nodeType="withEffect">
                                      <p:stCondLst>
                                        <p:cond delay="0"/>
                                      </p:stCondLst>
                                      <p:childTnLst>
                                        <p:animMotion origin="layout" path="M -4.375E-6 -0.03981 L -4.375E-6 0.14815 " pathEditMode="relative" rAng="0" ptsTypes="AA">
                                          <p:cBhvr>
                                            <p:cTn id="74" dur="750" spd="-100000" fill="hold"/>
                                            <p:tgtEl>
                                              <p:spTgt spid="171"/>
                                            </p:tgtEl>
                                            <p:attrNameLst>
                                              <p:attrName>ppt_x</p:attrName>
                                              <p:attrName>ppt_y</p:attrName>
                                            </p:attrNameLst>
                                          </p:cBhvr>
                                          <p:rCtr x="0" y="9398"/>
                                        </p:animMotion>
                                      </p:childTnLst>
                                    </p:cTn>
                                  </p:par>
                                  <p:par>
                                    <p:cTn id="75" presetID="42" presetClass="path" presetSubtype="0" accel="30000" decel="30000" fill="hold" grpId="2" nodeType="withEffect">
                                      <p:stCondLst>
                                        <p:cond delay="750"/>
                                      </p:stCondLst>
                                      <p:childTnLst>
                                        <p:animMotion origin="layout" path="M -4.375E-6 -0.03981 L -4.375E-6 -1.11111E-6 " pathEditMode="relative" rAng="0" ptsTypes="AA">
                                          <p:cBhvr>
                                            <p:cTn id="76" dur="750" fill="hold"/>
                                            <p:tgtEl>
                                              <p:spTgt spid="171"/>
                                            </p:tgtEl>
                                            <p:attrNameLst>
                                              <p:attrName>ppt_x</p:attrName>
                                              <p:attrName>ppt_y</p:attrName>
                                            </p:attrNameLst>
                                          </p:cBhvr>
                                          <p:rCtr x="0" y="1991"/>
                                        </p:animMotion>
                                      </p:childTnLst>
                                    </p:cTn>
                                  </p:par>
                                </p:childTnLst>
                              </p:cTn>
                            </p:par>
                            <p:par>
                              <p:cTn id="77" fill="hold">
                                <p:stCondLst>
                                  <p:cond delay="7500"/>
                                </p:stCondLst>
                                <p:childTnLst>
                                  <p:par>
                                    <p:cTn id="78" presetID="10" presetClass="entr" presetSubtype="0" fill="hold" nodeType="afterEffect">
                                      <p:stCondLst>
                                        <p:cond delay="0"/>
                                      </p:stCondLst>
                                      <p:childTnLst>
                                        <p:set>
                                          <p:cBhvr>
                                            <p:cTn id="79" dur="1" fill="hold">
                                              <p:stCondLst>
                                                <p:cond delay="0"/>
                                              </p:stCondLst>
                                            </p:cTn>
                                            <p:tgtEl>
                                              <p:spTgt spid="172"/>
                                            </p:tgtEl>
                                            <p:attrNameLst>
                                              <p:attrName>style.visibility</p:attrName>
                                            </p:attrNameLst>
                                          </p:cBhvr>
                                          <p:to>
                                            <p:strVal val="visible"/>
                                          </p:to>
                                        </p:set>
                                        <p:animEffect transition="in" filter="fade">
                                          <p:cBhvr>
                                            <p:cTn id="80" dur="500"/>
                                            <p:tgtEl>
                                              <p:spTgt spid="172"/>
                                            </p:tgtEl>
                                          </p:cBhvr>
                                        </p:animEffect>
                                      </p:childTnLst>
                                    </p:cTn>
                                  </p:par>
                                </p:childTnLst>
                              </p:cTn>
                            </p:par>
                            <p:par>
                              <p:cTn id="81" fill="hold">
                                <p:stCondLst>
                                  <p:cond delay="8000"/>
                                </p:stCondLst>
                                <p:childTnLst>
                                  <p:par>
                                    <p:cTn id="82" presetID="2" presetClass="entr" presetSubtype="8" fill="hold" grpId="0" nodeType="afterEffect">
                                      <p:stCondLst>
                                        <p:cond delay="0"/>
                                      </p:stCondLst>
                                      <p:childTnLst>
                                        <p:set>
                                          <p:cBhvr>
                                            <p:cTn id="83" dur="1" fill="hold">
                                              <p:stCondLst>
                                                <p:cond delay="0"/>
                                              </p:stCondLst>
                                            </p:cTn>
                                            <p:tgtEl>
                                              <p:spTgt spid="153"/>
                                            </p:tgtEl>
                                            <p:attrNameLst>
                                              <p:attrName>style.visibility</p:attrName>
                                            </p:attrNameLst>
                                          </p:cBhvr>
                                          <p:to>
                                            <p:strVal val="visible"/>
                                          </p:to>
                                        </p:set>
                                        <p:anim calcmode="lin" valueType="num">
                                          <p:cBhvr additive="base">
                                            <p:cTn id="84" dur="750" fill="hold"/>
                                            <p:tgtEl>
                                              <p:spTgt spid="153"/>
                                            </p:tgtEl>
                                            <p:attrNameLst>
                                              <p:attrName>ppt_x</p:attrName>
                                            </p:attrNameLst>
                                          </p:cBhvr>
                                          <p:tavLst>
                                            <p:tav tm="0">
                                              <p:val>
                                                <p:strVal val="0-#ppt_w/2"/>
                                              </p:val>
                                            </p:tav>
                                            <p:tav tm="100000">
                                              <p:val>
                                                <p:strVal val="#ppt_x"/>
                                              </p:val>
                                            </p:tav>
                                          </p:tavLst>
                                        </p:anim>
                                        <p:anim calcmode="lin" valueType="num">
                                          <p:cBhvr additive="base">
                                            <p:cTn id="85" dur="750" fill="hold"/>
                                            <p:tgtEl>
                                              <p:spTgt spid="153"/>
                                            </p:tgtEl>
                                            <p:attrNameLst>
                                              <p:attrName>ppt_y</p:attrName>
                                            </p:attrNameLst>
                                          </p:cBhvr>
                                          <p:tavLst>
                                            <p:tav tm="0">
                                              <p:val>
                                                <p:strVal val="#ppt_y"/>
                                              </p:val>
                                            </p:tav>
                                            <p:tav tm="100000">
                                              <p:val>
                                                <p:strVal val="#ppt_y"/>
                                              </p:val>
                                            </p:tav>
                                          </p:tavLst>
                                        </p:anim>
                                      </p:childTnLst>
                                    </p:cTn>
                                  </p:par>
                                </p:childTnLst>
                              </p:cTn>
                            </p:par>
                            <p:par>
                              <p:cTn id="86" fill="hold">
                                <p:stCondLst>
                                  <p:cond delay="8750"/>
                                </p:stCondLst>
                                <p:childTnLst>
                                  <p:par>
                                    <p:cTn id="87" presetID="41" presetClass="entr" presetSubtype="0" fill="hold" grpId="0" nodeType="afterEffect">
                                      <p:stCondLst>
                                        <p:cond delay="0"/>
                                      </p:stCondLst>
                                      <p:iterate type="lt">
                                        <p:tmPct val="10000"/>
                                      </p:iterate>
                                      <p:childTnLst>
                                        <p:set>
                                          <p:cBhvr>
                                            <p:cTn id="88" dur="1" fill="hold">
                                              <p:stCondLst>
                                                <p:cond delay="0"/>
                                              </p:stCondLst>
                                            </p:cTn>
                                            <p:tgtEl>
                                              <p:spTgt spid="152"/>
                                            </p:tgtEl>
                                            <p:attrNameLst>
                                              <p:attrName>style.visibility</p:attrName>
                                            </p:attrNameLst>
                                          </p:cBhvr>
                                          <p:to>
                                            <p:strVal val="visible"/>
                                          </p:to>
                                        </p:set>
                                        <p:anim calcmode="lin" valueType="num">
                                          <p:cBhvr>
                                            <p:cTn id="89" dur="25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90" dur="250" fill="hold"/>
                                            <p:tgtEl>
                                              <p:spTgt spid="152"/>
                                            </p:tgtEl>
                                            <p:attrNameLst>
                                              <p:attrName>ppt_y</p:attrName>
                                            </p:attrNameLst>
                                          </p:cBhvr>
                                          <p:tavLst>
                                            <p:tav tm="0">
                                              <p:val>
                                                <p:strVal val="#ppt_y"/>
                                              </p:val>
                                            </p:tav>
                                            <p:tav tm="100000">
                                              <p:val>
                                                <p:strVal val="#ppt_y"/>
                                              </p:val>
                                            </p:tav>
                                          </p:tavLst>
                                        </p:anim>
                                        <p:anim calcmode="lin" valueType="num">
                                          <p:cBhvr>
                                            <p:cTn id="91" dur="25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92" dur="25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93" dur="250" tmFilter="0,0; .5, 1; 1, 1"/>
                                            <p:tgtEl>
                                              <p:spTgt spid="152"/>
                                            </p:tgtEl>
                                          </p:cBhvr>
                                        </p:animEffect>
                                      </p:childTnLst>
                                    </p:cTn>
                                  </p:par>
                                </p:childTnLst>
                              </p:cTn>
                            </p:par>
                            <p:par>
                              <p:cTn id="94" fill="hold">
                                <p:stCondLst>
                                  <p:cond delay="9500"/>
                                </p:stCondLst>
                                <p:childTnLst>
                                  <p:par>
                                    <p:cTn id="95" presetID="2" presetClass="entr" presetSubtype="2" fill="hold" grpId="0" nodeType="afterEffect">
                                      <p:stCondLst>
                                        <p:cond delay="0"/>
                                      </p:stCondLst>
                                      <p:childTnLst>
                                        <p:set>
                                          <p:cBhvr>
                                            <p:cTn id="96" dur="1" fill="hold">
                                              <p:stCondLst>
                                                <p:cond delay="0"/>
                                              </p:stCondLst>
                                            </p:cTn>
                                            <p:tgtEl>
                                              <p:spTgt spid="155"/>
                                            </p:tgtEl>
                                            <p:attrNameLst>
                                              <p:attrName>style.visibility</p:attrName>
                                            </p:attrNameLst>
                                          </p:cBhvr>
                                          <p:to>
                                            <p:strVal val="visible"/>
                                          </p:to>
                                        </p:set>
                                        <p:anim calcmode="lin" valueType="num">
                                          <p:cBhvr additive="base">
                                            <p:cTn id="97" dur="750" fill="hold"/>
                                            <p:tgtEl>
                                              <p:spTgt spid="155"/>
                                            </p:tgtEl>
                                            <p:attrNameLst>
                                              <p:attrName>ppt_x</p:attrName>
                                            </p:attrNameLst>
                                          </p:cBhvr>
                                          <p:tavLst>
                                            <p:tav tm="0">
                                              <p:val>
                                                <p:strVal val="1+#ppt_w/2"/>
                                              </p:val>
                                            </p:tav>
                                            <p:tav tm="100000">
                                              <p:val>
                                                <p:strVal val="#ppt_x"/>
                                              </p:val>
                                            </p:tav>
                                          </p:tavLst>
                                        </p:anim>
                                        <p:anim calcmode="lin" valueType="num">
                                          <p:cBhvr additive="base">
                                            <p:cTn id="98" dur="750" fill="hold"/>
                                            <p:tgtEl>
                                              <p:spTgt spid="155"/>
                                            </p:tgtEl>
                                            <p:attrNameLst>
                                              <p:attrName>ppt_y</p:attrName>
                                            </p:attrNameLst>
                                          </p:cBhvr>
                                          <p:tavLst>
                                            <p:tav tm="0">
                                              <p:val>
                                                <p:strVal val="#ppt_y"/>
                                              </p:val>
                                            </p:tav>
                                            <p:tav tm="100000">
                                              <p:val>
                                                <p:strVal val="#ppt_y"/>
                                              </p:val>
                                            </p:tav>
                                          </p:tavLst>
                                        </p:anim>
                                      </p:childTnLst>
                                    </p:cTn>
                                  </p:par>
                                </p:childTnLst>
                              </p:cTn>
                            </p:par>
                            <p:par>
                              <p:cTn id="99" fill="hold">
                                <p:stCondLst>
                                  <p:cond delay="10250"/>
                                </p:stCondLst>
                                <p:childTnLst>
                                  <p:par>
                                    <p:cTn id="100" presetID="41" presetClass="entr" presetSubtype="0" fill="hold" grpId="0" nodeType="afterEffect">
                                      <p:stCondLst>
                                        <p:cond delay="0"/>
                                      </p:stCondLst>
                                      <p:iterate type="lt">
                                        <p:tmPct val="10000"/>
                                      </p:iterate>
                                      <p:childTnLst>
                                        <p:set>
                                          <p:cBhvr>
                                            <p:cTn id="101" dur="1" fill="hold">
                                              <p:stCondLst>
                                                <p:cond delay="0"/>
                                              </p:stCondLst>
                                            </p:cTn>
                                            <p:tgtEl>
                                              <p:spTgt spid="154"/>
                                            </p:tgtEl>
                                            <p:attrNameLst>
                                              <p:attrName>style.visibility</p:attrName>
                                            </p:attrNameLst>
                                          </p:cBhvr>
                                          <p:to>
                                            <p:strVal val="visible"/>
                                          </p:to>
                                        </p:set>
                                        <p:anim calcmode="lin" valueType="num">
                                          <p:cBhvr>
                                            <p:cTn id="102" dur="25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103" dur="250" fill="hold"/>
                                            <p:tgtEl>
                                              <p:spTgt spid="154"/>
                                            </p:tgtEl>
                                            <p:attrNameLst>
                                              <p:attrName>ppt_y</p:attrName>
                                            </p:attrNameLst>
                                          </p:cBhvr>
                                          <p:tavLst>
                                            <p:tav tm="0">
                                              <p:val>
                                                <p:strVal val="#ppt_y"/>
                                              </p:val>
                                            </p:tav>
                                            <p:tav tm="100000">
                                              <p:val>
                                                <p:strVal val="#ppt_y"/>
                                              </p:val>
                                            </p:tav>
                                          </p:tavLst>
                                        </p:anim>
                                        <p:anim calcmode="lin" valueType="num">
                                          <p:cBhvr>
                                            <p:cTn id="104" dur="25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105" dur="25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106" dur="250" tmFilter="0,0; .5, 1; 1, 1"/>
                                            <p:tgtEl>
                                              <p:spTgt spid="154"/>
                                            </p:tgtEl>
                                          </p:cBhvr>
                                        </p:animEffect>
                                      </p:childTnLst>
                                    </p:cTn>
                                  </p:par>
                                </p:childTnLst>
                              </p:cTn>
                            </p:par>
                            <p:par>
                              <p:cTn id="107" fill="hold">
                                <p:stCondLst>
                                  <p:cond delay="11025"/>
                                </p:stCondLst>
                                <p:childTnLst>
                                  <p:par>
                                    <p:cTn id="108" presetID="2" presetClass="entr" presetSubtype="2" fill="hold" grpId="0" nodeType="afterEffect">
                                      <p:stCondLst>
                                        <p:cond delay="0"/>
                                      </p:stCondLst>
                                      <p:childTnLst>
                                        <p:set>
                                          <p:cBhvr>
                                            <p:cTn id="109" dur="1" fill="hold">
                                              <p:stCondLst>
                                                <p:cond delay="0"/>
                                              </p:stCondLst>
                                            </p:cTn>
                                            <p:tgtEl>
                                              <p:spTgt spid="157"/>
                                            </p:tgtEl>
                                            <p:attrNameLst>
                                              <p:attrName>style.visibility</p:attrName>
                                            </p:attrNameLst>
                                          </p:cBhvr>
                                          <p:to>
                                            <p:strVal val="visible"/>
                                          </p:to>
                                        </p:set>
                                        <p:anim calcmode="lin" valueType="num">
                                          <p:cBhvr additive="base">
                                            <p:cTn id="110" dur="750" fill="hold"/>
                                            <p:tgtEl>
                                              <p:spTgt spid="157"/>
                                            </p:tgtEl>
                                            <p:attrNameLst>
                                              <p:attrName>ppt_x</p:attrName>
                                            </p:attrNameLst>
                                          </p:cBhvr>
                                          <p:tavLst>
                                            <p:tav tm="0">
                                              <p:val>
                                                <p:strVal val="1+#ppt_w/2"/>
                                              </p:val>
                                            </p:tav>
                                            <p:tav tm="100000">
                                              <p:val>
                                                <p:strVal val="#ppt_x"/>
                                              </p:val>
                                            </p:tav>
                                          </p:tavLst>
                                        </p:anim>
                                        <p:anim calcmode="lin" valueType="num">
                                          <p:cBhvr additive="base">
                                            <p:cTn id="111" dur="750" fill="hold"/>
                                            <p:tgtEl>
                                              <p:spTgt spid="157"/>
                                            </p:tgtEl>
                                            <p:attrNameLst>
                                              <p:attrName>ppt_y</p:attrName>
                                            </p:attrNameLst>
                                          </p:cBhvr>
                                          <p:tavLst>
                                            <p:tav tm="0">
                                              <p:val>
                                                <p:strVal val="#ppt_y"/>
                                              </p:val>
                                            </p:tav>
                                            <p:tav tm="100000">
                                              <p:val>
                                                <p:strVal val="#ppt_y"/>
                                              </p:val>
                                            </p:tav>
                                          </p:tavLst>
                                        </p:anim>
                                      </p:childTnLst>
                                    </p:cTn>
                                  </p:par>
                                </p:childTnLst>
                              </p:cTn>
                            </p:par>
                            <p:par>
                              <p:cTn id="112" fill="hold">
                                <p:stCondLst>
                                  <p:cond delay="11775"/>
                                </p:stCondLst>
                                <p:childTnLst>
                                  <p:par>
                                    <p:cTn id="113" presetID="41" presetClass="entr" presetSubtype="0" fill="hold" grpId="0" nodeType="afterEffect">
                                      <p:stCondLst>
                                        <p:cond delay="0"/>
                                      </p:stCondLst>
                                      <p:iterate type="lt">
                                        <p:tmPct val="10000"/>
                                      </p:iterate>
                                      <p:childTnLst>
                                        <p:set>
                                          <p:cBhvr>
                                            <p:cTn id="114" dur="1" fill="hold">
                                              <p:stCondLst>
                                                <p:cond delay="0"/>
                                              </p:stCondLst>
                                            </p:cTn>
                                            <p:tgtEl>
                                              <p:spTgt spid="156"/>
                                            </p:tgtEl>
                                            <p:attrNameLst>
                                              <p:attrName>style.visibility</p:attrName>
                                            </p:attrNameLst>
                                          </p:cBhvr>
                                          <p:to>
                                            <p:strVal val="visible"/>
                                          </p:to>
                                        </p:set>
                                        <p:anim calcmode="lin" valueType="num">
                                          <p:cBhvr>
                                            <p:cTn id="115" dur="25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16" dur="250" fill="hold"/>
                                            <p:tgtEl>
                                              <p:spTgt spid="156"/>
                                            </p:tgtEl>
                                            <p:attrNameLst>
                                              <p:attrName>ppt_y</p:attrName>
                                            </p:attrNameLst>
                                          </p:cBhvr>
                                          <p:tavLst>
                                            <p:tav tm="0">
                                              <p:val>
                                                <p:strVal val="#ppt_y"/>
                                              </p:val>
                                            </p:tav>
                                            <p:tav tm="100000">
                                              <p:val>
                                                <p:strVal val="#ppt_y"/>
                                              </p:val>
                                            </p:tav>
                                          </p:tavLst>
                                        </p:anim>
                                        <p:anim calcmode="lin" valueType="num">
                                          <p:cBhvr>
                                            <p:cTn id="117" dur="25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18" dur="25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250" tmFilter="0,0; .5, 1; 1, 1"/>
                                            <p:tgtEl>
                                              <p:spTgt spid="156"/>
                                            </p:tgtEl>
                                          </p:cBhvr>
                                        </p:animEffect>
                                      </p:childTnLst>
                                    </p:cTn>
                                  </p:par>
                                </p:childTnLst>
                              </p:cTn>
                            </p:par>
                            <p:par>
                              <p:cTn id="120" fill="hold">
                                <p:stCondLst>
                                  <p:cond delay="12550"/>
                                </p:stCondLst>
                                <p:childTnLst>
                                  <p:par>
                                    <p:cTn id="121" presetID="53" presetClass="entr" presetSubtype="16" fill="hold" grpId="0" nodeType="afterEffect">
                                      <p:stCondLst>
                                        <p:cond delay="0"/>
                                      </p:stCondLst>
                                      <p:childTnLst>
                                        <p:set>
                                          <p:cBhvr>
                                            <p:cTn id="122" dur="1" fill="hold">
                                              <p:stCondLst>
                                                <p:cond delay="0"/>
                                              </p:stCondLst>
                                            </p:cTn>
                                            <p:tgtEl>
                                              <p:spTgt spid="33"/>
                                            </p:tgtEl>
                                            <p:attrNameLst>
                                              <p:attrName>style.visibility</p:attrName>
                                            </p:attrNameLst>
                                          </p:cBhvr>
                                          <p:to>
                                            <p:strVal val="visible"/>
                                          </p:to>
                                        </p:set>
                                        <p:anim calcmode="lin" valueType="num">
                                          <p:cBhvr>
                                            <p:cTn id="123" dur="500" fill="hold"/>
                                            <p:tgtEl>
                                              <p:spTgt spid="33"/>
                                            </p:tgtEl>
                                            <p:attrNameLst>
                                              <p:attrName>ppt_w</p:attrName>
                                            </p:attrNameLst>
                                          </p:cBhvr>
                                          <p:tavLst>
                                            <p:tav tm="0">
                                              <p:val>
                                                <p:fltVal val="0"/>
                                              </p:val>
                                            </p:tav>
                                            <p:tav tm="100000">
                                              <p:val>
                                                <p:strVal val="#ppt_w"/>
                                              </p:val>
                                            </p:tav>
                                          </p:tavLst>
                                        </p:anim>
                                        <p:anim calcmode="lin" valueType="num">
                                          <p:cBhvr>
                                            <p:cTn id="124" dur="500" fill="hold"/>
                                            <p:tgtEl>
                                              <p:spTgt spid="33"/>
                                            </p:tgtEl>
                                            <p:attrNameLst>
                                              <p:attrName>ppt_h</p:attrName>
                                            </p:attrNameLst>
                                          </p:cBhvr>
                                          <p:tavLst>
                                            <p:tav tm="0">
                                              <p:val>
                                                <p:fltVal val="0"/>
                                              </p:val>
                                            </p:tav>
                                            <p:tav tm="100000">
                                              <p:val>
                                                <p:strVal val="#ppt_h"/>
                                              </p:val>
                                            </p:tav>
                                          </p:tavLst>
                                        </p:anim>
                                        <p:animEffect transition="in" filter="fade">
                                          <p:cBhvr>
                                            <p:cTn id="12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152" grpId="0"/>
          <p:bldP spid="153" grpId="0"/>
          <p:bldP spid="154" grpId="0"/>
          <p:bldP spid="155" grpId="0"/>
          <p:bldP spid="156" grpId="0"/>
          <p:bldP spid="157" grpId="0"/>
          <p:bldP spid="158" grpId="0" animBg="1"/>
          <p:bldP spid="158" grpId="1" animBg="1"/>
          <p:bldP spid="158" grpId="2" animBg="1"/>
          <p:bldP spid="159" grpId="0" animBg="1"/>
          <p:bldP spid="159" grpId="1" animBg="1"/>
          <p:bldP spid="159" grpId="2" animBg="1"/>
          <p:bldP spid="165" grpId="0" animBg="1"/>
          <p:bldP spid="165" grpId="1" animBg="1"/>
          <p:bldP spid="165" grpId="2" animBg="1"/>
          <p:bldP spid="166" grpId="0" animBg="1"/>
          <p:bldP spid="166" grpId="1" animBg="1"/>
          <p:bldP spid="166" grpId="2" animBg="1"/>
          <p:bldP spid="170" grpId="0" animBg="1"/>
          <p:bldP spid="170" grpId="1" animBg="1"/>
          <p:bldP spid="170" grpId="2" animBg="1"/>
          <p:bldP spid="171" grpId="0" animBg="1"/>
          <p:bldP spid="171" grpId="1" animBg="1"/>
          <p:bldP spid="171" grpId="2" animBg="1"/>
          <p:bldP spid="33" grpId="0" animBg="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4D4D4"/>
        </a:solidFill>
        <a:effectLst/>
      </p:bgPr>
    </p:bg>
    <p:spTree>
      <p:nvGrpSpPr>
        <p:cNvPr id="1" name=""/>
        <p:cNvGrpSpPr/>
        <p:nvPr/>
      </p:nvGrpSpPr>
      <p:grpSpPr>
        <a:xfrm>
          <a:off x="0" y="0"/>
          <a:ext cx="0" cy="0"/>
          <a:chOff x="0" y="0"/>
          <a:chExt cx="0" cy="0"/>
        </a:xfrm>
      </p:grpSpPr>
      <p:pic>
        <p:nvPicPr>
          <p:cNvPr id="181" name="Picture 27">
            <a:extLst>
              <a:ext uri="{FF2B5EF4-FFF2-40B4-BE49-F238E27FC236}">
                <a16:creationId xmlns:a16="http://schemas.microsoft.com/office/drawing/2014/main" xmlns="" id="{2D9F2A25-8D6B-4DA9-BA9F-840AA878DAD3}"/>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744505" y="1527523"/>
            <a:ext cx="8721182" cy="5029677"/>
          </a:xfrm>
          <a:prstGeom prst="rect">
            <a:avLst/>
          </a:prstGeom>
          <a:noFill/>
          <a:extLst>
            <a:ext uri="{909E8E84-426E-40DD-AFC4-6F175D3DCCD1}">
              <a14:hiddenFill xmlns:a14="http://schemas.microsoft.com/office/drawing/2010/main">
                <a:solidFill>
                  <a:srgbClr val="FFFFFF"/>
                </a:solidFill>
              </a14:hiddenFill>
            </a:ext>
          </a:extLst>
        </p:spPr>
      </p:pic>
      <p:grpSp>
        <p:nvGrpSpPr>
          <p:cNvPr id="248" name="组合 247">
            <a:extLst>
              <a:ext uri="{FF2B5EF4-FFF2-40B4-BE49-F238E27FC236}">
                <a16:creationId xmlns:a16="http://schemas.microsoft.com/office/drawing/2014/main" xmlns="" id="{8CFCAE59-0596-41EA-BF45-62394FDEBCC7}"/>
              </a:ext>
            </a:extLst>
          </p:cNvPr>
          <p:cNvGrpSpPr/>
          <p:nvPr/>
        </p:nvGrpSpPr>
        <p:grpSpPr>
          <a:xfrm>
            <a:off x="9341556" y="214245"/>
            <a:ext cx="2838164" cy="6272091"/>
            <a:chOff x="9341556" y="214245"/>
            <a:chExt cx="2838164" cy="6272091"/>
          </a:xfrm>
        </p:grpSpPr>
        <p:cxnSp>
          <p:nvCxnSpPr>
            <p:cNvPr id="249" name="直接连接符 248">
              <a:extLst>
                <a:ext uri="{FF2B5EF4-FFF2-40B4-BE49-F238E27FC236}">
                  <a16:creationId xmlns:a16="http://schemas.microsoft.com/office/drawing/2014/main" xmlns="" id="{08508B02-EDC2-4303-A5DC-B28394E65231}"/>
                </a:ext>
              </a:extLst>
            </p:cNvPr>
            <p:cNvCxnSpPr/>
            <p:nvPr/>
          </p:nvCxnSpPr>
          <p:spPr>
            <a:xfrm rot="16741234" flipH="1">
              <a:off x="10697191" y="2474949"/>
              <a:ext cx="211002" cy="47805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0" name="直接连接符 249">
              <a:extLst>
                <a:ext uri="{FF2B5EF4-FFF2-40B4-BE49-F238E27FC236}">
                  <a16:creationId xmlns:a16="http://schemas.microsoft.com/office/drawing/2014/main" xmlns="" id="{EC40ED44-64D9-47D8-8009-7E1AA3804022}"/>
                </a:ext>
              </a:extLst>
            </p:cNvPr>
            <p:cNvCxnSpPr/>
            <p:nvPr/>
          </p:nvCxnSpPr>
          <p:spPr>
            <a:xfrm rot="16741234" flipH="1">
              <a:off x="10316980" y="2285886"/>
              <a:ext cx="425232" cy="2439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1" name="直接连接符 250">
              <a:extLst>
                <a:ext uri="{FF2B5EF4-FFF2-40B4-BE49-F238E27FC236}">
                  <a16:creationId xmlns:a16="http://schemas.microsoft.com/office/drawing/2014/main" xmlns="" id="{01DAE3AD-0FB1-4504-8133-B1762710E121}"/>
                </a:ext>
              </a:extLst>
            </p:cNvPr>
            <p:cNvCxnSpPr/>
            <p:nvPr/>
          </p:nvCxnSpPr>
          <p:spPr>
            <a:xfrm rot="16741234" flipV="1">
              <a:off x="10150919" y="1632577"/>
              <a:ext cx="564540" cy="36172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2" name="直接连接符 251">
              <a:extLst>
                <a:ext uri="{FF2B5EF4-FFF2-40B4-BE49-F238E27FC236}">
                  <a16:creationId xmlns:a16="http://schemas.microsoft.com/office/drawing/2014/main" xmlns="" id="{8AEFC11A-E0FF-4DAF-B3DB-A96C592BBD50}"/>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3" name="直接连接符 252">
              <a:extLst>
                <a:ext uri="{FF2B5EF4-FFF2-40B4-BE49-F238E27FC236}">
                  <a16:creationId xmlns:a16="http://schemas.microsoft.com/office/drawing/2014/main" xmlns="" id="{425E4468-6D86-4CD9-897B-B5E00AD90E27}"/>
                </a:ext>
              </a:extLst>
            </p:cNvPr>
            <p:cNvCxnSpPr/>
            <p:nvPr/>
          </p:nvCxnSpPr>
          <p:spPr>
            <a:xfrm rot="16741234" flipH="1">
              <a:off x="10651496" y="3476289"/>
              <a:ext cx="297923" cy="14972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4" name="直接连接符 253">
              <a:extLst>
                <a:ext uri="{FF2B5EF4-FFF2-40B4-BE49-F238E27FC236}">
                  <a16:creationId xmlns:a16="http://schemas.microsoft.com/office/drawing/2014/main" xmlns="" id="{41F22FD7-DB86-4567-8C1D-33FE9D3D200A}"/>
                </a:ext>
              </a:extLst>
            </p:cNvPr>
            <p:cNvCxnSpPr>
              <a:stCxn id="276" idx="6"/>
            </p:cNvCxnSpPr>
            <p:nvPr/>
          </p:nvCxnSpPr>
          <p:spPr>
            <a:xfrm rot="16741234" flipV="1">
              <a:off x="10345711" y="4966102"/>
              <a:ext cx="868883" cy="2177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5" name="直接连接符 254">
              <a:extLst>
                <a:ext uri="{FF2B5EF4-FFF2-40B4-BE49-F238E27FC236}">
                  <a16:creationId xmlns:a16="http://schemas.microsoft.com/office/drawing/2014/main" xmlns="" id="{62A412D0-31B2-48F4-BCBD-6164E04829ED}"/>
                </a:ext>
              </a:extLst>
            </p:cNvPr>
            <p:cNvCxnSpPr>
              <a:stCxn id="280" idx="6"/>
            </p:cNvCxnSpPr>
            <p:nvPr/>
          </p:nvCxnSpPr>
          <p:spPr>
            <a:xfrm rot="16741234">
              <a:off x="10415384" y="5702290"/>
              <a:ext cx="508993" cy="19202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6" name="直接连接符 255">
              <a:extLst>
                <a:ext uri="{FF2B5EF4-FFF2-40B4-BE49-F238E27FC236}">
                  <a16:creationId xmlns:a16="http://schemas.microsoft.com/office/drawing/2014/main" xmlns="" id="{9771A6A9-85E4-4EC9-A4B2-88A33EAC901D}"/>
                </a:ext>
              </a:extLst>
            </p:cNvPr>
            <p:cNvCxnSpPr/>
            <p:nvPr/>
          </p:nvCxnSpPr>
          <p:spPr>
            <a:xfrm rot="16741234" flipH="1" flipV="1">
              <a:off x="10755653" y="4173567"/>
              <a:ext cx="521979" cy="45006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7" name="直接连接符 256">
              <a:extLst>
                <a:ext uri="{FF2B5EF4-FFF2-40B4-BE49-F238E27FC236}">
                  <a16:creationId xmlns:a16="http://schemas.microsoft.com/office/drawing/2014/main" xmlns="" id="{F33D4DA2-2DF8-4A57-A390-1E78EE7067F3}"/>
                </a:ext>
              </a:extLst>
            </p:cNvPr>
            <p:cNvCxnSpPr/>
            <p:nvPr/>
          </p:nvCxnSpPr>
          <p:spPr>
            <a:xfrm rot="16741234" flipV="1">
              <a:off x="10922193" y="3695490"/>
              <a:ext cx="270152" cy="47769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8" name="直接连接符 257">
              <a:extLst>
                <a:ext uri="{FF2B5EF4-FFF2-40B4-BE49-F238E27FC236}">
                  <a16:creationId xmlns:a16="http://schemas.microsoft.com/office/drawing/2014/main" xmlns="" id="{84F6C951-1180-4C89-8EA7-3B15F065D731}"/>
                </a:ext>
              </a:extLst>
            </p:cNvPr>
            <p:cNvCxnSpPr/>
            <p:nvPr/>
          </p:nvCxnSpPr>
          <p:spPr>
            <a:xfrm rot="16741234">
              <a:off x="10421254" y="3095237"/>
              <a:ext cx="128338" cy="48373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9" name="直接连接符 258">
              <a:extLst>
                <a:ext uri="{FF2B5EF4-FFF2-40B4-BE49-F238E27FC236}">
                  <a16:creationId xmlns:a16="http://schemas.microsoft.com/office/drawing/2014/main" xmlns="" id="{E1EDE2E7-F9F4-4F2F-B5E3-26369F711084}"/>
                </a:ext>
              </a:extLst>
            </p:cNvPr>
            <p:cNvCxnSpPr/>
            <p:nvPr/>
          </p:nvCxnSpPr>
          <p:spPr>
            <a:xfrm rot="16741234">
              <a:off x="10693326" y="2949100"/>
              <a:ext cx="404755" cy="2665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0" name="直接连接符 259">
              <a:extLst>
                <a:ext uri="{FF2B5EF4-FFF2-40B4-BE49-F238E27FC236}">
                  <a16:creationId xmlns:a16="http://schemas.microsoft.com/office/drawing/2014/main" xmlns="" id="{3BAFAD6B-F93E-4119-A2CE-917B38FE9205}"/>
                </a:ext>
              </a:extLst>
            </p:cNvPr>
            <p:cNvCxnSpPr>
              <a:stCxn id="268" idx="2"/>
            </p:cNvCxnSpPr>
            <p:nvPr/>
          </p:nvCxnSpPr>
          <p:spPr>
            <a:xfrm rot="16741234">
              <a:off x="11174778" y="1639966"/>
              <a:ext cx="560420" cy="45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1" name="直接连接符 260">
              <a:extLst>
                <a:ext uri="{FF2B5EF4-FFF2-40B4-BE49-F238E27FC236}">
                  <a16:creationId xmlns:a16="http://schemas.microsoft.com/office/drawing/2014/main" xmlns="" id="{4F389043-B6A8-4347-99DD-8C1D651C8353}"/>
                </a:ext>
              </a:extLst>
            </p:cNvPr>
            <p:cNvCxnSpPr>
              <a:endCxn id="268" idx="6"/>
            </p:cNvCxnSpPr>
            <p:nvPr/>
          </p:nvCxnSpPr>
          <p:spPr>
            <a:xfrm rot="16741234" flipV="1">
              <a:off x="11395245" y="2013133"/>
              <a:ext cx="366063" cy="47270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2" name="直接连接符 261">
              <a:extLst>
                <a:ext uri="{FF2B5EF4-FFF2-40B4-BE49-F238E27FC236}">
                  <a16:creationId xmlns:a16="http://schemas.microsoft.com/office/drawing/2014/main" xmlns="" id="{9FDD5F46-C5F9-4518-9CEA-FDA2717E34E8}"/>
                </a:ext>
              </a:extLst>
            </p:cNvPr>
            <p:cNvCxnSpPr/>
            <p:nvPr/>
          </p:nvCxnSpPr>
          <p:spPr>
            <a:xfrm rot="16741234" flipH="1" flipV="1">
              <a:off x="11163548" y="2348805"/>
              <a:ext cx="505327" cy="65844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3" name="直接连接符 262">
              <a:extLst>
                <a:ext uri="{FF2B5EF4-FFF2-40B4-BE49-F238E27FC236}">
                  <a16:creationId xmlns:a16="http://schemas.microsoft.com/office/drawing/2014/main" xmlns="" id="{277BB445-FD2B-44CB-855D-8E8FB1C58472}"/>
                </a:ext>
              </a:extLst>
            </p:cNvPr>
            <p:cNvCxnSpPr/>
            <p:nvPr/>
          </p:nvCxnSpPr>
          <p:spPr>
            <a:xfrm rot="16741234">
              <a:off x="9632550" y="4018121"/>
              <a:ext cx="486266" cy="3081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4" name="直接连接符 263">
              <a:extLst>
                <a:ext uri="{FF2B5EF4-FFF2-40B4-BE49-F238E27FC236}">
                  <a16:creationId xmlns:a16="http://schemas.microsoft.com/office/drawing/2014/main" xmlns="" id="{24962A72-9987-4376-953D-DF6BFAE9439B}"/>
                </a:ext>
              </a:extLst>
            </p:cNvPr>
            <p:cNvCxnSpPr/>
            <p:nvPr/>
          </p:nvCxnSpPr>
          <p:spPr>
            <a:xfrm rot="16741234" flipH="1">
              <a:off x="9796876" y="4334829"/>
              <a:ext cx="418126" cy="358684"/>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5" name="直接连接符 264">
              <a:extLst>
                <a:ext uri="{FF2B5EF4-FFF2-40B4-BE49-F238E27FC236}">
                  <a16:creationId xmlns:a16="http://schemas.microsoft.com/office/drawing/2014/main" xmlns="" id="{4F5B9763-3012-459B-9FCD-68ED2EF7ADAF}"/>
                </a:ext>
              </a:extLst>
            </p:cNvPr>
            <p:cNvCxnSpPr/>
            <p:nvPr/>
          </p:nvCxnSpPr>
          <p:spPr>
            <a:xfrm rot="16741234">
              <a:off x="9934447" y="3504581"/>
              <a:ext cx="347450" cy="14847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6" name="椭圆 265">
              <a:extLst>
                <a:ext uri="{FF2B5EF4-FFF2-40B4-BE49-F238E27FC236}">
                  <a16:creationId xmlns:a16="http://schemas.microsoft.com/office/drawing/2014/main" xmlns="" id="{CA3E32FC-B973-4693-BA7A-0C9309C1C0EF}"/>
                </a:ext>
              </a:extLst>
            </p:cNvPr>
            <p:cNvSpPr/>
            <p:nvPr/>
          </p:nvSpPr>
          <p:spPr>
            <a:xfrm rot="16741234" flipH="1">
              <a:off x="10247380" y="1385040"/>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7" name="椭圆 266">
              <a:extLst>
                <a:ext uri="{FF2B5EF4-FFF2-40B4-BE49-F238E27FC236}">
                  <a16:creationId xmlns:a16="http://schemas.microsoft.com/office/drawing/2014/main" xmlns="" id="{441B43EC-85D5-4CD3-8B7B-C475E3AEC6C0}"/>
                </a:ext>
              </a:extLst>
            </p:cNvPr>
            <p:cNvSpPr/>
            <p:nvPr/>
          </p:nvSpPr>
          <p:spPr>
            <a:xfrm rot="16741234" flipH="1">
              <a:off x="10494051" y="2015849"/>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8" name="椭圆 267">
              <a:extLst>
                <a:ext uri="{FF2B5EF4-FFF2-40B4-BE49-F238E27FC236}">
                  <a16:creationId xmlns:a16="http://schemas.microsoft.com/office/drawing/2014/main" xmlns="" id="{033074BA-4428-4ECC-93A3-42E30F132E31}"/>
                </a:ext>
              </a:extLst>
            </p:cNvPr>
            <p:cNvSpPr/>
            <p:nvPr/>
          </p:nvSpPr>
          <p:spPr>
            <a:xfrm rot="16741234" flipH="1">
              <a:off x="11332597" y="1935131"/>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69" name="椭圆 268">
              <a:extLst>
                <a:ext uri="{FF2B5EF4-FFF2-40B4-BE49-F238E27FC236}">
                  <a16:creationId xmlns:a16="http://schemas.microsoft.com/office/drawing/2014/main" xmlns="" id="{6596ABD7-B389-47F6-AF4F-F6E34AF6650E}"/>
                </a:ext>
              </a:extLst>
            </p:cNvPr>
            <p:cNvSpPr/>
            <p:nvPr/>
          </p:nvSpPr>
          <p:spPr>
            <a:xfrm rot="16741234" flipH="1">
              <a:off x="10486312" y="2461925"/>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0" name="椭圆 269">
              <a:extLst>
                <a:ext uri="{FF2B5EF4-FFF2-40B4-BE49-F238E27FC236}">
                  <a16:creationId xmlns:a16="http://schemas.microsoft.com/office/drawing/2014/main" xmlns="" id="{472998CD-E391-4012-88D4-362456185D98}"/>
                </a:ext>
              </a:extLst>
            </p:cNvPr>
            <p:cNvSpPr/>
            <p:nvPr/>
          </p:nvSpPr>
          <p:spPr>
            <a:xfrm rot="16741234" flipH="1">
              <a:off x="11494913" y="1315106"/>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1" name="椭圆 270">
              <a:extLst>
                <a:ext uri="{FF2B5EF4-FFF2-40B4-BE49-F238E27FC236}">
                  <a16:creationId xmlns:a16="http://schemas.microsoft.com/office/drawing/2014/main" xmlns="" id="{36CAC1CE-9CE7-4B22-83B2-28C2F301A2EF}"/>
                </a:ext>
              </a:extLst>
            </p:cNvPr>
            <p:cNvSpPr/>
            <p:nvPr/>
          </p:nvSpPr>
          <p:spPr>
            <a:xfrm rot="16741234" flipH="1">
              <a:off x="10167778" y="332235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2" name="椭圆 271">
              <a:extLst>
                <a:ext uri="{FF2B5EF4-FFF2-40B4-BE49-F238E27FC236}">
                  <a16:creationId xmlns:a16="http://schemas.microsoft.com/office/drawing/2014/main" xmlns="" id="{081DBC15-AB22-4352-9390-F78A3B6471B8}"/>
                </a:ext>
              </a:extLst>
            </p:cNvPr>
            <p:cNvSpPr/>
            <p:nvPr/>
          </p:nvSpPr>
          <p:spPr>
            <a:xfrm rot="16741234" flipH="1">
              <a:off x="11732465" y="243446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3" name="椭圆 272">
              <a:extLst>
                <a:ext uri="{FF2B5EF4-FFF2-40B4-BE49-F238E27FC236}">
                  <a16:creationId xmlns:a16="http://schemas.microsoft.com/office/drawing/2014/main" xmlns="" id="{B3C652A7-1D0C-4137-925F-937D81B308DD}"/>
                </a:ext>
              </a:extLst>
            </p:cNvPr>
            <p:cNvSpPr/>
            <p:nvPr/>
          </p:nvSpPr>
          <p:spPr>
            <a:xfrm rot="16741234" flipH="1">
              <a:off x="10970581" y="2826506"/>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4" name="椭圆 273">
              <a:extLst>
                <a:ext uri="{FF2B5EF4-FFF2-40B4-BE49-F238E27FC236}">
                  <a16:creationId xmlns:a16="http://schemas.microsoft.com/office/drawing/2014/main" xmlns="" id="{A1842ECF-0401-4BA7-8B0F-EBC43A15D005}"/>
                </a:ext>
              </a:extLst>
            </p:cNvPr>
            <p:cNvSpPr/>
            <p:nvPr/>
          </p:nvSpPr>
          <p:spPr>
            <a:xfrm rot="16741234" flipH="1">
              <a:off x="10270735" y="6316271"/>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5" name="椭圆 274">
              <a:extLst>
                <a:ext uri="{FF2B5EF4-FFF2-40B4-BE49-F238E27FC236}">
                  <a16:creationId xmlns:a16="http://schemas.microsoft.com/office/drawing/2014/main" xmlns="" id="{FCEA8868-A7B6-495B-8950-96A7DC694BE3}"/>
                </a:ext>
              </a:extLst>
            </p:cNvPr>
            <p:cNvSpPr/>
            <p:nvPr/>
          </p:nvSpPr>
          <p:spPr>
            <a:xfrm rot="16741234">
              <a:off x="10000586" y="5124242"/>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6" name="椭圆 275">
              <a:extLst>
                <a:ext uri="{FF2B5EF4-FFF2-40B4-BE49-F238E27FC236}">
                  <a16:creationId xmlns:a16="http://schemas.microsoft.com/office/drawing/2014/main" xmlns="" id="{396E1EBC-E14B-4DB3-980D-077961A4634A}"/>
                </a:ext>
              </a:extLst>
            </p:cNvPr>
            <p:cNvSpPr/>
            <p:nvPr/>
          </p:nvSpPr>
          <p:spPr>
            <a:xfrm rot="16741234">
              <a:off x="10763405" y="5520537"/>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7" name="椭圆 276">
              <a:extLst>
                <a:ext uri="{FF2B5EF4-FFF2-40B4-BE49-F238E27FC236}">
                  <a16:creationId xmlns:a16="http://schemas.microsoft.com/office/drawing/2014/main" xmlns="" id="{74EBFC0E-64C6-4FEC-91B8-9A7DC892D331}"/>
                </a:ext>
              </a:extLst>
            </p:cNvPr>
            <p:cNvSpPr/>
            <p:nvPr/>
          </p:nvSpPr>
          <p:spPr>
            <a:xfrm rot="16741234">
              <a:off x="9757033" y="5694131"/>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8" name="椭圆 277">
              <a:extLst>
                <a:ext uri="{FF2B5EF4-FFF2-40B4-BE49-F238E27FC236}">
                  <a16:creationId xmlns:a16="http://schemas.microsoft.com/office/drawing/2014/main" xmlns="" id="{035BE91B-BDD2-48C2-88A9-9E80E718C339}"/>
                </a:ext>
              </a:extLst>
            </p:cNvPr>
            <p:cNvSpPr/>
            <p:nvPr/>
          </p:nvSpPr>
          <p:spPr>
            <a:xfrm rot="16741234">
              <a:off x="10430404" y="4742356"/>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79" name="椭圆 278">
              <a:extLst>
                <a:ext uri="{FF2B5EF4-FFF2-40B4-BE49-F238E27FC236}">
                  <a16:creationId xmlns:a16="http://schemas.microsoft.com/office/drawing/2014/main" xmlns="" id="{71668093-D6C0-4D61-9BDD-B1D281C65E5A}"/>
                </a:ext>
              </a:extLst>
            </p:cNvPr>
            <p:cNvSpPr/>
            <p:nvPr/>
          </p:nvSpPr>
          <p:spPr>
            <a:xfrm rot="16741234">
              <a:off x="10125118" y="4737128"/>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0" name="椭圆 279">
              <a:extLst>
                <a:ext uri="{FF2B5EF4-FFF2-40B4-BE49-F238E27FC236}">
                  <a16:creationId xmlns:a16="http://schemas.microsoft.com/office/drawing/2014/main" xmlns="" id="{82F5B633-5C33-4DF6-82DA-6F775E4A3749}"/>
                </a:ext>
              </a:extLst>
            </p:cNvPr>
            <p:cNvSpPr/>
            <p:nvPr/>
          </p:nvSpPr>
          <p:spPr>
            <a:xfrm rot="16741234">
              <a:off x="10464581" y="6033843"/>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1" name="椭圆 280">
              <a:extLst>
                <a:ext uri="{FF2B5EF4-FFF2-40B4-BE49-F238E27FC236}">
                  <a16:creationId xmlns:a16="http://schemas.microsoft.com/office/drawing/2014/main" xmlns="" id="{0F088CBF-95B9-4D3E-99FB-5AC375A53F74}"/>
                </a:ext>
              </a:extLst>
            </p:cNvPr>
            <p:cNvSpPr/>
            <p:nvPr/>
          </p:nvSpPr>
          <p:spPr>
            <a:xfrm rot="16741234">
              <a:off x="9919754" y="3718721"/>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2" name="椭圆 281">
              <a:extLst>
                <a:ext uri="{FF2B5EF4-FFF2-40B4-BE49-F238E27FC236}">
                  <a16:creationId xmlns:a16="http://schemas.microsoft.com/office/drawing/2014/main" xmlns="" id="{C68A9E6C-C60B-4B63-92F4-7B8494D734D1}"/>
                </a:ext>
              </a:extLst>
            </p:cNvPr>
            <p:cNvSpPr/>
            <p:nvPr/>
          </p:nvSpPr>
          <p:spPr>
            <a:xfrm rot="16741234">
              <a:off x="9778056" y="4184367"/>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3" name="椭圆 282">
              <a:extLst>
                <a:ext uri="{FF2B5EF4-FFF2-40B4-BE49-F238E27FC236}">
                  <a16:creationId xmlns:a16="http://schemas.microsoft.com/office/drawing/2014/main" xmlns="" id="{1D505078-9FF3-419A-9744-573045C27491}"/>
                </a:ext>
              </a:extLst>
            </p:cNvPr>
            <p:cNvSpPr/>
            <p:nvPr/>
          </p:nvSpPr>
          <p:spPr>
            <a:xfrm rot="16741234">
              <a:off x="11251952" y="4095928"/>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4" name="椭圆 283">
              <a:extLst>
                <a:ext uri="{FF2B5EF4-FFF2-40B4-BE49-F238E27FC236}">
                  <a16:creationId xmlns:a16="http://schemas.microsoft.com/office/drawing/2014/main" xmlns="" id="{909B05E9-3D8D-4C4A-8A89-FD93E388BECB}"/>
                </a:ext>
              </a:extLst>
            </p:cNvPr>
            <p:cNvSpPr/>
            <p:nvPr/>
          </p:nvSpPr>
          <p:spPr>
            <a:xfrm rot="16741234">
              <a:off x="10546619" y="4070970"/>
              <a:ext cx="128800" cy="12880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5" name="椭圆 284">
              <a:extLst>
                <a:ext uri="{FF2B5EF4-FFF2-40B4-BE49-F238E27FC236}">
                  <a16:creationId xmlns:a16="http://schemas.microsoft.com/office/drawing/2014/main" xmlns="" id="{59B523FD-3B3E-49E7-874D-C7A9AD24259E}"/>
                </a:ext>
              </a:extLst>
            </p:cNvPr>
            <p:cNvSpPr/>
            <p:nvPr/>
          </p:nvSpPr>
          <p:spPr>
            <a:xfrm rot="16741234">
              <a:off x="10704747" y="450102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椭圆 285">
              <a:extLst>
                <a:ext uri="{FF2B5EF4-FFF2-40B4-BE49-F238E27FC236}">
                  <a16:creationId xmlns:a16="http://schemas.microsoft.com/office/drawing/2014/main" xmlns="" id="{729C343B-8B1A-4025-9584-E011B6C4DBA2}"/>
                </a:ext>
              </a:extLst>
            </p:cNvPr>
            <p:cNvSpPr/>
            <p:nvPr/>
          </p:nvSpPr>
          <p:spPr>
            <a:xfrm rot="16741234" flipH="1">
              <a:off x="10736780" y="364746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7" name="椭圆 286">
              <a:extLst>
                <a:ext uri="{FF2B5EF4-FFF2-40B4-BE49-F238E27FC236}">
                  <a16:creationId xmlns:a16="http://schemas.microsoft.com/office/drawing/2014/main" xmlns="" id="{FD69F6AC-ABE0-4D11-9127-6825D9E95E0C}"/>
                </a:ext>
              </a:extLst>
            </p:cNvPr>
            <p:cNvSpPr/>
            <p:nvPr/>
          </p:nvSpPr>
          <p:spPr>
            <a:xfrm rot="16741234" flipH="1">
              <a:off x="10679965" y="3223644"/>
              <a:ext cx="145836" cy="145836"/>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8" name="椭圆 287">
              <a:extLst>
                <a:ext uri="{FF2B5EF4-FFF2-40B4-BE49-F238E27FC236}">
                  <a16:creationId xmlns:a16="http://schemas.microsoft.com/office/drawing/2014/main" xmlns="" id="{131617B7-F7BE-433A-A52C-25D8F08E0159}"/>
                </a:ext>
              </a:extLst>
            </p:cNvPr>
            <p:cNvSpPr/>
            <p:nvPr/>
          </p:nvSpPr>
          <p:spPr>
            <a:xfrm rot="16741234" flipH="1">
              <a:off x="11980310" y="1985856"/>
              <a:ext cx="122016" cy="12201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89" name="椭圆 288">
              <a:extLst>
                <a:ext uri="{FF2B5EF4-FFF2-40B4-BE49-F238E27FC236}">
                  <a16:creationId xmlns:a16="http://schemas.microsoft.com/office/drawing/2014/main" xmlns="" id="{86D61E09-E525-455F-A28D-6F64EB00C5DA}"/>
                </a:ext>
              </a:extLst>
            </p:cNvPr>
            <p:cNvSpPr/>
            <p:nvPr/>
          </p:nvSpPr>
          <p:spPr>
            <a:xfrm rot="16741234" flipH="1">
              <a:off x="11813637" y="3096950"/>
              <a:ext cx="105246" cy="105246"/>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0" name="椭圆 289">
              <a:extLst>
                <a:ext uri="{FF2B5EF4-FFF2-40B4-BE49-F238E27FC236}">
                  <a16:creationId xmlns:a16="http://schemas.microsoft.com/office/drawing/2014/main" xmlns="" id="{6A9D6E6A-AA18-4E03-857E-7947F8DFC3F3}"/>
                </a:ext>
              </a:extLst>
            </p:cNvPr>
            <p:cNvSpPr/>
            <p:nvPr/>
          </p:nvSpPr>
          <p:spPr>
            <a:xfrm rot="16741234" flipH="1">
              <a:off x="11355924" y="3441002"/>
              <a:ext cx="97129" cy="97129"/>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91" name="椭圆 290">
              <a:extLst>
                <a:ext uri="{FF2B5EF4-FFF2-40B4-BE49-F238E27FC236}">
                  <a16:creationId xmlns:a16="http://schemas.microsoft.com/office/drawing/2014/main" xmlns="" id="{BB6FC75A-72F6-48EB-ACAC-C6B4BB8A9E5F}"/>
                </a:ext>
              </a:extLst>
            </p:cNvPr>
            <p:cNvSpPr/>
            <p:nvPr/>
          </p:nvSpPr>
          <p:spPr>
            <a:xfrm rot="16741234" flipH="1">
              <a:off x="12009655" y="2676793"/>
              <a:ext cx="170065" cy="170065"/>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2" name="椭圆 291">
              <a:extLst>
                <a:ext uri="{FF2B5EF4-FFF2-40B4-BE49-F238E27FC236}">
                  <a16:creationId xmlns:a16="http://schemas.microsoft.com/office/drawing/2014/main" xmlns="" id="{68B3020A-8F9F-4FD9-8A42-8FE088DC9C83}"/>
                </a:ext>
              </a:extLst>
            </p:cNvPr>
            <p:cNvSpPr/>
            <p:nvPr/>
          </p:nvSpPr>
          <p:spPr>
            <a:xfrm rot="16741234">
              <a:off x="11581667" y="4558158"/>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3" name="椭圆 292">
              <a:extLst>
                <a:ext uri="{FF2B5EF4-FFF2-40B4-BE49-F238E27FC236}">
                  <a16:creationId xmlns:a16="http://schemas.microsoft.com/office/drawing/2014/main" xmlns="" id="{1EFC1A5F-96EB-494F-BA30-602D6A09D32E}"/>
                </a:ext>
              </a:extLst>
            </p:cNvPr>
            <p:cNvSpPr/>
            <p:nvPr/>
          </p:nvSpPr>
          <p:spPr>
            <a:xfrm rot="16741234">
              <a:off x="11301065" y="5151904"/>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4" name="椭圆 293">
              <a:extLst>
                <a:ext uri="{FF2B5EF4-FFF2-40B4-BE49-F238E27FC236}">
                  <a16:creationId xmlns:a16="http://schemas.microsoft.com/office/drawing/2014/main" xmlns="" id="{B09B7CAB-DF62-40EA-8C5D-EB299CB6775A}"/>
                </a:ext>
              </a:extLst>
            </p:cNvPr>
            <p:cNvSpPr/>
            <p:nvPr/>
          </p:nvSpPr>
          <p:spPr>
            <a:xfrm rot="16741234">
              <a:off x="11026429" y="5861390"/>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5" name="椭圆 294">
              <a:extLst>
                <a:ext uri="{FF2B5EF4-FFF2-40B4-BE49-F238E27FC236}">
                  <a16:creationId xmlns:a16="http://schemas.microsoft.com/office/drawing/2014/main" xmlns="" id="{D313CCA3-EE60-4E46-A181-639BE40A4291}"/>
                </a:ext>
              </a:extLst>
            </p:cNvPr>
            <p:cNvSpPr/>
            <p:nvPr/>
          </p:nvSpPr>
          <p:spPr>
            <a:xfrm rot="16741234">
              <a:off x="10971247" y="5035046"/>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6" name="椭圆 295">
              <a:extLst>
                <a:ext uri="{FF2B5EF4-FFF2-40B4-BE49-F238E27FC236}">
                  <a16:creationId xmlns:a16="http://schemas.microsoft.com/office/drawing/2014/main" xmlns="" id="{714300D5-E992-41E0-B710-6DDF9204B270}"/>
                </a:ext>
              </a:extLst>
            </p:cNvPr>
            <p:cNvSpPr/>
            <p:nvPr/>
          </p:nvSpPr>
          <p:spPr>
            <a:xfrm rot="16741234" flipH="1">
              <a:off x="11825353" y="3643429"/>
              <a:ext cx="148893" cy="14889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 name="椭圆 296">
              <a:extLst>
                <a:ext uri="{FF2B5EF4-FFF2-40B4-BE49-F238E27FC236}">
                  <a16:creationId xmlns:a16="http://schemas.microsoft.com/office/drawing/2014/main" xmlns="" id="{794A8DF8-9949-40E1-AFD6-791384F14E74}"/>
                </a:ext>
              </a:extLst>
            </p:cNvPr>
            <p:cNvSpPr/>
            <p:nvPr/>
          </p:nvSpPr>
          <p:spPr>
            <a:xfrm rot="16741234" flipH="1">
              <a:off x="10078213" y="2285875"/>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8" name="椭圆 297">
              <a:extLst>
                <a:ext uri="{FF2B5EF4-FFF2-40B4-BE49-F238E27FC236}">
                  <a16:creationId xmlns:a16="http://schemas.microsoft.com/office/drawing/2014/main" xmlns="" id="{0FDF69D0-9EF2-4BE8-A37F-BB060CAC9CB8}"/>
                </a:ext>
              </a:extLst>
            </p:cNvPr>
            <p:cNvSpPr/>
            <p:nvPr/>
          </p:nvSpPr>
          <p:spPr>
            <a:xfrm rot="16741234" flipH="1">
              <a:off x="9982939" y="289378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9" name="组合 298">
              <a:extLst>
                <a:ext uri="{FF2B5EF4-FFF2-40B4-BE49-F238E27FC236}">
                  <a16:creationId xmlns:a16="http://schemas.microsoft.com/office/drawing/2014/main" xmlns="" id="{6EB8D969-4070-486A-8DDA-68D64DFFA063}"/>
                </a:ext>
              </a:extLst>
            </p:cNvPr>
            <p:cNvGrpSpPr/>
            <p:nvPr/>
          </p:nvGrpSpPr>
          <p:grpSpPr>
            <a:xfrm rot="16741234">
              <a:off x="8234108" y="3129597"/>
              <a:ext cx="2720838" cy="505942"/>
              <a:chOff x="5233265" y="2334818"/>
              <a:chExt cx="2720838" cy="505942"/>
            </a:xfrm>
          </p:grpSpPr>
          <p:sp>
            <p:nvSpPr>
              <p:cNvPr id="305" name="椭圆 304">
                <a:extLst>
                  <a:ext uri="{FF2B5EF4-FFF2-40B4-BE49-F238E27FC236}">
                    <a16:creationId xmlns:a16="http://schemas.microsoft.com/office/drawing/2014/main" xmlns="" id="{4FF7C9FF-FBA3-4238-BEFF-632F5F077231}"/>
                  </a:ext>
                </a:extLst>
              </p:cNvPr>
              <p:cNvSpPr/>
              <p:nvPr/>
            </p:nvSpPr>
            <p:spPr>
              <a:xfrm flipH="1">
                <a:off x="7856974" y="2607323"/>
                <a:ext cx="97129" cy="97129"/>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6" name="椭圆 305">
                <a:extLst>
                  <a:ext uri="{FF2B5EF4-FFF2-40B4-BE49-F238E27FC236}">
                    <a16:creationId xmlns:a16="http://schemas.microsoft.com/office/drawing/2014/main" xmlns="" id="{50A39458-7FB8-40C6-9E83-6A9077DCE438}"/>
                  </a:ext>
                </a:extLst>
              </p:cNvPr>
              <p:cNvSpPr/>
              <p:nvPr/>
            </p:nvSpPr>
            <p:spPr>
              <a:xfrm>
                <a:off x="5233265" y="2735514"/>
                <a:ext cx="105246" cy="10524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7" name="椭圆 306">
                <a:extLst>
                  <a:ext uri="{FF2B5EF4-FFF2-40B4-BE49-F238E27FC236}">
                    <a16:creationId xmlns:a16="http://schemas.microsoft.com/office/drawing/2014/main" xmlns="" id="{E4EA9D29-6652-4B27-9974-F58C066421D0}"/>
                  </a:ext>
                </a:extLst>
              </p:cNvPr>
              <p:cNvSpPr/>
              <p:nvPr/>
            </p:nvSpPr>
            <p:spPr>
              <a:xfrm>
                <a:off x="5596947" y="2508972"/>
                <a:ext cx="122016" cy="122016"/>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8" name="椭圆 307">
                <a:extLst>
                  <a:ext uri="{FF2B5EF4-FFF2-40B4-BE49-F238E27FC236}">
                    <a16:creationId xmlns:a16="http://schemas.microsoft.com/office/drawing/2014/main" xmlns="" id="{B7D5FFF3-1109-4B6C-8EC0-EC722143891F}"/>
                  </a:ext>
                </a:extLst>
              </p:cNvPr>
              <p:cNvSpPr/>
              <p:nvPr/>
            </p:nvSpPr>
            <p:spPr>
              <a:xfrm flipH="1">
                <a:off x="6370598" y="2334818"/>
                <a:ext cx="170065" cy="170065"/>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9" name="椭圆 308">
                <a:extLst>
                  <a:ext uri="{FF2B5EF4-FFF2-40B4-BE49-F238E27FC236}">
                    <a16:creationId xmlns:a16="http://schemas.microsoft.com/office/drawing/2014/main" xmlns="" id="{CB6CD410-CE58-443E-B380-30984D42D962}"/>
                  </a:ext>
                </a:extLst>
              </p:cNvPr>
              <p:cNvSpPr/>
              <p:nvPr/>
            </p:nvSpPr>
            <p:spPr>
              <a:xfrm>
                <a:off x="7109056" y="2611432"/>
                <a:ext cx="141849" cy="141849"/>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00" name="直接连接符 299">
              <a:extLst>
                <a:ext uri="{FF2B5EF4-FFF2-40B4-BE49-F238E27FC236}">
                  <a16:creationId xmlns:a16="http://schemas.microsoft.com/office/drawing/2014/main" xmlns="" id="{A014DF69-3067-44B2-9B9D-E72A0BD7B7C5}"/>
                </a:ext>
              </a:extLst>
            </p:cNvPr>
            <p:cNvCxnSpPr>
              <a:endCxn id="278" idx="3"/>
            </p:cNvCxnSpPr>
            <p:nvPr/>
          </p:nvCxnSpPr>
          <p:spPr>
            <a:xfrm rot="16741234" flipV="1">
              <a:off x="10373166" y="4944910"/>
              <a:ext cx="610899" cy="44349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1" name="直接连接符 300">
              <a:extLst>
                <a:ext uri="{FF2B5EF4-FFF2-40B4-BE49-F238E27FC236}">
                  <a16:creationId xmlns:a16="http://schemas.microsoft.com/office/drawing/2014/main" xmlns="" id="{9A274CE5-F11D-4A16-967E-5F613EF6CF93}"/>
                </a:ext>
              </a:extLst>
            </p:cNvPr>
            <p:cNvCxnSpPr>
              <a:stCxn id="279" idx="0"/>
              <a:endCxn id="278" idx="5"/>
            </p:cNvCxnSpPr>
            <p:nvPr/>
          </p:nvCxnSpPr>
          <p:spPr>
            <a:xfrm flipV="1">
              <a:off x="10125873" y="4762389"/>
              <a:ext cx="392395" cy="2618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2" name="椭圆 301">
              <a:extLst>
                <a:ext uri="{FF2B5EF4-FFF2-40B4-BE49-F238E27FC236}">
                  <a16:creationId xmlns:a16="http://schemas.microsoft.com/office/drawing/2014/main" xmlns="" id="{C017928E-BEB0-477D-A25D-50FA8DA4FE1C}"/>
                </a:ext>
              </a:extLst>
            </p:cNvPr>
            <p:cNvSpPr/>
            <p:nvPr/>
          </p:nvSpPr>
          <p:spPr>
            <a:xfrm rot="16741234" flipH="1">
              <a:off x="10988660" y="730899"/>
              <a:ext cx="118686" cy="118686"/>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3" name="椭圆 302">
              <a:extLst>
                <a:ext uri="{FF2B5EF4-FFF2-40B4-BE49-F238E27FC236}">
                  <a16:creationId xmlns:a16="http://schemas.microsoft.com/office/drawing/2014/main" xmlns="" id="{42E67344-E7D3-4FAD-8D09-8C46B810BEA1}"/>
                </a:ext>
              </a:extLst>
            </p:cNvPr>
            <p:cNvSpPr/>
            <p:nvPr/>
          </p:nvSpPr>
          <p:spPr>
            <a:xfrm rot="16741234" flipH="1">
              <a:off x="10927089" y="1371054"/>
              <a:ext cx="175715" cy="175715"/>
            </a:xfrm>
            <a:prstGeom prst="ellipse">
              <a:avLst/>
            </a:prstGeom>
            <a:solidFill>
              <a:srgbClr val="F7F7F7"/>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4" name="椭圆 303">
              <a:extLst>
                <a:ext uri="{FF2B5EF4-FFF2-40B4-BE49-F238E27FC236}">
                  <a16:creationId xmlns:a16="http://schemas.microsoft.com/office/drawing/2014/main" xmlns="" id="{3AC99707-797D-4FC7-8A63-B3BD4EDBDB95}"/>
                </a:ext>
              </a:extLst>
            </p:cNvPr>
            <p:cNvSpPr/>
            <p:nvPr/>
          </p:nvSpPr>
          <p:spPr>
            <a:xfrm rot="16741234">
              <a:off x="10640252" y="214245"/>
              <a:ext cx="137160" cy="137160"/>
            </a:xfrm>
            <a:prstGeom prst="ellipse">
              <a:avLst/>
            </a:prstGeom>
            <a:solidFill>
              <a:srgbClr val="1A1D1A"/>
            </a:solidFill>
            <a:ln>
              <a:noFill/>
            </a:ln>
            <a:effectLst>
              <a:outerShdw blurRad="76200" dist="38100" dir="2700000" algn="tl" rotWithShape="0">
                <a:schemeClr val="tx1">
                  <a:lumMod val="75000"/>
                  <a:lumOff val="2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xmlns="" id="{372AE58E-1A4B-4C69-8F65-4F39FD7A3F1F}"/>
              </a:ext>
            </a:extLst>
          </p:cNvPr>
          <p:cNvSpPr txBox="1"/>
          <p:nvPr/>
        </p:nvSpPr>
        <p:spPr>
          <a:xfrm>
            <a:off x="497084" y="1662810"/>
            <a:ext cx="2646878" cy="830997"/>
          </a:xfrm>
          <a:prstGeom prst="rect">
            <a:avLst/>
          </a:prstGeom>
          <a:noFill/>
        </p:spPr>
        <p:txBody>
          <a:bodyPr wrap="square" rtlCol="0">
            <a:spAutoFit/>
          </a:bodyPr>
          <a:lstStyle/>
          <a:p>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岗位认知</a:t>
            </a:r>
          </a:p>
        </p:txBody>
      </p:sp>
      <p:sp>
        <p:nvSpPr>
          <p:cNvPr id="24" name="文本框 23">
            <a:extLst>
              <a:ext uri="{FF2B5EF4-FFF2-40B4-BE49-F238E27FC236}">
                <a16:creationId xmlns:a16="http://schemas.microsoft.com/office/drawing/2014/main" xmlns="" id="{1D46D7CA-7FB7-453F-86E9-99D9C641D5BB}"/>
              </a:ext>
            </a:extLst>
          </p:cNvPr>
          <p:cNvSpPr txBox="1"/>
          <p:nvPr/>
        </p:nvSpPr>
        <p:spPr>
          <a:xfrm>
            <a:off x="480050" y="326789"/>
            <a:ext cx="4139494" cy="1569660"/>
          </a:xfrm>
          <a:prstGeom prst="rect">
            <a:avLst/>
          </a:prstGeom>
          <a:noFill/>
        </p:spPr>
        <p:txBody>
          <a:bodyPr wrap="square" rtlCol="0">
            <a:spAutoFit/>
          </a:bodyPr>
          <a:lstStyle>
            <a:defPPr>
              <a:defRPr lang="zh-CN"/>
            </a:defPPr>
            <a:lvl1pPr>
              <a:defRPr sz="13800">
                <a:solidFill>
                  <a:srgbClr val="C00000"/>
                </a:solidFill>
                <a:latin typeface="Swiss911 UCm BT" panose="020B0608020202060204" pitchFamily="34" charset="0"/>
                <a:ea typeface="造字工房形黑（非商用）细体" pitchFamily="50" charset="-122"/>
              </a:defRPr>
            </a:lvl1pPr>
          </a:lstStyle>
          <a:p>
            <a:r>
              <a:rPr lang="en-US" altLang="zh-CN" sz="9600" dirty="0">
                <a:latin typeface="Aurora Cn BT" panose="020B0508020207060204" pitchFamily="34" charset="0"/>
                <a:sym typeface="+mn-lt"/>
              </a:rPr>
              <a:t>POST COGNTIVE </a:t>
            </a:r>
          </a:p>
        </p:txBody>
      </p:sp>
      <p:pic>
        <p:nvPicPr>
          <p:cNvPr id="245" name="图片 244">
            <a:extLst>
              <a:ext uri="{FF2B5EF4-FFF2-40B4-BE49-F238E27FC236}">
                <a16:creationId xmlns:a16="http://schemas.microsoft.com/office/drawing/2014/main" xmlns="" id="{1F4E3FC3-0CB0-482E-BA09-32C300667D1C}"/>
              </a:ext>
            </a:extLst>
          </p:cNvPr>
          <p:cNvPicPr>
            <a:picLocks noChangeAspect="1"/>
          </p:cNvPicPr>
          <p:nvPr/>
        </p:nvPicPr>
        <p:blipFill rotWithShape="1">
          <a:blip r:embed="rId4">
            <a:biLevel thresh="50000"/>
            <a:extLst>
              <a:ext uri="{BEBA8EAE-BF5A-486C-A8C5-ECC9F3942E4B}">
                <a14:imgProps xmlns:a14="http://schemas.microsoft.com/office/drawing/2010/main">
                  <a14:imgLayer>
                    <a14:imgEffect>
                      <a14:artisticPhotocopy/>
                    </a14:imgEffect>
                  </a14:imgLayer>
                </a14:imgProps>
              </a:ext>
            </a:extLst>
          </a:blip>
          <a:srcRect l="54779" t="24728" r="29798" b="57553"/>
          <a:stretch/>
        </p:blipFill>
        <p:spPr>
          <a:xfrm rot="10800000">
            <a:off x="5549140" y="1506301"/>
            <a:ext cx="828931" cy="910656"/>
          </a:xfrm>
          <a:prstGeom prst="rect">
            <a:avLst/>
          </a:prstGeom>
          <a:noFill/>
        </p:spPr>
      </p:pic>
      <p:sp>
        <p:nvSpPr>
          <p:cNvPr id="246" name="文本框 245">
            <a:extLst>
              <a:ext uri="{FF2B5EF4-FFF2-40B4-BE49-F238E27FC236}">
                <a16:creationId xmlns:a16="http://schemas.microsoft.com/office/drawing/2014/main" xmlns="" id="{5DDF95EF-0BBE-4D8B-AB1E-6438015DDBCD}"/>
              </a:ext>
            </a:extLst>
          </p:cNvPr>
          <p:cNvSpPr txBox="1"/>
          <p:nvPr/>
        </p:nvSpPr>
        <p:spPr>
          <a:xfrm>
            <a:off x="5102527" y="3377516"/>
            <a:ext cx="1463862" cy="1569660"/>
          </a:xfrm>
          <a:prstGeom prst="rect">
            <a:avLst/>
          </a:prstGeom>
          <a:noFill/>
        </p:spPr>
        <p:txBody>
          <a:bodyPr wrap="none" rtlCol="0">
            <a:spAutoFit/>
          </a:bodyPr>
          <a:lstStyle/>
          <a:p>
            <a:pPr algn="ctr"/>
            <a:r>
              <a:rPr lang="en-US" altLang="zh-CN" sz="9600" dirty="0">
                <a:solidFill>
                  <a:schemeClr val="bg1"/>
                </a:solidFill>
                <a:latin typeface="Impact" panose="020B0806030902050204" pitchFamily="34" charset="0"/>
                <a:ea typeface="造字工房形黑（非商用）细体" pitchFamily="50" charset="-122"/>
              </a:rPr>
              <a:t>02</a:t>
            </a:r>
            <a:endParaRPr lang="zh-CN" altLang="en-US" sz="9600" dirty="0">
              <a:solidFill>
                <a:schemeClr val="bg1"/>
              </a:solidFill>
              <a:latin typeface="Impact" panose="020B0806030902050204" pitchFamily="34" charset="0"/>
            </a:endParaRPr>
          </a:p>
        </p:txBody>
      </p:sp>
      <p:sp>
        <p:nvSpPr>
          <p:cNvPr id="247" name="文本框 246">
            <a:extLst>
              <a:ext uri="{FF2B5EF4-FFF2-40B4-BE49-F238E27FC236}">
                <a16:creationId xmlns:a16="http://schemas.microsoft.com/office/drawing/2014/main" xmlns="" id="{0F2E86E5-970E-4239-9F24-B36F0AD02796}"/>
              </a:ext>
            </a:extLst>
          </p:cNvPr>
          <p:cNvSpPr txBox="1"/>
          <p:nvPr/>
        </p:nvSpPr>
        <p:spPr>
          <a:xfrm>
            <a:off x="4533824" y="2656301"/>
            <a:ext cx="2101220" cy="1015663"/>
          </a:xfrm>
          <a:prstGeom prst="rect">
            <a:avLst/>
          </a:prstGeom>
          <a:noFill/>
        </p:spPr>
        <p:txBody>
          <a:bodyPr wrap="square" rtlCol="0">
            <a:spAutoFit/>
          </a:bodyPr>
          <a:lstStyle/>
          <a:p>
            <a:pPr algn="ctr"/>
            <a:r>
              <a:rPr lang="en-US" altLang="zh-CN" sz="6000" dirty="0">
                <a:solidFill>
                  <a:schemeClr val="bg1"/>
                </a:solidFill>
                <a:latin typeface="Impact" panose="020B0806030902050204" pitchFamily="34" charset="0"/>
                <a:ea typeface="造字工房形黑（非商用）细体" pitchFamily="50" charset="-122"/>
              </a:rPr>
              <a:t>P</a:t>
            </a:r>
            <a:r>
              <a:rPr lang="en-US" altLang="zh-CN" sz="6000">
                <a:solidFill>
                  <a:schemeClr val="bg1"/>
                </a:solidFill>
                <a:latin typeface="Impact" panose="020B0806030902050204" pitchFamily="34" charset="0"/>
                <a:ea typeface="造字工房形黑（非商用）细体" pitchFamily="50" charset="-122"/>
              </a:rPr>
              <a:t>art</a:t>
            </a:r>
            <a:endParaRPr lang="en-US" altLang="zh-CN" sz="6000" dirty="0">
              <a:solidFill>
                <a:schemeClr val="bg1"/>
              </a:solidFill>
              <a:latin typeface="Impact" panose="020B0806030902050204" pitchFamily="34" charset="0"/>
              <a:ea typeface="造字工房形黑（非商用）细体" pitchFamily="50" charset="-122"/>
            </a:endParaRPr>
          </a:p>
        </p:txBody>
      </p:sp>
      <p:sp>
        <p:nvSpPr>
          <p:cNvPr id="73" name="文本框 9">
            <a:extLst>
              <a:ext uri="{FF2B5EF4-FFF2-40B4-BE49-F238E27FC236}">
                <a16:creationId xmlns:a16="http://schemas.microsoft.com/office/drawing/2014/main" xmlns="" id="{CEEACEDC-206D-41B3-8291-D8132FC5EA78}"/>
              </a:ext>
            </a:extLst>
          </p:cNvPr>
          <p:cNvSpPr txBox="1"/>
          <p:nvPr/>
        </p:nvSpPr>
        <p:spPr>
          <a:xfrm>
            <a:off x="4922389"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岗位职责</a:t>
            </a:r>
          </a:p>
        </p:txBody>
      </p:sp>
      <p:sp>
        <p:nvSpPr>
          <p:cNvPr id="74" name="文本框 9">
            <a:extLst>
              <a:ext uri="{FF2B5EF4-FFF2-40B4-BE49-F238E27FC236}">
                <a16:creationId xmlns:a16="http://schemas.microsoft.com/office/drawing/2014/main" xmlns="" id="{368AF298-6005-4EB8-A803-337F738DF9DF}"/>
              </a:ext>
            </a:extLst>
          </p:cNvPr>
          <p:cNvSpPr txBox="1"/>
          <p:nvPr/>
        </p:nvSpPr>
        <p:spPr>
          <a:xfrm>
            <a:off x="4922389" y="556305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责任义务</a:t>
            </a:r>
          </a:p>
        </p:txBody>
      </p:sp>
      <p:sp>
        <p:nvSpPr>
          <p:cNvPr id="75" name="文本框 9">
            <a:extLst>
              <a:ext uri="{FF2B5EF4-FFF2-40B4-BE49-F238E27FC236}">
                <a16:creationId xmlns:a16="http://schemas.microsoft.com/office/drawing/2014/main" xmlns="" id="{46185565-9D03-41AE-AE19-EA61CED97411}"/>
              </a:ext>
            </a:extLst>
          </p:cNvPr>
          <p:cNvSpPr txBox="1"/>
          <p:nvPr/>
        </p:nvSpPr>
        <p:spPr>
          <a:xfrm>
            <a:off x="4922389" y="5866748"/>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岗位需求</a:t>
            </a:r>
          </a:p>
        </p:txBody>
      </p:sp>
      <p:sp>
        <p:nvSpPr>
          <p:cNvPr id="76" name="文本框 9">
            <a:extLst>
              <a:ext uri="{FF2B5EF4-FFF2-40B4-BE49-F238E27FC236}">
                <a16:creationId xmlns:a16="http://schemas.microsoft.com/office/drawing/2014/main" xmlns="" id="{0063BCA2-7A85-4350-B684-2BCBB45F53C9}"/>
              </a:ext>
            </a:extLst>
          </p:cNvPr>
          <p:cNvSpPr txBox="1"/>
          <p:nvPr/>
        </p:nvSpPr>
        <p:spPr>
          <a:xfrm>
            <a:off x="5870186" y="525936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业务现状</a:t>
            </a:r>
          </a:p>
        </p:txBody>
      </p:sp>
      <p:sp>
        <p:nvSpPr>
          <p:cNvPr id="77" name="文本框 9">
            <a:extLst>
              <a:ext uri="{FF2B5EF4-FFF2-40B4-BE49-F238E27FC236}">
                <a16:creationId xmlns:a16="http://schemas.microsoft.com/office/drawing/2014/main" xmlns="" id="{0C7BDBE9-4B11-4CDA-8E4C-37E7DC43AB43}"/>
              </a:ext>
            </a:extLst>
          </p:cNvPr>
          <p:cNvSpPr txBox="1"/>
          <p:nvPr/>
        </p:nvSpPr>
        <p:spPr>
          <a:xfrm>
            <a:off x="5870186" y="5563057"/>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解决问题</a:t>
            </a:r>
          </a:p>
        </p:txBody>
      </p:sp>
      <p:sp>
        <p:nvSpPr>
          <p:cNvPr id="78" name="文本框 9">
            <a:extLst>
              <a:ext uri="{FF2B5EF4-FFF2-40B4-BE49-F238E27FC236}">
                <a16:creationId xmlns:a16="http://schemas.microsoft.com/office/drawing/2014/main" xmlns="" id="{F42095A1-93CF-4731-A2F5-9B7C36C23F2E}"/>
              </a:ext>
            </a:extLst>
          </p:cNvPr>
          <p:cNvSpPr txBox="1"/>
          <p:nvPr/>
        </p:nvSpPr>
        <p:spPr>
          <a:xfrm>
            <a:off x="5870186" y="5866748"/>
            <a:ext cx="1099217"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a:solidFill>
                  <a:schemeClr val="bg1"/>
                </a:solidFill>
                <a:latin typeface="微软雅黑" pitchFamily="34" charset="-122"/>
                <a:ea typeface="微软雅黑" pitchFamily="34" charset="-122"/>
              </a:rPr>
              <a:t>竞争力分析</a:t>
            </a:r>
          </a:p>
        </p:txBody>
      </p:sp>
    </p:spTree>
    <p:extLst>
      <p:ext uri="{BB962C8B-B14F-4D97-AF65-F5344CB8AC3E}">
        <p14:creationId xmlns:p14="http://schemas.microsoft.com/office/powerpoint/2010/main" val="4144678863"/>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14:presetBounceEnd="80000">
                                      <p:stCondLst>
                                        <p:cond delay="0"/>
                                      </p:stCondLst>
                                      <p:childTnLst>
                                        <p:set>
                                          <p:cBhvr>
                                            <p:cTn id="6" dur="1" fill="hold">
                                              <p:stCondLst>
                                                <p:cond delay="0"/>
                                              </p:stCondLst>
                                            </p:cTn>
                                            <p:tgtEl>
                                              <p:spTgt spid="181"/>
                                            </p:tgtEl>
                                            <p:attrNameLst>
                                              <p:attrName>style.visibility</p:attrName>
                                            </p:attrNameLst>
                                          </p:cBhvr>
                                          <p:to>
                                            <p:strVal val="visible"/>
                                          </p:to>
                                        </p:set>
                                        <p:anim calcmode="lin" valueType="num" p14:bounceEnd="80000">
                                          <p:cBhvr additive="base">
                                            <p:cTn id="7" dur="1000" fill="hold"/>
                                            <p:tgtEl>
                                              <p:spTgt spid="181"/>
                                            </p:tgtEl>
                                            <p:attrNameLst>
                                              <p:attrName>ppt_x</p:attrName>
                                            </p:attrNameLst>
                                          </p:cBhvr>
                                          <p:tavLst>
                                            <p:tav tm="0">
                                              <p:val>
                                                <p:strVal val="0-#ppt_w/2"/>
                                              </p:val>
                                            </p:tav>
                                            <p:tav tm="100000">
                                              <p:val>
                                                <p:strVal val="#ppt_x"/>
                                              </p:val>
                                            </p:tav>
                                          </p:tavLst>
                                        </p:anim>
                                        <p:anim calcmode="lin" valueType="num" p14:bounceEnd="80000">
                                          <p:cBhvr additive="base">
                                            <p:cTn id="8" dur="1000" fill="hold"/>
                                            <p:tgtEl>
                                              <p:spTgt spid="18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14:presetBounceEnd="46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46000">
                                          <p:cBhvr additive="base">
                                            <p:cTn id="12" dur="1000" fill="hold"/>
                                            <p:tgtEl>
                                              <p:spTgt spid="24"/>
                                            </p:tgtEl>
                                            <p:attrNameLst>
                                              <p:attrName>ppt_x</p:attrName>
                                            </p:attrNameLst>
                                          </p:cBhvr>
                                          <p:tavLst>
                                            <p:tav tm="0">
                                              <p:val>
                                                <p:strVal val="0-#ppt_w/2"/>
                                              </p:val>
                                            </p:tav>
                                            <p:tav tm="100000">
                                              <p:val>
                                                <p:strVal val="#ppt_x"/>
                                              </p:val>
                                            </p:tav>
                                          </p:tavLst>
                                        </p:anim>
                                        <p:anim calcmode="lin" valueType="num" p14:bounceEnd="46000">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14:presetBounceEnd="50000">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14:bounceEnd="50000">
                                          <p:cBhvr additive="base">
                                            <p:cTn id="16"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5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5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70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ppt_x"/>
                                              </p:val>
                                            </p:tav>
                                            <p:tav tm="100000">
                                              <p:val>
                                                <p:strVal val="#ppt_x"/>
                                              </p:val>
                                            </p:tav>
                                          </p:tavLst>
                                        </p:anim>
                                        <p:anim calcmode="lin" valueType="num">
                                          <p:cBhvr additive="base">
                                            <p:cTn id="59" dur="500" fill="hold"/>
                                            <p:tgtEl>
                                              <p:spTgt spid="7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000"/>
                                      </p:stCondLst>
                                      <p:childTnLst>
                                        <p:set>
                                          <p:cBhvr>
                                            <p:cTn id="61" dur="1" fill="hold">
                                              <p:stCondLst>
                                                <p:cond delay="0"/>
                                              </p:stCondLst>
                                            </p:cTn>
                                            <p:tgtEl>
                                              <p:spTgt spid="78"/>
                                            </p:tgtEl>
                                            <p:attrNameLst>
                                              <p:attrName>style.visibility</p:attrName>
                                            </p:attrNameLst>
                                          </p:cBhvr>
                                          <p:to>
                                            <p:strVal val="visible"/>
                                          </p:to>
                                        </p:set>
                                        <p:anim calcmode="lin" valueType="num">
                                          <p:cBhvr additive="base">
                                            <p:cTn id="62" dur="500" fill="hold"/>
                                            <p:tgtEl>
                                              <p:spTgt spid="78"/>
                                            </p:tgtEl>
                                            <p:attrNameLst>
                                              <p:attrName>ppt_x</p:attrName>
                                            </p:attrNameLst>
                                          </p:cBhvr>
                                          <p:tavLst>
                                            <p:tav tm="0">
                                              <p:val>
                                                <p:strVal val="#ppt_x"/>
                                              </p:val>
                                            </p:tav>
                                            <p:tav tm="100000">
                                              <p:val>
                                                <p:strVal val="#ppt_x"/>
                                              </p:val>
                                            </p:tav>
                                          </p:tavLst>
                                        </p:anim>
                                        <p:anim calcmode="lin" valueType="num">
                                          <p:cBhvr additive="base">
                                            <p:cTn id="63"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P spid="77" grpId="0"/>
          <p:bldP spid="7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81"/>
                                            </p:tgtEl>
                                            <p:attrNameLst>
                                              <p:attrName>style.visibility</p:attrName>
                                            </p:attrNameLst>
                                          </p:cBhvr>
                                          <p:to>
                                            <p:strVal val="visible"/>
                                          </p:to>
                                        </p:set>
                                        <p:anim calcmode="lin" valueType="num">
                                          <p:cBhvr additive="base">
                                            <p:cTn id="7" dur="1000" fill="hold"/>
                                            <p:tgtEl>
                                              <p:spTgt spid="181"/>
                                            </p:tgtEl>
                                            <p:attrNameLst>
                                              <p:attrName>ppt_x</p:attrName>
                                            </p:attrNameLst>
                                          </p:cBhvr>
                                          <p:tavLst>
                                            <p:tav tm="0">
                                              <p:val>
                                                <p:strVal val="0-#ppt_w/2"/>
                                              </p:val>
                                            </p:tav>
                                            <p:tav tm="100000">
                                              <p:val>
                                                <p:strVal val="#ppt_x"/>
                                              </p:val>
                                            </p:tav>
                                          </p:tavLst>
                                        </p:anim>
                                        <p:anim calcmode="lin" valueType="num">
                                          <p:cBhvr additive="base">
                                            <p:cTn id="8" dur="1000" fill="hold"/>
                                            <p:tgtEl>
                                              <p:spTgt spid="181"/>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1000" fill="hold"/>
                                            <p:tgtEl>
                                              <p:spTgt spid="24"/>
                                            </p:tgtEl>
                                            <p:attrNameLst>
                                              <p:attrName>ppt_x</p:attrName>
                                            </p:attrNameLst>
                                          </p:cBhvr>
                                          <p:tavLst>
                                            <p:tav tm="0">
                                              <p:val>
                                                <p:strVal val="0-#ppt_w/2"/>
                                              </p:val>
                                            </p:tav>
                                            <p:tav tm="100000">
                                              <p:val>
                                                <p:strVal val="#ppt_x"/>
                                              </p:val>
                                            </p:tav>
                                          </p:tavLst>
                                        </p:anim>
                                        <p:anim calcmode="lin" valueType="num">
                                          <p:cBhvr additive="base">
                                            <p:cTn id="13" dur="1000" fill="hold"/>
                                            <p:tgtEl>
                                              <p:spTgt spid="24"/>
                                            </p:tgtEl>
                                            <p:attrNameLst>
                                              <p:attrName>ppt_y</p:attrName>
                                            </p:attrNameLst>
                                          </p:cBhvr>
                                          <p:tavLst>
                                            <p:tav tm="0">
                                              <p:val>
                                                <p:strVal val="#ppt_y"/>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1000" fill="hold"/>
                                            <p:tgtEl>
                                              <p:spTgt spid="23"/>
                                            </p:tgtEl>
                                            <p:attrNameLst>
                                              <p:attrName>ppt_x</p:attrName>
                                            </p:attrNameLst>
                                          </p:cBhvr>
                                          <p:tavLst>
                                            <p:tav tm="0">
                                              <p:val>
                                                <p:strVal val="#ppt_x"/>
                                              </p:val>
                                            </p:tav>
                                            <p:tav tm="100000">
                                              <p:val>
                                                <p:strVal val="#ppt_x"/>
                                              </p:val>
                                            </p:tav>
                                          </p:tavLst>
                                        </p:anim>
                                        <p:anim calcmode="lin" valueType="num">
                                          <p:cBhvr additive="base">
                                            <p:cTn id="17" dur="10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2" decel="100000" fill="hold" nodeType="withEffect">
                                      <p:stCondLst>
                                        <p:cond delay="0"/>
                                      </p:stCondLst>
                                      <p:childTnLst>
                                        <p:set>
                                          <p:cBhvr>
                                            <p:cTn id="19" dur="1" fill="hold">
                                              <p:stCondLst>
                                                <p:cond delay="0"/>
                                              </p:stCondLst>
                                            </p:cTn>
                                            <p:tgtEl>
                                              <p:spTgt spid="248"/>
                                            </p:tgtEl>
                                            <p:attrNameLst>
                                              <p:attrName>style.visibility</p:attrName>
                                            </p:attrNameLst>
                                          </p:cBhvr>
                                          <p:to>
                                            <p:strVal val="visible"/>
                                          </p:to>
                                        </p:set>
                                        <p:anim calcmode="lin" valueType="num">
                                          <p:cBhvr additive="base">
                                            <p:cTn id="20" dur="1500" fill="hold"/>
                                            <p:tgtEl>
                                              <p:spTgt spid="248"/>
                                            </p:tgtEl>
                                            <p:attrNameLst>
                                              <p:attrName>ppt_x</p:attrName>
                                            </p:attrNameLst>
                                          </p:cBhvr>
                                          <p:tavLst>
                                            <p:tav tm="0">
                                              <p:val>
                                                <p:strVal val="1+#ppt_w/2"/>
                                              </p:val>
                                            </p:tav>
                                            <p:tav tm="100000">
                                              <p:val>
                                                <p:strVal val="#ppt_x"/>
                                              </p:val>
                                            </p:tav>
                                          </p:tavLst>
                                        </p:anim>
                                        <p:anim calcmode="lin" valueType="num">
                                          <p:cBhvr additive="base">
                                            <p:cTn id="21" dur="1500" fill="hold"/>
                                            <p:tgtEl>
                                              <p:spTgt spid="248"/>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49" presetClass="entr" presetSubtype="0" decel="100000" fill="hold" nodeType="afterEffect">
                                      <p:stCondLst>
                                        <p:cond delay="0"/>
                                      </p:stCondLst>
                                      <p:childTnLst>
                                        <p:set>
                                          <p:cBhvr>
                                            <p:cTn id="24" dur="1" fill="hold">
                                              <p:stCondLst>
                                                <p:cond delay="0"/>
                                              </p:stCondLst>
                                            </p:cTn>
                                            <p:tgtEl>
                                              <p:spTgt spid="245"/>
                                            </p:tgtEl>
                                            <p:attrNameLst>
                                              <p:attrName>style.visibility</p:attrName>
                                            </p:attrNameLst>
                                          </p:cBhvr>
                                          <p:to>
                                            <p:strVal val="visible"/>
                                          </p:to>
                                        </p:set>
                                        <p:anim calcmode="lin" valueType="num">
                                          <p:cBhvr>
                                            <p:cTn id="25" dur="500" fill="hold"/>
                                            <p:tgtEl>
                                              <p:spTgt spid="245"/>
                                            </p:tgtEl>
                                            <p:attrNameLst>
                                              <p:attrName>ppt_w</p:attrName>
                                            </p:attrNameLst>
                                          </p:cBhvr>
                                          <p:tavLst>
                                            <p:tav tm="0">
                                              <p:val>
                                                <p:fltVal val="0"/>
                                              </p:val>
                                            </p:tav>
                                            <p:tav tm="100000">
                                              <p:val>
                                                <p:strVal val="#ppt_w"/>
                                              </p:val>
                                            </p:tav>
                                          </p:tavLst>
                                        </p:anim>
                                        <p:anim calcmode="lin" valueType="num">
                                          <p:cBhvr>
                                            <p:cTn id="26" dur="500" fill="hold"/>
                                            <p:tgtEl>
                                              <p:spTgt spid="245"/>
                                            </p:tgtEl>
                                            <p:attrNameLst>
                                              <p:attrName>ppt_h</p:attrName>
                                            </p:attrNameLst>
                                          </p:cBhvr>
                                          <p:tavLst>
                                            <p:tav tm="0">
                                              <p:val>
                                                <p:fltVal val="0"/>
                                              </p:val>
                                            </p:tav>
                                            <p:tav tm="100000">
                                              <p:val>
                                                <p:strVal val="#ppt_h"/>
                                              </p:val>
                                            </p:tav>
                                          </p:tavLst>
                                        </p:anim>
                                        <p:anim calcmode="lin" valueType="num">
                                          <p:cBhvr>
                                            <p:cTn id="27" dur="500" fill="hold"/>
                                            <p:tgtEl>
                                              <p:spTgt spid="245"/>
                                            </p:tgtEl>
                                            <p:attrNameLst>
                                              <p:attrName>style.rotation</p:attrName>
                                            </p:attrNameLst>
                                          </p:cBhvr>
                                          <p:tavLst>
                                            <p:tav tm="0">
                                              <p:val>
                                                <p:fltVal val="360"/>
                                              </p:val>
                                            </p:tav>
                                            <p:tav tm="100000">
                                              <p:val>
                                                <p:fltVal val="0"/>
                                              </p:val>
                                            </p:tav>
                                          </p:tavLst>
                                        </p:anim>
                                        <p:animEffect transition="in" filter="fade">
                                          <p:cBhvr>
                                            <p:cTn id="28" dur="500"/>
                                            <p:tgtEl>
                                              <p:spTgt spid="245"/>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47">
                                                <p:txEl>
                                                  <p:pRg st="0" end="0"/>
                                                </p:txEl>
                                              </p:spTgt>
                                            </p:tgtEl>
                                            <p:attrNameLst>
                                              <p:attrName>style.visibility</p:attrName>
                                            </p:attrNameLst>
                                          </p:cBhvr>
                                          <p:to>
                                            <p:strVal val="visible"/>
                                          </p:to>
                                        </p:set>
                                        <p:animEffect transition="in" filter="wipe(left)">
                                          <p:cBhvr>
                                            <p:cTn id="32" dur="500"/>
                                            <p:tgtEl>
                                              <p:spTgt spid="247">
                                                <p:txEl>
                                                  <p:pRg st="0" end="0"/>
                                                </p:txEl>
                                              </p:spTgt>
                                            </p:tgtEl>
                                          </p:cBhvr>
                                        </p:animEffect>
                                      </p:childTnLst>
                                    </p:cTn>
                                  </p:par>
                                </p:childTnLst>
                              </p:cTn>
                            </p:par>
                            <p:par>
                              <p:cTn id="33" fill="hold">
                                <p:stCondLst>
                                  <p:cond delay="3500"/>
                                </p:stCondLst>
                                <p:childTnLst>
                                  <p:par>
                                    <p:cTn id="34" presetID="53" presetClass="entr" presetSubtype="16" fill="hold" grpId="0" nodeType="afterEffect">
                                      <p:stCondLst>
                                        <p:cond delay="0"/>
                                      </p:stCondLst>
                                      <p:childTnLst>
                                        <p:set>
                                          <p:cBhvr>
                                            <p:cTn id="35" dur="1" fill="hold">
                                              <p:stCondLst>
                                                <p:cond delay="0"/>
                                              </p:stCondLst>
                                            </p:cTn>
                                            <p:tgtEl>
                                              <p:spTgt spid="246"/>
                                            </p:tgtEl>
                                            <p:attrNameLst>
                                              <p:attrName>style.visibility</p:attrName>
                                            </p:attrNameLst>
                                          </p:cBhvr>
                                          <p:to>
                                            <p:strVal val="visible"/>
                                          </p:to>
                                        </p:set>
                                        <p:anim calcmode="lin" valueType="num">
                                          <p:cBhvr>
                                            <p:cTn id="36" dur="500" fill="hold"/>
                                            <p:tgtEl>
                                              <p:spTgt spid="246"/>
                                            </p:tgtEl>
                                            <p:attrNameLst>
                                              <p:attrName>ppt_w</p:attrName>
                                            </p:attrNameLst>
                                          </p:cBhvr>
                                          <p:tavLst>
                                            <p:tav tm="0">
                                              <p:val>
                                                <p:fltVal val="0"/>
                                              </p:val>
                                            </p:tav>
                                            <p:tav tm="100000">
                                              <p:val>
                                                <p:strVal val="#ppt_w"/>
                                              </p:val>
                                            </p:tav>
                                          </p:tavLst>
                                        </p:anim>
                                        <p:anim calcmode="lin" valueType="num">
                                          <p:cBhvr>
                                            <p:cTn id="37" dur="500" fill="hold"/>
                                            <p:tgtEl>
                                              <p:spTgt spid="246"/>
                                            </p:tgtEl>
                                            <p:attrNameLst>
                                              <p:attrName>ppt_h</p:attrName>
                                            </p:attrNameLst>
                                          </p:cBhvr>
                                          <p:tavLst>
                                            <p:tav tm="0">
                                              <p:val>
                                                <p:fltVal val="0"/>
                                              </p:val>
                                            </p:tav>
                                            <p:tav tm="100000">
                                              <p:val>
                                                <p:strVal val="#ppt_h"/>
                                              </p:val>
                                            </p:tav>
                                          </p:tavLst>
                                        </p:anim>
                                        <p:animEffect transition="in" filter="fade">
                                          <p:cBhvr>
                                            <p:cTn id="38" dur="500"/>
                                            <p:tgtEl>
                                              <p:spTgt spid="246"/>
                                            </p:tgtEl>
                                          </p:cBhvr>
                                        </p:animEffect>
                                      </p:childTnLst>
                                    </p:cTn>
                                  </p:par>
                                </p:childTnLst>
                              </p:cTn>
                            </p:par>
                            <p:par>
                              <p:cTn id="39" fill="hold">
                                <p:stCondLst>
                                  <p:cond delay="4000"/>
                                </p:stCondLst>
                                <p:childTnLst>
                                  <p:par>
                                    <p:cTn id="40" presetID="2" presetClass="entr" presetSubtype="4" fill="hold" grpId="0" nodeType="afterEffect">
                                      <p:stCondLst>
                                        <p:cond delay="0"/>
                                      </p:stCondLst>
                                      <p:childTnLst>
                                        <p:set>
                                          <p:cBhvr>
                                            <p:cTn id="41" dur="1" fill="hold">
                                              <p:stCondLst>
                                                <p:cond delay="0"/>
                                              </p:stCondLst>
                                            </p:cTn>
                                            <p:tgtEl>
                                              <p:spTgt spid="73"/>
                                            </p:tgtEl>
                                            <p:attrNameLst>
                                              <p:attrName>style.visibility</p:attrName>
                                            </p:attrNameLst>
                                          </p:cBhvr>
                                          <p:to>
                                            <p:strVal val="visible"/>
                                          </p:to>
                                        </p:set>
                                        <p:anim calcmode="lin" valueType="num">
                                          <p:cBhvr additive="base">
                                            <p:cTn id="42" dur="500" fill="hold"/>
                                            <p:tgtEl>
                                              <p:spTgt spid="73"/>
                                            </p:tgtEl>
                                            <p:attrNameLst>
                                              <p:attrName>ppt_x</p:attrName>
                                            </p:attrNameLst>
                                          </p:cBhvr>
                                          <p:tavLst>
                                            <p:tav tm="0">
                                              <p:val>
                                                <p:strVal val="#ppt_x"/>
                                              </p:val>
                                            </p:tav>
                                            <p:tav tm="100000">
                                              <p:val>
                                                <p:strVal val="#ppt_x"/>
                                              </p:val>
                                            </p:tav>
                                          </p:tavLst>
                                        </p:anim>
                                        <p:anim calcmode="lin" valueType="num">
                                          <p:cBhvr additive="base">
                                            <p:cTn id="43" dur="500" fill="hold"/>
                                            <p:tgtEl>
                                              <p:spTgt spid="73"/>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200"/>
                                      </p:stCondLst>
                                      <p:childTnLst>
                                        <p:set>
                                          <p:cBhvr>
                                            <p:cTn id="45" dur="1" fill="hold">
                                              <p:stCondLst>
                                                <p:cond delay="0"/>
                                              </p:stCondLst>
                                            </p:cTn>
                                            <p:tgtEl>
                                              <p:spTgt spid="74"/>
                                            </p:tgtEl>
                                            <p:attrNameLst>
                                              <p:attrName>style.visibility</p:attrName>
                                            </p:attrNameLst>
                                          </p:cBhvr>
                                          <p:to>
                                            <p:strVal val="visible"/>
                                          </p:to>
                                        </p:set>
                                        <p:anim calcmode="lin" valueType="num">
                                          <p:cBhvr additive="base">
                                            <p:cTn id="46" dur="500" fill="hold"/>
                                            <p:tgtEl>
                                              <p:spTgt spid="74"/>
                                            </p:tgtEl>
                                            <p:attrNameLst>
                                              <p:attrName>ppt_x</p:attrName>
                                            </p:attrNameLst>
                                          </p:cBhvr>
                                          <p:tavLst>
                                            <p:tav tm="0">
                                              <p:val>
                                                <p:strVal val="#ppt_x"/>
                                              </p:val>
                                            </p:tav>
                                            <p:tav tm="100000">
                                              <p:val>
                                                <p:strVal val="#ppt_x"/>
                                              </p:val>
                                            </p:tav>
                                          </p:tavLst>
                                        </p:anim>
                                        <p:anim calcmode="lin" valueType="num">
                                          <p:cBhvr additive="base">
                                            <p:cTn id="47" dur="500" fill="hold"/>
                                            <p:tgtEl>
                                              <p:spTgt spid="74"/>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500"/>
                                      </p:stCondLst>
                                      <p:childTnLst>
                                        <p:set>
                                          <p:cBhvr>
                                            <p:cTn id="49" dur="1" fill="hold">
                                              <p:stCondLst>
                                                <p:cond delay="0"/>
                                              </p:stCondLst>
                                            </p:cTn>
                                            <p:tgtEl>
                                              <p:spTgt spid="75"/>
                                            </p:tgtEl>
                                            <p:attrNameLst>
                                              <p:attrName>style.visibility</p:attrName>
                                            </p:attrNameLst>
                                          </p:cBhvr>
                                          <p:to>
                                            <p:strVal val="visible"/>
                                          </p:to>
                                        </p:set>
                                        <p:anim calcmode="lin" valueType="num">
                                          <p:cBhvr additive="base">
                                            <p:cTn id="50" dur="500" fill="hold"/>
                                            <p:tgtEl>
                                              <p:spTgt spid="75"/>
                                            </p:tgtEl>
                                            <p:attrNameLst>
                                              <p:attrName>ppt_x</p:attrName>
                                            </p:attrNameLst>
                                          </p:cBhvr>
                                          <p:tavLst>
                                            <p:tav tm="0">
                                              <p:val>
                                                <p:strVal val="#ppt_x"/>
                                              </p:val>
                                            </p:tav>
                                            <p:tav tm="100000">
                                              <p:val>
                                                <p:strVal val="#ppt_x"/>
                                              </p:val>
                                            </p:tav>
                                          </p:tavLst>
                                        </p:anim>
                                        <p:anim calcmode="lin" valueType="num">
                                          <p:cBhvr additive="base">
                                            <p:cTn id="51" dur="500" fill="hold"/>
                                            <p:tgtEl>
                                              <p:spTgt spid="75"/>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500"/>
                                      </p:stCondLst>
                                      <p:childTnLst>
                                        <p:set>
                                          <p:cBhvr>
                                            <p:cTn id="53" dur="1" fill="hold">
                                              <p:stCondLst>
                                                <p:cond delay="0"/>
                                              </p:stCondLst>
                                            </p:cTn>
                                            <p:tgtEl>
                                              <p:spTgt spid="76"/>
                                            </p:tgtEl>
                                            <p:attrNameLst>
                                              <p:attrName>style.visibility</p:attrName>
                                            </p:attrNameLst>
                                          </p:cBhvr>
                                          <p:to>
                                            <p:strVal val="visible"/>
                                          </p:to>
                                        </p:set>
                                        <p:anim calcmode="lin" valueType="num">
                                          <p:cBhvr additive="base">
                                            <p:cTn id="54" dur="500" fill="hold"/>
                                            <p:tgtEl>
                                              <p:spTgt spid="76"/>
                                            </p:tgtEl>
                                            <p:attrNameLst>
                                              <p:attrName>ppt_x</p:attrName>
                                            </p:attrNameLst>
                                          </p:cBhvr>
                                          <p:tavLst>
                                            <p:tav tm="0">
                                              <p:val>
                                                <p:strVal val="#ppt_x"/>
                                              </p:val>
                                            </p:tav>
                                            <p:tav tm="100000">
                                              <p:val>
                                                <p:strVal val="#ppt_x"/>
                                              </p:val>
                                            </p:tav>
                                          </p:tavLst>
                                        </p:anim>
                                        <p:anim calcmode="lin" valueType="num">
                                          <p:cBhvr additive="base">
                                            <p:cTn id="55" dur="500" fill="hold"/>
                                            <p:tgtEl>
                                              <p:spTgt spid="76"/>
                                            </p:tgtEl>
                                            <p:attrNameLst>
                                              <p:attrName>ppt_y</p:attrName>
                                            </p:attrNameLst>
                                          </p:cBhvr>
                                          <p:tavLst>
                                            <p:tav tm="0">
                                              <p:val>
                                                <p:strVal val="1+#ppt_h/2"/>
                                              </p:val>
                                            </p:tav>
                                            <p:tav tm="100000">
                                              <p:val>
                                                <p:strVal val="#ppt_y"/>
                                              </p:val>
                                            </p:tav>
                                          </p:tavLst>
                                        </p:anim>
                                      </p:childTnLst>
                                    </p:cTn>
                                  </p:par>
                                  <p:par>
                                    <p:cTn id="56" presetID="2" presetClass="entr" presetSubtype="4" fill="hold" grpId="0" nodeType="withEffect">
                                      <p:stCondLst>
                                        <p:cond delay="700"/>
                                      </p:stCondLst>
                                      <p:childTnLst>
                                        <p:set>
                                          <p:cBhvr>
                                            <p:cTn id="57" dur="1" fill="hold">
                                              <p:stCondLst>
                                                <p:cond delay="0"/>
                                              </p:stCondLst>
                                            </p:cTn>
                                            <p:tgtEl>
                                              <p:spTgt spid="77"/>
                                            </p:tgtEl>
                                            <p:attrNameLst>
                                              <p:attrName>style.visibility</p:attrName>
                                            </p:attrNameLst>
                                          </p:cBhvr>
                                          <p:to>
                                            <p:strVal val="visible"/>
                                          </p:to>
                                        </p:set>
                                        <p:anim calcmode="lin" valueType="num">
                                          <p:cBhvr additive="base">
                                            <p:cTn id="58" dur="500" fill="hold"/>
                                            <p:tgtEl>
                                              <p:spTgt spid="77"/>
                                            </p:tgtEl>
                                            <p:attrNameLst>
                                              <p:attrName>ppt_x</p:attrName>
                                            </p:attrNameLst>
                                          </p:cBhvr>
                                          <p:tavLst>
                                            <p:tav tm="0">
                                              <p:val>
                                                <p:strVal val="#ppt_x"/>
                                              </p:val>
                                            </p:tav>
                                            <p:tav tm="100000">
                                              <p:val>
                                                <p:strVal val="#ppt_x"/>
                                              </p:val>
                                            </p:tav>
                                          </p:tavLst>
                                        </p:anim>
                                        <p:anim calcmode="lin" valueType="num">
                                          <p:cBhvr additive="base">
                                            <p:cTn id="59" dur="500" fill="hold"/>
                                            <p:tgtEl>
                                              <p:spTgt spid="77"/>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1000"/>
                                      </p:stCondLst>
                                      <p:childTnLst>
                                        <p:set>
                                          <p:cBhvr>
                                            <p:cTn id="61" dur="1" fill="hold">
                                              <p:stCondLst>
                                                <p:cond delay="0"/>
                                              </p:stCondLst>
                                            </p:cTn>
                                            <p:tgtEl>
                                              <p:spTgt spid="78"/>
                                            </p:tgtEl>
                                            <p:attrNameLst>
                                              <p:attrName>style.visibility</p:attrName>
                                            </p:attrNameLst>
                                          </p:cBhvr>
                                          <p:to>
                                            <p:strVal val="visible"/>
                                          </p:to>
                                        </p:set>
                                        <p:anim calcmode="lin" valueType="num">
                                          <p:cBhvr additive="base">
                                            <p:cTn id="62" dur="500" fill="hold"/>
                                            <p:tgtEl>
                                              <p:spTgt spid="78"/>
                                            </p:tgtEl>
                                            <p:attrNameLst>
                                              <p:attrName>ppt_x</p:attrName>
                                            </p:attrNameLst>
                                          </p:cBhvr>
                                          <p:tavLst>
                                            <p:tav tm="0">
                                              <p:val>
                                                <p:strVal val="#ppt_x"/>
                                              </p:val>
                                            </p:tav>
                                            <p:tav tm="100000">
                                              <p:val>
                                                <p:strVal val="#ppt_x"/>
                                              </p:val>
                                            </p:tav>
                                          </p:tavLst>
                                        </p:anim>
                                        <p:anim calcmode="lin" valueType="num">
                                          <p:cBhvr additive="base">
                                            <p:cTn id="63" dur="50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46" grpId="0"/>
          <p:bldP spid="247" grpId="0" build="p"/>
          <p:bldP spid="73" grpId="0"/>
          <p:bldP spid="74" grpId="0"/>
          <p:bldP spid="75" grpId="0"/>
          <p:bldP spid="76" grpId="0"/>
          <p:bldP spid="77" grpId="0"/>
          <p:bldP spid="78"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a:extLst>
              <a:ext uri="{FF2B5EF4-FFF2-40B4-BE49-F238E27FC236}">
                <a16:creationId xmlns:a16="http://schemas.microsoft.com/office/drawing/2014/main" xmlns="" id="{B0002EB4-BF23-40B2-9DA3-EA72C2D650CF}"/>
              </a:ext>
            </a:extLst>
          </p:cNvPr>
          <p:cNvPicPr>
            <a:picLocks noChangeAspect="1"/>
          </p:cNvPicPr>
          <p:nvPr/>
        </p:nvPicPr>
        <p:blipFill rotWithShape="1">
          <a:blip r:embed="rId3">
            <a:extLst>
              <a:ext uri="{28A0092B-C50C-407E-A947-70E740481C1C}">
                <a14:useLocalDpi xmlns:a14="http://schemas.microsoft.com/office/drawing/2010/main" val="0"/>
              </a:ext>
            </a:extLst>
          </a:blip>
          <a:srcRect r="36866"/>
          <a:stretch/>
        </p:blipFill>
        <p:spPr>
          <a:xfrm flipH="1">
            <a:off x="-1" y="5966538"/>
            <a:ext cx="6530109" cy="841380"/>
          </a:xfrm>
          <a:prstGeom prst="rect">
            <a:avLst/>
          </a:prstGeom>
        </p:spPr>
      </p:pic>
      <p:pic>
        <p:nvPicPr>
          <p:cNvPr id="25" name="图片 24">
            <a:extLst>
              <a:ext uri="{FF2B5EF4-FFF2-40B4-BE49-F238E27FC236}">
                <a16:creationId xmlns:a16="http://schemas.microsoft.com/office/drawing/2014/main" xmlns="" id="{B1F2FC04-F993-4287-8DA8-9B7C1DD26D3A}"/>
              </a:ext>
            </a:extLst>
          </p:cNvPr>
          <p:cNvPicPr>
            <a:picLocks noChangeAspect="1"/>
          </p:cNvPicPr>
          <p:nvPr/>
        </p:nvPicPr>
        <p:blipFill rotWithShape="1">
          <a:blip r:embed="rId4">
            <a:extLst>
              <a:ext uri="{28A0092B-C50C-407E-A947-70E740481C1C}">
                <a14:useLocalDpi xmlns:a14="http://schemas.microsoft.com/office/drawing/2010/main" val="0"/>
              </a:ext>
            </a:extLst>
          </a:blip>
          <a:srcRect l="34943" t="7821"/>
          <a:stretch/>
        </p:blipFill>
        <p:spPr>
          <a:xfrm>
            <a:off x="33684" y="1248083"/>
            <a:ext cx="5696741" cy="5291705"/>
          </a:xfrm>
          <a:prstGeom prst="rect">
            <a:avLst/>
          </a:prstGeom>
        </p:spPr>
      </p:pic>
      <p:sp>
        <p:nvSpPr>
          <p:cNvPr id="3" name="矩形 2">
            <a:extLst>
              <a:ext uri="{FF2B5EF4-FFF2-40B4-BE49-F238E27FC236}">
                <a16:creationId xmlns:a16="http://schemas.microsoft.com/office/drawing/2014/main" xmlns="" id="{3A6DEAD1-9134-40B9-BE18-99A68A3236B4}"/>
              </a:ext>
            </a:extLst>
          </p:cNvPr>
          <p:cNvSpPr/>
          <p:nvPr/>
        </p:nvSpPr>
        <p:spPr>
          <a:xfrm>
            <a:off x="4651139" y="-837559"/>
            <a:ext cx="2394857" cy="8152760"/>
          </a:xfrm>
          <a:prstGeom prst="rect">
            <a:avLst/>
          </a:prstGeom>
          <a:solidFill>
            <a:srgbClr val="B40000">
              <a:alpha val="80000"/>
            </a:srgbClr>
          </a:solidFill>
          <a:ln>
            <a:noFill/>
          </a:ln>
          <a:effectLst>
            <a:outerShdw blurRad="5080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a16="http://schemas.microsoft.com/office/drawing/2014/main" xmlns="" id="{71FA02D3-72CD-48A0-94F2-D00E1B25E5CD}"/>
              </a:ext>
            </a:extLst>
          </p:cNvPr>
          <p:cNvSpPr txBox="1"/>
          <p:nvPr/>
        </p:nvSpPr>
        <p:spPr>
          <a:xfrm>
            <a:off x="563662" y="64423"/>
            <a:ext cx="1497052" cy="2646878"/>
          </a:xfrm>
          <a:prstGeom prst="rect">
            <a:avLst/>
          </a:prstGeom>
          <a:noFill/>
        </p:spPr>
        <p:txBody>
          <a:bodyPr vert="horz" wrap="square" rtlCol="0">
            <a:spAutoFit/>
          </a:bodyPr>
          <a:lstStyle/>
          <a:p>
            <a:r>
              <a:rPr lang="en-US" altLang="zh-CN" sz="16600" spc="600" dirty="0">
                <a:solidFill>
                  <a:srgbClr val="C00000"/>
                </a:solidFill>
                <a:latin typeface="Aurora Cn BT" panose="020B0508020207060204" pitchFamily="34" charset="0"/>
                <a:ea typeface="方正兰亭超细黑简体" panose="02000000000000000000" pitchFamily="2" charset="-122"/>
              </a:rPr>
              <a:t>01</a:t>
            </a:r>
            <a:endParaRPr lang="zh-CN" altLang="en-US" sz="16600" spc="600" dirty="0">
              <a:solidFill>
                <a:srgbClr val="C00000"/>
              </a:solidFill>
              <a:latin typeface="Aurora Cn BT" panose="020B0508020207060204" pitchFamily="34" charset="0"/>
              <a:ea typeface="时尚中黑简体" panose="01010104010101010101" pitchFamily="2" charset="-122"/>
            </a:endParaRPr>
          </a:p>
        </p:txBody>
      </p:sp>
      <p:sp>
        <p:nvSpPr>
          <p:cNvPr id="5" name="TextBox 54">
            <a:extLst>
              <a:ext uri="{FF2B5EF4-FFF2-40B4-BE49-F238E27FC236}">
                <a16:creationId xmlns:a16="http://schemas.microsoft.com/office/drawing/2014/main" xmlns="" id="{A464BB54-6DD6-4239-962B-39380ECC6396}"/>
              </a:ext>
            </a:extLst>
          </p:cNvPr>
          <p:cNvSpPr txBox="1"/>
          <p:nvPr/>
        </p:nvSpPr>
        <p:spPr>
          <a:xfrm>
            <a:off x="1857733" y="1204642"/>
            <a:ext cx="2475728" cy="698071"/>
          </a:xfrm>
          <a:prstGeom prst="rect">
            <a:avLst/>
          </a:prstGeom>
          <a:noFill/>
        </p:spPr>
        <p:txBody>
          <a:bodyPr wrap="square" rIns="144000" bIns="36000" numCol="1" spcCol="360000" rtlCol="0">
            <a:spAutoFit/>
          </a:bodyPr>
          <a:lstStyle/>
          <a:p>
            <a:r>
              <a:rPr lang="zh-CN" altLang="en-US" sz="4000" dirty="0">
                <a:solidFill>
                  <a:schemeClr val="tx1">
                    <a:lumMod val="75000"/>
                    <a:lumOff val="25000"/>
                  </a:schemeClr>
                </a:solidFill>
                <a:latin typeface="微软雅黑" panose="020B0503020204020204" pitchFamily="34" charset="-122"/>
                <a:ea typeface="微软雅黑" panose="020B0503020204020204" pitchFamily="34" charset="-122"/>
              </a:rPr>
              <a:t>岗位职责</a:t>
            </a:r>
          </a:p>
        </p:txBody>
      </p:sp>
      <p:sp>
        <p:nvSpPr>
          <p:cNvPr id="6" name="TextBox 54">
            <a:extLst>
              <a:ext uri="{FF2B5EF4-FFF2-40B4-BE49-F238E27FC236}">
                <a16:creationId xmlns:a16="http://schemas.microsoft.com/office/drawing/2014/main" xmlns="" id="{F9293E0E-96DB-4824-997D-17877922F7DA}"/>
              </a:ext>
            </a:extLst>
          </p:cNvPr>
          <p:cNvSpPr txBox="1"/>
          <p:nvPr/>
        </p:nvSpPr>
        <p:spPr>
          <a:xfrm>
            <a:off x="1925254" y="1844640"/>
            <a:ext cx="1977511" cy="328739"/>
          </a:xfrm>
          <a:prstGeom prst="rect">
            <a:avLst/>
          </a:prstGeom>
          <a:noFill/>
        </p:spPr>
        <p:txBody>
          <a:bodyPr wrap="square" rIns="144000" bIns="36000" numCol="1" spcCol="360000" rtlCol="0">
            <a:spAutoFit/>
          </a:bodyPr>
          <a:lstStyle/>
          <a:p>
            <a:r>
              <a:rPr lang="en-US" altLang="zh-CN" sz="1600" dirty="0">
                <a:solidFill>
                  <a:schemeClr val="tx1">
                    <a:lumMod val="75000"/>
                    <a:lumOff val="25000"/>
                  </a:schemeClr>
                </a:solidFill>
                <a:latin typeface="微软雅黑" panose="020B0503020204020204" pitchFamily="34" charset="-122"/>
                <a:ea typeface="微软雅黑" panose="020B0503020204020204" pitchFamily="34" charset="-122"/>
              </a:rPr>
              <a:t>Part one</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a:extLst>
              <a:ext uri="{FF2B5EF4-FFF2-40B4-BE49-F238E27FC236}">
                <a16:creationId xmlns:a16="http://schemas.microsoft.com/office/drawing/2014/main" xmlns="" id="{442E9964-8C42-4940-AAC7-75077C1EEE0E}"/>
              </a:ext>
            </a:extLst>
          </p:cNvPr>
          <p:cNvSpPr/>
          <p:nvPr/>
        </p:nvSpPr>
        <p:spPr>
          <a:xfrm>
            <a:off x="7794370" y="1328408"/>
            <a:ext cx="3580627" cy="1961355"/>
          </a:xfrm>
          <a:prstGeom prst="rect">
            <a:avLst/>
          </a:prstGeom>
          <a:noFill/>
          <a:ln w="12700" cap="flat" cmpd="sng" algn="ctr">
            <a:solidFill>
              <a:schemeClr val="bg1">
                <a:lumMod val="50000"/>
              </a:schemeClr>
            </a:solidFill>
            <a:prstDash val="dash"/>
            <a:miter lim="800000"/>
          </a:ln>
          <a:effectLst/>
        </p:spPr>
        <p:txBody>
          <a:bodyPr rtlCol="0" anchor="ctr"/>
          <a:lstStyle/>
          <a:p>
            <a:pPr algn="ctr" defTabSz="914217">
              <a:defRPr/>
            </a:pPr>
            <a:endParaRPr lang="zh-CN" altLang="en-US" kern="0">
              <a:solidFill>
                <a:prstClr val="white"/>
              </a:solidFill>
              <a:latin typeface="Calibri"/>
              <a:ea typeface="宋体"/>
            </a:endParaRPr>
          </a:p>
        </p:txBody>
      </p:sp>
      <p:sp>
        <p:nvSpPr>
          <p:cNvPr id="9" name="矩形 8">
            <a:extLst>
              <a:ext uri="{FF2B5EF4-FFF2-40B4-BE49-F238E27FC236}">
                <a16:creationId xmlns:a16="http://schemas.microsoft.com/office/drawing/2014/main" xmlns="" id="{45C78978-2B75-4521-A7EB-F54C6D2B69A0}"/>
              </a:ext>
            </a:extLst>
          </p:cNvPr>
          <p:cNvSpPr/>
          <p:nvPr/>
        </p:nvSpPr>
        <p:spPr>
          <a:xfrm>
            <a:off x="7794370" y="4271102"/>
            <a:ext cx="3580627" cy="1961355"/>
          </a:xfrm>
          <a:prstGeom prst="rect">
            <a:avLst/>
          </a:prstGeom>
          <a:noFill/>
          <a:ln w="12700" cap="flat" cmpd="sng" algn="ctr">
            <a:solidFill>
              <a:schemeClr val="bg1">
                <a:lumMod val="50000"/>
              </a:schemeClr>
            </a:solidFill>
            <a:prstDash val="dash"/>
            <a:miter lim="800000"/>
          </a:ln>
          <a:effectLst/>
        </p:spPr>
        <p:txBody>
          <a:bodyPr rtlCol="0" anchor="ctr"/>
          <a:lstStyle/>
          <a:p>
            <a:pPr algn="ctr" defTabSz="914217">
              <a:defRPr/>
            </a:pPr>
            <a:endParaRPr lang="zh-CN" altLang="en-US" kern="0">
              <a:solidFill>
                <a:prstClr val="white"/>
              </a:solidFill>
              <a:latin typeface="Calibri"/>
              <a:ea typeface="宋体"/>
            </a:endParaRPr>
          </a:p>
        </p:txBody>
      </p:sp>
      <p:sp>
        <p:nvSpPr>
          <p:cNvPr id="13" name="Rectangle 20">
            <a:extLst>
              <a:ext uri="{FF2B5EF4-FFF2-40B4-BE49-F238E27FC236}">
                <a16:creationId xmlns:a16="http://schemas.microsoft.com/office/drawing/2014/main" xmlns="" id="{6675DE0A-6562-4F78-90C9-BB10CA746E6A}"/>
              </a:ext>
            </a:extLst>
          </p:cNvPr>
          <p:cNvSpPr/>
          <p:nvPr/>
        </p:nvSpPr>
        <p:spPr>
          <a:xfrm>
            <a:off x="8153411" y="1609165"/>
            <a:ext cx="2721936" cy="1274483"/>
          </a:xfrm>
          <a:prstGeom prst="rect">
            <a:avLst/>
          </a:prstGeom>
        </p:spPr>
        <p:txBody>
          <a:bodyPr wrap="none" lIns="143967" tIns="0" rIns="143967" bIns="0">
            <a:normAutofit lnSpcReduction="10000"/>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岗位名称：销售经理  </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所在部门：销售部   </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直接上级：销售总监  </a:t>
            </a:r>
          </a:p>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直接下级：销售、后勤</a:t>
            </a:r>
          </a:p>
        </p:txBody>
      </p:sp>
      <p:sp>
        <p:nvSpPr>
          <p:cNvPr id="14" name="Rectangle 20">
            <a:extLst>
              <a:ext uri="{FF2B5EF4-FFF2-40B4-BE49-F238E27FC236}">
                <a16:creationId xmlns:a16="http://schemas.microsoft.com/office/drawing/2014/main" xmlns="" id="{E60607E6-4CE8-49D9-ADAC-018BD116DFD6}"/>
              </a:ext>
            </a:extLst>
          </p:cNvPr>
          <p:cNvSpPr/>
          <p:nvPr/>
        </p:nvSpPr>
        <p:spPr>
          <a:xfrm>
            <a:off x="8153412" y="4905417"/>
            <a:ext cx="2994321" cy="851649"/>
          </a:xfrm>
          <a:prstGeom prst="rect">
            <a:avLst/>
          </a:prstGeom>
        </p:spPr>
        <p:txBody>
          <a:bodyPr wrap="square" lIns="143967" tIns="0" rIns="143967" bIns="0">
            <a:normAutofit fontScale="92500" lnSpcReduction="10000"/>
          </a:bodyPr>
          <a:lstStyle/>
          <a:p>
            <a:pPr>
              <a:lnSpc>
                <a:spcPct val="15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本      职：经总公司授权，全面负贵子公司的管理工作，保证子公司经营目标的实现</a:t>
            </a:r>
          </a:p>
        </p:txBody>
      </p:sp>
      <p:pic>
        <p:nvPicPr>
          <p:cNvPr id="17" name="图片 16" descr="78cb2bf81dcff6568425ea8e43ee615b">
            <a:extLst>
              <a:ext uri="{FF2B5EF4-FFF2-40B4-BE49-F238E27FC236}">
                <a16:creationId xmlns:a16="http://schemas.microsoft.com/office/drawing/2014/main" xmlns="" id="{D90D9DAE-0495-4099-BFC6-C1E2D1949FEB}"/>
              </a:ext>
            </a:extLst>
          </p:cNvPr>
          <p:cNvPicPr>
            <a:picLocks noChangeAspect="1"/>
          </p:cNvPicPr>
          <p:nvPr/>
        </p:nvPicPr>
        <p:blipFill rotWithShape="1">
          <a:blip r:embed="rId5"/>
          <a:srcRect t="20330" b="22398"/>
          <a:stretch/>
        </p:blipFill>
        <p:spPr>
          <a:xfrm>
            <a:off x="7777121" y="2813423"/>
            <a:ext cx="3679123" cy="1934019"/>
          </a:xfrm>
          <a:prstGeom prst="rect">
            <a:avLst/>
          </a:prstGeom>
        </p:spPr>
      </p:pic>
      <p:grpSp>
        <p:nvGrpSpPr>
          <p:cNvPr id="30" name="组合 29">
            <a:extLst>
              <a:ext uri="{FF2B5EF4-FFF2-40B4-BE49-F238E27FC236}">
                <a16:creationId xmlns:a16="http://schemas.microsoft.com/office/drawing/2014/main" xmlns="" id="{7BEE53F6-71F4-479F-B948-0CD646F79C2F}"/>
              </a:ext>
            </a:extLst>
          </p:cNvPr>
          <p:cNvGrpSpPr/>
          <p:nvPr/>
        </p:nvGrpSpPr>
        <p:grpSpPr>
          <a:xfrm>
            <a:off x="5355341" y="3175142"/>
            <a:ext cx="906541" cy="738664"/>
            <a:chOff x="5652253" y="2069032"/>
            <a:chExt cx="906541" cy="738664"/>
          </a:xfrm>
        </p:grpSpPr>
        <p:sp>
          <p:nvSpPr>
            <p:cNvPr id="31" name="椭圆 30">
              <a:extLst>
                <a:ext uri="{FF2B5EF4-FFF2-40B4-BE49-F238E27FC236}">
                  <a16:creationId xmlns:a16="http://schemas.microsoft.com/office/drawing/2014/main" xmlns="" id="{3F2EAEDB-9BAB-4F36-93D7-0AD8A41D8D45}"/>
                </a:ext>
              </a:extLst>
            </p:cNvPr>
            <p:cNvSpPr/>
            <p:nvPr/>
          </p:nvSpPr>
          <p:spPr>
            <a:xfrm>
              <a:off x="5766058" y="2117967"/>
              <a:ext cx="669859" cy="6698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5D1EA"/>
                </a:solidFill>
              </a:endParaRPr>
            </a:p>
          </p:txBody>
        </p:sp>
        <p:sp>
          <p:nvSpPr>
            <p:cNvPr id="32" name="59">
              <a:extLst>
                <a:ext uri="{FF2B5EF4-FFF2-40B4-BE49-F238E27FC236}">
                  <a16:creationId xmlns:a16="http://schemas.microsoft.com/office/drawing/2014/main" xmlns="" id="{A49D7235-9E01-423D-8201-B2457A06E369}"/>
                </a:ext>
              </a:extLst>
            </p:cNvPr>
            <p:cNvSpPr/>
            <p:nvPr/>
          </p:nvSpPr>
          <p:spPr>
            <a:xfrm>
              <a:off x="5652253" y="2069032"/>
              <a:ext cx="906541" cy="738664"/>
            </a:xfrm>
            <a:prstGeom prst="rect">
              <a:avLst/>
            </a:prstGeom>
          </p:spPr>
          <p:txBody>
            <a:bodyPr wrap="square" lIns="0" tIns="0" rIns="0" bIns="0">
              <a:spAutoFit/>
            </a:bodyPr>
            <a:lstStyle/>
            <a:p>
              <a:pPr algn="ctr"/>
              <a:r>
                <a:rPr lang="en-US" sz="4800" dirty="0">
                  <a:latin typeface="Arial" panose="020B0604020202020204" pitchFamily="34" charset="0"/>
                  <a:cs typeface="Arial" panose="020B0604020202020204" pitchFamily="34" charset="0"/>
                </a:rPr>
                <a:t>1</a:t>
              </a:r>
            </a:p>
          </p:txBody>
        </p:sp>
      </p:grpSp>
      <p:grpSp>
        <p:nvGrpSpPr>
          <p:cNvPr id="33" name="组合 32">
            <a:extLst>
              <a:ext uri="{FF2B5EF4-FFF2-40B4-BE49-F238E27FC236}">
                <a16:creationId xmlns:a16="http://schemas.microsoft.com/office/drawing/2014/main" xmlns="" id="{DCFB0670-754B-40F7-914A-268D2B8CD5D7}"/>
              </a:ext>
            </a:extLst>
          </p:cNvPr>
          <p:cNvGrpSpPr/>
          <p:nvPr/>
        </p:nvGrpSpPr>
        <p:grpSpPr>
          <a:xfrm>
            <a:off x="4552178" y="2277338"/>
            <a:ext cx="2493818" cy="867926"/>
            <a:chOff x="821138" y="4300045"/>
            <a:chExt cx="2493818" cy="867926"/>
          </a:xfrm>
        </p:grpSpPr>
        <p:sp>
          <p:nvSpPr>
            <p:cNvPr id="34" name="Rectangle 70">
              <a:extLst>
                <a:ext uri="{FF2B5EF4-FFF2-40B4-BE49-F238E27FC236}">
                  <a16:creationId xmlns:a16="http://schemas.microsoft.com/office/drawing/2014/main" xmlns="" id="{AC1B6602-E287-4CB5-80F7-FA6AA0D2E687}"/>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bg1"/>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35" name="Rectangle 23">
              <a:extLst>
                <a:ext uri="{FF2B5EF4-FFF2-40B4-BE49-F238E27FC236}">
                  <a16:creationId xmlns:a16="http://schemas.microsoft.com/office/drawing/2014/main" xmlns="" id="{986D6F08-2386-416E-B14C-CA115B3F7368}"/>
                </a:ext>
              </a:extLst>
            </p:cNvPr>
            <p:cNvSpPr/>
            <p:nvPr/>
          </p:nvSpPr>
          <p:spPr>
            <a:xfrm>
              <a:off x="1008543" y="4613973"/>
              <a:ext cx="2119007"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mn-ea"/>
                </a:rPr>
                <a:t>Lorem ipsum dolor sit amet, consectetur adipiscing elit. Nulla imperdiet</a:t>
              </a:r>
            </a:p>
          </p:txBody>
        </p:sp>
      </p:grpSp>
      <p:grpSp>
        <p:nvGrpSpPr>
          <p:cNvPr id="42" name="组合 41">
            <a:extLst>
              <a:ext uri="{FF2B5EF4-FFF2-40B4-BE49-F238E27FC236}">
                <a16:creationId xmlns:a16="http://schemas.microsoft.com/office/drawing/2014/main" xmlns="" id="{D156FE1E-41CD-42E3-BB0D-5F49E2B30BE0}"/>
              </a:ext>
            </a:extLst>
          </p:cNvPr>
          <p:cNvGrpSpPr/>
          <p:nvPr/>
        </p:nvGrpSpPr>
        <p:grpSpPr>
          <a:xfrm>
            <a:off x="5373353" y="5303584"/>
            <a:ext cx="906541" cy="738664"/>
            <a:chOff x="5652253" y="2069032"/>
            <a:chExt cx="906541" cy="738664"/>
          </a:xfrm>
        </p:grpSpPr>
        <p:sp>
          <p:nvSpPr>
            <p:cNvPr id="43" name="椭圆 42">
              <a:extLst>
                <a:ext uri="{FF2B5EF4-FFF2-40B4-BE49-F238E27FC236}">
                  <a16:creationId xmlns:a16="http://schemas.microsoft.com/office/drawing/2014/main" xmlns="" id="{005BF18F-5D40-4D13-84E1-23385889955F}"/>
                </a:ext>
              </a:extLst>
            </p:cNvPr>
            <p:cNvSpPr/>
            <p:nvPr/>
          </p:nvSpPr>
          <p:spPr>
            <a:xfrm>
              <a:off x="5766058" y="2117967"/>
              <a:ext cx="669859" cy="66985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B5D1EA"/>
                </a:solidFill>
              </a:endParaRPr>
            </a:p>
          </p:txBody>
        </p:sp>
        <p:sp>
          <p:nvSpPr>
            <p:cNvPr id="44" name="59">
              <a:extLst>
                <a:ext uri="{FF2B5EF4-FFF2-40B4-BE49-F238E27FC236}">
                  <a16:creationId xmlns:a16="http://schemas.microsoft.com/office/drawing/2014/main" xmlns="" id="{18E170EF-C375-493B-8FB7-8266760BF49E}"/>
                </a:ext>
              </a:extLst>
            </p:cNvPr>
            <p:cNvSpPr/>
            <p:nvPr/>
          </p:nvSpPr>
          <p:spPr>
            <a:xfrm>
              <a:off x="5652253" y="2069032"/>
              <a:ext cx="906541" cy="738664"/>
            </a:xfrm>
            <a:prstGeom prst="rect">
              <a:avLst/>
            </a:prstGeom>
          </p:spPr>
          <p:txBody>
            <a:bodyPr wrap="square" lIns="0" tIns="0" rIns="0" bIns="0">
              <a:spAutoFit/>
            </a:bodyPr>
            <a:lstStyle/>
            <a:p>
              <a:pPr algn="ctr"/>
              <a:r>
                <a:rPr lang="en-US" sz="4800" dirty="0">
                  <a:latin typeface="Arial" panose="020B0604020202020204" pitchFamily="34" charset="0"/>
                  <a:cs typeface="Arial" panose="020B0604020202020204" pitchFamily="34" charset="0"/>
                </a:rPr>
                <a:t>2</a:t>
              </a:r>
            </a:p>
          </p:txBody>
        </p:sp>
      </p:grpSp>
      <p:grpSp>
        <p:nvGrpSpPr>
          <p:cNvPr id="45" name="组合 44">
            <a:extLst>
              <a:ext uri="{FF2B5EF4-FFF2-40B4-BE49-F238E27FC236}">
                <a16:creationId xmlns:a16="http://schemas.microsoft.com/office/drawing/2014/main" xmlns="" id="{40B57265-4E54-4926-95DA-5B0701ACB3F8}"/>
              </a:ext>
            </a:extLst>
          </p:cNvPr>
          <p:cNvGrpSpPr/>
          <p:nvPr/>
        </p:nvGrpSpPr>
        <p:grpSpPr>
          <a:xfrm>
            <a:off x="4570190" y="4405780"/>
            <a:ext cx="2493818" cy="867926"/>
            <a:chOff x="821138" y="4300045"/>
            <a:chExt cx="2493818" cy="867926"/>
          </a:xfrm>
        </p:grpSpPr>
        <p:sp>
          <p:nvSpPr>
            <p:cNvPr id="46" name="Rectangle 70">
              <a:extLst>
                <a:ext uri="{FF2B5EF4-FFF2-40B4-BE49-F238E27FC236}">
                  <a16:creationId xmlns:a16="http://schemas.microsoft.com/office/drawing/2014/main" xmlns="" id="{B175B962-CD19-40DC-8174-6ED6D9CD1B19}"/>
                </a:ext>
              </a:extLst>
            </p:cNvPr>
            <p:cNvSpPr>
              <a:spLocks noChangeArrowheads="1"/>
            </p:cNvSpPr>
            <p:nvPr/>
          </p:nvSpPr>
          <p:spPr bwMode="auto">
            <a:xfrm>
              <a:off x="821138" y="4300045"/>
              <a:ext cx="249381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12813">
                <a:lnSpc>
                  <a:spcPct val="90000"/>
                </a:lnSpc>
                <a:spcBef>
                  <a:spcPts val="1000"/>
                </a:spcBef>
                <a:buFont typeface="Arial" panose="020B0604020202020204" pitchFamily="34" charset="0"/>
                <a:buChar char="•"/>
                <a:defRPr sz="2800">
                  <a:solidFill>
                    <a:srgbClr val="595959"/>
                  </a:solidFill>
                  <a:latin typeface="Calibri Light" panose="020F0302020204030204" pitchFamily="34" charset="0"/>
                  <a:cs typeface="Roboto Light" pitchFamily="2" charset="0"/>
                </a:defRPr>
              </a:lvl1pPr>
              <a:lvl2pPr marL="742950" indent="-285750" defTabSz="912813">
                <a:lnSpc>
                  <a:spcPct val="90000"/>
                </a:lnSpc>
                <a:spcBef>
                  <a:spcPts val="500"/>
                </a:spcBef>
                <a:buFont typeface="Arial" panose="020B0604020202020204" pitchFamily="34" charset="0"/>
                <a:buChar char="•"/>
                <a:defRPr sz="2400">
                  <a:solidFill>
                    <a:srgbClr val="595959"/>
                  </a:solidFill>
                  <a:latin typeface="Calibri Light" panose="020F0302020204030204" pitchFamily="34" charset="0"/>
                  <a:cs typeface="Roboto Light" pitchFamily="2" charset="0"/>
                </a:defRPr>
              </a:lvl2pPr>
              <a:lvl3pPr marL="11430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3pPr>
              <a:lvl4pPr marL="16002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4pPr>
              <a:lvl5pPr marL="2057400" indent="-228600" defTabSz="912813">
                <a:lnSpc>
                  <a:spcPct val="90000"/>
                </a:lnSpc>
                <a:spcBef>
                  <a:spcPts val="500"/>
                </a:spcBef>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5pPr>
              <a:lvl6pPr marL="25146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6pPr>
              <a:lvl7pPr marL="29718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7pPr>
              <a:lvl8pPr marL="34290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8pPr>
              <a:lvl9pPr marL="3886200" indent="-228600" defTabSz="912813" eaLnBrk="0" fontAlgn="base" hangingPunct="0">
                <a:lnSpc>
                  <a:spcPct val="90000"/>
                </a:lnSpc>
                <a:spcBef>
                  <a:spcPts val="500"/>
                </a:spcBef>
                <a:spcAft>
                  <a:spcPct val="0"/>
                </a:spcAft>
                <a:buFont typeface="Arial" panose="020B0604020202020204" pitchFamily="34" charset="0"/>
                <a:buChar char="•"/>
                <a:defRPr sz="2000">
                  <a:solidFill>
                    <a:srgbClr val="595959"/>
                  </a:solidFill>
                  <a:latin typeface="Calibri Light" panose="020F0302020204030204" pitchFamily="34" charset="0"/>
                  <a:cs typeface="Roboto Light" pitchFamily="2" charset="0"/>
                </a:defRPr>
              </a:lvl9pPr>
            </a:lstStyle>
            <a:p>
              <a:pPr algn="ctr" eaLnBrk="1" hangingPunct="1">
                <a:lnSpc>
                  <a:spcPct val="100000"/>
                </a:lnSpc>
                <a:spcBef>
                  <a:spcPct val="0"/>
                </a:spcBef>
                <a:buFontTx/>
                <a:buNone/>
              </a:pPr>
              <a:r>
                <a:rPr lang="en-US" altLang="zh-CN" sz="1600" b="1" noProof="1">
                  <a:solidFill>
                    <a:schemeClr val="bg1"/>
                  </a:solidFill>
                  <a:latin typeface="Open Sans" panose="020B0606030504020204" pitchFamily="34" charset="0"/>
                  <a:ea typeface="Open Sans" panose="020B0606030504020204" pitchFamily="34" charset="0"/>
                  <a:cs typeface="Open Sans" panose="020B0606030504020204" pitchFamily="34" charset="0"/>
                </a:rPr>
                <a:t>ADD TITLE</a:t>
              </a:r>
            </a:p>
          </p:txBody>
        </p:sp>
        <p:sp>
          <p:nvSpPr>
            <p:cNvPr id="47" name="Rectangle 23">
              <a:extLst>
                <a:ext uri="{FF2B5EF4-FFF2-40B4-BE49-F238E27FC236}">
                  <a16:creationId xmlns:a16="http://schemas.microsoft.com/office/drawing/2014/main" xmlns="" id="{3C1EDF87-B645-4EAB-85CB-62260B592571}"/>
                </a:ext>
              </a:extLst>
            </p:cNvPr>
            <p:cNvSpPr/>
            <p:nvPr/>
          </p:nvSpPr>
          <p:spPr>
            <a:xfrm>
              <a:off x="1008543" y="4613973"/>
              <a:ext cx="2119007" cy="553998"/>
            </a:xfrm>
            <a:prstGeom prst="rect">
              <a:avLst/>
            </a:prstGeom>
          </p:spPr>
          <p:txBody>
            <a:bodyPr wrap="square">
              <a:spAutoFit/>
            </a:bodyPr>
            <a:lstStyle/>
            <a:p>
              <a:pPr algn="ctr" eaLnBrk="1" fontAlgn="auto" hangingPunct="1">
                <a:spcBef>
                  <a:spcPts val="0"/>
                </a:spcBef>
                <a:spcAft>
                  <a:spcPts val="0"/>
                </a:spcAft>
                <a:defRPr/>
              </a:pPr>
              <a:r>
                <a:rPr lang="en-US" sz="1000" noProof="1">
                  <a:solidFill>
                    <a:schemeClr val="bg1"/>
                  </a:solidFill>
                  <a:latin typeface="+mn-ea"/>
                </a:rPr>
                <a:t>Lorem ipsum dolor sit amet, consectetur adipiscing elit. Nulla imperdiet</a:t>
              </a:r>
            </a:p>
          </p:txBody>
        </p:sp>
      </p:grpSp>
    </p:spTree>
    <p:extLst>
      <p:ext uri="{BB962C8B-B14F-4D97-AF65-F5344CB8AC3E}">
        <p14:creationId xmlns:p14="http://schemas.microsoft.com/office/powerpoint/2010/main" val="3760711179"/>
      </p:ext>
    </p:extLst>
  </p:cSld>
  <p:clrMapOvr>
    <a:masterClrMapping/>
  </p:clrMapOvr>
  <p:transition spd="slow" advTm="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88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88000">
                                          <p:cBhvr additive="base">
                                            <p:cTn id="7" dur="2000" fill="hold"/>
                                            <p:tgtEl>
                                              <p:spTgt spid="4"/>
                                            </p:tgtEl>
                                            <p:attrNameLst>
                                              <p:attrName>ppt_x</p:attrName>
                                            </p:attrNameLst>
                                          </p:cBhvr>
                                          <p:tavLst>
                                            <p:tav tm="0">
                                              <p:val>
                                                <p:strVal val="0-#ppt_w/2"/>
                                              </p:val>
                                            </p:tav>
                                            <p:tav tm="100000">
                                              <p:val>
                                                <p:strVal val="#ppt_x"/>
                                              </p:val>
                                            </p:tav>
                                          </p:tavLst>
                                        </p:anim>
                                        <p:anim calcmode="lin" valueType="num" p14:bounceEnd="88000">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4" presetClass="entr" presetSubtype="1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14" presetClass="entr" presetSubtype="1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randombar(horizontal)">
                                          <p:cBhvr>
                                            <p:cTn id="38" dur="500"/>
                                            <p:tgtEl>
                                              <p:spTgt spid="14"/>
                                            </p:tgtEl>
                                          </p:cBhvr>
                                        </p:animEffect>
                                      </p:childTnLst>
                                    </p:cTn>
                                  </p:par>
                                </p:childTnLst>
                              </p:cTn>
                            </p:par>
                            <p:par>
                              <p:cTn id="39" fill="hold">
                                <p:stCondLst>
                                  <p:cond delay="5000"/>
                                </p:stCondLst>
                                <p:childTnLst>
                                  <p:par>
                                    <p:cTn id="40" presetID="55"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strVal val="#ppt_w*0.70"/>
                                              </p:val>
                                            </p:tav>
                                            <p:tav tm="100000">
                                              <p:val>
                                                <p:strVal val="#ppt_w"/>
                                              </p:val>
                                            </p:tav>
                                          </p:tavLst>
                                        </p:anim>
                                        <p:anim calcmode="lin" valueType="num">
                                          <p:cBhvr>
                                            <p:cTn id="43" dur="1000" fill="hold"/>
                                            <p:tgtEl>
                                              <p:spTgt spid="17"/>
                                            </p:tgtEl>
                                            <p:attrNameLst>
                                              <p:attrName>ppt_h</p:attrName>
                                            </p:attrNameLst>
                                          </p:cBhvr>
                                          <p:tavLst>
                                            <p:tav tm="0">
                                              <p:val>
                                                <p:strVal val="#ppt_h"/>
                                              </p:val>
                                            </p:tav>
                                            <p:tav tm="100000">
                                              <p:val>
                                                <p:strVal val="#ppt_h"/>
                                              </p:val>
                                            </p:tav>
                                          </p:tavLst>
                                        </p:anim>
                                        <p:animEffect transition="in" filter="fade">
                                          <p:cBhvr>
                                            <p:cTn id="44" dur="1000"/>
                                            <p:tgtEl>
                                              <p:spTgt spid="17"/>
                                            </p:tgtEl>
                                          </p:cBhvr>
                                        </p:animEffect>
                                      </p:childTnLst>
                                    </p:cTn>
                                  </p:par>
                                </p:childTnLst>
                              </p:cTn>
                            </p:par>
                            <p:par>
                              <p:cTn id="45" fill="hold">
                                <p:stCondLst>
                                  <p:cond delay="60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childTnLst>
                              </p:cTn>
                            </p:par>
                            <p:par>
                              <p:cTn id="51" fill="hold">
                                <p:stCondLst>
                                  <p:cond delay="6500"/>
                                </p:stCondLst>
                                <p:childTnLst>
                                  <p:par>
                                    <p:cTn id="52" presetID="42" presetClass="entr" presetSubtype="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53" presetClass="entr" presetSubtype="16" fill="hold"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Effect transition="in" filter="fade">
                                          <p:cBhvr>
                                            <p:cTn id="62" dur="500"/>
                                            <p:tgtEl>
                                              <p:spTgt spid="42"/>
                                            </p:tgtEl>
                                          </p:cBhvr>
                                        </p:animEffect>
                                      </p:childTnLst>
                                    </p:cTn>
                                  </p:par>
                                </p:childTnLst>
                              </p:cTn>
                            </p:par>
                            <p:par>
                              <p:cTn id="63" fill="hold">
                                <p:stCondLst>
                                  <p:cond delay="8000"/>
                                </p:stCondLst>
                                <p:childTnLst>
                                  <p:par>
                                    <p:cTn id="64" presetID="42" presetClass="entr" presetSubtype="0"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animBg="1"/>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0-#ppt_w/2"/>
                                              </p:val>
                                            </p:tav>
                                            <p:tav tm="100000">
                                              <p:val>
                                                <p:strVal val="#ppt_x"/>
                                              </p:val>
                                            </p:tav>
                                          </p:tavLst>
                                        </p:anim>
                                        <p:anim calcmode="lin" valueType="num">
                                          <p:cBhvr additive="base">
                                            <p:cTn id="8" dur="2000" fill="hold"/>
                                            <p:tgtEl>
                                              <p:spTgt spid="4"/>
                                            </p:tgtEl>
                                            <p:attrNameLst>
                                              <p:attrName>ppt_y</p:attrName>
                                            </p:attrNameLst>
                                          </p:cBhvr>
                                          <p:tavLst>
                                            <p:tav tm="0">
                                              <p:val>
                                                <p:strVal val="#ppt_y"/>
                                              </p:val>
                                            </p:tav>
                                            <p:tav tm="100000">
                                              <p:val>
                                                <p:strVal val="#ppt_y"/>
                                              </p:val>
                                            </p:tav>
                                          </p:tavLst>
                                        </p:anim>
                                      </p:childTnLst>
                                    </p:cTn>
                                  </p:par>
                                  <p:par>
                                    <p:cTn id="9" presetID="42" presetClass="entr" presetSubtype="0" fill="hold" grpId="0" nodeType="withEffect">
                                      <p:stCondLst>
                                        <p:cond delay="5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14" presetClass="entr" presetSubtype="1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randombar(horizontal)">
                                          <p:cBhvr>
                                            <p:cTn id="28" dur="500"/>
                                            <p:tgtEl>
                                              <p:spTgt spid="13"/>
                                            </p:tgtEl>
                                          </p:cBhvr>
                                        </p:animEffect>
                                      </p:childTnLst>
                                    </p:cTn>
                                  </p:par>
                                </p:childTnLst>
                              </p:cTn>
                            </p:par>
                            <p:par>
                              <p:cTn id="29" fill="hold">
                                <p:stCondLst>
                                  <p:cond delay="3500"/>
                                </p:stCondLst>
                                <p:childTnLst>
                                  <p:par>
                                    <p:cTn id="30" presetID="42" presetClass="entr" presetSubtype="0"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childTnLst>
                              </p:cTn>
                            </p:par>
                            <p:par>
                              <p:cTn id="35" fill="hold">
                                <p:stCondLst>
                                  <p:cond delay="4500"/>
                                </p:stCondLst>
                                <p:childTnLst>
                                  <p:par>
                                    <p:cTn id="36" presetID="14" presetClass="entr" presetSubtype="10"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randombar(horizontal)">
                                          <p:cBhvr>
                                            <p:cTn id="38" dur="500"/>
                                            <p:tgtEl>
                                              <p:spTgt spid="14"/>
                                            </p:tgtEl>
                                          </p:cBhvr>
                                        </p:animEffect>
                                      </p:childTnLst>
                                    </p:cTn>
                                  </p:par>
                                </p:childTnLst>
                              </p:cTn>
                            </p:par>
                            <p:par>
                              <p:cTn id="39" fill="hold">
                                <p:stCondLst>
                                  <p:cond delay="5000"/>
                                </p:stCondLst>
                                <p:childTnLst>
                                  <p:par>
                                    <p:cTn id="40" presetID="55" presetClass="entr" presetSubtype="0" fill="hold" nodeType="afterEffect">
                                      <p:stCondLst>
                                        <p:cond delay="0"/>
                                      </p:stCondLst>
                                      <p:childTnLst>
                                        <p:set>
                                          <p:cBhvr>
                                            <p:cTn id="41" dur="1" fill="hold">
                                              <p:stCondLst>
                                                <p:cond delay="0"/>
                                              </p:stCondLst>
                                            </p:cTn>
                                            <p:tgtEl>
                                              <p:spTgt spid="17"/>
                                            </p:tgtEl>
                                            <p:attrNameLst>
                                              <p:attrName>style.visibility</p:attrName>
                                            </p:attrNameLst>
                                          </p:cBhvr>
                                          <p:to>
                                            <p:strVal val="visible"/>
                                          </p:to>
                                        </p:set>
                                        <p:anim calcmode="lin" valueType="num">
                                          <p:cBhvr>
                                            <p:cTn id="42" dur="1000" fill="hold"/>
                                            <p:tgtEl>
                                              <p:spTgt spid="17"/>
                                            </p:tgtEl>
                                            <p:attrNameLst>
                                              <p:attrName>ppt_w</p:attrName>
                                            </p:attrNameLst>
                                          </p:cBhvr>
                                          <p:tavLst>
                                            <p:tav tm="0">
                                              <p:val>
                                                <p:strVal val="#ppt_w*0.70"/>
                                              </p:val>
                                            </p:tav>
                                            <p:tav tm="100000">
                                              <p:val>
                                                <p:strVal val="#ppt_w"/>
                                              </p:val>
                                            </p:tav>
                                          </p:tavLst>
                                        </p:anim>
                                        <p:anim calcmode="lin" valueType="num">
                                          <p:cBhvr>
                                            <p:cTn id="43" dur="1000" fill="hold"/>
                                            <p:tgtEl>
                                              <p:spTgt spid="17"/>
                                            </p:tgtEl>
                                            <p:attrNameLst>
                                              <p:attrName>ppt_h</p:attrName>
                                            </p:attrNameLst>
                                          </p:cBhvr>
                                          <p:tavLst>
                                            <p:tav tm="0">
                                              <p:val>
                                                <p:strVal val="#ppt_h"/>
                                              </p:val>
                                            </p:tav>
                                            <p:tav tm="100000">
                                              <p:val>
                                                <p:strVal val="#ppt_h"/>
                                              </p:val>
                                            </p:tav>
                                          </p:tavLst>
                                        </p:anim>
                                        <p:animEffect transition="in" filter="fade">
                                          <p:cBhvr>
                                            <p:cTn id="44" dur="1000"/>
                                            <p:tgtEl>
                                              <p:spTgt spid="17"/>
                                            </p:tgtEl>
                                          </p:cBhvr>
                                        </p:animEffect>
                                      </p:childTnLst>
                                    </p:cTn>
                                  </p:par>
                                </p:childTnLst>
                              </p:cTn>
                            </p:par>
                            <p:par>
                              <p:cTn id="45" fill="hold">
                                <p:stCondLst>
                                  <p:cond delay="6000"/>
                                </p:stCondLst>
                                <p:childTnLst>
                                  <p:par>
                                    <p:cTn id="46" presetID="53" presetClass="entr" presetSubtype="16" fill="hold"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p:cTn id="48" dur="500" fill="hold"/>
                                            <p:tgtEl>
                                              <p:spTgt spid="30"/>
                                            </p:tgtEl>
                                            <p:attrNameLst>
                                              <p:attrName>ppt_w</p:attrName>
                                            </p:attrNameLst>
                                          </p:cBhvr>
                                          <p:tavLst>
                                            <p:tav tm="0">
                                              <p:val>
                                                <p:fltVal val="0"/>
                                              </p:val>
                                            </p:tav>
                                            <p:tav tm="100000">
                                              <p:val>
                                                <p:strVal val="#ppt_w"/>
                                              </p:val>
                                            </p:tav>
                                          </p:tavLst>
                                        </p:anim>
                                        <p:anim calcmode="lin" valueType="num">
                                          <p:cBhvr>
                                            <p:cTn id="49" dur="500" fill="hold"/>
                                            <p:tgtEl>
                                              <p:spTgt spid="30"/>
                                            </p:tgtEl>
                                            <p:attrNameLst>
                                              <p:attrName>ppt_h</p:attrName>
                                            </p:attrNameLst>
                                          </p:cBhvr>
                                          <p:tavLst>
                                            <p:tav tm="0">
                                              <p:val>
                                                <p:fltVal val="0"/>
                                              </p:val>
                                            </p:tav>
                                            <p:tav tm="100000">
                                              <p:val>
                                                <p:strVal val="#ppt_h"/>
                                              </p:val>
                                            </p:tav>
                                          </p:tavLst>
                                        </p:anim>
                                        <p:animEffect transition="in" filter="fade">
                                          <p:cBhvr>
                                            <p:cTn id="50" dur="500"/>
                                            <p:tgtEl>
                                              <p:spTgt spid="30"/>
                                            </p:tgtEl>
                                          </p:cBhvr>
                                        </p:animEffect>
                                      </p:childTnLst>
                                    </p:cTn>
                                  </p:par>
                                </p:childTnLst>
                              </p:cTn>
                            </p:par>
                            <p:par>
                              <p:cTn id="51" fill="hold">
                                <p:stCondLst>
                                  <p:cond delay="6500"/>
                                </p:stCondLst>
                                <p:childTnLst>
                                  <p:par>
                                    <p:cTn id="52" presetID="42" presetClass="entr" presetSubtype="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7500"/>
                                </p:stCondLst>
                                <p:childTnLst>
                                  <p:par>
                                    <p:cTn id="58" presetID="53" presetClass="entr" presetSubtype="16" fill="hold"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Effect transition="in" filter="fade">
                                          <p:cBhvr>
                                            <p:cTn id="62" dur="500"/>
                                            <p:tgtEl>
                                              <p:spTgt spid="42"/>
                                            </p:tgtEl>
                                          </p:cBhvr>
                                        </p:animEffect>
                                      </p:childTnLst>
                                    </p:cTn>
                                  </p:par>
                                </p:childTnLst>
                              </p:cTn>
                            </p:par>
                            <p:par>
                              <p:cTn id="63" fill="hold">
                                <p:stCondLst>
                                  <p:cond delay="8000"/>
                                </p:stCondLst>
                                <p:childTnLst>
                                  <p:par>
                                    <p:cTn id="64" presetID="42" presetClass="entr" presetSubtype="0"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fade">
                                          <p:cBhvr>
                                            <p:cTn id="66" dur="1000"/>
                                            <p:tgtEl>
                                              <p:spTgt spid="45"/>
                                            </p:tgtEl>
                                          </p:cBhvr>
                                        </p:animEffect>
                                        <p:anim calcmode="lin" valueType="num">
                                          <p:cBhvr>
                                            <p:cTn id="67" dur="1000" fill="hold"/>
                                            <p:tgtEl>
                                              <p:spTgt spid="45"/>
                                            </p:tgtEl>
                                            <p:attrNameLst>
                                              <p:attrName>ppt_x</p:attrName>
                                            </p:attrNameLst>
                                          </p:cBhvr>
                                          <p:tavLst>
                                            <p:tav tm="0">
                                              <p:val>
                                                <p:strVal val="#ppt_x"/>
                                              </p:val>
                                            </p:tav>
                                            <p:tav tm="100000">
                                              <p:val>
                                                <p:strVal val="#ppt_x"/>
                                              </p:val>
                                            </p:tav>
                                          </p:tavLst>
                                        </p:anim>
                                        <p:anim calcmode="lin" valueType="num">
                                          <p:cBhvr>
                                            <p:cTn id="68"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animBg="1"/>
          <p:bldP spid="9" grpId="0" animBg="1"/>
          <p:bldP spid="13" grpId="0"/>
          <p:bldP spid="14"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FIRST_PUBLISH" val="1"/>
</p:tagLst>
</file>

<file path=ppt/tags/tag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9.xml><?xml version="1.0" encoding="utf-8"?>
<p:tagLst xmlns:a="http://schemas.openxmlformats.org/drawingml/2006/main" xmlns:r="http://schemas.openxmlformats.org/officeDocument/2006/relationships" xmlns:p="http://schemas.openxmlformats.org/presentationml/2006/main">
  <p:tag name="ISLIDE.DIAGRAM" val="52b0676d-feee-4c24-97a0-d7f3952809e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722</TotalTime>
  <Words>1758</Words>
  <Application>Microsoft Office PowerPoint</Application>
  <PresentationFormat>宽屏</PresentationFormat>
  <Paragraphs>313</Paragraphs>
  <Slides>24</Slides>
  <Notes>24</Notes>
  <HiddenSlides>0</HiddenSlides>
  <MMClips>0</MMClips>
  <ScaleCrop>false</ScaleCrop>
  <HeadingPairs>
    <vt:vector size="8" baseType="variant">
      <vt:variant>
        <vt:lpstr>已用的字体</vt:lpstr>
      </vt:variant>
      <vt:variant>
        <vt:i4>23</vt:i4>
      </vt:variant>
      <vt:variant>
        <vt:lpstr>主题</vt:lpstr>
      </vt:variant>
      <vt:variant>
        <vt:i4>2</vt:i4>
      </vt:variant>
      <vt:variant>
        <vt:lpstr>嵌入 OLE 服务器</vt:lpstr>
      </vt:variant>
      <vt:variant>
        <vt:i4>1</vt:i4>
      </vt:variant>
      <vt:variant>
        <vt:lpstr>幻灯片标题</vt:lpstr>
      </vt:variant>
      <vt:variant>
        <vt:i4>24</vt:i4>
      </vt:variant>
    </vt:vector>
  </HeadingPairs>
  <TitlesOfParts>
    <vt:vector size="50" baseType="lpstr">
      <vt:lpstr>Bebas Neue</vt:lpstr>
      <vt:lpstr>Gill Sans</vt:lpstr>
      <vt:lpstr>Haettenschweiler</vt:lpstr>
      <vt:lpstr>맑은 고딕</vt:lpstr>
      <vt:lpstr>Meiryo</vt:lpstr>
      <vt:lpstr>Montserrat Semi Bold</vt:lpstr>
      <vt:lpstr>等线</vt:lpstr>
      <vt:lpstr>等线 Light</vt:lpstr>
      <vt:lpstr>方正兰亭超细黑简体</vt:lpstr>
      <vt:lpstr>迷你简准圆</vt:lpstr>
      <vt:lpstr>时尚中黑简体</vt:lpstr>
      <vt:lpstr>宋体</vt:lpstr>
      <vt:lpstr>微软雅黑</vt:lpstr>
      <vt:lpstr>造字工房朗宋（非商用）常规体</vt:lpstr>
      <vt:lpstr>造字工房形黑（非商用）细体</vt:lpstr>
      <vt:lpstr>Arial</vt:lpstr>
      <vt:lpstr>Arial Black</vt:lpstr>
      <vt:lpstr>Aurora Cn BT</vt:lpstr>
      <vt:lpstr>Calibri</vt:lpstr>
      <vt:lpstr>Calibri Light</vt:lpstr>
      <vt:lpstr>Impact</vt:lpstr>
      <vt:lpstr>Open Sans</vt:lpstr>
      <vt:lpstr>Wingdings</vt:lpstr>
      <vt:lpstr>Office 主题​​</vt:lpstr>
      <vt:lpstr>Office Theme</vt:lpstr>
      <vt:lpstr>CorelDRAW</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230</cp:revision>
  <dcterms:created xsi:type="dcterms:W3CDTF">2019-01-10T11:55:09Z</dcterms:created>
  <dcterms:modified xsi:type="dcterms:W3CDTF">2020-12-05T17:18:12Z</dcterms:modified>
</cp:coreProperties>
</file>