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2"/>
  </p:sldMasterIdLst>
  <p:notesMasterIdLst>
    <p:notesMasterId r:id="rId3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1" r:id="rId11"/>
    <p:sldId id="264" r:id="rId12"/>
    <p:sldId id="265" r:id="rId13"/>
    <p:sldId id="266" r:id="rId14"/>
    <p:sldId id="267" r:id="rId15"/>
    <p:sldId id="268" r:id="rId16"/>
    <p:sldId id="269" r:id="rId17"/>
    <p:sldId id="282" r:id="rId18"/>
    <p:sldId id="270" r:id="rId19"/>
    <p:sldId id="272" r:id="rId20"/>
    <p:sldId id="273" r:id="rId21"/>
    <p:sldId id="274" r:id="rId22"/>
    <p:sldId id="283" r:id="rId23"/>
    <p:sldId id="275" r:id="rId24"/>
    <p:sldId id="276" r:id="rId25"/>
    <p:sldId id="277" r:id="rId26"/>
    <p:sldId id="278" r:id="rId27"/>
    <p:sldId id="284" r:id="rId28"/>
    <p:sldId id="279" r:id="rId29"/>
    <p:sldId id="280" r:id="rId30"/>
    <p:sldId id="281" r:id="rId31"/>
    <p:sldId id="285" r:id="rId32"/>
    <p:sldId id="286" r:id="rId33"/>
    <p:sldId id="287" r:id="rId34"/>
    <p:sldId id="289" r:id="rId35"/>
    <p:sldId id="290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F6DF"/>
    <a:srgbClr val="384656"/>
    <a:srgbClr val="39BDED"/>
    <a:srgbClr val="32AAE6"/>
    <a:srgbClr val="37DF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solidFill>
                <a:srgbClr val="1EF6DF"/>
              </a:solidFill>
              <a:round/>
            </a:ln>
            <a:effectLst/>
          </c:spPr>
          <c:marker>
            <c:symbol val="none"/>
          </c:marker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1895</c:v>
                </c:pt>
                <c:pt idx="1">
                  <c:v>926</c:v>
                </c:pt>
                <c:pt idx="2">
                  <c:v>2805</c:v>
                </c:pt>
                <c:pt idx="3">
                  <c:v>1290</c:v>
                </c:pt>
                <c:pt idx="4">
                  <c:v>1690</c:v>
                </c:pt>
                <c:pt idx="5">
                  <c:v>3590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 flip="none" rotWithShape="1">
                <a:gsLst>
                  <a:gs pos="0">
                    <a:schemeClr val="bg1">
                      <a:lumMod val="65000"/>
                      <a:alpha val="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1"/>
                <a:tileRect/>
              </a:gradFill>
              <a:round/>
            </a:ln>
            <a:effectLst/>
          </c:spPr>
        </c:dropLines>
        <c:smooth val="0"/>
        <c:axId val="-34969056"/>
        <c:axId val="-34964160"/>
      </c:lineChart>
      <c:catAx>
        <c:axId val="-3496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spc="1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4964160"/>
        <c:crosses val="autoZero"/>
        <c:auto val="1"/>
        <c:lblAlgn val="ctr"/>
        <c:lblOffset val="100"/>
        <c:noMultiLvlLbl val="0"/>
      </c:catAx>
      <c:valAx>
        <c:axId val="-349641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34969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5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5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5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5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5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5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5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5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E1587-51BB-4154-8F96-DB3D3A1369DA}" type="datetimeFigureOut">
              <a:rPr lang="zh-CN" altLang="en-US" smtClean="0"/>
              <a:t>2022/6/12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396F7-F700-4236-B7AD-BC65ED1DA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04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8424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3846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379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362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97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357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641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637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0" y="980728"/>
            <a:ext cx="12192000" cy="587727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673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398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6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84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93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9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69190" y="1246238"/>
            <a:ext cx="3853619" cy="2000548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zh-CN" sz="13000" dirty="0" smtClean="0">
                <a:gradFill>
                  <a:gsLst>
                    <a:gs pos="34000">
                      <a:srgbClr val="39BDED"/>
                    </a:gs>
                    <a:gs pos="56000">
                      <a:srgbClr val="37DFEA"/>
                    </a:gs>
                    <a:gs pos="80000">
                      <a:srgbClr val="1EF6DF"/>
                    </a:gs>
                    <a:gs pos="11000">
                      <a:srgbClr val="32AAE6"/>
                    </a:gs>
                  </a:gsLst>
                  <a:lin ang="5400000" scaled="1"/>
                </a:gradFill>
              </a:rPr>
              <a:t>2030</a:t>
            </a:r>
            <a:endParaRPr lang="zh-CN" altLang="en-US" sz="13000" dirty="0">
              <a:gradFill>
                <a:gsLst>
                  <a:gs pos="34000">
                    <a:srgbClr val="39BDED"/>
                  </a:gs>
                  <a:gs pos="56000">
                    <a:srgbClr val="37DFEA"/>
                  </a:gs>
                  <a:gs pos="80000">
                    <a:srgbClr val="1EF6DF"/>
                  </a:gs>
                  <a:gs pos="11000">
                    <a:srgbClr val="32AAE6"/>
                  </a:gs>
                </a:gsLst>
                <a:lin ang="5400000" scaled="1"/>
              </a:gra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85096" y="3756792"/>
            <a:ext cx="122180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1EF6DF"/>
                </a:solidFill>
                <a:cs typeface="+mn-ea"/>
                <a:sym typeface="+mn-lt"/>
              </a:rPr>
              <a:t>DESIGN BY NIC</a:t>
            </a:r>
            <a:endParaRPr lang="zh-CN" altLang="en-US" sz="1200" dirty="0">
              <a:solidFill>
                <a:srgbClr val="1EF6DF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502983" y="3068960"/>
            <a:ext cx="5186035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zh-CN" altLang="en-US" sz="3600" spc="300" dirty="0">
                <a:solidFill>
                  <a:prstClr val="white"/>
                </a:solidFill>
                <a:cs typeface="+mn-ea"/>
              </a:rPr>
              <a:t>通用工作总结计划</a:t>
            </a:r>
            <a:r>
              <a:rPr lang="zh-CN" altLang="en-US" sz="3600" spc="300" dirty="0" smtClean="0">
                <a:solidFill>
                  <a:prstClr val="white"/>
                </a:solidFill>
                <a:cs typeface="+mn-ea"/>
              </a:rPr>
              <a:t>模板</a:t>
            </a:r>
            <a:endParaRPr lang="zh-CN" altLang="en-US" sz="3600" spc="300" dirty="0">
              <a:solidFill>
                <a:prstClr val="white"/>
              </a:solidFill>
              <a:cs typeface="+mn-ea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4466819" y="4997771"/>
            <a:ext cx="3258362" cy="36004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>
                <a:latin typeface="+mn-ea"/>
              </a:rPr>
              <a:t>汇报人</a:t>
            </a:r>
            <a:r>
              <a:rPr lang="zh-CN" altLang="en-US" sz="1600" dirty="0" smtClean="0">
                <a:latin typeface="+mn-ea"/>
              </a:rPr>
              <a:t>：</a:t>
            </a:r>
            <a:r>
              <a:rPr lang="zh-CN" altLang="en-US" sz="1600" dirty="0">
                <a:latin typeface="+mn-ea"/>
              </a:rPr>
              <a:t>优</a:t>
            </a:r>
            <a:r>
              <a:rPr lang="zh-CN" altLang="en-US" sz="1600" dirty="0" smtClean="0">
                <a:latin typeface="+mn-ea"/>
              </a:rPr>
              <a:t>品</a:t>
            </a:r>
            <a:r>
              <a:rPr lang="en-US" altLang="zh-CN" sz="1600" dirty="0" smtClean="0">
                <a:latin typeface="+mn-ea"/>
              </a:rPr>
              <a:t>PPT     </a:t>
            </a:r>
            <a:r>
              <a:rPr lang="zh-CN" altLang="en-US" sz="1600" dirty="0" smtClean="0">
                <a:latin typeface="+mn-ea"/>
              </a:rPr>
              <a:t>部门</a:t>
            </a:r>
            <a:r>
              <a:rPr lang="zh-CN" altLang="en-US" sz="1600" dirty="0">
                <a:latin typeface="+mn-ea"/>
              </a:rPr>
              <a:t>：</a:t>
            </a:r>
            <a:r>
              <a:rPr lang="en-US" altLang="zh-CN" sz="1600" dirty="0">
                <a:latin typeface="+mn-ea"/>
              </a:rPr>
              <a:t>xxx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388114" y="273790"/>
            <a:ext cx="141577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主要项目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ross 15"/>
          <p:cNvSpPr/>
          <p:nvPr/>
        </p:nvSpPr>
        <p:spPr>
          <a:xfrm>
            <a:off x="3165848" y="2783436"/>
            <a:ext cx="309353" cy="309353"/>
          </a:xfrm>
          <a:prstGeom prst="plus">
            <a:avLst>
              <a:gd name="adj" fmla="val 411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t"/>
          <a:lstStyle/>
          <a:p>
            <a:pPr algn="ctr"/>
            <a:endParaRPr lang="en-US" sz="1600" b="1" dirty="0" smtClean="0">
              <a:cs typeface="+mn-ea"/>
              <a:sym typeface="+mn-lt"/>
            </a:endParaRPr>
          </a:p>
        </p:txBody>
      </p:sp>
      <p:sp>
        <p:nvSpPr>
          <p:cNvPr id="9" name="Cross 16"/>
          <p:cNvSpPr/>
          <p:nvPr/>
        </p:nvSpPr>
        <p:spPr>
          <a:xfrm>
            <a:off x="5507343" y="2783436"/>
            <a:ext cx="309353" cy="309353"/>
          </a:xfrm>
          <a:prstGeom prst="plus">
            <a:avLst>
              <a:gd name="adj" fmla="val 411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t"/>
          <a:lstStyle/>
          <a:p>
            <a:pPr algn="ctr"/>
            <a:endParaRPr lang="en-US" sz="1600" b="1" dirty="0" smtClean="0">
              <a:cs typeface="+mn-ea"/>
              <a:sym typeface="+mn-lt"/>
            </a:endParaRPr>
          </a:p>
        </p:txBody>
      </p:sp>
      <p:sp>
        <p:nvSpPr>
          <p:cNvPr id="10" name="Equal 17"/>
          <p:cNvSpPr/>
          <p:nvPr/>
        </p:nvSpPr>
        <p:spPr>
          <a:xfrm>
            <a:off x="7951164" y="2620575"/>
            <a:ext cx="482811" cy="614703"/>
          </a:xfrm>
          <a:prstGeom prst="mathEqual">
            <a:avLst>
              <a:gd name="adj1" fmla="val 8911"/>
              <a:gd name="adj2" fmla="val 1176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rIns="91440" rtlCol="0" anchor="t"/>
          <a:lstStyle/>
          <a:p>
            <a:pPr algn="ctr"/>
            <a:endParaRPr lang="en-US" sz="1600" b="1" dirty="0" smtClean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1" name="Freeform 5"/>
          <p:cNvSpPr/>
          <p:nvPr/>
        </p:nvSpPr>
        <p:spPr>
          <a:xfrm>
            <a:off x="1332584" y="2104593"/>
            <a:ext cx="1667040" cy="1667041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sym typeface="+mn-lt"/>
              </a:rPr>
              <a:t>添加标题</a:t>
            </a:r>
            <a:endParaRPr lang="en-US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2" name="Freeform 8"/>
          <p:cNvSpPr/>
          <p:nvPr/>
        </p:nvSpPr>
        <p:spPr>
          <a:xfrm>
            <a:off x="3666845" y="2104593"/>
            <a:ext cx="1667040" cy="1667041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sym typeface="+mn-lt"/>
              </a:rPr>
              <a:t>添加标题</a:t>
            </a:r>
            <a:endParaRPr lang="en-US" altLang="zh-CN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3" name="Freeform 11"/>
          <p:cNvSpPr/>
          <p:nvPr/>
        </p:nvSpPr>
        <p:spPr>
          <a:xfrm>
            <a:off x="6001106" y="2104593"/>
            <a:ext cx="1667040" cy="1667041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bg1"/>
                </a:solidFill>
                <a:sym typeface="+mn-lt"/>
              </a:rPr>
              <a:t>添加标题</a:t>
            </a:r>
            <a:endParaRPr lang="en-US" altLang="zh-CN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8759364" y="1862155"/>
            <a:ext cx="2218830" cy="221883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sym typeface="+mn-lt"/>
              </a:rPr>
              <a:t>添加标题</a:t>
            </a:r>
            <a:endParaRPr lang="en-US" altLang="zh-CN" sz="2400" dirty="0">
              <a:solidFill>
                <a:schemeClr val="bg1"/>
              </a:solidFill>
              <a:sym typeface="+mn-lt"/>
            </a:endParaRPr>
          </a:p>
        </p:txBody>
      </p:sp>
      <p:sp>
        <p:nvSpPr>
          <p:cNvPr id="15" name="Text Placeholder 2"/>
          <p:cNvSpPr txBox="1"/>
          <p:nvPr/>
        </p:nvSpPr>
        <p:spPr>
          <a:xfrm>
            <a:off x="1201625" y="4077943"/>
            <a:ext cx="19102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6" name="Text Placeholder 2"/>
          <p:cNvSpPr txBox="1"/>
          <p:nvPr/>
        </p:nvSpPr>
        <p:spPr>
          <a:xfrm>
            <a:off x="3542666" y="4077943"/>
            <a:ext cx="19102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7" name="Text Placeholder 2"/>
          <p:cNvSpPr txBox="1"/>
          <p:nvPr/>
        </p:nvSpPr>
        <p:spPr>
          <a:xfrm>
            <a:off x="5895719" y="4077943"/>
            <a:ext cx="19102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8" name="Text Placeholder 2"/>
          <p:cNvSpPr txBox="1"/>
          <p:nvPr/>
        </p:nvSpPr>
        <p:spPr>
          <a:xfrm>
            <a:off x="8610415" y="4285674"/>
            <a:ext cx="2531718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decel="10000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388114" y="273790"/>
            <a:ext cx="141577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主要项目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61"/>
          <p:cNvGrpSpPr/>
          <p:nvPr/>
        </p:nvGrpSpPr>
        <p:grpSpPr>
          <a:xfrm>
            <a:off x="6610575" y="3716178"/>
            <a:ext cx="1630522" cy="1472597"/>
            <a:chOff x="6174725" y="2799466"/>
            <a:chExt cx="1262063" cy="1139825"/>
          </a:xfrm>
          <a:solidFill>
            <a:schemeClr val="bg1">
              <a:lumMod val="65000"/>
            </a:schemeClr>
          </a:solidFill>
        </p:grpSpPr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6174725" y="2805816"/>
              <a:ext cx="400050" cy="1039813"/>
            </a:xfrm>
            <a:custGeom>
              <a:avLst/>
              <a:gdLst>
                <a:gd name="T0" fmla="*/ 20 w 60"/>
                <a:gd name="T1" fmla="*/ 38 h 156"/>
                <a:gd name="T2" fmla="*/ 19 w 60"/>
                <a:gd name="T3" fmla="*/ 38 h 156"/>
                <a:gd name="T4" fmla="*/ 22 w 60"/>
                <a:gd name="T5" fmla="*/ 36 h 156"/>
                <a:gd name="T6" fmla="*/ 21 w 60"/>
                <a:gd name="T7" fmla="*/ 35 h 156"/>
                <a:gd name="T8" fmla="*/ 22 w 60"/>
                <a:gd name="T9" fmla="*/ 32 h 156"/>
                <a:gd name="T10" fmla="*/ 21 w 60"/>
                <a:gd name="T11" fmla="*/ 32 h 156"/>
                <a:gd name="T12" fmla="*/ 22 w 60"/>
                <a:gd name="T13" fmla="*/ 35 h 156"/>
                <a:gd name="T14" fmla="*/ 24 w 60"/>
                <a:gd name="T15" fmla="*/ 29 h 156"/>
                <a:gd name="T16" fmla="*/ 24 w 60"/>
                <a:gd name="T17" fmla="*/ 29 h 156"/>
                <a:gd name="T18" fmla="*/ 26 w 60"/>
                <a:gd name="T19" fmla="*/ 27 h 156"/>
                <a:gd name="T20" fmla="*/ 25 w 60"/>
                <a:gd name="T21" fmla="*/ 29 h 156"/>
                <a:gd name="T22" fmla="*/ 33 w 60"/>
                <a:gd name="T23" fmla="*/ 38 h 156"/>
                <a:gd name="T24" fmla="*/ 37 w 60"/>
                <a:gd name="T25" fmla="*/ 29 h 156"/>
                <a:gd name="T26" fmla="*/ 39 w 60"/>
                <a:gd name="T27" fmla="*/ 22 h 156"/>
                <a:gd name="T28" fmla="*/ 32 w 60"/>
                <a:gd name="T29" fmla="*/ 24 h 156"/>
                <a:gd name="T30" fmla="*/ 29 w 60"/>
                <a:gd name="T31" fmla="*/ 25 h 156"/>
                <a:gd name="T32" fmla="*/ 43 w 60"/>
                <a:gd name="T33" fmla="*/ 13 h 156"/>
                <a:gd name="T34" fmla="*/ 40 w 60"/>
                <a:gd name="T35" fmla="*/ 16 h 156"/>
                <a:gd name="T36" fmla="*/ 44 w 60"/>
                <a:gd name="T37" fmla="*/ 13 h 156"/>
                <a:gd name="T38" fmla="*/ 48 w 60"/>
                <a:gd name="T39" fmla="*/ 12 h 156"/>
                <a:gd name="T40" fmla="*/ 44 w 60"/>
                <a:gd name="T41" fmla="*/ 15 h 156"/>
                <a:gd name="T42" fmla="*/ 42 w 60"/>
                <a:gd name="T43" fmla="*/ 19 h 156"/>
                <a:gd name="T44" fmla="*/ 42 w 60"/>
                <a:gd name="T45" fmla="*/ 22 h 156"/>
                <a:gd name="T46" fmla="*/ 46 w 60"/>
                <a:gd name="T47" fmla="*/ 20 h 156"/>
                <a:gd name="T48" fmla="*/ 51 w 60"/>
                <a:gd name="T49" fmla="*/ 13 h 156"/>
                <a:gd name="T50" fmla="*/ 51 w 60"/>
                <a:gd name="T51" fmla="*/ 8 h 156"/>
                <a:gd name="T52" fmla="*/ 47 w 60"/>
                <a:gd name="T53" fmla="*/ 10 h 156"/>
                <a:gd name="T54" fmla="*/ 47 w 60"/>
                <a:gd name="T55" fmla="*/ 9 h 156"/>
                <a:gd name="T56" fmla="*/ 52 w 60"/>
                <a:gd name="T57" fmla="*/ 5 h 156"/>
                <a:gd name="T58" fmla="*/ 56 w 60"/>
                <a:gd name="T59" fmla="*/ 2 h 156"/>
                <a:gd name="T60" fmla="*/ 53 w 60"/>
                <a:gd name="T61" fmla="*/ 4 h 156"/>
                <a:gd name="T62" fmla="*/ 12 w 60"/>
                <a:gd name="T63" fmla="*/ 45 h 156"/>
                <a:gd name="T64" fmla="*/ 9 w 60"/>
                <a:gd name="T65" fmla="*/ 52 h 156"/>
                <a:gd name="T66" fmla="*/ 9 w 60"/>
                <a:gd name="T67" fmla="*/ 53 h 156"/>
                <a:gd name="T68" fmla="*/ 16 w 60"/>
                <a:gd name="T69" fmla="*/ 45 h 156"/>
                <a:gd name="T70" fmla="*/ 23 w 60"/>
                <a:gd name="T71" fmla="*/ 40 h 156"/>
                <a:gd name="T72" fmla="*/ 27 w 60"/>
                <a:gd name="T73" fmla="*/ 42 h 156"/>
                <a:gd name="T74" fmla="*/ 28 w 60"/>
                <a:gd name="T75" fmla="*/ 38 h 156"/>
                <a:gd name="T76" fmla="*/ 26 w 60"/>
                <a:gd name="T77" fmla="*/ 35 h 156"/>
                <a:gd name="T78" fmla="*/ 30 w 60"/>
                <a:gd name="T79" fmla="*/ 34 h 156"/>
                <a:gd name="T80" fmla="*/ 32 w 60"/>
                <a:gd name="T81" fmla="*/ 35 h 156"/>
                <a:gd name="T82" fmla="*/ 31 w 60"/>
                <a:gd name="T83" fmla="*/ 40 h 156"/>
                <a:gd name="T84" fmla="*/ 25 w 60"/>
                <a:gd name="T85" fmla="*/ 125 h 156"/>
                <a:gd name="T86" fmla="*/ 13 w 60"/>
                <a:gd name="T87" fmla="*/ 113 h 156"/>
                <a:gd name="T88" fmla="*/ 10 w 60"/>
                <a:gd name="T89" fmla="*/ 98 h 156"/>
                <a:gd name="T90" fmla="*/ 6 w 60"/>
                <a:gd name="T91" fmla="*/ 87 h 156"/>
                <a:gd name="T92" fmla="*/ 5 w 60"/>
                <a:gd name="T93" fmla="*/ 84 h 156"/>
                <a:gd name="T94" fmla="*/ 2 w 60"/>
                <a:gd name="T95" fmla="*/ 86 h 156"/>
                <a:gd name="T96" fmla="*/ 2 w 60"/>
                <a:gd name="T97" fmla="*/ 73 h 156"/>
                <a:gd name="T98" fmla="*/ 2 w 60"/>
                <a:gd name="T99" fmla="*/ 92 h 156"/>
                <a:gd name="T100" fmla="*/ 27 w 60"/>
                <a:gd name="T101" fmla="*/ 154 h 156"/>
                <a:gd name="T102" fmla="*/ 22 w 60"/>
                <a:gd name="T103" fmla="*/ 147 h 156"/>
                <a:gd name="T104" fmla="*/ 25 w 60"/>
                <a:gd name="T105" fmla="*/ 14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" h="156">
                  <a:moveTo>
                    <a:pt x="21" y="37"/>
                  </a:moveTo>
                  <a:cubicBezTo>
                    <a:pt x="21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8"/>
                    <a:pt x="19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8"/>
                    <a:pt x="19" y="38"/>
                  </a:cubicBezTo>
                  <a:cubicBezTo>
                    <a:pt x="19" y="37"/>
                    <a:pt x="19" y="37"/>
                    <a:pt x="20" y="37"/>
                  </a:cubicBezTo>
                  <a:cubicBezTo>
                    <a:pt x="20" y="37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1" y="37"/>
                  </a:cubicBezTo>
                  <a:moveTo>
                    <a:pt x="22" y="35"/>
                  </a:moveTo>
                  <a:cubicBezTo>
                    <a:pt x="21" y="35"/>
                    <a:pt x="22" y="35"/>
                    <a:pt x="22" y="33"/>
                  </a:cubicBezTo>
                  <a:cubicBezTo>
                    <a:pt x="22" y="33"/>
                    <a:pt x="21" y="34"/>
                    <a:pt x="21" y="35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1" y="34"/>
                  </a:cubicBezTo>
                  <a:cubicBezTo>
                    <a:pt x="22" y="33"/>
                    <a:pt x="22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1" y="33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21" y="32"/>
                    <a:pt x="21" y="32"/>
                  </a:cubicBezTo>
                  <a:cubicBezTo>
                    <a:pt x="22" y="32"/>
                    <a:pt x="23" y="31"/>
                    <a:pt x="23" y="31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4"/>
                    <a:pt x="22" y="35"/>
                  </a:cubicBezTo>
                  <a:moveTo>
                    <a:pt x="24" y="30"/>
                  </a:move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5" y="28"/>
                    <a:pt x="25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4" y="30"/>
                  </a:cubicBezTo>
                  <a:moveTo>
                    <a:pt x="32" y="41"/>
                  </a:moveTo>
                  <a:cubicBezTo>
                    <a:pt x="32" y="41"/>
                    <a:pt x="33" y="39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6" y="33"/>
                    <a:pt x="36" y="32"/>
                    <a:pt x="37" y="31"/>
                  </a:cubicBezTo>
                  <a:cubicBezTo>
                    <a:pt x="37" y="31"/>
                    <a:pt x="37" y="30"/>
                    <a:pt x="37" y="29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8" y="27"/>
                    <a:pt x="40" y="25"/>
                    <a:pt x="40" y="23"/>
                  </a:cubicBezTo>
                  <a:cubicBezTo>
                    <a:pt x="39" y="23"/>
                    <a:pt x="39" y="24"/>
                    <a:pt x="37" y="24"/>
                  </a:cubicBezTo>
                  <a:cubicBezTo>
                    <a:pt x="37" y="23"/>
                    <a:pt x="37" y="23"/>
                    <a:pt x="39" y="22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0" y="17"/>
                    <a:pt x="37" y="20"/>
                    <a:pt x="36" y="21"/>
                  </a:cubicBezTo>
                  <a:cubicBezTo>
                    <a:pt x="35" y="22"/>
                    <a:pt x="34" y="24"/>
                    <a:pt x="32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24"/>
                    <a:pt x="30" y="26"/>
                    <a:pt x="28" y="28"/>
                  </a:cubicBezTo>
                  <a:cubicBezTo>
                    <a:pt x="28" y="28"/>
                    <a:pt x="28" y="27"/>
                    <a:pt x="28" y="27"/>
                  </a:cubicBezTo>
                  <a:cubicBezTo>
                    <a:pt x="28" y="27"/>
                    <a:pt x="28" y="27"/>
                    <a:pt x="30" y="25"/>
                  </a:cubicBezTo>
                  <a:cubicBezTo>
                    <a:pt x="30" y="25"/>
                    <a:pt x="30" y="25"/>
                    <a:pt x="29" y="25"/>
                  </a:cubicBezTo>
                  <a:cubicBezTo>
                    <a:pt x="30" y="24"/>
                    <a:pt x="32" y="23"/>
                    <a:pt x="32" y="22"/>
                  </a:cubicBezTo>
                  <a:cubicBezTo>
                    <a:pt x="31" y="20"/>
                    <a:pt x="38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4"/>
                    <a:pt x="42" y="13"/>
                    <a:pt x="43" y="13"/>
                  </a:cubicBezTo>
                  <a:cubicBezTo>
                    <a:pt x="42" y="14"/>
                    <a:pt x="41" y="15"/>
                    <a:pt x="40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5"/>
                    <a:pt x="41" y="15"/>
                    <a:pt x="40" y="16"/>
                  </a:cubicBezTo>
                  <a:cubicBezTo>
                    <a:pt x="41" y="16"/>
                    <a:pt x="41" y="16"/>
                    <a:pt x="44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4" y="13"/>
                    <a:pt x="44" y="12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6" y="13"/>
                    <a:pt x="47" y="11"/>
                    <a:pt x="48" y="11"/>
                  </a:cubicBezTo>
                  <a:cubicBezTo>
                    <a:pt x="49" y="12"/>
                    <a:pt x="49" y="12"/>
                    <a:pt x="49" y="11"/>
                  </a:cubicBezTo>
                  <a:cubicBezTo>
                    <a:pt x="49" y="11"/>
                    <a:pt x="49" y="11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5" y="13"/>
                    <a:pt x="46" y="14"/>
                  </a:cubicBezTo>
                  <a:cubicBezTo>
                    <a:pt x="46" y="14"/>
                    <a:pt x="47" y="14"/>
                    <a:pt x="47" y="14"/>
                  </a:cubicBezTo>
                  <a:cubicBezTo>
                    <a:pt x="47" y="14"/>
                    <a:pt x="47" y="15"/>
                    <a:pt x="44" y="16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4" y="15"/>
                    <a:pt x="43" y="15"/>
                    <a:pt x="42" y="16"/>
                  </a:cubicBezTo>
                  <a:cubicBezTo>
                    <a:pt x="42" y="16"/>
                    <a:pt x="42" y="17"/>
                    <a:pt x="42" y="17"/>
                  </a:cubicBezTo>
                  <a:cubicBezTo>
                    <a:pt x="42" y="18"/>
                    <a:pt x="42" y="18"/>
                    <a:pt x="41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1"/>
                    <a:pt x="42" y="21"/>
                    <a:pt x="42" y="22"/>
                  </a:cubicBezTo>
                  <a:cubicBezTo>
                    <a:pt x="44" y="21"/>
                    <a:pt x="44" y="19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8"/>
                    <a:pt x="46" y="18"/>
                    <a:pt x="45" y="19"/>
                  </a:cubicBezTo>
                  <a:cubicBezTo>
                    <a:pt x="46" y="19"/>
                    <a:pt x="46" y="19"/>
                    <a:pt x="46" y="20"/>
                  </a:cubicBezTo>
                  <a:cubicBezTo>
                    <a:pt x="47" y="19"/>
                    <a:pt x="47" y="19"/>
                    <a:pt x="48" y="19"/>
                  </a:cubicBezTo>
                  <a:cubicBezTo>
                    <a:pt x="48" y="17"/>
                    <a:pt x="49" y="17"/>
                    <a:pt x="49" y="16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49" y="14"/>
                    <a:pt x="51" y="14"/>
                    <a:pt x="51" y="13"/>
                  </a:cubicBezTo>
                  <a:cubicBezTo>
                    <a:pt x="52" y="13"/>
                    <a:pt x="52" y="11"/>
                    <a:pt x="53" y="10"/>
                  </a:cubicBezTo>
                  <a:cubicBezTo>
                    <a:pt x="53" y="10"/>
                    <a:pt x="54" y="9"/>
                    <a:pt x="54" y="9"/>
                  </a:cubicBezTo>
                  <a:cubicBezTo>
                    <a:pt x="54" y="8"/>
                    <a:pt x="53" y="8"/>
                    <a:pt x="53" y="8"/>
                  </a:cubicBezTo>
                  <a:cubicBezTo>
                    <a:pt x="52" y="8"/>
                    <a:pt x="52" y="9"/>
                    <a:pt x="51" y="8"/>
                  </a:cubicBezTo>
                  <a:cubicBezTo>
                    <a:pt x="52" y="8"/>
                    <a:pt x="53" y="8"/>
                    <a:pt x="54" y="7"/>
                  </a:cubicBezTo>
                  <a:cubicBezTo>
                    <a:pt x="50" y="7"/>
                    <a:pt x="49" y="10"/>
                    <a:pt x="46" y="11"/>
                  </a:cubicBezTo>
                  <a:cubicBezTo>
                    <a:pt x="46" y="11"/>
                    <a:pt x="47" y="10"/>
                    <a:pt x="48" y="10"/>
                  </a:cubicBezTo>
                  <a:cubicBezTo>
                    <a:pt x="48" y="10"/>
                    <a:pt x="48" y="10"/>
                    <a:pt x="47" y="10"/>
                  </a:cubicBezTo>
                  <a:cubicBezTo>
                    <a:pt x="49" y="8"/>
                    <a:pt x="50" y="8"/>
                    <a:pt x="51" y="7"/>
                  </a:cubicBezTo>
                  <a:cubicBezTo>
                    <a:pt x="49" y="7"/>
                    <a:pt x="48" y="9"/>
                    <a:pt x="46" y="9"/>
                  </a:cubicBezTo>
                  <a:cubicBezTo>
                    <a:pt x="47" y="9"/>
                    <a:pt x="48" y="9"/>
                    <a:pt x="49" y="7"/>
                  </a:cubicBezTo>
                  <a:cubicBezTo>
                    <a:pt x="48" y="7"/>
                    <a:pt x="48" y="8"/>
                    <a:pt x="47" y="9"/>
                  </a:cubicBezTo>
                  <a:cubicBezTo>
                    <a:pt x="47" y="8"/>
                    <a:pt x="47" y="7"/>
                    <a:pt x="49" y="7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51" y="6"/>
                    <a:pt x="54" y="4"/>
                    <a:pt x="55" y="3"/>
                  </a:cubicBezTo>
                  <a:cubicBezTo>
                    <a:pt x="55" y="3"/>
                    <a:pt x="55" y="3"/>
                    <a:pt x="52" y="5"/>
                  </a:cubicBezTo>
                  <a:cubicBezTo>
                    <a:pt x="55" y="3"/>
                    <a:pt x="57" y="2"/>
                    <a:pt x="59" y="1"/>
                  </a:cubicBezTo>
                  <a:cubicBezTo>
                    <a:pt x="60" y="1"/>
                    <a:pt x="60" y="1"/>
                    <a:pt x="60" y="0"/>
                  </a:cubicBezTo>
                  <a:cubicBezTo>
                    <a:pt x="59" y="1"/>
                    <a:pt x="57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4" y="3"/>
                    <a:pt x="54" y="3"/>
                    <a:pt x="52" y="4"/>
                  </a:cubicBezTo>
                  <a:cubicBezTo>
                    <a:pt x="52" y="4"/>
                    <a:pt x="53" y="4"/>
                    <a:pt x="53" y="4"/>
                  </a:cubicBezTo>
                  <a:cubicBezTo>
                    <a:pt x="50" y="6"/>
                    <a:pt x="45" y="8"/>
                    <a:pt x="42" y="10"/>
                  </a:cubicBezTo>
                  <a:cubicBezTo>
                    <a:pt x="35" y="16"/>
                    <a:pt x="34" y="16"/>
                    <a:pt x="30" y="20"/>
                  </a:cubicBezTo>
                  <a:cubicBezTo>
                    <a:pt x="24" y="27"/>
                    <a:pt x="23" y="27"/>
                    <a:pt x="20" y="32"/>
                  </a:cubicBezTo>
                  <a:cubicBezTo>
                    <a:pt x="14" y="40"/>
                    <a:pt x="14" y="40"/>
                    <a:pt x="12" y="4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0"/>
                    <a:pt x="9" y="50"/>
                    <a:pt x="10" y="50"/>
                  </a:cubicBezTo>
                  <a:cubicBezTo>
                    <a:pt x="9" y="50"/>
                    <a:pt x="9" y="50"/>
                    <a:pt x="9" y="52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10" y="51"/>
                    <a:pt x="10" y="52"/>
                  </a:cubicBezTo>
                  <a:cubicBezTo>
                    <a:pt x="9" y="52"/>
                    <a:pt x="9" y="52"/>
                    <a:pt x="9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5"/>
                    <a:pt x="8" y="57"/>
                    <a:pt x="7" y="60"/>
                  </a:cubicBezTo>
                  <a:cubicBezTo>
                    <a:pt x="7" y="60"/>
                    <a:pt x="8" y="59"/>
                    <a:pt x="8" y="57"/>
                  </a:cubicBezTo>
                  <a:cubicBezTo>
                    <a:pt x="10" y="52"/>
                    <a:pt x="13" y="49"/>
                    <a:pt x="16" y="45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3"/>
                    <a:pt x="18" y="43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1" y="42"/>
                    <a:pt x="21" y="39"/>
                    <a:pt x="23" y="40"/>
                  </a:cubicBezTo>
                  <a:cubicBezTo>
                    <a:pt x="23" y="40"/>
                    <a:pt x="24" y="40"/>
                    <a:pt x="24" y="39"/>
                  </a:cubicBezTo>
                  <a:cubicBezTo>
                    <a:pt x="24" y="40"/>
                    <a:pt x="23" y="41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4" y="42"/>
                    <a:pt x="26" y="42"/>
                    <a:pt x="27" y="42"/>
                  </a:cubicBezTo>
                  <a:cubicBezTo>
                    <a:pt x="27" y="42"/>
                    <a:pt x="28" y="40"/>
                    <a:pt x="28" y="39"/>
                  </a:cubicBezTo>
                  <a:cubicBezTo>
                    <a:pt x="28" y="39"/>
                    <a:pt x="27" y="40"/>
                    <a:pt x="27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8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6" y="37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7" y="35"/>
                    <a:pt x="26" y="35"/>
                    <a:pt x="26" y="35"/>
                  </a:cubicBezTo>
                  <a:cubicBezTo>
                    <a:pt x="26" y="34"/>
                    <a:pt x="27" y="34"/>
                    <a:pt x="28" y="33"/>
                  </a:cubicBezTo>
                  <a:cubicBezTo>
                    <a:pt x="28" y="33"/>
                    <a:pt x="29" y="34"/>
                    <a:pt x="29" y="33"/>
                  </a:cubicBezTo>
                  <a:cubicBezTo>
                    <a:pt x="29" y="33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29" y="35"/>
                    <a:pt x="29" y="36"/>
                  </a:cubicBezTo>
                  <a:cubicBezTo>
                    <a:pt x="30" y="37"/>
                    <a:pt x="31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3" y="37"/>
                    <a:pt x="30" y="37"/>
                    <a:pt x="29" y="39"/>
                  </a:cubicBezTo>
                  <a:cubicBezTo>
                    <a:pt x="30" y="39"/>
                    <a:pt x="30" y="40"/>
                    <a:pt x="31" y="40"/>
                  </a:cubicBezTo>
                  <a:cubicBezTo>
                    <a:pt x="31" y="40"/>
                    <a:pt x="31" y="41"/>
                    <a:pt x="30" y="41"/>
                  </a:cubicBezTo>
                  <a:cubicBezTo>
                    <a:pt x="31" y="41"/>
                    <a:pt x="32" y="41"/>
                    <a:pt x="32" y="42"/>
                  </a:cubicBezTo>
                  <a:cubicBezTo>
                    <a:pt x="32" y="41"/>
                    <a:pt x="32" y="41"/>
                    <a:pt x="32" y="41"/>
                  </a:cubicBezTo>
                  <a:moveTo>
                    <a:pt x="25" y="125"/>
                  </a:moveTo>
                  <a:cubicBezTo>
                    <a:pt x="25" y="123"/>
                    <a:pt x="15" y="111"/>
                    <a:pt x="14" y="111"/>
                  </a:cubicBezTo>
                  <a:cubicBezTo>
                    <a:pt x="14" y="112"/>
                    <a:pt x="14" y="112"/>
                    <a:pt x="14" y="113"/>
                  </a:cubicBezTo>
                  <a:cubicBezTo>
                    <a:pt x="14" y="113"/>
                    <a:pt x="14" y="113"/>
                    <a:pt x="14" y="113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14" y="110"/>
                    <a:pt x="14" y="110"/>
                    <a:pt x="13" y="109"/>
                  </a:cubicBezTo>
                  <a:cubicBezTo>
                    <a:pt x="13" y="109"/>
                    <a:pt x="13" y="110"/>
                    <a:pt x="13" y="110"/>
                  </a:cubicBezTo>
                  <a:cubicBezTo>
                    <a:pt x="12" y="110"/>
                    <a:pt x="12" y="110"/>
                    <a:pt x="12" y="109"/>
                  </a:cubicBezTo>
                  <a:cubicBezTo>
                    <a:pt x="16" y="107"/>
                    <a:pt x="10" y="98"/>
                    <a:pt x="10" y="98"/>
                  </a:cubicBezTo>
                  <a:cubicBezTo>
                    <a:pt x="10" y="98"/>
                    <a:pt x="9" y="98"/>
                    <a:pt x="9" y="98"/>
                  </a:cubicBezTo>
                  <a:cubicBezTo>
                    <a:pt x="7" y="93"/>
                    <a:pt x="7" y="93"/>
                    <a:pt x="8" y="89"/>
                  </a:cubicBezTo>
                  <a:cubicBezTo>
                    <a:pt x="8" y="89"/>
                    <a:pt x="7" y="89"/>
                    <a:pt x="7" y="90"/>
                  </a:cubicBezTo>
                  <a:cubicBezTo>
                    <a:pt x="7" y="89"/>
                    <a:pt x="7" y="88"/>
                    <a:pt x="6" y="87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8"/>
                    <a:pt x="6" y="87"/>
                    <a:pt x="5" y="86"/>
                  </a:cubicBezTo>
                  <a:cubicBezTo>
                    <a:pt x="5" y="86"/>
                    <a:pt x="5" y="86"/>
                    <a:pt x="5" y="86"/>
                  </a:cubicBezTo>
                  <a:cubicBezTo>
                    <a:pt x="5" y="86"/>
                    <a:pt x="5" y="86"/>
                    <a:pt x="5" y="84"/>
                  </a:cubicBezTo>
                  <a:cubicBezTo>
                    <a:pt x="5" y="84"/>
                    <a:pt x="4" y="84"/>
                    <a:pt x="4" y="84"/>
                  </a:cubicBezTo>
                  <a:cubicBezTo>
                    <a:pt x="4" y="85"/>
                    <a:pt x="4" y="85"/>
                    <a:pt x="4" y="88"/>
                  </a:cubicBezTo>
                  <a:cubicBezTo>
                    <a:pt x="3" y="86"/>
                    <a:pt x="4" y="84"/>
                    <a:pt x="4" y="82"/>
                  </a:cubicBezTo>
                  <a:cubicBezTo>
                    <a:pt x="3" y="83"/>
                    <a:pt x="3" y="83"/>
                    <a:pt x="2" y="86"/>
                  </a:cubicBezTo>
                  <a:cubicBezTo>
                    <a:pt x="2" y="85"/>
                    <a:pt x="2" y="85"/>
                    <a:pt x="2" y="83"/>
                  </a:cubicBezTo>
                  <a:cubicBezTo>
                    <a:pt x="2" y="83"/>
                    <a:pt x="2" y="84"/>
                    <a:pt x="2" y="84"/>
                  </a:cubicBezTo>
                  <a:cubicBezTo>
                    <a:pt x="0" y="76"/>
                    <a:pt x="6" y="70"/>
                    <a:pt x="5" y="62"/>
                  </a:cubicBezTo>
                  <a:cubicBezTo>
                    <a:pt x="4" y="65"/>
                    <a:pt x="2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1" y="81"/>
                    <a:pt x="1" y="85"/>
                    <a:pt x="2" y="87"/>
                  </a:cubicBezTo>
                  <a:cubicBezTo>
                    <a:pt x="2" y="86"/>
                    <a:pt x="2" y="86"/>
                    <a:pt x="2" y="85"/>
                  </a:cubicBezTo>
                  <a:cubicBezTo>
                    <a:pt x="2" y="86"/>
                    <a:pt x="2" y="92"/>
                    <a:pt x="2" y="92"/>
                  </a:cubicBezTo>
                  <a:cubicBezTo>
                    <a:pt x="1" y="112"/>
                    <a:pt x="11" y="137"/>
                    <a:pt x="27" y="154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28" y="155"/>
                    <a:pt x="28" y="155"/>
                    <a:pt x="27" y="154"/>
                  </a:cubicBezTo>
                  <a:cubicBezTo>
                    <a:pt x="27" y="154"/>
                    <a:pt x="27" y="154"/>
                    <a:pt x="28" y="155"/>
                  </a:cubicBezTo>
                  <a:cubicBezTo>
                    <a:pt x="27" y="154"/>
                    <a:pt x="27" y="154"/>
                    <a:pt x="26" y="153"/>
                  </a:cubicBezTo>
                  <a:cubicBezTo>
                    <a:pt x="26" y="153"/>
                    <a:pt x="27" y="153"/>
                    <a:pt x="27" y="154"/>
                  </a:cubicBezTo>
                  <a:cubicBezTo>
                    <a:pt x="26" y="151"/>
                    <a:pt x="23" y="149"/>
                    <a:pt x="22" y="147"/>
                  </a:cubicBezTo>
                  <a:cubicBezTo>
                    <a:pt x="24" y="150"/>
                    <a:pt x="24" y="150"/>
                    <a:pt x="26" y="151"/>
                  </a:cubicBezTo>
                  <a:cubicBezTo>
                    <a:pt x="25" y="150"/>
                    <a:pt x="24" y="149"/>
                    <a:pt x="24" y="148"/>
                  </a:cubicBezTo>
                  <a:cubicBezTo>
                    <a:pt x="24" y="146"/>
                    <a:pt x="22" y="145"/>
                    <a:pt x="22" y="143"/>
                  </a:cubicBezTo>
                  <a:cubicBezTo>
                    <a:pt x="23" y="141"/>
                    <a:pt x="24" y="142"/>
                    <a:pt x="25" y="142"/>
                  </a:cubicBezTo>
                  <a:cubicBezTo>
                    <a:pt x="25" y="141"/>
                    <a:pt x="25" y="140"/>
                    <a:pt x="25" y="139"/>
                  </a:cubicBezTo>
                  <a:cubicBezTo>
                    <a:pt x="25" y="137"/>
                    <a:pt x="23" y="134"/>
                    <a:pt x="23" y="132"/>
                  </a:cubicBezTo>
                  <a:cubicBezTo>
                    <a:pt x="23" y="130"/>
                    <a:pt x="25" y="128"/>
                    <a:pt x="25" y="1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Freeform 13"/>
            <p:cNvSpPr/>
            <p:nvPr/>
          </p:nvSpPr>
          <p:spPr bwMode="auto">
            <a:xfrm>
              <a:off x="6435075" y="2912178"/>
              <a:ext cx="6350" cy="635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Freeform 14"/>
            <p:cNvSpPr/>
            <p:nvPr/>
          </p:nvSpPr>
          <p:spPr bwMode="auto">
            <a:xfrm>
              <a:off x="6428725" y="2918528"/>
              <a:ext cx="6350" cy="793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2" name="Freeform 15"/>
            <p:cNvSpPr/>
            <p:nvPr/>
          </p:nvSpPr>
          <p:spPr bwMode="auto">
            <a:xfrm>
              <a:off x="6549375" y="2799466"/>
              <a:ext cx="46038" cy="26988"/>
            </a:xfrm>
            <a:custGeom>
              <a:avLst/>
              <a:gdLst>
                <a:gd name="T0" fmla="*/ 2 w 7"/>
                <a:gd name="T1" fmla="*/ 3 h 4"/>
                <a:gd name="T2" fmla="*/ 0 w 7"/>
                <a:gd name="T3" fmla="*/ 4 h 4"/>
                <a:gd name="T4" fmla="*/ 0 w 7"/>
                <a:gd name="T5" fmla="*/ 4 h 4"/>
                <a:gd name="T6" fmla="*/ 1 w 7"/>
                <a:gd name="T7" fmla="*/ 3 h 4"/>
                <a:gd name="T8" fmla="*/ 1 w 7"/>
                <a:gd name="T9" fmla="*/ 3 h 4"/>
                <a:gd name="T10" fmla="*/ 2 w 7"/>
                <a:gd name="T11" fmla="*/ 3 h 4"/>
                <a:gd name="T12" fmla="*/ 3 w 7"/>
                <a:gd name="T13" fmla="*/ 2 h 4"/>
                <a:gd name="T14" fmla="*/ 2 w 7"/>
                <a:gd name="T15" fmla="*/ 2 h 4"/>
                <a:gd name="T16" fmla="*/ 4 w 7"/>
                <a:gd name="T17" fmla="*/ 2 h 4"/>
                <a:gd name="T18" fmla="*/ 5 w 7"/>
                <a:gd name="T19" fmla="*/ 1 h 4"/>
                <a:gd name="T20" fmla="*/ 5 w 7"/>
                <a:gd name="T21" fmla="*/ 1 h 4"/>
                <a:gd name="T22" fmla="*/ 5 w 7"/>
                <a:gd name="T23" fmla="*/ 1 h 4"/>
                <a:gd name="T24" fmla="*/ 5 w 7"/>
                <a:gd name="T25" fmla="*/ 1 h 4"/>
                <a:gd name="T26" fmla="*/ 5 w 7"/>
                <a:gd name="T27" fmla="*/ 1 h 4"/>
                <a:gd name="T28" fmla="*/ 5 w 7"/>
                <a:gd name="T29" fmla="*/ 1 h 4"/>
                <a:gd name="T30" fmla="*/ 5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6 w 7"/>
                <a:gd name="T41" fmla="*/ 1 h 4"/>
                <a:gd name="T42" fmla="*/ 6 w 7"/>
                <a:gd name="T43" fmla="*/ 1 h 4"/>
                <a:gd name="T44" fmla="*/ 7 w 7"/>
                <a:gd name="T45" fmla="*/ 0 h 4"/>
                <a:gd name="T46" fmla="*/ 7 w 7"/>
                <a:gd name="T47" fmla="*/ 0 h 4"/>
                <a:gd name="T48" fmla="*/ 7 w 7"/>
                <a:gd name="T49" fmla="*/ 0 h 4"/>
                <a:gd name="T50" fmla="*/ 7 w 7"/>
                <a:gd name="T51" fmla="*/ 1 h 4"/>
                <a:gd name="T52" fmla="*/ 6 w 7"/>
                <a:gd name="T53" fmla="*/ 1 h 4"/>
                <a:gd name="T54" fmla="*/ 3 w 7"/>
                <a:gd name="T55" fmla="*/ 2 h 4"/>
                <a:gd name="T56" fmla="*/ 3 w 7"/>
                <a:gd name="T57" fmla="*/ 2 h 4"/>
                <a:gd name="T58" fmla="*/ 4 w 7"/>
                <a:gd name="T59" fmla="*/ 2 h 4"/>
                <a:gd name="T60" fmla="*/ 2 w 7"/>
                <a:gd name="T61" fmla="*/ 3 h 4"/>
                <a:gd name="T62" fmla="*/ 3 w 7"/>
                <a:gd name="T63" fmla="*/ 3 h 4"/>
                <a:gd name="T64" fmla="*/ 2 w 7"/>
                <a:gd name="T6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" h="4">
                  <a:moveTo>
                    <a:pt x="2" y="3"/>
                  </a:moveTo>
                  <a:cubicBezTo>
                    <a:pt x="1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3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3" name="Freeform 16"/>
            <p:cNvSpPr/>
            <p:nvPr/>
          </p:nvSpPr>
          <p:spPr bwMode="auto">
            <a:xfrm>
              <a:off x="6582713" y="2805816"/>
              <a:ext cx="12700" cy="6350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0 h 1"/>
                <a:gd name="T10" fmla="*/ 1 w 2"/>
                <a:gd name="T11" fmla="*/ 0 h 1"/>
                <a:gd name="T12" fmla="*/ 2 w 2"/>
                <a:gd name="T13" fmla="*/ 0 h 1"/>
                <a:gd name="T14" fmla="*/ 2 w 2"/>
                <a:gd name="T15" fmla="*/ 0 h 1"/>
                <a:gd name="T16" fmla="*/ 1 w 2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 17"/>
            <p:cNvSpPr/>
            <p:nvPr/>
          </p:nvSpPr>
          <p:spPr bwMode="auto">
            <a:xfrm>
              <a:off x="6568425" y="2812166"/>
              <a:ext cx="26988" cy="6350"/>
            </a:xfrm>
            <a:custGeom>
              <a:avLst/>
              <a:gdLst>
                <a:gd name="T0" fmla="*/ 0 w 4"/>
                <a:gd name="T1" fmla="*/ 1 h 1"/>
                <a:gd name="T2" fmla="*/ 0 w 4"/>
                <a:gd name="T3" fmla="*/ 1 h 1"/>
                <a:gd name="T4" fmla="*/ 1 w 4"/>
                <a:gd name="T5" fmla="*/ 1 h 1"/>
                <a:gd name="T6" fmla="*/ 2 w 4"/>
                <a:gd name="T7" fmla="*/ 1 h 1"/>
                <a:gd name="T8" fmla="*/ 2 w 4"/>
                <a:gd name="T9" fmla="*/ 0 h 1"/>
                <a:gd name="T10" fmla="*/ 2 w 4"/>
                <a:gd name="T11" fmla="*/ 0 h 1"/>
                <a:gd name="T12" fmla="*/ 4 w 4"/>
                <a:gd name="T13" fmla="*/ 0 h 1"/>
                <a:gd name="T14" fmla="*/ 4 w 4"/>
                <a:gd name="T15" fmla="*/ 0 h 1"/>
                <a:gd name="T16" fmla="*/ 4 w 4"/>
                <a:gd name="T17" fmla="*/ 0 h 1"/>
                <a:gd name="T18" fmla="*/ 0 w 4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Freeform 18"/>
            <p:cNvSpPr/>
            <p:nvPr/>
          </p:nvSpPr>
          <p:spPr bwMode="auto">
            <a:xfrm>
              <a:off x="6541438" y="2818516"/>
              <a:ext cx="20638" cy="14288"/>
            </a:xfrm>
            <a:custGeom>
              <a:avLst/>
              <a:gdLst>
                <a:gd name="T0" fmla="*/ 2 w 3"/>
                <a:gd name="T1" fmla="*/ 2 h 2"/>
                <a:gd name="T2" fmla="*/ 1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2 w 3"/>
                <a:gd name="T11" fmla="*/ 1 h 2"/>
                <a:gd name="T12" fmla="*/ 2 w 3"/>
                <a:gd name="T13" fmla="*/ 1 h 2"/>
                <a:gd name="T14" fmla="*/ 2 w 3"/>
                <a:gd name="T15" fmla="*/ 1 h 2"/>
                <a:gd name="T16" fmla="*/ 1 w 3"/>
                <a:gd name="T17" fmla="*/ 1 h 2"/>
                <a:gd name="T18" fmla="*/ 0 w 3"/>
                <a:gd name="T19" fmla="*/ 1 h 2"/>
                <a:gd name="T20" fmla="*/ 3 w 3"/>
                <a:gd name="T21" fmla="*/ 0 h 2"/>
                <a:gd name="T22" fmla="*/ 3 w 3"/>
                <a:gd name="T23" fmla="*/ 1 h 2"/>
                <a:gd name="T24" fmla="*/ 3 w 3"/>
                <a:gd name="T25" fmla="*/ 1 h 2"/>
                <a:gd name="T26" fmla="*/ 2 w 3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2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1" y="1"/>
                    <a:pt x="3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6" name="Freeform 19"/>
            <p:cNvSpPr/>
            <p:nvPr/>
          </p:nvSpPr>
          <p:spPr bwMode="auto">
            <a:xfrm>
              <a:off x="6508100" y="2832803"/>
              <a:ext cx="26988" cy="12700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  <a:gd name="T4" fmla="*/ 0 w 4"/>
                <a:gd name="T5" fmla="*/ 2 h 2"/>
                <a:gd name="T6" fmla="*/ 0 w 4"/>
                <a:gd name="T7" fmla="*/ 2 h 2"/>
                <a:gd name="T8" fmla="*/ 2 w 4"/>
                <a:gd name="T9" fmla="*/ 1 h 2"/>
                <a:gd name="T10" fmla="*/ 3 w 4"/>
                <a:gd name="T11" fmla="*/ 1 h 2"/>
                <a:gd name="T12" fmla="*/ 3 w 4"/>
                <a:gd name="T13" fmla="*/ 1 h 2"/>
                <a:gd name="T14" fmla="*/ 3 w 4"/>
                <a:gd name="T15" fmla="*/ 1 h 2"/>
                <a:gd name="T16" fmla="*/ 3 w 4"/>
                <a:gd name="T17" fmla="*/ 1 h 2"/>
                <a:gd name="T18" fmla="*/ 4 w 4"/>
                <a:gd name="T19" fmla="*/ 0 h 2"/>
                <a:gd name="T20" fmla="*/ 4 w 4"/>
                <a:gd name="T21" fmla="*/ 1 h 2"/>
                <a:gd name="T22" fmla="*/ 4 w 4"/>
                <a:gd name="T23" fmla="*/ 1 h 2"/>
                <a:gd name="T24" fmla="*/ 4 w 4"/>
                <a:gd name="T25" fmla="*/ 1 h 2"/>
                <a:gd name="T26" fmla="*/ 2 w 4"/>
                <a:gd name="T2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0"/>
                    <a:pt x="4" y="0"/>
                  </a:cubicBezTo>
                  <a:cubicBezTo>
                    <a:pt x="4" y="0"/>
                    <a:pt x="4" y="0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Freeform 20"/>
            <p:cNvSpPr/>
            <p:nvPr/>
          </p:nvSpPr>
          <p:spPr bwMode="auto">
            <a:xfrm>
              <a:off x="6522388" y="2839153"/>
              <a:ext cx="12700" cy="6350"/>
            </a:xfrm>
            <a:custGeom>
              <a:avLst/>
              <a:gdLst>
                <a:gd name="T0" fmla="*/ 1 w 2"/>
                <a:gd name="T1" fmla="*/ 1 h 1"/>
                <a:gd name="T2" fmla="*/ 0 w 2"/>
                <a:gd name="T3" fmla="*/ 1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1 w 2"/>
                <a:gd name="T11" fmla="*/ 1 h 1"/>
                <a:gd name="T12" fmla="*/ 2 w 2"/>
                <a:gd name="T13" fmla="*/ 0 h 1"/>
                <a:gd name="T14" fmla="*/ 2 w 2"/>
                <a:gd name="T15" fmla="*/ 0 h 1"/>
                <a:gd name="T16" fmla="*/ 2 w 2"/>
                <a:gd name="T17" fmla="*/ 1 h 1"/>
                <a:gd name="T18" fmla="*/ 1 w 2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8" name="Freeform 21"/>
            <p:cNvSpPr/>
            <p:nvPr/>
          </p:nvSpPr>
          <p:spPr bwMode="auto">
            <a:xfrm>
              <a:off x="6541438" y="2832803"/>
              <a:ext cx="7938" cy="635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Freeform 22"/>
            <p:cNvSpPr/>
            <p:nvPr/>
          </p:nvSpPr>
          <p:spPr bwMode="auto">
            <a:xfrm>
              <a:off x="6535088" y="2818516"/>
              <a:ext cx="47625" cy="41275"/>
            </a:xfrm>
            <a:custGeom>
              <a:avLst/>
              <a:gdLst>
                <a:gd name="T0" fmla="*/ 1 w 7"/>
                <a:gd name="T1" fmla="*/ 6 h 6"/>
                <a:gd name="T2" fmla="*/ 1 w 7"/>
                <a:gd name="T3" fmla="*/ 5 h 6"/>
                <a:gd name="T4" fmla="*/ 1 w 7"/>
                <a:gd name="T5" fmla="*/ 4 h 6"/>
                <a:gd name="T6" fmla="*/ 1 w 7"/>
                <a:gd name="T7" fmla="*/ 4 h 6"/>
                <a:gd name="T8" fmla="*/ 1 w 7"/>
                <a:gd name="T9" fmla="*/ 3 h 6"/>
                <a:gd name="T10" fmla="*/ 3 w 7"/>
                <a:gd name="T11" fmla="*/ 2 h 6"/>
                <a:gd name="T12" fmla="*/ 4 w 7"/>
                <a:gd name="T13" fmla="*/ 2 h 6"/>
                <a:gd name="T14" fmla="*/ 4 w 7"/>
                <a:gd name="T15" fmla="*/ 1 h 6"/>
                <a:gd name="T16" fmla="*/ 7 w 7"/>
                <a:gd name="T17" fmla="*/ 0 h 6"/>
                <a:gd name="T18" fmla="*/ 6 w 7"/>
                <a:gd name="T19" fmla="*/ 0 h 6"/>
                <a:gd name="T20" fmla="*/ 5 w 7"/>
                <a:gd name="T21" fmla="*/ 1 h 6"/>
                <a:gd name="T22" fmla="*/ 2 w 7"/>
                <a:gd name="T23" fmla="*/ 3 h 6"/>
                <a:gd name="T24" fmla="*/ 2 w 7"/>
                <a:gd name="T25" fmla="*/ 3 h 6"/>
                <a:gd name="T26" fmla="*/ 2 w 7"/>
                <a:gd name="T27" fmla="*/ 5 h 6"/>
                <a:gd name="T28" fmla="*/ 1 w 7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6">
                  <a:moveTo>
                    <a:pt x="1" y="6"/>
                  </a:moveTo>
                  <a:cubicBezTo>
                    <a:pt x="1" y="6"/>
                    <a:pt x="0" y="6"/>
                    <a:pt x="1" y="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2"/>
                    <a:pt x="3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5"/>
                  </a:cubicBezTo>
                  <a:cubicBezTo>
                    <a:pt x="2" y="5"/>
                    <a:pt x="2" y="5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Freeform 23"/>
            <p:cNvSpPr/>
            <p:nvPr/>
          </p:nvSpPr>
          <p:spPr bwMode="auto">
            <a:xfrm>
              <a:off x="6601763" y="2993141"/>
              <a:ext cx="47625" cy="33338"/>
            </a:xfrm>
            <a:custGeom>
              <a:avLst/>
              <a:gdLst>
                <a:gd name="T0" fmla="*/ 7 w 7"/>
                <a:gd name="T1" fmla="*/ 3 h 5"/>
                <a:gd name="T2" fmla="*/ 5 w 7"/>
                <a:gd name="T3" fmla="*/ 4 h 5"/>
                <a:gd name="T4" fmla="*/ 5 w 7"/>
                <a:gd name="T5" fmla="*/ 4 h 5"/>
                <a:gd name="T6" fmla="*/ 4 w 7"/>
                <a:gd name="T7" fmla="*/ 4 h 5"/>
                <a:gd name="T8" fmla="*/ 3 w 7"/>
                <a:gd name="T9" fmla="*/ 5 h 5"/>
                <a:gd name="T10" fmla="*/ 1 w 7"/>
                <a:gd name="T11" fmla="*/ 4 h 5"/>
                <a:gd name="T12" fmla="*/ 1 w 7"/>
                <a:gd name="T13" fmla="*/ 3 h 5"/>
                <a:gd name="T14" fmla="*/ 0 w 7"/>
                <a:gd name="T15" fmla="*/ 3 h 5"/>
                <a:gd name="T16" fmla="*/ 0 w 7"/>
                <a:gd name="T17" fmla="*/ 2 h 5"/>
                <a:gd name="T18" fmla="*/ 2 w 7"/>
                <a:gd name="T19" fmla="*/ 0 h 5"/>
                <a:gd name="T20" fmla="*/ 3 w 7"/>
                <a:gd name="T21" fmla="*/ 1 h 5"/>
                <a:gd name="T22" fmla="*/ 3 w 7"/>
                <a:gd name="T23" fmla="*/ 1 h 5"/>
                <a:gd name="T24" fmla="*/ 5 w 7"/>
                <a:gd name="T25" fmla="*/ 2 h 5"/>
                <a:gd name="T26" fmla="*/ 6 w 7"/>
                <a:gd name="T27" fmla="*/ 2 h 5"/>
                <a:gd name="T28" fmla="*/ 7 w 7"/>
                <a:gd name="T2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5">
                  <a:moveTo>
                    <a:pt x="7" y="3"/>
                  </a:moveTo>
                  <a:cubicBezTo>
                    <a:pt x="6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7" y="3"/>
                    <a:pt x="7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Freeform 24"/>
            <p:cNvSpPr/>
            <p:nvPr/>
          </p:nvSpPr>
          <p:spPr bwMode="auto">
            <a:xfrm>
              <a:off x="6481113" y="2839153"/>
              <a:ext cx="261938" cy="166688"/>
            </a:xfrm>
            <a:custGeom>
              <a:avLst/>
              <a:gdLst>
                <a:gd name="T0" fmla="*/ 32 w 39"/>
                <a:gd name="T1" fmla="*/ 10 h 25"/>
                <a:gd name="T2" fmla="*/ 30 w 39"/>
                <a:gd name="T3" fmla="*/ 13 h 25"/>
                <a:gd name="T4" fmla="*/ 25 w 39"/>
                <a:gd name="T5" fmla="*/ 15 h 25"/>
                <a:gd name="T6" fmla="*/ 21 w 39"/>
                <a:gd name="T7" fmla="*/ 19 h 25"/>
                <a:gd name="T8" fmla="*/ 20 w 39"/>
                <a:gd name="T9" fmla="*/ 17 h 25"/>
                <a:gd name="T10" fmla="*/ 19 w 39"/>
                <a:gd name="T11" fmla="*/ 19 h 25"/>
                <a:gd name="T12" fmla="*/ 14 w 39"/>
                <a:gd name="T13" fmla="*/ 19 h 25"/>
                <a:gd name="T14" fmla="*/ 10 w 39"/>
                <a:gd name="T15" fmla="*/ 20 h 25"/>
                <a:gd name="T16" fmla="*/ 5 w 39"/>
                <a:gd name="T17" fmla="*/ 21 h 25"/>
                <a:gd name="T18" fmla="*/ 2 w 39"/>
                <a:gd name="T19" fmla="*/ 24 h 25"/>
                <a:gd name="T20" fmla="*/ 0 w 39"/>
                <a:gd name="T21" fmla="*/ 23 h 25"/>
                <a:gd name="T22" fmla="*/ 7 w 39"/>
                <a:gd name="T23" fmla="*/ 13 h 25"/>
                <a:gd name="T24" fmla="*/ 9 w 39"/>
                <a:gd name="T25" fmla="*/ 11 h 25"/>
                <a:gd name="T26" fmla="*/ 10 w 39"/>
                <a:gd name="T27" fmla="*/ 11 h 25"/>
                <a:gd name="T28" fmla="*/ 10 w 39"/>
                <a:gd name="T29" fmla="*/ 11 h 25"/>
                <a:gd name="T30" fmla="*/ 10 w 39"/>
                <a:gd name="T31" fmla="*/ 11 h 25"/>
                <a:gd name="T32" fmla="*/ 10 w 39"/>
                <a:gd name="T33" fmla="*/ 11 h 25"/>
                <a:gd name="T34" fmla="*/ 11 w 39"/>
                <a:gd name="T35" fmla="*/ 10 h 25"/>
                <a:gd name="T36" fmla="*/ 13 w 39"/>
                <a:gd name="T37" fmla="*/ 5 h 25"/>
                <a:gd name="T38" fmla="*/ 12 w 39"/>
                <a:gd name="T39" fmla="*/ 4 h 25"/>
                <a:gd name="T40" fmla="*/ 13 w 39"/>
                <a:gd name="T41" fmla="*/ 3 h 25"/>
                <a:gd name="T42" fmla="*/ 13 w 39"/>
                <a:gd name="T43" fmla="*/ 3 h 25"/>
                <a:gd name="T44" fmla="*/ 13 w 39"/>
                <a:gd name="T45" fmla="*/ 3 h 25"/>
                <a:gd name="T46" fmla="*/ 13 w 39"/>
                <a:gd name="T47" fmla="*/ 3 h 25"/>
                <a:gd name="T48" fmla="*/ 14 w 39"/>
                <a:gd name="T49" fmla="*/ 2 h 25"/>
                <a:gd name="T50" fmla="*/ 18 w 39"/>
                <a:gd name="T51" fmla="*/ 2 h 25"/>
                <a:gd name="T52" fmla="*/ 22 w 39"/>
                <a:gd name="T53" fmla="*/ 1 h 25"/>
                <a:gd name="T54" fmla="*/ 22 w 39"/>
                <a:gd name="T55" fmla="*/ 1 h 25"/>
                <a:gd name="T56" fmla="*/ 26 w 39"/>
                <a:gd name="T57" fmla="*/ 1 h 25"/>
                <a:gd name="T58" fmla="*/ 26 w 39"/>
                <a:gd name="T59" fmla="*/ 2 h 25"/>
                <a:gd name="T60" fmla="*/ 29 w 39"/>
                <a:gd name="T61" fmla="*/ 1 h 25"/>
                <a:gd name="T62" fmla="*/ 37 w 39"/>
                <a:gd name="T63" fmla="*/ 1 h 25"/>
                <a:gd name="T64" fmla="*/ 34 w 39"/>
                <a:gd name="T65" fmla="*/ 2 h 25"/>
                <a:gd name="T66" fmla="*/ 38 w 39"/>
                <a:gd name="T67" fmla="*/ 4 h 25"/>
                <a:gd name="T68" fmla="*/ 36 w 39"/>
                <a:gd name="T6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" h="25">
                  <a:moveTo>
                    <a:pt x="38" y="8"/>
                  </a:moveTo>
                  <a:cubicBezTo>
                    <a:pt x="36" y="9"/>
                    <a:pt x="34" y="9"/>
                    <a:pt x="32" y="10"/>
                  </a:cubicBezTo>
                  <a:cubicBezTo>
                    <a:pt x="30" y="11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6" y="16"/>
                    <a:pt x="25" y="14"/>
                    <a:pt x="25" y="15"/>
                  </a:cubicBezTo>
                  <a:cubicBezTo>
                    <a:pt x="23" y="16"/>
                    <a:pt x="23" y="18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8"/>
                    <a:pt x="22" y="17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cubicBezTo>
                    <a:pt x="20" y="18"/>
                    <a:pt x="20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7" y="20"/>
                    <a:pt x="16" y="19"/>
                  </a:cubicBezTo>
                  <a:cubicBezTo>
                    <a:pt x="15" y="19"/>
                    <a:pt x="15" y="19"/>
                    <a:pt x="14" y="19"/>
                  </a:cubicBezTo>
                  <a:cubicBezTo>
                    <a:pt x="13" y="19"/>
                    <a:pt x="13" y="20"/>
                    <a:pt x="11" y="20"/>
                  </a:cubicBezTo>
                  <a:cubicBezTo>
                    <a:pt x="11" y="20"/>
                    <a:pt x="11" y="20"/>
                    <a:pt x="10" y="20"/>
                  </a:cubicBezTo>
                  <a:cubicBezTo>
                    <a:pt x="10" y="19"/>
                    <a:pt x="10" y="19"/>
                    <a:pt x="8" y="20"/>
                  </a:cubicBezTo>
                  <a:cubicBezTo>
                    <a:pt x="6" y="20"/>
                    <a:pt x="6" y="23"/>
                    <a:pt x="5" y="21"/>
                  </a:cubicBezTo>
                  <a:cubicBezTo>
                    <a:pt x="5" y="21"/>
                    <a:pt x="5" y="21"/>
                    <a:pt x="4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0" y="25"/>
                    <a:pt x="1" y="24"/>
                    <a:pt x="1" y="22"/>
                  </a:cubicBezTo>
                  <a:cubicBezTo>
                    <a:pt x="1" y="22"/>
                    <a:pt x="1" y="23"/>
                    <a:pt x="0" y="23"/>
                  </a:cubicBezTo>
                  <a:cubicBezTo>
                    <a:pt x="0" y="22"/>
                    <a:pt x="1" y="18"/>
                    <a:pt x="3" y="18"/>
                  </a:cubicBezTo>
                  <a:cubicBezTo>
                    <a:pt x="3" y="16"/>
                    <a:pt x="3" y="16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9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8" y="12"/>
                    <a:pt x="8" y="13"/>
                  </a:cubicBezTo>
                  <a:cubicBezTo>
                    <a:pt x="9" y="13"/>
                    <a:pt x="11" y="11"/>
                    <a:pt x="11" y="10"/>
                  </a:cubicBezTo>
                  <a:cubicBezTo>
                    <a:pt x="10" y="10"/>
                    <a:pt x="9" y="11"/>
                    <a:pt x="8" y="11"/>
                  </a:cubicBezTo>
                  <a:cubicBezTo>
                    <a:pt x="10" y="9"/>
                    <a:pt x="16" y="7"/>
                    <a:pt x="13" y="5"/>
                  </a:cubicBezTo>
                  <a:cubicBezTo>
                    <a:pt x="13" y="4"/>
                    <a:pt x="13" y="4"/>
                    <a:pt x="14" y="3"/>
                  </a:cubicBezTo>
                  <a:cubicBezTo>
                    <a:pt x="12" y="5"/>
                    <a:pt x="12" y="5"/>
                    <a:pt x="12" y="4"/>
                  </a:cubicBezTo>
                  <a:cubicBezTo>
                    <a:pt x="12" y="4"/>
                    <a:pt x="13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5" y="2"/>
                    <a:pt x="16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9" y="2"/>
                    <a:pt x="20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6" y="0"/>
                    <a:pt x="26" y="1"/>
                    <a:pt x="26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6" y="2"/>
                    <a:pt x="26" y="2"/>
                  </a:cubicBezTo>
                  <a:cubicBezTo>
                    <a:pt x="28" y="3"/>
                    <a:pt x="29" y="0"/>
                    <a:pt x="30" y="0"/>
                  </a:cubicBezTo>
                  <a:cubicBezTo>
                    <a:pt x="30" y="1"/>
                    <a:pt x="29" y="1"/>
                    <a:pt x="29" y="1"/>
                  </a:cubicBezTo>
                  <a:cubicBezTo>
                    <a:pt x="31" y="1"/>
                    <a:pt x="32" y="0"/>
                    <a:pt x="34" y="0"/>
                  </a:cubicBezTo>
                  <a:cubicBezTo>
                    <a:pt x="35" y="0"/>
                    <a:pt x="35" y="0"/>
                    <a:pt x="37" y="1"/>
                  </a:cubicBezTo>
                  <a:cubicBezTo>
                    <a:pt x="37" y="1"/>
                    <a:pt x="37" y="1"/>
                    <a:pt x="38" y="2"/>
                  </a:cubicBezTo>
                  <a:cubicBezTo>
                    <a:pt x="37" y="2"/>
                    <a:pt x="34" y="2"/>
                    <a:pt x="34" y="2"/>
                  </a:cubicBezTo>
                  <a:cubicBezTo>
                    <a:pt x="34" y="2"/>
                    <a:pt x="34" y="3"/>
                    <a:pt x="39" y="3"/>
                  </a:cubicBezTo>
                  <a:cubicBezTo>
                    <a:pt x="39" y="3"/>
                    <a:pt x="39" y="3"/>
                    <a:pt x="38" y="4"/>
                  </a:cubicBezTo>
                  <a:cubicBezTo>
                    <a:pt x="36" y="5"/>
                    <a:pt x="34" y="7"/>
                    <a:pt x="34" y="7"/>
                  </a:cubicBezTo>
                  <a:cubicBezTo>
                    <a:pt x="35" y="8"/>
                    <a:pt x="35" y="8"/>
                    <a:pt x="36" y="7"/>
                  </a:cubicBezTo>
                  <a:cubicBezTo>
                    <a:pt x="39" y="6"/>
                    <a:pt x="38" y="7"/>
                    <a:pt x="38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 25"/>
            <p:cNvSpPr/>
            <p:nvPr/>
          </p:nvSpPr>
          <p:spPr bwMode="auto">
            <a:xfrm>
              <a:off x="6208063" y="3218566"/>
              <a:ext cx="6350" cy="47625"/>
            </a:xfrm>
            <a:custGeom>
              <a:avLst/>
              <a:gdLst>
                <a:gd name="T0" fmla="*/ 1 w 1"/>
                <a:gd name="T1" fmla="*/ 7 h 7"/>
                <a:gd name="T2" fmla="*/ 1 w 1"/>
                <a:gd name="T3" fmla="*/ 7 h 7"/>
                <a:gd name="T4" fmla="*/ 0 w 1"/>
                <a:gd name="T5" fmla="*/ 6 h 7"/>
                <a:gd name="T6" fmla="*/ 0 w 1"/>
                <a:gd name="T7" fmla="*/ 5 h 7"/>
                <a:gd name="T8" fmla="*/ 1 w 1"/>
                <a:gd name="T9" fmla="*/ 3 h 7"/>
                <a:gd name="T10" fmla="*/ 0 w 1"/>
                <a:gd name="T11" fmla="*/ 2 h 7"/>
                <a:gd name="T12" fmla="*/ 0 w 1"/>
                <a:gd name="T13" fmla="*/ 1 h 7"/>
                <a:gd name="T14" fmla="*/ 1 w 1"/>
                <a:gd name="T15" fmla="*/ 0 h 7"/>
                <a:gd name="T16" fmla="*/ 1 w 1"/>
                <a:gd name="T17" fmla="*/ 0 h 7"/>
                <a:gd name="T18" fmla="*/ 1 w 1"/>
                <a:gd name="T19" fmla="*/ 1 h 7"/>
                <a:gd name="T20" fmla="*/ 1 w 1"/>
                <a:gd name="T21" fmla="*/ 2 h 7"/>
                <a:gd name="T22" fmla="*/ 1 w 1"/>
                <a:gd name="T23" fmla="*/ 4 h 7"/>
                <a:gd name="T24" fmla="*/ 1 w 1"/>
                <a:gd name="T25" fmla="*/ 6 h 7"/>
                <a:gd name="T26" fmla="*/ 1 w 1"/>
                <a:gd name="T2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" h="7">
                  <a:moveTo>
                    <a:pt x="1" y="7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6220763" y="3212216"/>
              <a:ext cx="0" cy="14288"/>
            </a:xfrm>
            <a:custGeom>
              <a:avLst/>
              <a:gdLst>
                <a:gd name="T0" fmla="*/ 1 h 2"/>
                <a:gd name="T1" fmla="*/ 2 h 2"/>
                <a:gd name="T2" fmla="*/ 0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6201713" y="3285241"/>
              <a:ext cx="0" cy="14288"/>
            </a:xfrm>
            <a:custGeom>
              <a:avLst/>
              <a:gdLst>
                <a:gd name="T0" fmla="*/ 1 h 2"/>
                <a:gd name="T1" fmla="*/ 2 h 2"/>
                <a:gd name="T2" fmla="*/ 0 h 2"/>
                <a:gd name="T3" fmla="*/ 0 h 2"/>
                <a:gd name="T4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6220763" y="3299528"/>
              <a:ext cx="7938" cy="19050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3 h 3"/>
                <a:gd name="T4" fmla="*/ 1 w 1"/>
                <a:gd name="T5" fmla="*/ 1 h 3"/>
                <a:gd name="T6" fmla="*/ 1 w 1"/>
                <a:gd name="T7" fmla="*/ 1 h 3"/>
                <a:gd name="T8" fmla="*/ 1 w 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6208063" y="3278891"/>
              <a:ext cx="12700" cy="26988"/>
            </a:xfrm>
            <a:custGeom>
              <a:avLst/>
              <a:gdLst>
                <a:gd name="T0" fmla="*/ 2 w 2"/>
                <a:gd name="T1" fmla="*/ 4 h 4"/>
                <a:gd name="T2" fmla="*/ 1 w 2"/>
                <a:gd name="T3" fmla="*/ 4 h 4"/>
                <a:gd name="T4" fmla="*/ 1 w 2"/>
                <a:gd name="T5" fmla="*/ 4 h 4"/>
                <a:gd name="T6" fmla="*/ 1 w 2"/>
                <a:gd name="T7" fmla="*/ 3 h 4"/>
                <a:gd name="T8" fmla="*/ 1 w 2"/>
                <a:gd name="T9" fmla="*/ 3 h 4"/>
                <a:gd name="T10" fmla="*/ 1 w 2"/>
                <a:gd name="T11" fmla="*/ 2 h 4"/>
                <a:gd name="T12" fmla="*/ 0 w 2"/>
                <a:gd name="T13" fmla="*/ 1 h 4"/>
                <a:gd name="T14" fmla="*/ 1 w 2"/>
                <a:gd name="T15" fmla="*/ 0 h 4"/>
                <a:gd name="T16" fmla="*/ 2 w 2"/>
                <a:gd name="T17" fmla="*/ 0 h 4"/>
                <a:gd name="T18" fmla="*/ 2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1" y="3"/>
                    <a:pt x="1" y="4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2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6455713" y="3285241"/>
              <a:ext cx="547688" cy="654050"/>
            </a:xfrm>
            <a:custGeom>
              <a:avLst/>
              <a:gdLst>
                <a:gd name="T0" fmla="*/ 57 w 82"/>
                <a:gd name="T1" fmla="*/ 62 h 98"/>
                <a:gd name="T2" fmla="*/ 55 w 82"/>
                <a:gd name="T3" fmla="*/ 65 h 98"/>
                <a:gd name="T4" fmla="*/ 55 w 82"/>
                <a:gd name="T5" fmla="*/ 61 h 98"/>
                <a:gd name="T6" fmla="*/ 58 w 82"/>
                <a:gd name="T7" fmla="*/ 62 h 98"/>
                <a:gd name="T8" fmla="*/ 57 w 82"/>
                <a:gd name="T9" fmla="*/ 62 h 98"/>
                <a:gd name="T10" fmla="*/ 81 w 82"/>
                <a:gd name="T11" fmla="*/ 47 h 98"/>
                <a:gd name="T12" fmla="*/ 81 w 82"/>
                <a:gd name="T13" fmla="*/ 46 h 98"/>
                <a:gd name="T14" fmla="*/ 71 w 82"/>
                <a:gd name="T15" fmla="*/ 48 h 98"/>
                <a:gd name="T16" fmla="*/ 71 w 82"/>
                <a:gd name="T17" fmla="*/ 45 h 98"/>
                <a:gd name="T18" fmla="*/ 68 w 82"/>
                <a:gd name="T19" fmla="*/ 40 h 98"/>
                <a:gd name="T20" fmla="*/ 64 w 82"/>
                <a:gd name="T21" fmla="*/ 33 h 98"/>
                <a:gd name="T22" fmla="*/ 63 w 82"/>
                <a:gd name="T23" fmla="*/ 22 h 98"/>
                <a:gd name="T24" fmla="*/ 61 w 82"/>
                <a:gd name="T25" fmla="*/ 15 h 98"/>
                <a:gd name="T26" fmla="*/ 58 w 82"/>
                <a:gd name="T27" fmla="*/ 14 h 98"/>
                <a:gd name="T28" fmla="*/ 54 w 82"/>
                <a:gd name="T29" fmla="*/ 17 h 98"/>
                <a:gd name="T30" fmla="*/ 54 w 82"/>
                <a:gd name="T31" fmla="*/ 16 h 98"/>
                <a:gd name="T32" fmla="*/ 57 w 82"/>
                <a:gd name="T33" fmla="*/ 14 h 98"/>
                <a:gd name="T34" fmla="*/ 57 w 82"/>
                <a:gd name="T35" fmla="*/ 13 h 98"/>
                <a:gd name="T36" fmla="*/ 50 w 82"/>
                <a:gd name="T37" fmla="*/ 11 h 98"/>
                <a:gd name="T38" fmla="*/ 45 w 82"/>
                <a:gd name="T39" fmla="*/ 14 h 98"/>
                <a:gd name="T40" fmla="*/ 36 w 82"/>
                <a:gd name="T41" fmla="*/ 6 h 98"/>
                <a:gd name="T42" fmla="*/ 37 w 82"/>
                <a:gd name="T43" fmla="*/ 5 h 98"/>
                <a:gd name="T44" fmla="*/ 38 w 82"/>
                <a:gd name="T45" fmla="*/ 5 h 98"/>
                <a:gd name="T46" fmla="*/ 38 w 82"/>
                <a:gd name="T47" fmla="*/ 1 h 98"/>
                <a:gd name="T48" fmla="*/ 36 w 82"/>
                <a:gd name="T49" fmla="*/ 1 h 98"/>
                <a:gd name="T50" fmla="*/ 16 w 82"/>
                <a:gd name="T51" fmla="*/ 3 h 98"/>
                <a:gd name="T52" fmla="*/ 13 w 82"/>
                <a:gd name="T53" fmla="*/ 7 h 98"/>
                <a:gd name="T54" fmla="*/ 13 w 82"/>
                <a:gd name="T55" fmla="*/ 8 h 98"/>
                <a:gd name="T56" fmla="*/ 11 w 82"/>
                <a:gd name="T57" fmla="*/ 9 h 98"/>
                <a:gd name="T58" fmla="*/ 3 w 82"/>
                <a:gd name="T59" fmla="*/ 17 h 98"/>
                <a:gd name="T60" fmla="*/ 0 w 82"/>
                <a:gd name="T61" fmla="*/ 27 h 98"/>
                <a:gd name="T62" fmla="*/ 0 w 82"/>
                <a:gd name="T63" fmla="*/ 32 h 98"/>
                <a:gd name="T64" fmla="*/ 4 w 82"/>
                <a:gd name="T65" fmla="*/ 37 h 98"/>
                <a:gd name="T66" fmla="*/ 6 w 82"/>
                <a:gd name="T67" fmla="*/ 43 h 98"/>
                <a:gd name="T68" fmla="*/ 9 w 82"/>
                <a:gd name="T69" fmla="*/ 47 h 98"/>
                <a:gd name="T70" fmla="*/ 18 w 82"/>
                <a:gd name="T71" fmla="*/ 46 h 98"/>
                <a:gd name="T72" fmla="*/ 23 w 82"/>
                <a:gd name="T73" fmla="*/ 48 h 98"/>
                <a:gd name="T74" fmla="*/ 27 w 82"/>
                <a:gd name="T75" fmla="*/ 50 h 98"/>
                <a:gd name="T76" fmla="*/ 27 w 82"/>
                <a:gd name="T77" fmla="*/ 56 h 98"/>
                <a:gd name="T78" fmla="*/ 30 w 82"/>
                <a:gd name="T79" fmla="*/ 64 h 98"/>
                <a:gd name="T80" fmla="*/ 31 w 82"/>
                <a:gd name="T81" fmla="*/ 73 h 98"/>
                <a:gd name="T82" fmla="*/ 30 w 82"/>
                <a:gd name="T83" fmla="*/ 81 h 98"/>
                <a:gd name="T84" fmla="*/ 33 w 82"/>
                <a:gd name="T85" fmla="*/ 89 h 98"/>
                <a:gd name="T86" fmla="*/ 36 w 82"/>
                <a:gd name="T87" fmla="*/ 96 h 98"/>
                <a:gd name="T88" fmla="*/ 45 w 82"/>
                <a:gd name="T89" fmla="*/ 96 h 98"/>
                <a:gd name="T90" fmla="*/ 51 w 82"/>
                <a:gd name="T91" fmla="*/ 92 h 98"/>
                <a:gd name="T92" fmla="*/ 51 w 82"/>
                <a:gd name="T93" fmla="*/ 90 h 98"/>
                <a:gd name="T94" fmla="*/ 54 w 82"/>
                <a:gd name="T95" fmla="*/ 90 h 98"/>
                <a:gd name="T96" fmla="*/ 54 w 82"/>
                <a:gd name="T97" fmla="*/ 86 h 98"/>
                <a:gd name="T98" fmla="*/ 60 w 82"/>
                <a:gd name="T99" fmla="*/ 82 h 98"/>
                <a:gd name="T100" fmla="*/ 62 w 82"/>
                <a:gd name="T101" fmla="*/ 74 h 98"/>
                <a:gd name="T102" fmla="*/ 62 w 82"/>
                <a:gd name="T103" fmla="*/ 70 h 98"/>
                <a:gd name="T104" fmla="*/ 69 w 82"/>
                <a:gd name="T105" fmla="*/ 62 h 98"/>
                <a:gd name="T106" fmla="*/ 75 w 82"/>
                <a:gd name="T107" fmla="*/ 58 h 98"/>
                <a:gd name="T108" fmla="*/ 78 w 82"/>
                <a:gd name="T109" fmla="*/ 54 h 98"/>
                <a:gd name="T110" fmla="*/ 81 w 82"/>
                <a:gd name="T111" fmla="*/ 4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2" h="98">
                  <a:moveTo>
                    <a:pt x="57" y="62"/>
                  </a:moveTo>
                  <a:cubicBezTo>
                    <a:pt x="57" y="63"/>
                    <a:pt x="56" y="65"/>
                    <a:pt x="55" y="65"/>
                  </a:cubicBezTo>
                  <a:cubicBezTo>
                    <a:pt x="54" y="64"/>
                    <a:pt x="55" y="61"/>
                    <a:pt x="55" y="61"/>
                  </a:cubicBezTo>
                  <a:cubicBezTo>
                    <a:pt x="55" y="61"/>
                    <a:pt x="58" y="60"/>
                    <a:pt x="58" y="62"/>
                  </a:cubicBezTo>
                  <a:cubicBezTo>
                    <a:pt x="57" y="62"/>
                    <a:pt x="57" y="62"/>
                    <a:pt x="57" y="62"/>
                  </a:cubicBezTo>
                  <a:moveTo>
                    <a:pt x="81" y="47"/>
                  </a:moveTo>
                  <a:cubicBezTo>
                    <a:pt x="82" y="47"/>
                    <a:pt x="82" y="46"/>
                    <a:pt x="81" y="46"/>
                  </a:cubicBezTo>
                  <a:cubicBezTo>
                    <a:pt x="78" y="46"/>
                    <a:pt x="74" y="52"/>
                    <a:pt x="71" y="48"/>
                  </a:cubicBezTo>
                  <a:cubicBezTo>
                    <a:pt x="71" y="47"/>
                    <a:pt x="72" y="46"/>
                    <a:pt x="71" y="45"/>
                  </a:cubicBezTo>
                  <a:cubicBezTo>
                    <a:pt x="71" y="43"/>
                    <a:pt x="69" y="42"/>
                    <a:pt x="68" y="40"/>
                  </a:cubicBezTo>
                  <a:cubicBezTo>
                    <a:pt x="67" y="37"/>
                    <a:pt x="64" y="36"/>
                    <a:pt x="64" y="33"/>
                  </a:cubicBezTo>
                  <a:cubicBezTo>
                    <a:pt x="65" y="27"/>
                    <a:pt x="65" y="27"/>
                    <a:pt x="63" y="22"/>
                  </a:cubicBezTo>
                  <a:cubicBezTo>
                    <a:pt x="63" y="20"/>
                    <a:pt x="59" y="18"/>
                    <a:pt x="61" y="15"/>
                  </a:cubicBezTo>
                  <a:cubicBezTo>
                    <a:pt x="61" y="14"/>
                    <a:pt x="60" y="14"/>
                    <a:pt x="58" y="14"/>
                  </a:cubicBezTo>
                  <a:cubicBezTo>
                    <a:pt x="56" y="15"/>
                    <a:pt x="56" y="16"/>
                    <a:pt x="54" y="17"/>
                  </a:cubicBezTo>
                  <a:cubicBezTo>
                    <a:pt x="54" y="17"/>
                    <a:pt x="54" y="16"/>
                    <a:pt x="54" y="16"/>
                  </a:cubicBezTo>
                  <a:cubicBezTo>
                    <a:pt x="55" y="15"/>
                    <a:pt x="56" y="15"/>
                    <a:pt x="57" y="14"/>
                  </a:cubicBezTo>
                  <a:cubicBezTo>
                    <a:pt x="57" y="14"/>
                    <a:pt x="57" y="13"/>
                    <a:pt x="57" y="13"/>
                  </a:cubicBezTo>
                  <a:cubicBezTo>
                    <a:pt x="55" y="12"/>
                    <a:pt x="52" y="12"/>
                    <a:pt x="50" y="11"/>
                  </a:cubicBezTo>
                  <a:cubicBezTo>
                    <a:pt x="48" y="11"/>
                    <a:pt x="48" y="15"/>
                    <a:pt x="45" y="14"/>
                  </a:cubicBezTo>
                  <a:cubicBezTo>
                    <a:pt x="45" y="14"/>
                    <a:pt x="36" y="9"/>
                    <a:pt x="36" y="6"/>
                  </a:cubicBezTo>
                  <a:cubicBezTo>
                    <a:pt x="36" y="6"/>
                    <a:pt x="36" y="6"/>
                    <a:pt x="37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3"/>
                    <a:pt x="38" y="1"/>
                  </a:cubicBezTo>
                  <a:cubicBezTo>
                    <a:pt x="37" y="1"/>
                    <a:pt x="37" y="1"/>
                    <a:pt x="36" y="1"/>
                  </a:cubicBezTo>
                  <a:cubicBezTo>
                    <a:pt x="25" y="0"/>
                    <a:pt x="19" y="0"/>
                    <a:pt x="16" y="3"/>
                  </a:cubicBezTo>
                  <a:cubicBezTo>
                    <a:pt x="15" y="3"/>
                    <a:pt x="14" y="4"/>
                    <a:pt x="13" y="7"/>
                  </a:cubicBezTo>
                  <a:cubicBezTo>
                    <a:pt x="13" y="7"/>
                    <a:pt x="13" y="7"/>
                    <a:pt x="13" y="8"/>
                  </a:cubicBezTo>
                  <a:cubicBezTo>
                    <a:pt x="12" y="8"/>
                    <a:pt x="12" y="8"/>
                    <a:pt x="11" y="9"/>
                  </a:cubicBezTo>
                  <a:cubicBezTo>
                    <a:pt x="7" y="10"/>
                    <a:pt x="5" y="12"/>
                    <a:pt x="3" y="17"/>
                  </a:cubicBezTo>
                  <a:cubicBezTo>
                    <a:pt x="2" y="20"/>
                    <a:pt x="3" y="24"/>
                    <a:pt x="0" y="27"/>
                  </a:cubicBezTo>
                  <a:cubicBezTo>
                    <a:pt x="0" y="28"/>
                    <a:pt x="0" y="32"/>
                    <a:pt x="0" y="32"/>
                  </a:cubicBezTo>
                  <a:cubicBezTo>
                    <a:pt x="1" y="34"/>
                    <a:pt x="3" y="35"/>
                    <a:pt x="4" y="37"/>
                  </a:cubicBezTo>
                  <a:cubicBezTo>
                    <a:pt x="5" y="39"/>
                    <a:pt x="5" y="41"/>
                    <a:pt x="6" y="43"/>
                  </a:cubicBezTo>
                  <a:cubicBezTo>
                    <a:pt x="8" y="47"/>
                    <a:pt x="8" y="47"/>
                    <a:pt x="9" y="47"/>
                  </a:cubicBezTo>
                  <a:cubicBezTo>
                    <a:pt x="11" y="43"/>
                    <a:pt x="15" y="48"/>
                    <a:pt x="18" y="46"/>
                  </a:cubicBezTo>
                  <a:cubicBezTo>
                    <a:pt x="20" y="44"/>
                    <a:pt x="23" y="46"/>
                    <a:pt x="23" y="48"/>
                  </a:cubicBezTo>
                  <a:cubicBezTo>
                    <a:pt x="24" y="51"/>
                    <a:pt x="24" y="51"/>
                    <a:pt x="27" y="50"/>
                  </a:cubicBezTo>
                  <a:cubicBezTo>
                    <a:pt x="29" y="51"/>
                    <a:pt x="29" y="51"/>
                    <a:pt x="27" y="56"/>
                  </a:cubicBezTo>
                  <a:cubicBezTo>
                    <a:pt x="27" y="59"/>
                    <a:pt x="29" y="61"/>
                    <a:pt x="30" y="64"/>
                  </a:cubicBezTo>
                  <a:cubicBezTo>
                    <a:pt x="31" y="66"/>
                    <a:pt x="32" y="72"/>
                    <a:pt x="31" y="73"/>
                  </a:cubicBezTo>
                  <a:cubicBezTo>
                    <a:pt x="30" y="74"/>
                    <a:pt x="28" y="76"/>
                    <a:pt x="30" y="81"/>
                  </a:cubicBezTo>
                  <a:cubicBezTo>
                    <a:pt x="33" y="87"/>
                    <a:pt x="33" y="87"/>
                    <a:pt x="33" y="89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7" y="98"/>
                    <a:pt x="45" y="96"/>
                    <a:pt x="45" y="96"/>
                  </a:cubicBezTo>
                  <a:cubicBezTo>
                    <a:pt x="45" y="96"/>
                    <a:pt x="51" y="93"/>
                    <a:pt x="51" y="92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2" y="90"/>
                    <a:pt x="53" y="90"/>
                    <a:pt x="54" y="90"/>
                  </a:cubicBezTo>
                  <a:cubicBezTo>
                    <a:pt x="54" y="88"/>
                    <a:pt x="53" y="87"/>
                    <a:pt x="54" y="86"/>
                  </a:cubicBezTo>
                  <a:cubicBezTo>
                    <a:pt x="55" y="85"/>
                    <a:pt x="55" y="85"/>
                    <a:pt x="60" y="82"/>
                  </a:cubicBezTo>
                  <a:cubicBezTo>
                    <a:pt x="63" y="80"/>
                    <a:pt x="63" y="75"/>
                    <a:pt x="62" y="74"/>
                  </a:cubicBezTo>
                  <a:cubicBezTo>
                    <a:pt x="62" y="73"/>
                    <a:pt x="62" y="71"/>
                    <a:pt x="62" y="70"/>
                  </a:cubicBezTo>
                  <a:cubicBezTo>
                    <a:pt x="63" y="68"/>
                    <a:pt x="63" y="68"/>
                    <a:pt x="69" y="62"/>
                  </a:cubicBezTo>
                  <a:cubicBezTo>
                    <a:pt x="71" y="60"/>
                    <a:pt x="73" y="60"/>
                    <a:pt x="75" y="58"/>
                  </a:cubicBezTo>
                  <a:cubicBezTo>
                    <a:pt x="76" y="57"/>
                    <a:pt x="77" y="55"/>
                    <a:pt x="78" y="54"/>
                  </a:cubicBezTo>
                  <a:cubicBezTo>
                    <a:pt x="79" y="52"/>
                    <a:pt x="81" y="50"/>
                    <a:pt x="81" y="4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6876400" y="3805941"/>
              <a:ext cx="73025" cy="93663"/>
            </a:xfrm>
            <a:custGeom>
              <a:avLst/>
              <a:gdLst>
                <a:gd name="T0" fmla="*/ 10 w 11"/>
                <a:gd name="T1" fmla="*/ 4 h 14"/>
                <a:gd name="T2" fmla="*/ 3 w 11"/>
                <a:gd name="T3" fmla="*/ 13 h 14"/>
                <a:gd name="T4" fmla="*/ 0 w 11"/>
                <a:gd name="T5" fmla="*/ 13 h 14"/>
                <a:gd name="T6" fmla="*/ 0 w 11"/>
                <a:gd name="T7" fmla="*/ 13 h 14"/>
                <a:gd name="T8" fmla="*/ 0 w 11"/>
                <a:gd name="T9" fmla="*/ 12 h 14"/>
                <a:gd name="T10" fmla="*/ 0 w 11"/>
                <a:gd name="T11" fmla="*/ 9 h 14"/>
                <a:gd name="T12" fmla="*/ 1 w 11"/>
                <a:gd name="T13" fmla="*/ 8 h 14"/>
                <a:gd name="T14" fmla="*/ 2 w 11"/>
                <a:gd name="T15" fmla="*/ 5 h 14"/>
                <a:gd name="T16" fmla="*/ 5 w 11"/>
                <a:gd name="T17" fmla="*/ 4 h 14"/>
                <a:gd name="T18" fmla="*/ 8 w 11"/>
                <a:gd name="T19" fmla="*/ 1 h 14"/>
                <a:gd name="T20" fmla="*/ 9 w 11"/>
                <a:gd name="T21" fmla="*/ 0 h 14"/>
                <a:gd name="T22" fmla="*/ 9 w 11"/>
                <a:gd name="T23" fmla="*/ 0 h 14"/>
                <a:gd name="T24" fmla="*/ 10 w 11"/>
                <a:gd name="T25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4">
                  <a:moveTo>
                    <a:pt x="10" y="4"/>
                  </a:moveTo>
                  <a:cubicBezTo>
                    <a:pt x="9" y="5"/>
                    <a:pt x="4" y="12"/>
                    <a:pt x="3" y="13"/>
                  </a:cubicBezTo>
                  <a:cubicBezTo>
                    <a:pt x="2" y="14"/>
                    <a:pt x="0" y="14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2" y="7"/>
                    <a:pt x="1" y="6"/>
                    <a:pt x="2" y="5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7" y="3"/>
                    <a:pt x="7" y="2"/>
                    <a:pt x="8" y="1"/>
                  </a:cubicBezTo>
                  <a:cubicBezTo>
                    <a:pt x="8" y="1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0" y="3"/>
                    <a:pt x="10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7209775" y="3612266"/>
              <a:ext cx="14288" cy="46038"/>
            </a:xfrm>
            <a:custGeom>
              <a:avLst/>
              <a:gdLst>
                <a:gd name="T0" fmla="*/ 2 w 2"/>
                <a:gd name="T1" fmla="*/ 3 h 7"/>
                <a:gd name="T2" fmla="*/ 0 w 2"/>
                <a:gd name="T3" fmla="*/ 6 h 7"/>
                <a:gd name="T4" fmla="*/ 2 w 2"/>
                <a:gd name="T5" fmla="*/ 0 h 7"/>
                <a:gd name="T6" fmla="*/ 2 w 2"/>
                <a:gd name="T7" fmla="*/ 0 h 7"/>
                <a:gd name="T8" fmla="*/ 2 w 2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7">
                  <a:moveTo>
                    <a:pt x="2" y="3"/>
                  </a:moveTo>
                  <a:cubicBezTo>
                    <a:pt x="2" y="5"/>
                    <a:pt x="0" y="7"/>
                    <a:pt x="0" y="6"/>
                  </a:cubicBezTo>
                  <a:cubicBezTo>
                    <a:pt x="0" y="6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2"/>
                    <a:pt x="2" y="3"/>
                    <a:pt x="2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6689075" y="3259841"/>
              <a:ext cx="20638" cy="19050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2 h 3"/>
                <a:gd name="T4" fmla="*/ 2 w 3"/>
                <a:gd name="T5" fmla="*/ 0 h 3"/>
                <a:gd name="T6" fmla="*/ 3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1" y="3"/>
                    <a:pt x="1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6655738" y="3259841"/>
              <a:ext cx="6350" cy="635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6722413" y="3285241"/>
              <a:ext cx="20638" cy="26988"/>
            </a:xfrm>
            <a:custGeom>
              <a:avLst/>
              <a:gdLst>
                <a:gd name="T0" fmla="*/ 3 w 3"/>
                <a:gd name="T1" fmla="*/ 3 h 4"/>
                <a:gd name="T2" fmla="*/ 2 w 3"/>
                <a:gd name="T3" fmla="*/ 4 h 4"/>
                <a:gd name="T4" fmla="*/ 2 w 3"/>
                <a:gd name="T5" fmla="*/ 3 h 4"/>
                <a:gd name="T6" fmla="*/ 1 w 3"/>
                <a:gd name="T7" fmla="*/ 2 h 4"/>
                <a:gd name="T8" fmla="*/ 0 w 3"/>
                <a:gd name="T9" fmla="*/ 2 h 4"/>
                <a:gd name="T10" fmla="*/ 0 w 3"/>
                <a:gd name="T11" fmla="*/ 1 h 4"/>
                <a:gd name="T12" fmla="*/ 1 w 3"/>
                <a:gd name="T13" fmla="*/ 1 h 4"/>
                <a:gd name="T14" fmla="*/ 2 w 3"/>
                <a:gd name="T15" fmla="*/ 1 h 4"/>
                <a:gd name="T16" fmla="*/ 3 w 3"/>
                <a:gd name="T17" fmla="*/ 1 h 4"/>
                <a:gd name="T18" fmla="*/ 3 w 3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3" y="3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0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3"/>
                    <a:pt x="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6616050" y="3105853"/>
              <a:ext cx="39688" cy="33338"/>
            </a:xfrm>
            <a:custGeom>
              <a:avLst/>
              <a:gdLst>
                <a:gd name="T0" fmla="*/ 4 w 6"/>
                <a:gd name="T1" fmla="*/ 3 h 5"/>
                <a:gd name="T2" fmla="*/ 2 w 6"/>
                <a:gd name="T3" fmla="*/ 4 h 5"/>
                <a:gd name="T4" fmla="*/ 0 w 6"/>
                <a:gd name="T5" fmla="*/ 4 h 5"/>
                <a:gd name="T6" fmla="*/ 0 w 6"/>
                <a:gd name="T7" fmla="*/ 3 h 5"/>
                <a:gd name="T8" fmla="*/ 0 w 6"/>
                <a:gd name="T9" fmla="*/ 3 h 5"/>
                <a:gd name="T10" fmla="*/ 1 w 6"/>
                <a:gd name="T11" fmla="*/ 2 h 5"/>
                <a:gd name="T12" fmla="*/ 1 w 6"/>
                <a:gd name="T13" fmla="*/ 1 h 5"/>
                <a:gd name="T14" fmla="*/ 1 w 6"/>
                <a:gd name="T15" fmla="*/ 0 h 5"/>
                <a:gd name="T16" fmla="*/ 2 w 6"/>
                <a:gd name="T17" fmla="*/ 0 h 5"/>
                <a:gd name="T18" fmla="*/ 4 w 6"/>
                <a:gd name="T19" fmla="*/ 0 h 5"/>
                <a:gd name="T20" fmla="*/ 4 w 6"/>
                <a:gd name="T21" fmla="*/ 0 h 5"/>
                <a:gd name="T22" fmla="*/ 4 w 6"/>
                <a:gd name="T2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4" y="3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5"/>
                    <a:pt x="0" y="5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1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4" y="2"/>
                    <a:pt x="4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6635100" y="3078866"/>
              <a:ext cx="53975" cy="80963"/>
            </a:xfrm>
            <a:custGeom>
              <a:avLst/>
              <a:gdLst>
                <a:gd name="T0" fmla="*/ 7 w 8"/>
                <a:gd name="T1" fmla="*/ 11 h 12"/>
                <a:gd name="T2" fmla="*/ 6 w 8"/>
                <a:gd name="T3" fmla="*/ 12 h 12"/>
                <a:gd name="T4" fmla="*/ 3 w 8"/>
                <a:gd name="T5" fmla="*/ 11 h 12"/>
                <a:gd name="T6" fmla="*/ 1 w 8"/>
                <a:gd name="T7" fmla="*/ 11 h 12"/>
                <a:gd name="T8" fmla="*/ 1 w 8"/>
                <a:gd name="T9" fmla="*/ 11 h 12"/>
                <a:gd name="T10" fmla="*/ 2 w 8"/>
                <a:gd name="T11" fmla="*/ 10 h 12"/>
                <a:gd name="T12" fmla="*/ 0 w 8"/>
                <a:gd name="T13" fmla="*/ 9 h 12"/>
                <a:gd name="T14" fmla="*/ 2 w 8"/>
                <a:gd name="T15" fmla="*/ 8 h 12"/>
                <a:gd name="T16" fmla="*/ 4 w 8"/>
                <a:gd name="T17" fmla="*/ 7 h 12"/>
                <a:gd name="T18" fmla="*/ 3 w 8"/>
                <a:gd name="T19" fmla="*/ 6 h 12"/>
                <a:gd name="T20" fmla="*/ 2 w 8"/>
                <a:gd name="T21" fmla="*/ 2 h 12"/>
                <a:gd name="T22" fmla="*/ 3 w 8"/>
                <a:gd name="T23" fmla="*/ 1 h 12"/>
                <a:gd name="T24" fmla="*/ 3 w 8"/>
                <a:gd name="T25" fmla="*/ 1 h 12"/>
                <a:gd name="T26" fmla="*/ 4 w 8"/>
                <a:gd name="T27" fmla="*/ 1 h 12"/>
                <a:gd name="T28" fmla="*/ 6 w 8"/>
                <a:gd name="T29" fmla="*/ 0 h 12"/>
                <a:gd name="T30" fmla="*/ 6 w 8"/>
                <a:gd name="T31" fmla="*/ 0 h 12"/>
                <a:gd name="T32" fmla="*/ 6 w 8"/>
                <a:gd name="T33" fmla="*/ 0 h 12"/>
                <a:gd name="T34" fmla="*/ 6 w 8"/>
                <a:gd name="T35" fmla="*/ 1 h 12"/>
                <a:gd name="T36" fmla="*/ 7 w 8"/>
                <a:gd name="T37" fmla="*/ 1 h 12"/>
                <a:gd name="T38" fmla="*/ 8 w 8"/>
                <a:gd name="T39" fmla="*/ 2 h 12"/>
                <a:gd name="T40" fmla="*/ 7 w 8"/>
                <a:gd name="T41" fmla="*/ 3 h 12"/>
                <a:gd name="T42" fmla="*/ 6 w 8"/>
                <a:gd name="T43" fmla="*/ 4 h 12"/>
                <a:gd name="T44" fmla="*/ 7 w 8"/>
                <a:gd name="T45" fmla="*/ 6 h 12"/>
                <a:gd name="T46" fmla="*/ 7 w 8"/>
                <a:gd name="T4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12">
                  <a:moveTo>
                    <a:pt x="7" y="11"/>
                  </a:moveTo>
                  <a:cubicBezTo>
                    <a:pt x="7" y="11"/>
                    <a:pt x="6" y="12"/>
                    <a:pt x="6" y="12"/>
                  </a:cubicBezTo>
                  <a:cubicBezTo>
                    <a:pt x="4" y="12"/>
                    <a:pt x="4" y="11"/>
                    <a:pt x="3" y="11"/>
                  </a:cubicBezTo>
                  <a:cubicBezTo>
                    <a:pt x="2" y="11"/>
                    <a:pt x="2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2" y="10"/>
                  </a:cubicBezTo>
                  <a:cubicBezTo>
                    <a:pt x="1" y="10"/>
                    <a:pt x="0" y="10"/>
                    <a:pt x="0" y="9"/>
                  </a:cubicBezTo>
                  <a:cubicBezTo>
                    <a:pt x="0" y="9"/>
                    <a:pt x="1" y="9"/>
                    <a:pt x="2" y="8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4" y="6"/>
                    <a:pt x="4" y="6"/>
                    <a:pt x="3" y="6"/>
                  </a:cubicBezTo>
                  <a:cubicBezTo>
                    <a:pt x="2" y="4"/>
                    <a:pt x="2" y="2"/>
                    <a:pt x="2" y="2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8" y="2"/>
                    <a:pt x="8" y="3"/>
                    <a:pt x="7" y="3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4"/>
                    <a:pt x="6" y="4"/>
                    <a:pt x="7" y="6"/>
                  </a:cubicBezTo>
                  <a:cubicBezTo>
                    <a:pt x="7" y="8"/>
                    <a:pt x="8" y="9"/>
                    <a:pt x="7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6562075" y="2926465"/>
              <a:ext cx="874713" cy="706438"/>
            </a:xfrm>
            <a:custGeom>
              <a:avLst/>
              <a:gdLst>
                <a:gd name="T0" fmla="*/ 47 w 131"/>
                <a:gd name="T1" fmla="*/ 53 h 106"/>
                <a:gd name="T2" fmla="*/ 42 w 131"/>
                <a:gd name="T3" fmla="*/ 54 h 106"/>
                <a:gd name="T4" fmla="*/ 46 w 131"/>
                <a:gd name="T5" fmla="*/ 46 h 106"/>
                <a:gd name="T6" fmla="*/ 51 w 131"/>
                <a:gd name="T7" fmla="*/ 48 h 106"/>
                <a:gd name="T8" fmla="*/ 57 w 131"/>
                <a:gd name="T9" fmla="*/ 52 h 106"/>
                <a:gd name="T10" fmla="*/ 68 w 131"/>
                <a:gd name="T11" fmla="*/ 50 h 106"/>
                <a:gd name="T12" fmla="*/ 71 w 131"/>
                <a:gd name="T13" fmla="*/ 55 h 106"/>
                <a:gd name="T14" fmla="*/ 69 w 131"/>
                <a:gd name="T15" fmla="*/ 63 h 106"/>
                <a:gd name="T16" fmla="*/ 66 w 131"/>
                <a:gd name="T17" fmla="*/ 55 h 106"/>
                <a:gd name="T18" fmla="*/ 69 w 131"/>
                <a:gd name="T19" fmla="*/ 46 h 106"/>
                <a:gd name="T20" fmla="*/ 50 w 131"/>
                <a:gd name="T21" fmla="*/ 28 h 106"/>
                <a:gd name="T22" fmla="*/ 103 w 131"/>
                <a:gd name="T23" fmla="*/ 0 h 106"/>
                <a:gd name="T24" fmla="*/ 105 w 131"/>
                <a:gd name="T25" fmla="*/ 4 h 106"/>
                <a:gd name="T26" fmla="*/ 99 w 131"/>
                <a:gd name="T27" fmla="*/ 2 h 106"/>
                <a:gd name="T28" fmla="*/ 104 w 131"/>
                <a:gd name="T29" fmla="*/ 8 h 106"/>
                <a:gd name="T30" fmla="*/ 93 w 131"/>
                <a:gd name="T31" fmla="*/ 5 h 106"/>
                <a:gd name="T32" fmla="*/ 90 w 131"/>
                <a:gd name="T33" fmla="*/ 7 h 106"/>
                <a:gd name="T34" fmla="*/ 87 w 131"/>
                <a:gd name="T35" fmla="*/ 16 h 106"/>
                <a:gd name="T36" fmla="*/ 82 w 131"/>
                <a:gd name="T37" fmla="*/ 15 h 106"/>
                <a:gd name="T38" fmla="*/ 85 w 131"/>
                <a:gd name="T39" fmla="*/ 18 h 106"/>
                <a:gd name="T40" fmla="*/ 82 w 131"/>
                <a:gd name="T41" fmla="*/ 21 h 106"/>
                <a:gd name="T42" fmla="*/ 72 w 131"/>
                <a:gd name="T43" fmla="*/ 17 h 106"/>
                <a:gd name="T44" fmla="*/ 66 w 131"/>
                <a:gd name="T45" fmla="*/ 18 h 106"/>
                <a:gd name="T46" fmla="*/ 62 w 131"/>
                <a:gd name="T47" fmla="*/ 18 h 106"/>
                <a:gd name="T48" fmla="*/ 57 w 131"/>
                <a:gd name="T49" fmla="*/ 21 h 106"/>
                <a:gd name="T50" fmla="*/ 53 w 131"/>
                <a:gd name="T51" fmla="*/ 23 h 106"/>
                <a:gd name="T52" fmla="*/ 45 w 131"/>
                <a:gd name="T53" fmla="*/ 12 h 106"/>
                <a:gd name="T54" fmla="*/ 30 w 131"/>
                <a:gd name="T55" fmla="*/ 31 h 106"/>
                <a:gd name="T56" fmla="*/ 44 w 131"/>
                <a:gd name="T57" fmla="*/ 20 h 106"/>
                <a:gd name="T58" fmla="*/ 41 w 131"/>
                <a:gd name="T59" fmla="*/ 28 h 106"/>
                <a:gd name="T60" fmla="*/ 37 w 131"/>
                <a:gd name="T61" fmla="*/ 34 h 106"/>
                <a:gd name="T62" fmla="*/ 29 w 131"/>
                <a:gd name="T63" fmla="*/ 32 h 106"/>
                <a:gd name="T64" fmla="*/ 29 w 131"/>
                <a:gd name="T65" fmla="*/ 32 h 106"/>
                <a:gd name="T66" fmla="*/ 26 w 131"/>
                <a:gd name="T67" fmla="*/ 32 h 106"/>
                <a:gd name="T68" fmla="*/ 10 w 131"/>
                <a:gd name="T69" fmla="*/ 44 h 106"/>
                <a:gd name="T70" fmla="*/ 5 w 131"/>
                <a:gd name="T71" fmla="*/ 53 h 106"/>
                <a:gd name="T72" fmla="*/ 29 w 131"/>
                <a:gd name="T73" fmla="*/ 57 h 106"/>
                <a:gd name="T74" fmla="*/ 26 w 131"/>
                <a:gd name="T75" fmla="*/ 45 h 106"/>
                <a:gd name="T76" fmla="*/ 39 w 131"/>
                <a:gd name="T77" fmla="*/ 53 h 106"/>
                <a:gd name="T78" fmla="*/ 45 w 131"/>
                <a:gd name="T79" fmla="*/ 74 h 106"/>
                <a:gd name="T80" fmla="*/ 73 w 131"/>
                <a:gd name="T81" fmla="*/ 79 h 106"/>
                <a:gd name="T82" fmla="*/ 85 w 131"/>
                <a:gd name="T83" fmla="*/ 79 h 106"/>
                <a:gd name="T84" fmla="*/ 95 w 131"/>
                <a:gd name="T85" fmla="*/ 106 h 106"/>
                <a:gd name="T86" fmla="*/ 110 w 131"/>
                <a:gd name="T87" fmla="*/ 82 h 106"/>
                <a:gd name="T88" fmla="*/ 115 w 131"/>
                <a:gd name="T89" fmla="*/ 99 h 106"/>
                <a:gd name="T90" fmla="*/ 123 w 131"/>
                <a:gd name="T91" fmla="*/ 79 h 106"/>
                <a:gd name="T92" fmla="*/ 125 w 131"/>
                <a:gd name="T93" fmla="*/ 53 h 106"/>
                <a:gd name="T94" fmla="*/ 126 w 131"/>
                <a:gd name="T95" fmla="*/ 48 h 106"/>
                <a:gd name="T96" fmla="*/ 127 w 131"/>
                <a:gd name="T97" fmla="*/ 49 h 106"/>
                <a:gd name="T98" fmla="*/ 121 w 131"/>
                <a:gd name="T99" fmla="*/ 26 h 106"/>
                <a:gd name="T100" fmla="*/ 113 w 131"/>
                <a:gd name="T101" fmla="*/ 11 h 106"/>
                <a:gd name="T102" fmla="*/ 118 w 131"/>
                <a:gd name="T103" fmla="*/ 17 h 106"/>
                <a:gd name="T104" fmla="*/ 89 w 131"/>
                <a:gd name="T105" fmla="*/ 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1" h="106">
                  <a:moveTo>
                    <a:pt x="58" y="54"/>
                  </a:moveTo>
                  <a:cubicBezTo>
                    <a:pt x="57" y="55"/>
                    <a:pt x="54" y="56"/>
                    <a:pt x="52" y="54"/>
                  </a:cubicBezTo>
                  <a:cubicBezTo>
                    <a:pt x="51" y="54"/>
                    <a:pt x="50" y="53"/>
                    <a:pt x="49" y="53"/>
                  </a:cubicBezTo>
                  <a:cubicBezTo>
                    <a:pt x="48" y="53"/>
                    <a:pt x="47" y="53"/>
                    <a:pt x="47" y="53"/>
                  </a:cubicBezTo>
                  <a:cubicBezTo>
                    <a:pt x="47" y="54"/>
                    <a:pt x="47" y="54"/>
                    <a:pt x="46" y="54"/>
                  </a:cubicBezTo>
                  <a:cubicBezTo>
                    <a:pt x="46" y="54"/>
                    <a:pt x="45" y="54"/>
                    <a:pt x="44" y="54"/>
                  </a:cubicBezTo>
                  <a:cubicBezTo>
                    <a:pt x="43" y="54"/>
                    <a:pt x="43" y="54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2"/>
                    <a:pt x="42" y="52"/>
                    <a:pt x="42" y="52"/>
                  </a:cubicBezTo>
                  <a:cubicBezTo>
                    <a:pt x="42" y="51"/>
                    <a:pt x="42" y="51"/>
                    <a:pt x="43" y="50"/>
                  </a:cubicBezTo>
                  <a:cubicBezTo>
                    <a:pt x="43" y="49"/>
                    <a:pt x="44" y="49"/>
                    <a:pt x="45" y="48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5"/>
                    <a:pt x="48" y="46"/>
                    <a:pt x="48" y="47"/>
                  </a:cubicBezTo>
                  <a:cubicBezTo>
                    <a:pt x="48" y="47"/>
                    <a:pt x="49" y="49"/>
                    <a:pt x="49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9"/>
                    <a:pt x="51" y="49"/>
                    <a:pt x="51" y="48"/>
                  </a:cubicBezTo>
                  <a:cubicBezTo>
                    <a:pt x="52" y="46"/>
                    <a:pt x="54" y="47"/>
                    <a:pt x="54" y="47"/>
                  </a:cubicBezTo>
                  <a:cubicBezTo>
                    <a:pt x="54" y="47"/>
                    <a:pt x="54" y="47"/>
                    <a:pt x="53" y="48"/>
                  </a:cubicBezTo>
                  <a:cubicBezTo>
                    <a:pt x="52" y="48"/>
                    <a:pt x="53" y="49"/>
                    <a:pt x="53" y="49"/>
                  </a:cubicBezTo>
                  <a:cubicBezTo>
                    <a:pt x="55" y="50"/>
                    <a:pt x="57" y="52"/>
                    <a:pt x="57" y="52"/>
                  </a:cubicBezTo>
                  <a:cubicBezTo>
                    <a:pt x="58" y="53"/>
                    <a:pt x="58" y="54"/>
                    <a:pt x="58" y="54"/>
                  </a:cubicBezTo>
                  <a:moveTo>
                    <a:pt x="72" y="50"/>
                  </a:moveTo>
                  <a:cubicBezTo>
                    <a:pt x="72" y="50"/>
                    <a:pt x="70" y="50"/>
                    <a:pt x="69" y="50"/>
                  </a:cubicBezTo>
                  <a:cubicBezTo>
                    <a:pt x="69" y="49"/>
                    <a:pt x="68" y="49"/>
                    <a:pt x="68" y="50"/>
                  </a:cubicBezTo>
                  <a:cubicBezTo>
                    <a:pt x="68" y="50"/>
                    <a:pt x="67" y="52"/>
                    <a:pt x="68" y="52"/>
                  </a:cubicBezTo>
                  <a:cubicBezTo>
                    <a:pt x="68" y="52"/>
                    <a:pt x="69" y="52"/>
                    <a:pt x="69" y="53"/>
                  </a:cubicBezTo>
                  <a:cubicBezTo>
                    <a:pt x="70" y="54"/>
                    <a:pt x="70" y="54"/>
                    <a:pt x="70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56"/>
                    <a:pt x="70" y="56"/>
                    <a:pt x="70" y="57"/>
                  </a:cubicBezTo>
                  <a:cubicBezTo>
                    <a:pt x="70" y="57"/>
                    <a:pt x="70" y="57"/>
                    <a:pt x="71" y="58"/>
                  </a:cubicBezTo>
                  <a:cubicBezTo>
                    <a:pt x="71" y="58"/>
                    <a:pt x="72" y="62"/>
                    <a:pt x="72" y="62"/>
                  </a:cubicBezTo>
                  <a:cubicBezTo>
                    <a:pt x="71" y="63"/>
                    <a:pt x="69" y="63"/>
                    <a:pt x="69" y="63"/>
                  </a:cubicBezTo>
                  <a:cubicBezTo>
                    <a:pt x="65" y="62"/>
                    <a:pt x="65" y="61"/>
                    <a:pt x="65" y="60"/>
                  </a:cubicBezTo>
                  <a:cubicBezTo>
                    <a:pt x="65" y="60"/>
                    <a:pt x="65" y="58"/>
                    <a:pt x="65" y="58"/>
                  </a:cubicBezTo>
                  <a:cubicBezTo>
                    <a:pt x="67" y="58"/>
                    <a:pt x="68" y="56"/>
                    <a:pt x="68" y="56"/>
                  </a:cubicBezTo>
                  <a:cubicBezTo>
                    <a:pt x="67" y="55"/>
                    <a:pt x="66" y="55"/>
                    <a:pt x="66" y="55"/>
                  </a:cubicBezTo>
                  <a:cubicBezTo>
                    <a:pt x="65" y="54"/>
                    <a:pt x="63" y="51"/>
                    <a:pt x="63" y="50"/>
                  </a:cubicBezTo>
                  <a:cubicBezTo>
                    <a:pt x="63" y="49"/>
                    <a:pt x="64" y="48"/>
                    <a:pt x="64" y="48"/>
                  </a:cubicBezTo>
                  <a:cubicBezTo>
                    <a:pt x="65" y="47"/>
                    <a:pt x="65" y="48"/>
                    <a:pt x="66" y="48"/>
                  </a:cubicBezTo>
                  <a:cubicBezTo>
                    <a:pt x="67" y="48"/>
                    <a:pt x="68" y="46"/>
                    <a:pt x="69" y="46"/>
                  </a:cubicBezTo>
                  <a:cubicBezTo>
                    <a:pt x="69" y="46"/>
                    <a:pt x="70" y="47"/>
                    <a:pt x="71" y="47"/>
                  </a:cubicBezTo>
                  <a:cubicBezTo>
                    <a:pt x="71" y="47"/>
                    <a:pt x="72" y="49"/>
                    <a:pt x="72" y="50"/>
                  </a:cubicBezTo>
                  <a:moveTo>
                    <a:pt x="50" y="27"/>
                  </a:moveTo>
                  <a:cubicBezTo>
                    <a:pt x="50" y="27"/>
                    <a:pt x="50" y="28"/>
                    <a:pt x="50" y="28"/>
                  </a:cubicBezTo>
                  <a:cubicBezTo>
                    <a:pt x="48" y="27"/>
                    <a:pt x="48" y="26"/>
                    <a:pt x="48" y="26"/>
                  </a:cubicBezTo>
                  <a:cubicBezTo>
                    <a:pt x="49" y="25"/>
                    <a:pt x="50" y="27"/>
                    <a:pt x="50" y="27"/>
                  </a:cubicBezTo>
                  <a:moveTo>
                    <a:pt x="112" y="10"/>
                  </a:moveTo>
                  <a:cubicBezTo>
                    <a:pt x="107" y="3"/>
                    <a:pt x="106" y="3"/>
                    <a:pt x="103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1"/>
                    <a:pt x="104" y="1"/>
                    <a:pt x="105" y="3"/>
                  </a:cubicBezTo>
                  <a:cubicBezTo>
                    <a:pt x="105" y="3"/>
                    <a:pt x="105" y="2"/>
                    <a:pt x="105" y="2"/>
                  </a:cubicBezTo>
                  <a:cubicBezTo>
                    <a:pt x="105" y="3"/>
                    <a:pt x="105" y="3"/>
                    <a:pt x="105" y="4"/>
                  </a:cubicBezTo>
                  <a:cubicBezTo>
                    <a:pt x="104" y="3"/>
                    <a:pt x="104" y="3"/>
                    <a:pt x="103" y="3"/>
                  </a:cubicBezTo>
                  <a:cubicBezTo>
                    <a:pt x="103" y="3"/>
                    <a:pt x="103" y="3"/>
                    <a:pt x="103" y="4"/>
                  </a:cubicBezTo>
                  <a:cubicBezTo>
                    <a:pt x="102" y="3"/>
                    <a:pt x="101" y="1"/>
                    <a:pt x="99" y="1"/>
                  </a:cubicBezTo>
                  <a:cubicBezTo>
                    <a:pt x="99" y="1"/>
                    <a:pt x="99" y="1"/>
                    <a:pt x="99" y="2"/>
                  </a:cubicBezTo>
                  <a:cubicBezTo>
                    <a:pt x="99" y="2"/>
                    <a:pt x="99" y="1"/>
                    <a:pt x="99" y="1"/>
                  </a:cubicBezTo>
                  <a:cubicBezTo>
                    <a:pt x="100" y="3"/>
                    <a:pt x="104" y="3"/>
                    <a:pt x="104" y="7"/>
                  </a:cubicBezTo>
                  <a:cubicBezTo>
                    <a:pt x="104" y="7"/>
                    <a:pt x="103" y="7"/>
                    <a:pt x="103" y="7"/>
                  </a:cubicBezTo>
                  <a:cubicBezTo>
                    <a:pt x="103" y="7"/>
                    <a:pt x="104" y="8"/>
                    <a:pt x="104" y="8"/>
                  </a:cubicBezTo>
                  <a:cubicBezTo>
                    <a:pt x="104" y="8"/>
                    <a:pt x="104" y="8"/>
                    <a:pt x="101" y="5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6"/>
                    <a:pt x="100" y="6"/>
                    <a:pt x="100" y="8"/>
                  </a:cubicBezTo>
                  <a:cubicBezTo>
                    <a:pt x="98" y="7"/>
                    <a:pt x="96" y="5"/>
                    <a:pt x="93" y="5"/>
                  </a:cubicBezTo>
                  <a:cubicBezTo>
                    <a:pt x="93" y="5"/>
                    <a:pt x="92" y="5"/>
                    <a:pt x="92" y="6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90" y="6"/>
                    <a:pt x="90" y="6"/>
                    <a:pt x="90" y="7"/>
                  </a:cubicBezTo>
                  <a:cubicBezTo>
                    <a:pt x="89" y="7"/>
                    <a:pt x="89" y="7"/>
                    <a:pt x="87" y="6"/>
                  </a:cubicBezTo>
                  <a:cubicBezTo>
                    <a:pt x="87" y="7"/>
                    <a:pt x="88" y="7"/>
                    <a:pt x="88" y="8"/>
                  </a:cubicBezTo>
                  <a:cubicBezTo>
                    <a:pt x="86" y="9"/>
                    <a:pt x="85" y="11"/>
                    <a:pt x="83" y="12"/>
                  </a:cubicBezTo>
                  <a:cubicBezTo>
                    <a:pt x="84" y="13"/>
                    <a:pt x="86" y="14"/>
                    <a:pt x="87" y="16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4" y="13"/>
                    <a:pt x="82" y="12"/>
                    <a:pt x="82" y="12"/>
                  </a:cubicBezTo>
                  <a:cubicBezTo>
                    <a:pt x="82" y="13"/>
                    <a:pt x="82" y="13"/>
                    <a:pt x="83" y="15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2" y="14"/>
                    <a:pt x="82" y="14"/>
                    <a:pt x="81" y="13"/>
                  </a:cubicBezTo>
                  <a:cubicBezTo>
                    <a:pt x="80" y="14"/>
                    <a:pt x="80" y="14"/>
                    <a:pt x="82" y="18"/>
                  </a:cubicBezTo>
                  <a:cubicBezTo>
                    <a:pt x="83" y="16"/>
                    <a:pt x="83" y="16"/>
                    <a:pt x="84" y="16"/>
                  </a:cubicBezTo>
                  <a:cubicBezTo>
                    <a:pt x="85" y="17"/>
                    <a:pt x="85" y="18"/>
                    <a:pt x="85" y="18"/>
                  </a:cubicBezTo>
                  <a:cubicBezTo>
                    <a:pt x="85" y="18"/>
                    <a:pt x="85" y="19"/>
                    <a:pt x="85" y="19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8"/>
                    <a:pt x="83" y="18"/>
                    <a:pt x="83" y="18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1" y="21"/>
                    <a:pt x="81" y="21"/>
                  </a:cubicBezTo>
                  <a:cubicBezTo>
                    <a:pt x="83" y="14"/>
                    <a:pt x="77" y="12"/>
                    <a:pt x="77" y="12"/>
                  </a:cubicBezTo>
                  <a:cubicBezTo>
                    <a:pt x="76" y="14"/>
                    <a:pt x="76" y="14"/>
                    <a:pt x="79" y="18"/>
                  </a:cubicBezTo>
                  <a:cubicBezTo>
                    <a:pt x="76" y="18"/>
                    <a:pt x="75" y="16"/>
                    <a:pt x="72" y="17"/>
                  </a:cubicBezTo>
                  <a:cubicBezTo>
                    <a:pt x="72" y="17"/>
                    <a:pt x="72" y="18"/>
                    <a:pt x="72" y="18"/>
                  </a:cubicBezTo>
                  <a:cubicBezTo>
                    <a:pt x="71" y="18"/>
                    <a:pt x="71" y="18"/>
                    <a:pt x="70" y="18"/>
                  </a:cubicBezTo>
                  <a:cubicBezTo>
                    <a:pt x="69" y="18"/>
                    <a:pt x="69" y="18"/>
                    <a:pt x="68" y="18"/>
                  </a:cubicBezTo>
                  <a:cubicBezTo>
                    <a:pt x="68" y="18"/>
                    <a:pt x="68" y="18"/>
                    <a:pt x="66" y="18"/>
                  </a:cubicBezTo>
                  <a:cubicBezTo>
                    <a:pt x="65" y="19"/>
                    <a:pt x="65" y="19"/>
                    <a:pt x="62" y="19"/>
                  </a:cubicBezTo>
                  <a:cubicBezTo>
                    <a:pt x="62" y="19"/>
                    <a:pt x="62" y="20"/>
                    <a:pt x="62" y="20"/>
                  </a:cubicBezTo>
                  <a:cubicBezTo>
                    <a:pt x="62" y="20"/>
                    <a:pt x="61" y="20"/>
                    <a:pt x="61" y="19"/>
                  </a:cubicBezTo>
                  <a:cubicBezTo>
                    <a:pt x="61" y="19"/>
                    <a:pt x="62" y="18"/>
                    <a:pt x="62" y="18"/>
                  </a:cubicBezTo>
                  <a:cubicBezTo>
                    <a:pt x="61" y="17"/>
                    <a:pt x="61" y="17"/>
                    <a:pt x="60" y="18"/>
                  </a:cubicBezTo>
                  <a:cubicBezTo>
                    <a:pt x="59" y="19"/>
                    <a:pt x="60" y="20"/>
                    <a:pt x="60" y="21"/>
                  </a:cubicBezTo>
                  <a:cubicBezTo>
                    <a:pt x="60" y="21"/>
                    <a:pt x="59" y="20"/>
                    <a:pt x="59" y="20"/>
                  </a:cubicBezTo>
                  <a:cubicBezTo>
                    <a:pt x="58" y="20"/>
                    <a:pt x="58" y="20"/>
                    <a:pt x="57" y="21"/>
                  </a:cubicBezTo>
                  <a:cubicBezTo>
                    <a:pt x="57" y="21"/>
                    <a:pt x="57" y="22"/>
                    <a:pt x="57" y="22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4" y="22"/>
                  </a:cubicBezTo>
                  <a:cubicBezTo>
                    <a:pt x="54" y="22"/>
                    <a:pt x="53" y="22"/>
                    <a:pt x="53" y="23"/>
                  </a:cubicBezTo>
                  <a:cubicBezTo>
                    <a:pt x="52" y="22"/>
                    <a:pt x="53" y="21"/>
                    <a:pt x="52" y="20"/>
                  </a:cubicBezTo>
                  <a:cubicBezTo>
                    <a:pt x="54" y="20"/>
                    <a:pt x="56" y="21"/>
                    <a:pt x="58" y="20"/>
                  </a:cubicBezTo>
                  <a:cubicBezTo>
                    <a:pt x="57" y="18"/>
                    <a:pt x="56" y="17"/>
                    <a:pt x="56" y="17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1" y="12"/>
                    <a:pt x="27" y="20"/>
                    <a:pt x="26" y="22"/>
                  </a:cubicBezTo>
                  <a:cubicBezTo>
                    <a:pt x="25" y="23"/>
                    <a:pt x="24" y="28"/>
                    <a:pt x="28" y="27"/>
                  </a:cubicBezTo>
                  <a:cubicBezTo>
                    <a:pt x="29" y="27"/>
                    <a:pt x="29" y="26"/>
                    <a:pt x="29" y="26"/>
                  </a:cubicBezTo>
                  <a:cubicBezTo>
                    <a:pt x="30" y="27"/>
                    <a:pt x="29" y="29"/>
                    <a:pt x="30" y="31"/>
                  </a:cubicBezTo>
                  <a:cubicBezTo>
                    <a:pt x="36" y="32"/>
                    <a:pt x="37" y="25"/>
                    <a:pt x="37" y="25"/>
                  </a:cubicBezTo>
                  <a:cubicBezTo>
                    <a:pt x="37" y="25"/>
                    <a:pt x="37" y="24"/>
                    <a:pt x="36" y="24"/>
                  </a:cubicBezTo>
                  <a:cubicBezTo>
                    <a:pt x="37" y="22"/>
                    <a:pt x="41" y="22"/>
                    <a:pt x="41" y="19"/>
                  </a:cubicBezTo>
                  <a:cubicBezTo>
                    <a:pt x="43" y="19"/>
                    <a:pt x="44" y="19"/>
                    <a:pt x="44" y="20"/>
                  </a:cubicBezTo>
                  <a:cubicBezTo>
                    <a:pt x="43" y="21"/>
                    <a:pt x="41" y="21"/>
                    <a:pt x="40" y="23"/>
                  </a:cubicBezTo>
                  <a:cubicBezTo>
                    <a:pt x="40" y="23"/>
                    <a:pt x="40" y="25"/>
                    <a:pt x="41" y="27"/>
                  </a:cubicBezTo>
                  <a:cubicBezTo>
                    <a:pt x="42" y="26"/>
                    <a:pt x="47" y="25"/>
                    <a:pt x="46" y="28"/>
                  </a:cubicBezTo>
                  <a:cubicBezTo>
                    <a:pt x="45" y="28"/>
                    <a:pt x="43" y="28"/>
                    <a:pt x="41" y="28"/>
                  </a:cubicBezTo>
                  <a:cubicBezTo>
                    <a:pt x="41" y="28"/>
                    <a:pt x="41" y="28"/>
                    <a:pt x="41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1" y="30"/>
                    <a:pt x="41" y="30"/>
                  </a:cubicBezTo>
                  <a:cubicBezTo>
                    <a:pt x="39" y="29"/>
                    <a:pt x="39" y="29"/>
                    <a:pt x="37" y="34"/>
                  </a:cubicBezTo>
                  <a:cubicBezTo>
                    <a:pt x="35" y="33"/>
                    <a:pt x="33" y="33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8" y="31"/>
                    <a:pt x="28" y="31"/>
                    <a:pt x="29" y="29"/>
                  </a:cubicBezTo>
                  <a:cubicBezTo>
                    <a:pt x="27" y="28"/>
                    <a:pt x="25" y="29"/>
                    <a:pt x="26" y="32"/>
                  </a:cubicBezTo>
                  <a:cubicBezTo>
                    <a:pt x="26" y="32"/>
                    <a:pt x="25" y="32"/>
                    <a:pt x="25" y="32"/>
                  </a:cubicBezTo>
                  <a:cubicBezTo>
                    <a:pt x="25" y="32"/>
                    <a:pt x="25" y="32"/>
                    <a:pt x="18" y="34"/>
                  </a:cubicBezTo>
                  <a:cubicBezTo>
                    <a:pt x="17" y="38"/>
                    <a:pt x="13" y="36"/>
                    <a:pt x="10" y="37"/>
                  </a:cubicBezTo>
                  <a:cubicBezTo>
                    <a:pt x="16" y="45"/>
                    <a:pt x="10" y="44"/>
                    <a:pt x="10" y="44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0" y="49"/>
                    <a:pt x="1" y="52"/>
                  </a:cubicBezTo>
                  <a:cubicBezTo>
                    <a:pt x="3" y="52"/>
                    <a:pt x="3" y="52"/>
                    <a:pt x="4" y="54"/>
                  </a:cubicBezTo>
                  <a:cubicBezTo>
                    <a:pt x="4" y="54"/>
                    <a:pt x="5" y="53"/>
                    <a:pt x="5" y="53"/>
                  </a:cubicBezTo>
                  <a:cubicBezTo>
                    <a:pt x="9" y="54"/>
                    <a:pt x="11" y="48"/>
                    <a:pt x="15" y="48"/>
                  </a:cubicBezTo>
                  <a:cubicBezTo>
                    <a:pt x="16" y="47"/>
                    <a:pt x="16" y="46"/>
                    <a:pt x="17" y="46"/>
                  </a:cubicBezTo>
                  <a:cubicBezTo>
                    <a:pt x="19" y="47"/>
                    <a:pt x="21" y="45"/>
                    <a:pt x="23" y="46"/>
                  </a:cubicBezTo>
                  <a:cubicBezTo>
                    <a:pt x="26" y="49"/>
                    <a:pt x="27" y="53"/>
                    <a:pt x="29" y="57"/>
                  </a:cubicBezTo>
                  <a:cubicBezTo>
                    <a:pt x="29" y="57"/>
                    <a:pt x="29" y="56"/>
                    <a:pt x="30" y="56"/>
                  </a:cubicBezTo>
                  <a:cubicBezTo>
                    <a:pt x="30" y="54"/>
                    <a:pt x="30" y="54"/>
                    <a:pt x="30" y="53"/>
                  </a:cubicBezTo>
                  <a:cubicBezTo>
                    <a:pt x="30" y="53"/>
                    <a:pt x="31" y="53"/>
                    <a:pt x="31" y="53"/>
                  </a:cubicBezTo>
                  <a:cubicBezTo>
                    <a:pt x="30" y="50"/>
                    <a:pt x="25" y="49"/>
                    <a:pt x="26" y="45"/>
                  </a:cubicBezTo>
                  <a:cubicBezTo>
                    <a:pt x="27" y="45"/>
                    <a:pt x="27" y="44"/>
                    <a:pt x="27" y="44"/>
                  </a:cubicBezTo>
                  <a:cubicBezTo>
                    <a:pt x="33" y="49"/>
                    <a:pt x="33" y="53"/>
                    <a:pt x="33" y="60"/>
                  </a:cubicBezTo>
                  <a:cubicBezTo>
                    <a:pt x="33" y="60"/>
                    <a:pt x="40" y="60"/>
                    <a:pt x="36" y="55"/>
                  </a:cubicBezTo>
                  <a:cubicBezTo>
                    <a:pt x="38" y="54"/>
                    <a:pt x="39" y="53"/>
                    <a:pt x="39" y="53"/>
                  </a:cubicBezTo>
                  <a:cubicBezTo>
                    <a:pt x="41" y="56"/>
                    <a:pt x="40" y="59"/>
                    <a:pt x="42" y="61"/>
                  </a:cubicBezTo>
                  <a:cubicBezTo>
                    <a:pt x="43" y="61"/>
                    <a:pt x="48" y="61"/>
                    <a:pt x="50" y="61"/>
                  </a:cubicBezTo>
                  <a:cubicBezTo>
                    <a:pt x="51" y="64"/>
                    <a:pt x="48" y="68"/>
                    <a:pt x="47" y="69"/>
                  </a:cubicBezTo>
                  <a:cubicBezTo>
                    <a:pt x="42" y="69"/>
                    <a:pt x="45" y="74"/>
                    <a:pt x="45" y="74"/>
                  </a:cubicBezTo>
                  <a:cubicBezTo>
                    <a:pt x="46" y="75"/>
                    <a:pt x="48" y="74"/>
                    <a:pt x="49" y="74"/>
                  </a:cubicBezTo>
                  <a:cubicBezTo>
                    <a:pt x="54" y="92"/>
                    <a:pt x="56" y="98"/>
                    <a:pt x="57" y="98"/>
                  </a:cubicBezTo>
                  <a:cubicBezTo>
                    <a:pt x="57" y="98"/>
                    <a:pt x="70" y="98"/>
                    <a:pt x="78" y="85"/>
                  </a:cubicBezTo>
                  <a:cubicBezTo>
                    <a:pt x="79" y="82"/>
                    <a:pt x="75" y="81"/>
                    <a:pt x="73" y="79"/>
                  </a:cubicBezTo>
                  <a:cubicBezTo>
                    <a:pt x="71" y="82"/>
                    <a:pt x="70" y="82"/>
                    <a:pt x="69" y="82"/>
                  </a:cubicBezTo>
                  <a:cubicBezTo>
                    <a:pt x="69" y="79"/>
                    <a:pt x="61" y="73"/>
                    <a:pt x="66" y="72"/>
                  </a:cubicBezTo>
                  <a:cubicBezTo>
                    <a:pt x="71" y="78"/>
                    <a:pt x="71" y="79"/>
                    <a:pt x="74" y="77"/>
                  </a:cubicBezTo>
                  <a:cubicBezTo>
                    <a:pt x="81" y="82"/>
                    <a:pt x="81" y="82"/>
                    <a:pt x="85" y="79"/>
                  </a:cubicBezTo>
                  <a:cubicBezTo>
                    <a:pt x="86" y="80"/>
                    <a:pt x="86" y="80"/>
                    <a:pt x="90" y="86"/>
                  </a:cubicBezTo>
                  <a:cubicBezTo>
                    <a:pt x="90" y="86"/>
                    <a:pt x="90" y="87"/>
                    <a:pt x="91" y="87"/>
                  </a:cubicBezTo>
                  <a:cubicBezTo>
                    <a:pt x="91" y="86"/>
                    <a:pt x="91" y="86"/>
                    <a:pt x="92" y="85"/>
                  </a:cubicBezTo>
                  <a:cubicBezTo>
                    <a:pt x="92" y="85"/>
                    <a:pt x="92" y="85"/>
                    <a:pt x="95" y="106"/>
                  </a:cubicBezTo>
                  <a:cubicBezTo>
                    <a:pt x="95" y="106"/>
                    <a:pt x="95" y="106"/>
                    <a:pt x="95" y="106"/>
                  </a:cubicBezTo>
                  <a:cubicBezTo>
                    <a:pt x="100" y="100"/>
                    <a:pt x="100" y="99"/>
                    <a:pt x="100" y="96"/>
                  </a:cubicBezTo>
                  <a:cubicBezTo>
                    <a:pt x="100" y="94"/>
                    <a:pt x="106" y="85"/>
                    <a:pt x="106" y="84"/>
                  </a:cubicBezTo>
                  <a:cubicBezTo>
                    <a:pt x="107" y="83"/>
                    <a:pt x="109" y="83"/>
                    <a:pt x="110" y="82"/>
                  </a:cubicBezTo>
                  <a:cubicBezTo>
                    <a:pt x="111" y="83"/>
                    <a:pt x="112" y="87"/>
                    <a:pt x="112" y="87"/>
                  </a:cubicBezTo>
                  <a:cubicBezTo>
                    <a:pt x="113" y="90"/>
                    <a:pt x="112" y="93"/>
                    <a:pt x="112" y="95"/>
                  </a:cubicBezTo>
                  <a:cubicBezTo>
                    <a:pt x="113" y="93"/>
                    <a:pt x="113" y="91"/>
                    <a:pt x="115" y="89"/>
                  </a:cubicBezTo>
                  <a:cubicBezTo>
                    <a:pt x="116" y="92"/>
                    <a:pt x="114" y="96"/>
                    <a:pt x="115" y="99"/>
                  </a:cubicBezTo>
                  <a:cubicBezTo>
                    <a:pt x="115" y="98"/>
                    <a:pt x="115" y="98"/>
                    <a:pt x="116" y="94"/>
                  </a:cubicBezTo>
                  <a:cubicBezTo>
                    <a:pt x="118" y="95"/>
                    <a:pt x="118" y="98"/>
                    <a:pt x="118" y="103"/>
                  </a:cubicBezTo>
                  <a:cubicBezTo>
                    <a:pt x="122" y="95"/>
                    <a:pt x="124" y="92"/>
                    <a:pt x="122" y="86"/>
                  </a:cubicBezTo>
                  <a:cubicBezTo>
                    <a:pt x="120" y="83"/>
                    <a:pt x="122" y="80"/>
                    <a:pt x="123" y="79"/>
                  </a:cubicBezTo>
                  <a:cubicBezTo>
                    <a:pt x="124" y="81"/>
                    <a:pt x="122" y="84"/>
                    <a:pt x="123" y="86"/>
                  </a:cubicBezTo>
                  <a:cubicBezTo>
                    <a:pt x="125" y="84"/>
                    <a:pt x="123" y="81"/>
                    <a:pt x="124" y="79"/>
                  </a:cubicBezTo>
                  <a:cubicBezTo>
                    <a:pt x="131" y="77"/>
                    <a:pt x="128" y="56"/>
                    <a:pt x="126" y="53"/>
                  </a:cubicBezTo>
                  <a:cubicBezTo>
                    <a:pt x="126" y="53"/>
                    <a:pt x="126" y="53"/>
                    <a:pt x="125" y="53"/>
                  </a:cubicBezTo>
                  <a:cubicBezTo>
                    <a:pt x="125" y="53"/>
                    <a:pt x="125" y="53"/>
                    <a:pt x="125" y="53"/>
                  </a:cubicBezTo>
                  <a:cubicBezTo>
                    <a:pt x="124" y="52"/>
                    <a:pt x="124" y="52"/>
                    <a:pt x="124" y="48"/>
                  </a:cubicBezTo>
                  <a:cubicBezTo>
                    <a:pt x="125" y="48"/>
                    <a:pt x="125" y="49"/>
                    <a:pt x="125" y="50"/>
                  </a:cubicBezTo>
                  <a:cubicBezTo>
                    <a:pt x="125" y="50"/>
                    <a:pt x="125" y="50"/>
                    <a:pt x="126" y="48"/>
                  </a:cubicBezTo>
                  <a:cubicBezTo>
                    <a:pt x="126" y="49"/>
                    <a:pt x="126" y="49"/>
                    <a:pt x="127" y="52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8" y="53"/>
                    <a:pt x="128" y="55"/>
                    <a:pt x="129" y="56"/>
                  </a:cubicBezTo>
                  <a:cubicBezTo>
                    <a:pt x="129" y="56"/>
                    <a:pt x="130" y="55"/>
                    <a:pt x="127" y="49"/>
                  </a:cubicBezTo>
                  <a:cubicBezTo>
                    <a:pt x="127" y="49"/>
                    <a:pt x="127" y="49"/>
                    <a:pt x="126" y="42"/>
                  </a:cubicBezTo>
                  <a:cubicBezTo>
                    <a:pt x="126" y="42"/>
                    <a:pt x="127" y="42"/>
                    <a:pt x="127" y="42"/>
                  </a:cubicBezTo>
                  <a:cubicBezTo>
                    <a:pt x="126" y="37"/>
                    <a:pt x="124" y="31"/>
                    <a:pt x="122" y="27"/>
                  </a:cubicBezTo>
                  <a:cubicBezTo>
                    <a:pt x="121" y="27"/>
                    <a:pt x="121" y="26"/>
                    <a:pt x="121" y="26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6" y="22"/>
                    <a:pt x="116" y="16"/>
                    <a:pt x="113" y="11"/>
                  </a:cubicBezTo>
                  <a:cubicBezTo>
                    <a:pt x="113" y="11"/>
                    <a:pt x="114" y="12"/>
                    <a:pt x="114" y="12"/>
                  </a:cubicBezTo>
                  <a:cubicBezTo>
                    <a:pt x="114" y="12"/>
                    <a:pt x="114" y="11"/>
                    <a:pt x="112" y="10"/>
                  </a:cubicBezTo>
                  <a:cubicBezTo>
                    <a:pt x="115" y="13"/>
                    <a:pt x="121" y="21"/>
                    <a:pt x="124" y="27"/>
                  </a:cubicBezTo>
                  <a:cubicBezTo>
                    <a:pt x="122" y="23"/>
                    <a:pt x="120" y="21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5" y="13"/>
                    <a:pt x="112" y="10"/>
                    <a:pt x="112" y="10"/>
                  </a:cubicBezTo>
                  <a:moveTo>
                    <a:pt x="89" y="5"/>
                  </a:moveTo>
                  <a:cubicBezTo>
                    <a:pt x="89" y="5"/>
                    <a:pt x="89" y="5"/>
                    <a:pt x="89" y="5"/>
                  </a:cubicBezTo>
                  <a:cubicBezTo>
                    <a:pt x="89" y="5"/>
                    <a:pt x="89" y="5"/>
                    <a:pt x="90" y="5"/>
                  </a:cubicBezTo>
                  <a:cubicBezTo>
                    <a:pt x="89" y="5"/>
                    <a:pt x="89" y="5"/>
                    <a:pt x="89" y="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6995463" y="2978853"/>
              <a:ext cx="68263" cy="53975"/>
            </a:xfrm>
            <a:custGeom>
              <a:avLst/>
              <a:gdLst>
                <a:gd name="T0" fmla="*/ 10 w 10"/>
                <a:gd name="T1" fmla="*/ 1 h 8"/>
                <a:gd name="T2" fmla="*/ 9 w 10"/>
                <a:gd name="T3" fmla="*/ 2 h 8"/>
                <a:gd name="T4" fmla="*/ 9 w 10"/>
                <a:gd name="T5" fmla="*/ 3 h 8"/>
                <a:gd name="T6" fmla="*/ 4 w 10"/>
                <a:gd name="T7" fmla="*/ 3 h 8"/>
                <a:gd name="T8" fmla="*/ 4 w 10"/>
                <a:gd name="T9" fmla="*/ 6 h 8"/>
                <a:gd name="T10" fmla="*/ 4 w 10"/>
                <a:gd name="T11" fmla="*/ 8 h 8"/>
                <a:gd name="T12" fmla="*/ 3 w 10"/>
                <a:gd name="T13" fmla="*/ 8 h 8"/>
                <a:gd name="T14" fmla="*/ 3 w 10"/>
                <a:gd name="T15" fmla="*/ 8 h 8"/>
                <a:gd name="T16" fmla="*/ 1 w 10"/>
                <a:gd name="T17" fmla="*/ 7 h 8"/>
                <a:gd name="T18" fmla="*/ 0 w 10"/>
                <a:gd name="T19" fmla="*/ 7 h 8"/>
                <a:gd name="T20" fmla="*/ 0 w 10"/>
                <a:gd name="T21" fmla="*/ 5 h 8"/>
                <a:gd name="T22" fmla="*/ 0 w 10"/>
                <a:gd name="T23" fmla="*/ 5 h 8"/>
                <a:gd name="T24" fmla="*/ 2 w 10"/>
                <a:gd name="T25" fmla="*/ 3 h 8"/>
                <a:gd name="T26" fmla="*/ 3 w 10"/>
                <a:gd name="T27" fmla="*/ 2 h 8"/>
                <a:gd name="T28" fmla="*/ 3 w 10"/>
                <a:gd name="T29" fmla="*/ 1 h 8"/>
                <a:gd name="T30" fmla="*/ 4 w 10"/>
                <a:gd name="T31" fmla="*/ 1 h 8"/>
                <a:gd name="T32" fmla="*/ 6 w 10"/>
                <a:gd name="T33" fmla="*/ 1 h 8"/>
                <a:gd name="T34" fmla="*/ 7 w 10"/>
                <a:gd name="T35" fmla="*/ 1 h 8"/>
                <a:gd name="T36" fmla="*/ 8 w 10"/>
                <a:gd name="T37" fmla="*/ 0 h 8"/>
                <a:gd name="T38" fmla="*/ 9 w 10"/>
                <a:gd name="T39" fmla="*/ 0 h 8"/>
                <a:gd name="T40" fmla="*/ 10 w 10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8">
                  <a:moveTo>
                    <a:pt x="10" y="1"/>
                  </a:moveTo>
                  <a:cubicBezTo>
                    <a:pt x="10" y="1"/>
                    <a:pt x="10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6" y="2"/>
                    <a:pt x="4" y="3"/>
                  </a:cubicBezTo>
                  <a:cubicBezTo>
                    <a:pt x="4" y="4"/>
                    <a:pt x="2" y="5"/>
                    <a:pt x="4" y="6"/>
                  </a:cubicBezTo>
                  <a:cubicBezTo>
                    <a:pt x="4" y="6"/>
                    <a:pt x="5" y="8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1" y="4"/>
                    <a:pt x="2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3" y="2"/>
                    <a:pt x="3" y="2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cubicBezTo>
                    <a:pt x="9" y="0"/>
                    <a:pt x="10" y="0"/>
                    <a:pt x="10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Freeform 40"/>
            <p:cNvSpPr/>
            <p:nvPr/>
          </p:nvSpPr>
          <p:spPr bwMode="auto">
            <a:xfrm>
              <a:off x="7370113" y="3093153"/>
              <a:ext cx="33338" cy="66675"/>
            </a:xfrm>
            <a:custGeom>
              <a:avLst/>
              <a:gdLst>
                <a:gd name="T0" fmla="*/ 3 w 5"/>
                <a:gd name="T1" fmla="*/ 6 h 10"/>
                <a:gd name="T2" fmla="*/ 5 w 5"/>
                <a:gd name="T3" fmla="*/ 10 h 10"/>
                <a:gd name="T4" fmla="*/ 4 w 5"/>
                <a:gd name="T5" fmla="*/ 9 h 10"/>
                <a:gd name="T6" fmla="*/ 1 w 5"/>
                <a:gd name="T7" fmla="*/ 2 h 10"/>
                <a:gd name="T8" fmla="*/ 0 w 5"/>
                <a:gd name="T9" fmla="*/ 0 h 10"/>
                <a:gd name="T10" fmla="*/ 1 w 5"/>
                <a:gd name="T11" fmla="*/ 1 h 10"/>
                <a:gd name="T12" fmla="*/ 1 w 5"/>
                <a:gd name="T13" fmla="*/ 3 h 10"/>
                <a:gd name="T14" fmla="*/ 3 w 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0">
                  <a:moveTo>
                    <a:pt x="3" y="6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4" y="9"/>
                  </a:cubicBezTo>
                  <a:cubicBezTo>
                    <a:pt x="2" y="5"/>
                    <a:pt x="2" y="4"/>
                    <a:pt x="1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3" y="6"/>
                    <a:pt x="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4" name="Freeform 41"/>
            <p:cNvSpPr/>
            <p:nvPr/>
          </p:nvSpPr>
          <p:spPr bwMode="auto">
            <a:xfrm>
              <a:off x="7409800" y="3172528"/>
              <a:ext cx="7938" cy="26988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4 h 4"/>
                <a:gd name="T4" fmla="*/ 1 w 1"/>
                <a:gd name="T5" fmla="*/ 4 h 4"/>
                <a:gd name="T6" fmla="*/ 1 w 1"/>
                <a:gd name="T7" fmla="*/ 3 h 4"/>
                <a:gd name="T8" fmla="*/ 0 w 1"/>
                <a:gd name="T9" fmla="*/ 2 h 4"/>
                <a:gd name="T10" fmla="*/ 0 w 1"/>
                <a:gd name="T11" fmla="*/ 0 h 4"/>
                <a:gd name="T12" fmla="*/ 0 w 1"/>
                <a:gd name="T13" fmla="*/ 0 h 4"/>
                <a:gd name="T14" fmla="*/ 0 w 1"/>
                <a:gd name="T15" fmla="*/ 0 h 4"/>
                <a:gd name="T16" fmla="*/ 0 w 1"/>
                <a:gd name="T17" fmla="*/ 0 h 4"/>
                <a:gd name="T18" fmla="*/ 0 w 1"/>
                <a:gd name="T19" fmla="*/ 0 h 4"/>
                <a:gd name="T20" fmla="*/ 1 w 1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cubicBezTo>
                    <a:pt x="1" y="2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1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7417738" y="3199516"/>
              <a:ext cx="19050" cy="119063"/>
            </a:xfrm>
            <a:custGeom>
              <a:avLst/>
              <a:gdLst>
                <a:gd name="T0" fmla="*/ 2 w 3"/>
                <a:gd name="T1" fmla="*/ 4 h 18"/>
                <a:gd name="T2" fmla="*/ 3 w 3"/>
                <a:gd name="T3" fmla="*/ 9 h 18"/>
                <a:gd name="T4" fmla="*/ 3 w 3"/>
                <a:gd name="T5" fmla="*/ 14 h 18"/>
                <a:gd name="T6" fmla="*/ 3 w 3"/>
                <a:gd name="T7" fmla="*/ 13 h 18"/>
                <a:gd name="T8" fmla="*/ 3 w 3"/>
                <a:gd name="T9" fmla="*/ 15 h 18"/>
                <a:gd name="T10" fmla="*/ 3 w 3"/>
                <a:gd name="T11" fmla="*/ 15 h 18"/>
                <a:gd name="T12" fmla="*/ 2 w 3"/>
                <a:gd name="T13" fmla="*/ 15 h 18"/>
                <a:gd name="T14" fmla="*/ 3 w 3"/>
                <a:gd name="T15" fmla="*/ 18 h 18"/>
                <a:gd name="T16" fmla="*/ 2 w 3"/>
                <a:gd name="T17" fmla="*/ 15 h 18"/>
                <a:gd name="T18" fmla="*/ 2 w 3"/>
                <a:gd name="T19" fmla="*/ 14 h 18"/>
                <a:gd name="T20" fmla="*/ 2 w 3"/>
                <a:gd name="T21" fmla="*/ 12 h 18"/>
                <a:gd name="T22" fmla="*/ 2 w 3"/>
                <a:gd name="T23" fmla="*/ 11 h 18"/>
                <a:gd name="T24" fmla="*/ 2 w 3"/>
                <a:gd name="T25" fmla="*/ 11 h 18"/>
                <a:gd name="T26" fmla="*/ 2 w 3"/>
                <a:gd name="T27" fmla="*/ 11 h 18"/>
                <a:gd name="T28" fmla="*/ 2 w 3"/>
                <a:gd name="T29" fmla="*/ 10 h 18"/>
                <a:gd name="T30" fmla="*/ 2 w 3"/>
                <a:gd name="T31" fmla="*/ 6 h 18"/>
                <a:gd name="T32" fmla="*/ 1 w 3"/>
                <a:gd name="T33" fmla="*/ 3 h 18"/>
                <a:gd name="T34" fmla="*/ 0 w 3"/>
                <a:gd name="T35" fmla="*/ 0 h 18"/>
                <a:gd name="T36" fmla="*/ 2 w 3"/>
                <a:gd name="T37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" h="18">
                  <a:moveTo>
                    <a:pt x="2" y="4"/>
                  </a:moveTo>
                  <a:cubicBezTo>
                    <a:pt x="2" y="6"/>
                    <a:pt x="3" y="7"/>
                    <a:pt x="3" y="9"/>
                  </a:cubicBezTo>
                  <a:cubicBezTo>
                    <a:pt x="3" y="9"/>
                    <a:pt x="3" y="14"/>
                    <a:pt x="3" y="14"/>
                  </a:cubicBezTo>
                  <a:cubicBezTo>
                    <a:pt x="3" y="14"/>
                    <a:pt x="3" y="13"/>
                    <a:pt x="3" y="13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cubicBezTo>
                    <a:pt x="2" y="16"/>
                    <a:pt x="3" y="17"/>
                    <a:pt x="3" y="18"/>
                  </a:cubicBezTo>
                  <a:cubicBezTo>
                    <a:pt x="2" y="18"/>
                    <a:pt x="2" y="15"/>
                    <a:pt x="2" y="15"/>
                  </a:cubicBezTo>
                  <a:cubicBezTo>
                    <a:pt x="1" y="14"/>
                    <a:pt x="2" y="14"/>
                    <a:pt x="2" y="1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0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1" y="5"/>
                    <a:pt x="1" y="4"/>
                    <a:pt x="1" y="3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1" y="1"/>
                    <a:pt x="2" y="4"/>
                    <a:pt x="2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Freeform 43"/>
            <p:cNvSpPr/>
            <p:nvPr/>
          </p:nvSpPr>
          <p:spPr bwMode="auto">
            <a:xfrm>
              <a:off x="7417738" y="3399541"/>
              <a:ext cx="6350" cy="33338"/>
            </a:xfrm>
            <a:custGeom>
              <a:avLst/>
              <a:gdLst>
                <a:gd name="T0" fmla="*/ 1 w 1"/>
                <a:gd name="T1" fmla="*/ 1 h 5"/>
                <a:gd name="T2" fmla="*/ 0 w 1"/>
                <a:gd name="T3" fmla="*/ 5 h 5"/>
                <a:gd name="T4" fmla="*/ 1 w 1"/>
                <a:gd name="T5" fmla="*/ 0 h 5"/>
                <a:gd name="T6" fmla="*/ 1 w 1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5">
                  <a:moveTo>
                    <a:pt x="1" y="1"/>
                  </a:moveTo>
                  <a:cubicBezTo>
                    <a:pt x="1" y="3"/>
                    <a:pt x="1" y="5"/>
                    <a:pt x="0" y="5"/>
                  </a:cubicBezTo>
                  <a:cubicBezTo>
                    <a:pt x="0" y="5"/>
                    <a:pt x="0" y="1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7" name="Freeform 44"/>
            <p:cNvSpPr/>
            <p:nvPr/>
          </p:nvSpPr>
          <p:spPr bwMode="auto">
            <a:xfrm>
              <a:off x="7182788" y="3724978"/>
              <a:ext cx="187325" cy="193675"/>
            </a:xfrm>
            <a:custGeom>
              <a:avLst/>
              <a:gdLst>
                <a:gd name="T0" fmla="*/ 22 w 28"/>
                <a:gd name="T1" fmla="*/ 8 h 29"/>
                <a:gd name="T2" fmla="*/ 12 w 28"/>
                <a:gd name="T3" fmla="*/ 20 h 29"/>
                <a:gd name="T4" fmla="*/ 7 w 28"/>
                <a:gd name="T5" fmla="*/ 24 h 29"/>
                <a:gd name="T6" fmla="*/ 5 w 28"/>
                <a:gd name="T7" fmla="*/ 25 h 29"/>
                <a:gd name="T8" fmla="*/ 3 w 28"/>
                <a:gd name="T9" fmla="*/ 27 h 29"/>
                <a:gd name="T10" fmla="*/ 0 w 28"/>
                <a:gd name="T11" fmla="*/ 29 h 29"/>
                <a:gd name="T12" fmla="*/ 1 w 28"/>
                <a:gd name="T13" fmla="*/ 29 h 29"/>
                <a:gd name="T14" fmla="*/ 6 w 28"/>
                <a:gd name="T15" fmla="*/ 24 h 29"/>
                <a:gd name="T16" fmla="*/ 12 w 28"/>
                <a:gd name="T17" fmla="*/ 18 h 29"/>
                <a:gd name="T18" fmla="*/ 18 w 28"/>
                <a:gd name="T19" fmla="*/ 12 h 29"/>
                <a:gd name="T20" fmla="*/ 24 w 28"/>
                <a:gd name="T21" fmla="*/ 4 h 29"/>
                <a:gd name="T22" fmla="*/ 24 w 28"/>
                <a:gd name="T23" fmla="*/ 5 h 29"/>
                <a:gd name="T24" fmla="*/ 27 w 28"/>
                <a:gd name="T25" fmla="*/ 1 h 29"/>
                <a:gd name="T26" fmla="*/ 26 w 28"/>
                <a:gd name="T27" fmla="*/ 2 h 29"/>
                <a:gd name="T28" fmla="*/ 28 w 28"/>
                <a:gd name="T29" fmla="*/ 0 h 29"/>
                <a:gd name="T30" fmla="*/ 27 w 28"/>
                <a:gd name="T31" fmla="*/ 1 h 29"/>
                <a:gd name="T32" fmla="*/ 28 w 28"/>
                <a:gd name="T33" fmla="*/ 0 h 29"/>
                <a:gd name="T34" fmla="*/ 22 w 28"/>
                <a:gd name="T35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" h="29">
                  <a:moveTo>
                    <a:pt x="22" y="8"/>
                  </a:moveTo>
                  <a:cubicBezTo>
                    <a:pt x="16" y="16"/>
                    <a:pt x="16" y="16"/>
                    <a:pt x="12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4"/>
                    <a:pt x="6" y="25"/>
                    <a:pt x="5" y="2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2" y="27"/>
                    <a:pt x="2" y="28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5" y="26"/>
                    <a:pt x="6" y="24"/>
                  </a:cubicBezTo>
                  <a:cubicBezTo>
                    <a:pt x="8" y="22"/>
                    <a:pt x="10" y="19"/>
                    <a:pt x="12" y="18"/>
                  </a:cubicBezTo>
                  <a:cubicBezTo>
                    <a:pt x="14" y="16"/>
                    <a:pt x="16" y="14"/>
                    <a:pt x="18" y="12"/>
                  </a:cubicBezTo>
                  <a:cubicBezTo>
                    <a:pt x="20" y="10"/>
                    <a:pt x="22" y="7"/>
                    <a:pt x="24" y="4"/>
                  </a:cubicBezTo>
                  <a:cubicBezTo>
                    <a:pt x="24" y="4"/>
                    <a:pt x="24" y="4"/>
                    <a:pt x="24" y="5"/>
                  </a:cubicBezTo>
                  <a:cubicBezTo>
                    <a:pt x="24" y="5"/>
                    <a:pt x="25" y="3"/>
                    <a:pt x="27" y="1"/>
                  </a:cubicBezTo>
                  <a:cubicBezTo>
                    <a:pt x="27" y="1"/>
                    <a:pt x="27" y="1"/>
                    <a:pt x="26" y="2"/>
                  </a:cubicBezTo>
                  <a:cubicBezTo>
                    <a:pt x="27" y="1"/>
                    <a:pt x="27" y="1"/>
                    <a:pt x="28" y="0"/>
                  </a:cubicBezTo>
                  <a:cubicBezTo>
                    <a:pt x="27" y="0"/>
                    <a:pt x="27" y="0"/>
                    <a:pt x="27" y="1"/>
                  </a:cubicBezTo>
                  <a:cubicBezTo>
                    <a:pt x="27" y="0"/>
                    <a:pt x="27" y="0"/>
                    <a:pt x="28" y="0"/>
                  </a:cubicBezTo>
                  <a:cubicBezTo>
                    <a:pt x="26" y="2"/>
                    <a:pt x="24" y="6"/>
                    <a:pt x="22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7297088" y="3632903"/>
              <a:ext cx="33338" cy="92075"/>
            </a:xfrm>
            <a:custGeom>
              <a:avLst/>
              <a:gdLst>
                <a:gd name="T0" fmla="*/ 5 w 5"/>
                <a:gd name="T1" fmla="*/ 10 h 14"/>
                <a:gd name="T2" fmla="*/ 2 w 5"/>
                <a:gd name="T3" fmla="*/ 14 h 14"/>
                <a:gd name="T4" fmla="*/ 2 w 5"/>
                <a:gd name="T5" fmla="*/ 14 h 14"/>
                <a:gd name="T6" fmla="*/ 2 w 5"/>
                <a:gd name="T7" fmla="*/ 13 h 14"/>
                <a:gd name="T8" fmla="*/ 1 w 5"/>
                <a:gd name="T9" fmla="*/ 13 h 14"/>
                <a:gd name="T10" fmla="*/ 1 w 5"/>
                <a:gd name="T11" fmla="*/ 13 h 14"/>
                <a:gd name="T12" fmla="*/ 2 w 5"/>
                <a:gd name="T13" fmla="*/ 8 h 14"/>
                <a:gd name="T14" fmla="*/ 2 w 5"/>
                <a:gd name="T15" fmla="*/ 4 h 14"/>
                <a:gd name="T16" fmla="*/ 0 w 5"/>
                <a:gd name="T17" fmla="*/ 2 h 14"/>
                <a:gd name="T18" fmla="*/ 1 w 5"/>
                <a:gd name="T19" fmla="*/ 0 h 14"/>
                <a:gd name="T20" fmla="*/ 3 w 5"/>
                <a:gd name="T21" fmla="*/ 3 h 14"/>
                <a:gd name="T22" fmla="*/ 3 w 5"/>
                <a:gd name="T23" fmla="*/ 3 h 14"/>
                <a:gd name="T24" fmla="*/ 4 w 5"/>
                <a:gd name="T25" fmla="*/ 7 h 14"/>
                <a:gd name="T26" fmla="*/ 5 w 5"/>
                <a:gd name="T27" fmla="*/ 8 h 14"/>
                <a:gd name="T28" fmla="*/ 5 w 5"/>
                <a:gd name="T29" fmla="*/ 9 h 14"/>
                <a:gd name="T30" fmla="*/ 5 w 5"/>
                <a:gd name="T31" fmla="*/ 9 h 14"/>
                <a:gd name="T32" fmla="*/ 5 w 5"/>
                <a:gd name="T3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" h="14">
                  <a:moveTo>
                    <a:pt x="5" y="10"/>
                  </a:moveTo>
                  <a:cubicBezTo>
                    <a:pt x="4" y="11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3"/>
                  </a:cubicBezTo>
                  <a:cubicBezTo>
                    <a:pt x="2" y="13"/>
                    <a:pt x="2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2" y="8"/>
                    <a:pt x="2" y="8"/>
                  </a:cubicBezTo>
                  <a:cubicBezTo>
                    <a:pt x="2" y="7"/>
                    <a:pt x="2" y="6"/>
                    <a:pt x="2" y="4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2" y="1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8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1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9" name="Freeform 46"/>
            <p:cNvSpPr/>
            <p:nvPr/>
          </p:nvSpPr>
          <p:spPr bwMode="auto">
            <a:xfrm>
              <a:off x="7324075" y="3585278"/>
              <a:ext cx="12700" cy="87313"/>
            </a:xfrm>
            <a:custGeom>
              <a:avLst/>
              <a:gdLst>
                <a:gd name="T0" fmla="*/ 2 w 2"/>
                <a:gd name="T1" fmla="*/ 12 h 13"/>
                <a:gd name="T2" fmla="*/ 0 w 2"/>
                <a:gd name="T3" fmla="*/ 11 h 13"/>
                <a:gd name="T4" fmla="*/ 0 w 2"/>
                <a:gd name="T5" fmla="*/ 5 h 13"/>
                <a:gd name="T6" fmla="*/ 0 w 2"/>
                <a:gd name="T7" fmla="*/ 3 h 13"/>
                <a:gd name="T8" fmla="*/ 0 w 2"/>
                <a:gd name="T9" fmla="*/ 3 h 13"/>
                <a:gd name="T10" fmla="*/ 0 w 2"/>
                <a:gd name="T11" fmla="*/ 0 h 13"/>
                <a:gd name="T12" fmla="*/ 2 w 2"/>
                <a:gd name="T13" fmla="*/ 5 h 13"/>
                <a:gd name="T14" fmla="*/ 2 w 2"/>
                <a:gd name="T15" fmla="*/ 7 h 13"/>
                <a:gd name="T16" fmla="*/ 2 w 2"/>
                <a:gd name="T17" fmla="*/ 9 h 13"/>
                <a:gd name="T18" fmla="*/ 2 w 2"/>
                <a:gd name="T19" fmla="*/ 11 h 13"/>
                <a:gd name="T20" fmla="*/ 2 w 2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3">
                  <a:moveTo>
                    <a:pt x="2" y="12"/>
                  </a:moveTo>
                  <a:cubicBezTo>
                    <a:pt x="1" y="13"/>
                    <a:pt x="1" y="13"/>
                    <a:pt x="0" y="11"/>
                  </a:cubicBezTo>
                  <a:cubicBezTo>
                    <a:pt x="0" y="10"/>
                    <a:pt x="0" y="7"/>
                    <a:pt x="0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ubicBezTo>
                    <a:pt x="2" y="3"/>
                    <a:pt x="2" y="5"/>
                    <a:pt x="2" y="5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0" name="Freeform 47"/>
            <p:cNvSpPr/>
            <p:nvPr/>
          </p:nvSpPr>
          <p:spPr bwMode="auto">
            <a:xfrm>
              <a:off x="7309788" y="3724978"/>
              <a:ext cx="14288" cy="14288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1 h 2"/>
                <a:gd name="T4" fmla="*/ 2 w 2"/>
                <a:gd name="T5" fmla="*/ 1 h 2"/>
                <a:gd name="T6" fmla="*/ 1 w 2"/>
                <a:gd name="T7" fmla="*/ 2 h 2"/>
                <a:gd name="T8" fmla="*/ 0 w 2"/>
                <a:gd name="T9" fmla="*/ 2 h 2"/>
                <a:gd name="T10" fmla="*/ 1 w 2"/>
                <a:gd name="T11" fmla="*/ 0 h 2"/>
                <a:gd name="T12" fmla="*/ 1 w 2"/>
                <a:gd name="T13" fmla="*/ 0 h 2"/>
                <a:gd name="T14" fmla="*/ 1 w 2"/>
                <a:gd name="T15" fmla="*/ 0 h 2"/>
                <a:gd name="T16" fmla="*/ 2 w 2"/>
                <a:gd name="T17" fmla="*/ 0 h 2"/>
                <a:gd name="T18" fmla="*/ 2 w 2"/>
                <a:gd name="T19" fmla="*/ 0 h 2"/>
                <a:gd name="T20" fmla="*/ 2 w 2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7324075" y="3724978"/>
              <a:ext cx="19050" cy="142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2 h 2"/>
                <a:gd name="T4" fmla="*/ 1 w 3"/>
                <a:gd name="T5" fmla="*/ 2 h 2"/>
                <a:gd name="T6" fmla="*/ 1 w 3"/>
                <a:gd name="T7" fmla="*/ 2 h 2"/>
                <a:gd name="T8" fmla="*/ 0 w 3"/>
                <a:gd name="T9" fmla="*/ 2 h 2"/>
                <a:gd name="T10" fmla="*/ 0 w 3"/>
                <a:gd name="T11" fmla="*/ 1 h 2"/>
                <a:gd name="T12" fmla="*/ 1 w 3"/>
                <a:gd name="T13" fmla="*/ 0 h 2"/>
                <a:gd name="T14" fmla="*/ 2 w 3"/>
                <a:gd name="T15" fmla="*/ 0 h 2"/>
                <a:gd name="T16" fmla="*/ 2 w 3"/>
                <a:gd name="T17" fmla="*/ 0 h 2"/>
                <a:gd name="T18" fmla="*/ 2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2" y="1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7343125" y="3732916"/>
              <a:ext cx="6350" cy="6350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3" name="Freeform 50"/>
            <p:cNvSpPr/>
            <p:nvPr/>
          </p:nvSpPr>
          <p:spPr bwMode="auto">
            <a:xfrm>
              <a:off x="7357413" y="3712278"/>
              <a:ext cx="12700" cy="20638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3 h 3"/>
                <a:gd name="T4" fmla="*/ 2 w 2"/>
                <a:gd name="T5" fmla="*/ 0 h 3"/>
                <a:gd name="T6" fmla="*/ 2 w 2"/>
                <a:gd name="T7" fmla="*/ 0 h 3"/>
                <a:gd name="T8" fmla="*/ 2 w 2"/>
                <a:gd name="T9" fmla="*/ 0 h 3"/>
                <a:gd name="T10" fmla="*/ 2 w 2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1"/>
                    <a:pt x="0" y="3"/>
                    <a:pt x="0" y="3"/>
                  </a:cubicBezTo>
                  <a:cubicBezTo>
                    <a:pt x="0" y="3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7370113" y="3651953"/>
              <a:ext cx="20638" cy="39688"/>
            </a:xfrm>
            <a:custGeom>
              <a:avLst/>
              <a:gdLst>
                <a:gd name="T0" fmla="*/ 3 w 3"/>
                <a:gd name="T1" fmla="*/ 1 h 6"/>
                <a:gd name="T2" fmla="*/ 2 w 3"/>
                <a:gd name="T3" fmla="*/ 2 h 6"/>
                <a:gd name="T4" fmla="*/ 2 w 3"/>
                <a:gd name="T5" fmla="*/ 3 h 6"/>
                <a:gd name="T6" fmla="*/ 1 w 3"/>
                <a:gd name="T7" fmla="*/ 6 h 6"/>
                <a:gd name="T8" fmla="*/ 1 w 3"/>
                <a:gd name="T9" fmla="*/ 6 h 6"/>
                <a:gd name="T10" fmla="*/ 1 w 3"/>
                <a:gd name="T11" fmla="*/ 4 h 6"/>
                <a:gd name="T12" fmla="*/ 1 w 3"/>
                <a:gd name="T13" fmla="*/ 3 h 6"/>
                <a:gd name="T14" fmla="*/ 1 w 3"/>
                <a:gd name="T15" fmla="*/ 4 h 6"/>
                <a:gd name="T16" fmla="*/ 0 w 3"/>
                <a:gd name="T17" fmla="*/ 5 h 6"/>
                <a:gd name="T18" fmla="*/ 0 w 3"/>
                <a:gd name="T19" fmla="*/ 5 h 6"/>
                <a:gd name="T20" fmla="*/ 2 w 3"/>
                <a:gd name="T21" fmla="*/ 1 h 6"/>
                <a:gd name="T22" fmla="*/ 2 w 3"/>
                <a:gd name="T23" fmla="*/ 1 h 6"/>
                <a:gd name="T24" fmla="*/ 2 w 3"/>
                <a:gd name="T25" fmla="*/ 1 h 6"/>
                <a:gd name="T26" fmla="*/ 3 w 3"/>
                <a:gd name="T2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6">
                  <a:moveTo>
                    <a:pt x="3" y="1"/>
                  </a:moveTo>
                  <a:cubicBezTo>
                    <a:pt x="3" y="1"/>
                    <a:pt x="3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0"/>
                    <a:pt x="3" y="0"/>
                    <a:pt x="3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7390750" y="3624966"/>
              <a:ext cx="12700" cy="26988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2 h 4"/>
                <a:gd name="T4" fmla="*/ 0 w 2"/>
                <a:gd name="T5" fmla="*/ 3 h 4"/>
                <a:gd name="T6" fmla="*/ 0 w 2"/>
                <a:gd name="T7" fmla="*/ 4 h 4"/>
                <a:gd name="T8" fmla="*/ 0 w 2"/>
                <a:gd name="T9" fmla="*/ 3 h 4"/>
                <a:gd name="T10" fmla="*/ 0 w 2"/>
                <a:gd name="T11" fmla="*/ 2 h 4"/>
                <a:gd name="T12" fmla="*/ 1 w 2"/>
                <a:gd name="T13" fmla="*/ 2 h 4"/>
                <a:gd name="T14" fmla="*/ 2 w 2"/>
                <a:gd name="T15" fmla="*/ 0 h 4"/>
                <a:gd name="T16" fmla="*/ 2 w 2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1"/>
                    <a:pt x="1" y="2"/>
                    <a:pt x="1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7403450" y="3612266"/>
              <a:ext cx="14288" cy="33338"/>
            </a:xfrm>
            <a:custGeom>
              <a:avLst/>
              <a:gdLst>
                <a:gd name="T0" fmla="*/ 1 w 2"/>
                <a:gd name="T1" fmla="*/ 1 h 5"/>
                <a:gd name="T2" fmla="*/ 0 w 2"/>
                <a:gd name="T3" fmla="*/ 5 h 5"/>
                <a:gd name="T4" fmla="*/ 0 w 2"/>
                <a:gd name="T5" fmla="*/ 5 h 5"/>
                <a:gd name="T6" fmla="*/ 2 w 2"/>
                <a:gd name="T7" fmla="*/ 0 h 5"/>
                <a:gd name="T8" fmla="*/ 2 w 2"/>
                <a:gd name="T9" fmla="*/ 0 h 5"/>
                <a:gd name="T10" fmla="*/ 1 w 2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1" y="1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7343125" y="3591628"/>
              <a:ext cx="53975" cy="107950"/>
            </a:xfrm>
            <a:custGeom>
              <a:avLst/>
              <a:gdLst>
                <a:gd name="T0" fmla="*/ 8 w 8"/>
                <a:gd name="T1" fmla="*/ 2 h 16"/>
                <a:gd name="T2" fmla="*/ 7 w 8"/>
                <a:gd name="T3" fmla="*/ 4 h 16"/>
                <a:gd name="T4" fmla="*/ 6 w 8"/>
                <a:gd name="T5" fmla="*/ 8 h 16"/>
                <a:gd name="T6" fmla="*/ 6 w 8"/>
                <a:gd name="T7" fmla="*/ 8 h 16"/>
                <a:gd name="T8" fmla="*/ 4 w 8"/>
                <a:gd name="T9" fmla="*/ 11 h 16"/>
                <a:gd name="T10" fmla="*/ 3 w 8"/>
                <a:gd name="T11" fmla="*/ 14 h 16"/>
                <a:gd name="T12" fmla="*/ 3 w 8"/>
                <a:gd name="T13" fmla="*/ 14 h 16"/>
                <a:gd name="T14" fmla="*/ 2 w 8"/>
                <a:gd name="T15" fmla="*/ 15 h 16"/>
                <a:gd name="T16" fmla="*/ 1 w 8"/>
                <a:gd name="T17" fmla="*/ 15 h 16"/>
                <a:gd name="T18" fmla="*/ 2 w 8"/>
                <a:gd name="T19" fmla="*/ 8 h 16"/>
                <a:gd name="T20" fmla="*/ 2 w 8"/>
                <a:gd name="T21" fmla="*/ 9 h 16"/>
                <a:gd name="T22" fmla="*/ 3 w 8"/>
                <a:gd name="T23" fmla="*/ 8 h 16"/>
                <a:gd name="T24" fmla="*/ 4 w 8"/>
                <a:gd name="T25" fmla="*/ 6 h 16"/>
                <a:gd name="T26" fmla="*/ 5 w 8"/>
                <a:gd name="T27" fmla="*/ 4 h 16"/>
                <a:gd name="T28" fmla="*/ 6 w 8"/>
                <a:gd name="T29" fmla="*/ 3 h 16"/>
                <a:gd name="T30" fmla="*/ 7 w 8"/>
                <a:gd name="T31" fmla="*/ 2 h 16"/>
                <a:gd name="T32" fmla="*/ 7 w 8"/>
                <a:gd name="T33" fmla="*/ 0 h 16"/>
                <a:gd name="T34" fmla="*/ 8 w 8"/>
                <a:gd name="T35" fmla="*/ 0 h 16"/>
                <a:gd name="T36" fmla="*/ 8 w 8"/>
                <a:gd name="T37" fmla="*/ 0 h 16"/>
                <a:gd name="T38" fmla="*/ 8 w 8"/>
                <a:gd name="T39" fmla="*/ 0 h 16"/>
                <a:gd name="T40" fmla="*/ 8 w 8"/>
                <a:gd name="T41" fmla="*/ 2 h 16"/>
                <a:gd name="T42" fmla="*/ 8 w 8"/>
                <a:gd name="T43" fmla="*/ 2 h 16"/>
                <a:gd name="T44" fmla="*/ 8 w 8"/>
                <a:gd name="T45" fmla="*/ 2 h 16"/>
                <a:gd name="T46" fmla="*/ 8 w 8"/>
                <a:gd name="T4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16">
                  <a:moveTo>
                    <a:pt x="8" y="2"/>
                  </a:moveTo>
                  <a:cubicBezTo>
                    <a:pt x="8" y="3"/>
                    <a:pt x="7" y="3"/>
                    <a:pt x="7" y="4"/>
                  </a:cubicBezTo>
                  <a:cubicBezTo>
                    <a:pt x="7" y="5"/>
                    <a:pt x="7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5" y="10"/>
                    <a:pt x="4" y="11"/>
                  </a:cubicBezTo>
                  <a:cubicBezTo>
                    <a:pt x="4" y="12"/>
                    <a:pt x="4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2" y="15"/>
                    <a:pt x="2" y="15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0" y="14"/>
                    <a:pt x="1" y="9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7"/>
                    <a:pt x="4" y="6"/>
                  </a:cubicBezTo>
                  <a:cubicBezTo>
                    <a:pt x="4" y="6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1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7409800" y="3466216"/>
              <a:ext cx="20638" cy="79375"/>
            </a:xfrm>
            <a:custGeom>
              <a:avLst/>
              <a:gdLst>
                <a:gd name="T0" fmla="*/ 3 w 3"/>
                <a:gd name="T1" fmla="*/ 6 h 12"/>
                <a:gd name="T2" fmla="*/ 2 w 3"/>
                <a:gd name="T3" fmla="*/ 7 h 12"/>
                <a:gd name="T4" fmla="*/ 2 w 3"/>
                <a:gd name="T5" fmla="*/ 7 h 12"/>
                <a:gd name="T6" fmla="*/ 1 w 3"/>
                <a:gd name="T7" fmla="*/ 9 h 12"/>
                <a:gd name="T8" fmla="*/ 0 w 3"/>
                <a:gd name="T9" fmla="*/ 12 h 12"/>
                <a:gd name="T10" fmla="*/ 1 w 3"/>
                <a:gd name="T11" fmla="*/ 9 h 12"/>
                <a:gd name="T12" fmla="*/ 1 w 3"/>
                <a:gd name="T13" fmla="*/ 8 h 12"/>
                <a:gd name="T14" fmla="*/ 1 w 3"/>
                <a:gd name="T15" fmla="*/ 7 h 12"/>
                <a:gd name="T16" fmla="*/ 1 w 3"/>
                <a:gd name="T17" fmla="*/ 4 h 12"/>
                <a:gd name="T18" fmla="*/ 1 w 3"/>
                <a:gd name="T19" fmla="*/ 4 h 12"/>
                <a:gd name="T20" fmla="*/ 2 w 3"/>
                <a:gd name="T21" fmla="*/ 2 h 12"/>
                <a:gd name="T22" fmla="*/ 2 w 3"/>
                <a:gd name="T23" fmla="*/ 0 h 12"/>
                <a:gd name="T24" fmla="*/ 2 w 3"/>
                <a:gd name="T25" fmla="*/ 3 h 12"/>
                <a:gd name="T26" fmla="*/ 2 w 3"/>
                <a:gd name="T27" fmla="*/ 6 h 12"/>
                <a:gd name="T28" fmla="*/ 2 w 3"/>
                <a:gd name="T29" fmla="*/ 6 h 12"/>
                <a:gd name="T30" fmla="*/ 3 w 3"/>
                <a:gd name="T3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" h="12">
                  <a:moveTo>
                    <a:pt x="3" y="6"/>
                  </a:moveTo>
                  <a:cubicBezTo>
                    <a:pt x="2" y="6"/>
                    <a:pt x="2" y="6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1" y="9"/>
                  </a:cubicBezTo>
                  <a:cubicBezTo>
                    <a:pt x="1" y="9"/>
                    <a:pt x="1" y="11"/>
                    <a:pt x="0" y="12"/>
                  </a:cubicBezTo>
                  <a:cubicBezTo>
                    <a:pt x="0" y="12"/>
                    <a:pt x="0" y="12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3" y="1"/>
                    <a:pt x="2" y="3"/>
                  </a:cubicBezTo>
                  <a:cubicBezTo>
                    <a:pt x="2" y="4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2" y="6"/>
                    <a:pt x="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9" name="Freeform 56"/>
            <p:cNvSpPr/>
            <p:nvPr/>
          </p:nvSpPr>
          <p:spPr bwMode="auto">
            <a:xfrm>
              <a:off x="7417738" y="3532891"/>
              <a:ext cx="6350" cy="19050"/>
            </a:xfrm>
            <a:custGeom>
              <a:avLst/>
              <a:gdLst>
                <a:gd name="T0" fmla="*/ 1 w 1"/>
                <a:gd name="T1" fmla="*/ 2 h 3"/>
                <a:gd name="T2" fmla="*/ 0 w 1"/>
                <a:gd name="T3" fmla="*/ 3 h 3"/>
                <a:gd name="T4" fmla="*/ 0 w 1"/>
                <a:gd name="T5" fmla="*/ 0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0" y="1"/>
                    <a:pt x="0" y="0"/>
                  </a:cubicBezTo>
                  <a:cubicBezTo>
                    <a:pt x="1" y="0"/>
                    <a:pt x="1" y="2"/>
                    <a:pt x="1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7424088" y="3518603"/>
              <a:ext cx="6350" cy="20638"/>
            </a:xfrm>
            <a:custGeom>
              <a:avLst/>
              <a:gdLst>
                <a:gd name="T0" fmla="*/ 1 w 1"/>
                <a:gd name="T1" fmla="*/ 1 h 3"/>
                <a:gd name="T2" fmla="*/ 0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0 h 3"/>
                <a:gd name="T16" fmla="*/ 1 w 1"/>
                <a:gd name="T17" fmla="*/ 0 h 3"/>
                <a:gd name="T18" fmla="*/ 1 w 1"/>
                <a:gd name="T19" fmla="*/ 0 h 3"/>
                <a:gd name="T20" fmla="*/ 1 w 1"/>
                <a:gd name="T21" fmla="*/ 0 h 3"/>
                <a:gd name="T22" fmla="*/ 1 w 1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3">
                  <a:moveTo>
                    <a:pt x="1" y="1"/>
                  </a:moveTo>
                  <a:cubicBezTo>
                    <a:pt x="1" y="2"/>
                    <a:pt x="0" y="3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7409800" y="3551941"/>
              <a:ext cx="14288" cy="33338"/>
            </a:xfrm>
            <a:custGeom>
              <a:avLst/>
              <a:gdLst>
                <a:gd name="T0" fmla="*/ 2 w 2"/>
                <a:gd name="T1" fmla="*/ 2 h 5"/>
                <a:gd name="T2" fmla="*/ 1 w 2"/>
                <a:gd name="T3" fmla="*/ 5 h 5"/>
                <a:gd name="T4" fmla="*/ 1 w 2"/>
                <a:gd name="T5" fmla="*/ 5 h 5"/>
                <a:gd name="T6" fmla="*/ 1 w 2"/>
                <a:gd name="T7" fmla="*/ 4 h 5"/>
                <a:gd name="T8" fmla="*/ 1 w 2"/>
                <a:gd name="T9" fmla="*/ 4 h 5"/>
                <a:gd name="T10" fmla="*/ 0 w 2"/>
                <a:gd name="T11" fmla="*/ 4 h 5"/>
                <a:gd name="T12" fmla="*/ 1 w 2"/>
                <a:gd name="T13" fmla="*/ 1 h 5"/>
                <a:gd name="T14" fmla="*/ 1 w 2"/>
                <a:gd name="T15" fmla="*/ 2 h 5"/>
                <a:gd name="T16" fmla="*/ 2 w 2"/>
                <a:gd name="T17" fmla="*/ 0 h 5"/>
                <a:gd name="T18" fmla="*/ 2 w 2"/>
                <a:gd name="T1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5">
                  <a:moveTo>
                    <a:pt x="2" y="2"/>
                  </a:moveTo>
                  <a:cubicBezTo>
                    <a:pt x="2" y="3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2" y="0"/>
                  </a:cubicBezTo>
                  <a:cubicBezTo>
                    <a:pt x="2" y="1"/>
                    <a:pt x="2" y="2"/>
                    <a:pt x="2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2" name="Freeform 59"/>
            <p:cNvSpPr/>
            <p:nvPr/>
          </p:nvSpPr>
          <p:spPr bwMode="auto">
            <a:xfrm>
              <a:off x="7397100" y="3624966"/>
              <a:ext cx="20638" cy="41275"/>
            </a:xfrm>
            <a:custGeom>
              <a:avLst/>
              <a:gdLst>
                <a:gd name="T0" fmla="*/ 1 w 3"/>
                <a:gd name="T1" fmla="*/ 6 h 6"/>
                <a:gd name="T2" fmla="*/ 1 w 3"/>
                <a:gd name="T3" fmla="*/ 5 h 6"/>
                <a:gd name="T4" fmla="*/ 1 w 3"/>
                <a:gd name="T5" fmla="*/ 5 h 6"/>
                <a:gd name="T6" fmla="*/ 1 w 3"/>
                <a:gd name="T7" fmla="*/ 5 h 6"/>
                <a:gd name="T8" fmla="*/ 0 w 3"/>
                <a:gd name="T9" fmla="*/ 6 h 6"/>
                <a:gd name="T10" fmla="*/ 1 w 3"/>
                <a:gd name="T11" fmla="*/ 4 h 6"/>
                <a:gd name="T12" fmla="*/ 2 w 3"/>
                <a:gd name="T13" fmla="*/ 2 h 6"/>
                <a:gd name="T14" fmla="*/ 1 w 3"/>
                <a:gd name="T15" fmla="*/ 2 h 6"/>
                <a:gd name="T16" fmla="*/ 2 w 3"/>
                <a:gd name="T17" fmla="*/ 0 h 6"/>
                <a:gd name="T18" fmla="*/ 2 w 3"/>
                <a:gd name="T19" fmla="*/ 0 h 6"/>
                <a:gd name="T20" fmla="*/ 2 w 3"/>
                <a:gd name="T21" fmla="*/ 1 h 6"/>
                <a:gd name="T22" fmla="*/ 2 w 3"/>
                <a:gd name="T23" fmla="*/ 1 h 6"/>
                <a:gd name="T24" fmla="*/ 2 w 3"/>
                <a:gd name="T25" fmla="*/ 1 h 6"/>
                <a:gd name="T26" fmla="*/ 3 w 3"/>
                <a:gd name="T27" fmla="*/ 0 h 6"/>
                <a:gd name="T28" fmla="*/ 1 w 3"/>
                <a:gd name="T2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6">
                  <a:moveTo>
                    <a:pt x="1" y="6"/>
                  </a:moveTo>
                  <a:cubicBezTo>
                    <a:pt x="1" y="6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5"/>
                    <a:pt x="0" y="5"/>
                    <a:pt x="1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63" name="任意多边形 62"/>
          <p:cNvSpPr/>
          <p:nvPr/>
        </p:nvSpPr>
        <p:spPr>
          <a:xfrm>
            <a:off x="4965700" y="1843342"/>
            <a:ext cx="7226300" cy="2562069"/>
          </a:xfrm>
          <a:custGeom>
            <a:avLst/>
            <a:gdLst>
              <a:gd name="connsiteX0" fmla="*/ 2794647 w 8176569"/>
              <a:gd name="connsiteY0" fmla="*/ 0 h 2898985"/>
              <a:gd name="connsiteX1" fmla="*/ 4577899 w 8176569"/>
              <a:gd name="connsiteY1" fmla="*/ 640267 h 2898985"/>
              <a:gd name="connsiteX2" fmla="*/ 5527192 w 8176569"/>
              <a:gd name="connsiteY2" fmla="*/ 2169792 h 2898985"/>
              <a:gd name="connsiteX3" fmla="*/ 7363675 w 8176569"/>
              <a:gd name="connsiteY3" fmla="*/ 2169792 h 2898985"/>
              <a:gd name="connsiteX4" fmla="*/ 7363675 w 8176569"/>
              <a:gd name="connsiteY4" fmla="*/ 2169942 h 2898985"/>
              <a:gd name="connsiteX5" fmla="*/ 8176569 w 8176569"/>
              <a:gd name="connsiteY5" fmla="*/ 2169942 h 2898985"/>
              <a:gd name="connsiteX6" fmla="*/ 8176569 w 8176569"/>
              <a:gd name="connsiteY6" fmla="*/ 2338509 h 2898985"/>
              <a:gd name="connsiteX7" fmla="*/ 7363675 w 8176569"/>
              <a:gd name="connsiteY7" fmla="*/ 2338509 h 2898985"/>
              <a:gd name="connsiteX8" fmla="*/ 7363675 w 8176569"/>
              <a:gd name="connsiteY8" fmla="*/ 2338752 h 2898985"/>
              <a:gd name="connsiteX9" fmla="*/ 5456217 w 8176569"/>
              <a:gd name="connsiteY9" fmla="*/ 2338752 h 2898985"/>
              <a:gd name="connsiteX10" fmla="*/ 5376370 w 8176569"/>
              <a:gd name="connsiteY10" fmla="*/ 2276504 h 2898985"/>
              <a:gd name="connsiteX11" fmla="*/ 2794647 w 8176569"/>
              <a:gd name="connsiteY11" fmla="*/ 177852 h 2898985"/>
              <a:gd name="connsiteX12" fmla="*/ 168566 w 8176569"/>
              <a:gd name="connsiteY12" fmla="*/ 2810059 h 2898985"/>
              <a:gd name="connsiteX13" fmla="*/ 79847 w 8176569"/>
              <a:gd name="connsiteY13" fmla="*/ 2898985 h 2898985"/>
              <a:gd name="connsiteX14" fmla="*/ 0 w 8176569"/>
              <a:gd name="connsiteY14" fmla="*/ 2810059 h 2898985"/>
              <a:gd name="connsiteX15" fmla="*/ 2794647 w 8176569"/>
              <a:gd name="connsiteY15" fmla="*/ 0 h 2898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176569" h="2898985">
                <a:moveTo>
                  <a:pt x="2794647" y="0"/>
                </a:moveTo>
                <a:cubicBezTo>
                  <a:pt x="3442296" y="0"/>
                  <a:pt x="4081073" y="231207"/>
                  <a:pt x="4577899" y="640267"/>
                </a:cubicBezTo>
                <a:cubicBezTo>
                  <a:pt x="5048110" y="1031541"/>
                  <a:pt x="5385242" y="1573989"/>
                  <a:pt x="5527192" y="2169792"/>
                </a:cubicBezTo>
                <a:lnTo>
                  <a:pt x="7363675" y="2169792"/>
                </a:lnTo>
                <a:lnTo>
                  <a:pt x="7363675" y="2169942"/>
                </a:lnTo>
                <a:lnTo>
                  <a:pt x="8176569" y="2169942"/>
                </a:lnTo>
                <a:lnTo>
                  <a:pt x="8176569" y="2338509"/>
                </a:lnTo>
                <a:lnTo>
                  <a:pt x="7363675" y="2338509"/>
                </a:lnTo>
                <a:lnTo>
                  <a:pt x="7363675" y="2338752"/>
                </a:lnTo>
                <a:cubicBezTo>
                  <a:pt x="7363675" y="2338752"/>
                  <a:pt x="7363675" y="2338752"/>
                  <a:pt x="5456217" y="2338752"/>
                </a:cubicBezTo>
                <a:cubicBezTo>
                  <a:pt x="5411857" y="2338752"/>
                  <a:pt x="5376370" y="2312074"/>
                  <a:pt x="5376370" y="2276504"/>
                </a:cubicBezTo>
                <a:cubicBezTo>
                  <a:pt x="5119085" y="1058218"/>
                  <a:pt x="4036713" y="177852"/>
                  <a:pt x="2794647" y="177852"/>
                </a:cubicBezTo>
                <a:cubicBezTo>
                  <a:pt x="1348528" y="177852"/>
                  <a:pt x="168566" y="1360567"/>
                  <a:pt x="168566" y="2810059"/>
                </a:cubicBezTo>
                <a:cubicBezTo>
                  <a:pt x="168566" y="2863415"/>
                  <a:pt x="133078" y="2898985"/>
                  <a:pt x="79847" y="2898985"/>
                </a:cubicBezTo>
                <a:cubicBezTo>
                  <a:pt x="35487" y="2898985"/>
                  <a:pt x="0" y="2863415"/>
                  <a:pt x="0" y="2810059"/>
                </a:cubicBezTo>
                <a:cubicBezTo>
                  <a:pt x="0" y="1262748"/>
                  <a:pt x="1250937" y="0"/>
                  <a:pt x="2794647" y="0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5615553" y="2547993"/>
            <a:ext cx="6576447" cy="2065343"/>
          </a:xfrm>
          <a:custGeom>
            <a:avLst/>
            <a:gdLst>
              <a:gd name="connsiteX0" fmla="*/ 2058608 w 7441259"/>
              <a:gd name="connsiteY0" fmla="*/ 0 h 2336938"/>
              <a:gd name="connsiteX1" fmla="*/ 4126091 w 7441259"/>
              <a:gd name="connsiteY1" fmla="*/ 2061480 h 2336938"/>
              <a:gd name="connsiteX2" fmla="*/ 4117217 w 7441259"/>
              <a:gd name="connsiteY2" fmla="*/ 2159223 h 2336938"/>
              <a:gd name="connsiteX3" fmla="*/ 6628365 w 7441259"/>
              <a:gd name="connsiteY3" fmla="*/ 2159223 h 2336938"/>
              <a:gd name="connsiteX4" fmla="*/ 6628365 w 7441259"/>
              <a:gd name="connsiteY4" fmla="*/ 2157738 h 2336938"/>
              <a:gd name="connsiteX5" fmla="*/ 7441259 w 7441259"/>
              <a:gd name="connsiteY5" fmla="*/ 2157738 h 2336938"/>
              <a:gd name="connsiteX6" fmla="*/ 7441259 w 7441259"/>
              <a:gd name="connsiteY6" fmla="*/ 2336938 h 2336938"/>
              <a:gd name="connsiteX7" fmla="*/ 6628365 w 7441259"/>
              <a:gd name="connsiteY7" fmla="*/ 2336938 h 2336938"/>
              <a:gd name="connsiteX8" fmla="*/ 6628365 w 7441259"/>
              <a:gd name="connsiteY8" fmla="*/ 2336937 h 2336938"/>
              <a:gd name="connsiteX9" fmla="*/ 4028484 w 7441259"/>
              <a:gd name="connsiteY9" fmla="*/ 2336937 h 2336938"/>
              <a:gd name="connsiteX10" fmla="*/ 3966371 w 7441259"/>
              <a:gd name="connsiteY10" fmla="*/ 2310280 h 2336938"/>
              <a:gd name="connsiteX11" fmla="*/ 3939751 w 7441259"/>
              <a:gd name="connsiteY11" fmla="*/ 2248080 h 2336938"/>
              <a:gd name="connsiteX12" fmla="*/ 3948625 w 7441259"/>
              <a:gd name="connsiteY12" fmla="*/ 2061480 h 2336938"/>
              <a:gd name="connsiteX13" fmla="*/ 2058608 w 7441259"/>
              <a:gd name="connsiteY13" fmla="*/ 168828 h 2336938"/>
              <a:gd name="connsiteX14" fmla="*/ 177466 w 7441259"/>
              <a:gd name="connsiteY14" fmla="*/ 2061480 h 2336938"/>
              <a:gd name="connsiteX15" fmla="*/ 88733 w 7441259"/>
              <a:gd name="connsiteY15" fmla="*/ 2150337 h 2336938"/>
              <a:gd name="connsiteX16" fmla="*/ 0 w 7441259"/>
              <a:gd name="connsiteY16" fmla="*/ 2061480 h 2336938"/>
              <a:gd name="connsiteX17" fmla="*/ 2058608 w 7441259"/>
              <a:gd name="connsiteY17" fmla="*/ 0 h 233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441259" h="2336938">
                <a:moveTo>
                  <a:pt x="2058608" y="0"/>
                </a:moveTo>
                <a:cubicBezTo>
                  <a:pt x="3203266" y="0"/>
                  <a:pt x="4126091" y="924112"/>
                  <a:pt x="4126091" y="2061480"/>
                </a:cubicBezTo>
                <a:cubicBezTo>
                  <a:pt x="4126091" y="2088137"/>
                  <a:pt x="4126091" y="2132566"/>
                  <a:pt x="4117217" y="2159223"/>
                </a:cubicBezTo>
                <a:lnTo>
                  <a:pt x="6628365" y="2159223"/>
                </a:lnTo>
                <a:lnTo>
                  <a:pt x="6628365" y="2157738"/>
                </a:lnTo>
                <a:lnTo>
                  <a:pt x="7441259" y="2157738"/>
                </a:lnTo>
                <a:lnTo>
                  <a:pt x="7441259" y="2336938"/>
                </a:lnTo>
                <a:lnTo>
                  <a:pt x="6628365" y="2336938"/>
                </a:lnTo>
                <a:lnTo>
                  <a:pt x="6628365" y="2336937"/>
                </a:lnTo>
                <a:cubicBezTo>
                  <a:pt x="6628365" y="2336937"/>
                  <a:pt x="6628365" y="2336937"/>
                  <a:pt x="4028484" y="2336937"/>
                </a:cubicBezTo>
                <a:cubicBezTo>
                  <a:pt x="4001864" y="2336937"/>
                  <a:pt x="3984118" y="2328051"/>
                  <a:pt x="3966371" y="2310280"/>
                </a:cubicBezTo>
                <a:cubicBezTo>
                  <a:pt x="3948625" y="2292509"/>
                  <a:pt x="3939751" y="2265852"/>
                  <a:pt x="3939751" y="2248080"/>
                </a:cubicBezTo>
                <a:cubicBezTo>
                  <a:pt x="3939751" y="2239195"/>
                  <a:pt x="3948625" y="2123680"/>
                  <a:pt x="3948625" y="2061480"/>
                </a:cubicBezTo>
                <a:cubicBezTo>
                  <a:pt x="3948625" y="1021854"/>
                  <a:pt x="3105660" y="168828"/>
                  <a:pt x="2058608" y="168828"/>
                </a:cubicBezTo>
                <a:cubicBezTo>
                  <a:pt x="1020431" y="168828"/>
                  <a:pt x="177466" y="1021854"/>
                  <a:pt x="177466" y="2061480"/>
                </a:cubicBezTo>
                <a:cubicBezTo>
                  <a:pt x="177466" y="2114795"/>
                  <a:pt x="133099" y="2150337"/>
                  <a:pt x="88733" y="2150337"/>
                </a:cubicBezTo>
                <a:cubicBezTo>
                  <a:pt x="35493" y="2150337"/>
                  <a:pt x="0" y="2114795"/>
                  <a:pt x="0" y="2061480"/>
                </a:cubicBezTo>
                <a:cubicBezTo>
                  <a:pt x="0" y="924112"/>
                  <a:pt x="922824" y="0"/>
                  <a:pt x="2058608" y="0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sp>
        <p:nvSpPr>
          <p:cNvPr id="65" name="任意多边形 64"/>
          <p:cNvSpPr/>
          <p:nvPr/>
        </p:nvSpPr>
        <p:spPr>
          <a:xfrm>
            <a:off x="6274746" y="3306007"/>
            <a:ext cx="5917254" cy="2067209"/>
          </a:xfrm>
          <a:custGeom>
            <a:avLst/>
            <a:gdLst>
              <a:gd name="connsiteX0" fmla="*/ 1313134 w 6695382"/>
              <a:gd name="connsiteY0" fmla="*/ 0 h 2339050"/>
              <a:gd name="connsiteX1" fmla="*/ 2635142 w 6695382"/>
              <a:gd name="connsiteY1" fmla="*/ 1325165 h 2339050"/>
              <a:gd name="connsiteX2" fmla="*/ 2333476 w 6695382"/>
              <a:gd name="connsiteY2" fmla="*/ 2170069 h 2339050"/>
              <a:gd name="connsiteX3" fmla="*/ 5882488 w 6695382"/>
              <a:gd name="connsiteY3" fmla="*/ 2170069 h 2339050"/>
              <a:gd name="connsiteX4" fmla="*/ 5882488 w 6695382"/>
              <a:gd name="connsiteY4" fmla="*/ 2170177 h 2339050"/>
              <a:gd name="connsiteX5" fmla="*/ 6695382 w 6695382"/>
              <a:gd name="connsiteY5" fmla="*/ 2170177 h 2339050"/>
              <a:gd name="connsiteX6" fmla="*/ 6695382 w 6695382"/>
              <a:gd name="connsiteY6" fmla="*/ 2339050 h 2339050"/>
              <a:gd name="connsiteX7" fmla="*/ 5882488 w 6695382"/>
              <a:gd name="connsiteY7" fmla="*/ 2339050 h 2339050"/>
              <a:gd name="connsiteX8" fmla="*/ 2129407 w 6695382"/>
              <a:gd name="connsiteY8" fmla="*/ 2339050 h 2339050"/>
              <a:gd name="connsiteX9" fmla="*/ 2049555 w 6695382"/>
              <a:gd name="connsiteY9" fmla="*/ 2285688 h 2339050"/>
              <a:gd name="connsiteX10" fmla="*/ 2076172 w 6695382"/>
              <a:gd name="connsiteY10" fmla="*/ 2187857 h 2339050"/>
              <a:gd name="connsiteX11" fmla="*/ 2466563 w 6695382"/>
              <a:gd name="connsiteY11" fmla="*/ 1325165 h 2339050"/>
              <a:gd name="connsiteX12" fmla="*/ 1313134 w 6695382"/>
              <a:gd name="connsiteY12" fmla="*/ 177874 h 2339050"/>
              <a:gd name="connsiteX13" fmla="*/ 168578 w 6695382"/>
              <a:gd name="connsiteY13" fmla="*/ 1325165 h 2339050"/>
              <a:gd name="connsiteX14" fmla="*/ 79853 w 6695382"/>
              <a:gd name="connsiteY14" fmla="*/ 1414102 h 2339050"/>
              <a:gd name="connsiteX15" fmla="*/ 0 w 6695382"/>
              <a:gd name="connsiteY15" fmla="*/ 1325165 h 2339050"/>
              <a:gd name="connsiteX16" fmla="*/ 1313134 w 6695382"/>
              <a:gd name="connsiteY16" fmla="*/ 0 h 233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695382" h="2339050">
                <a:moveTo>
                  <a:pt x="1313134" y="0"/>
                </a:moveTo>
                <a:cubicBezTo>
                  <a:pt x="2040682" y="0"/>
                  <a:pt x="2635142" y="595880"/>
                  <a:pt x="2635142" y="1325165"/>
                </a:cubicBezTo>
                <a:cubicBezTo>
                  <a:pt x="2635142" y="1636445"/>
                  <a:pt x="2528671" y="1929938"/>
                  <a:pt x="2333476" y="2170069"/>
                </a:cubicBezTo>
                <a:lnTo>
                  <a:pt x="5882488" y="2170069"/>
                </a:lnTo>
                <a:lnTo>
                  <a:pt x="5882488" y="2170177"/>
                </a:lnTo>
                <a:lnTo>
                  <a:pt x="6695382" y="2170177"/>
                </a:lnTo>
                <a:lnTo>
                  <a:pt x="6695382" y="2339050"/>
                </a:lnTo>
                <a:lnTo>
                  <a:pt x="5882488" y="2339050"/>
                </a:lnTo>
                <a:cubicBezTo>
                  <a:pt x="5882488" y="2339050"/>
                  <a:pt x="5882488" y="2339050"/>
                  <a:pt x="2129407" y="2339050"/>
                </a:cubicBezTo>
                <a:cubicBezTo>
                  <a:pt x="2093917" y="2339050"/>
                  <a:pt x="2067300" y="2321263"/>
                  <a:pt x="2049555" y="2285688"/>
                </a:cubicBezTo>
                <a:cubicBezTo>
                  <a:pt x="2040682" y="2250113"/>
                  <a:pt x="2049555" y="2214538"/>
                  <a:pt x="2076172" y="2187857"/>
                </a:cubicBezTo>
                <a:cubicBezTo>
                  <a:pt x="2324603" y="1974407"/>
                  <a:pt x="2466563" y="1654233"/>
                  <a:pt x="2466563" y="1325165"/>
                </a:cubicBezTo>
                <a:cubicBezTo>
                  <a:pt x="2466563" y="693710"/>
                  <a:pt x="1951957" y="177874"/>
                  <a:pt x="1313134" y="177874"/>
                </a:cubicBezTo>
                <a:cubicBezTo>
                  <a:pt x="683185" y="177874"/>
                  <a:pt x="168578" y="693711"/>
                  <a:pt x="168578" y="1325165"/>
                </a:cubicBezTo>
                <a:cubicBezTo>
                  <a:pt x="168578" y="1378528"/>
                  <a:pt x="133088" y="1414102"/>
                  <a:pt x="79853" y="1414102"/>
                </a:cubicBezTo>
                <a:cubicBezTo>
                  <a:pt x="35490" y="1414102"/>
                  <a:pt x="0" y="1378528"/>
                  <a:pt x="0" y="1325165"/>
                </a:cubicBezTo>
                <a:cubicBezTo>
                  <a:pt x="0" y="595880"/>
                  <a:pt x="585587" y="0"/>
                  <a:pt x="1313134" y="0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  <a:sym typeface="+mn-lt"/>
            </a:endParaRPr>
          </a:p>
        </p:txBody>
      </p:sp>
      <p:sp>
        <p:nvSpPr>
          <p:cNvPr id="66" name="TextBox 53"/>
          <p:cNvSpPr txBox="1"/>
          <p:nvPr/>
        </p:nvSpPr>
        <p:spPr>
          <a:xfrm>
            <a:off x="1227953" y="2207212"/>
            <a:ext cx="2775346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227953" y="1872155"/>
            <a:ext cx="15712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400" spc="0" dirty="0" smtClean="0">
                <a:solidFill>
                  <a:srgbClr val="C00000"/>
                </a:solidFill>
                <a:latin typeface="+mj-ea"/>
                <a:ea typeface="+mj-ea"/>
              </a:rPr>
              <a:t>A / </a:t>
            </a:r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68" name="TextBox 53"/>
          <p:cNvSpPr txBox="1"/>
          <p:nvPr/>
        </p:nvSpPr>
        <p:spPr>
          <a:xfrm>
            <a:off x="1227953" y="3538863"/>
            <a:ext cx="2775346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227953" y="3203806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400" spc="0" dirty="0" smtClean="0">
                <a:solidFill>
                  <a:srgbClr val="C00000"/>
                </a:solidFill>
                <a:latin typeface="+mj-ea"/>
                <a:ea typeface="+mj-ea"/>
              </a:rPr>
              <a:t>B / </a:t>
            </a:r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70" name="TextBox 53"/>
          <p:cNvSpPr txBox="1"/>
          <p:nvPr/>
        </p:nvSpPr>
        <p:spPr>
          <a:xfrm>
            <a:off x="1227953" y="4870514"/>
            <a:ext cx="2775346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227953" y="4535457"/>
            <a:ext cx="15648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400" spc="0" dirty="0" smtClean="0">
                <a:solidFill>
                  <a:srgbClr val="C00000"/>
                </a:solidFill>
                <a:latin typeface="+mj-ea"/>
                <a:ea typeface="+mj-ea"/>
              </a:rPr>
              <a:t>C / </a:t>
            </a:r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855203" y="4492605"/>
            <a:ext cx="365120" cy="36512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A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505609" y="4567900"/>
            <a:ext cx="365120" cy="36512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B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166475" y="4643194"/>
            <a:ext cx="365120" cy="36512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C</a:t>
            </a:r>
            <a:endParaRPr lang="zh-CN" alt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9" presetID="2" presetClass="entr" presetSubtype="8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63" grpId="0" animBg="1"/>
          <p:bldP spid="64" grpId="0" animBg="1"/>
          <p:bldP spid="65" grpId="0" animBg="1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项目完成情况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椭圆 7"/>
          <p:cNvSpPr/>
          <p:nvPr/>
        </p:nvSpPr>
        <p:spPr>
          <a:xfrm>
            <a:off x="1536700" y="1689703"/>
            <a:ext cx="3530600" cy="3530600"/>
          </a:xfrm>
          <a:prstGeom prst="ellipse">
            <a:avLst/>
          </a:pr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1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3"/>
          <p:cNvSpPr txBox="1"/>
          <p:nvPr/>
        </p:nvSpPr>
        <p:spPr>
          <a:xfrm>
            <a:off x="6001897" y="1595185"/>
            <a:ext cx="487625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001897" y="314722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6096000" y="3511080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096000" y="3511080"/>
            <a:ext cx="3013075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9252427" y="3110970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85%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01897" y="375269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6096000" y="4116552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6096001" y="4116552"/>
            <a:ext cx="1528762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9252427" y="3716442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40%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001897" y="4358170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6096000" y="4722024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圆角矩形 19"/>
          <p:cNvSpPr/>
          <p:nvPr/>
        </p:nvSpPr>
        <p:spPr>
          <a:xfrm>
            <a:off x="6096000" y="4722024"/>
            <a:ext cx="2362200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252427" y="4321914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60%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001897" y="4963643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填写类别标题</a:t>
            </a:r>
          </a:p>
        </p:txBody>
      </p:sp>
      <p:sp>
        <p:nvSpPr>
          <p:cNvPr id="24" name="圆角矩形 23"/>
          <p:cNvSpPr/>
          <p:nvPr/>
        </p:nvSpPr>
        <p:spPr>
          <a:xfrm>
            <a:off x="6096000" y="5327497"/>
            <a:ext cx="3729038" cy="45719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096001" y="5327497"/>
            <a:ext cx="3219450" cy="45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252427" y="4927387"/>
            <a:ext cx="678391" cy="40011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altLang="zh-CN" sz="2000" dirty="0" smtClean="0">
                <a:solidFill>
                  <a:srgbClr val="C00000"/>
                </a:solidFill>
              </a:rPr>
              <a:t>90%</a:t>
            </a:r>
            <a:endParaRPr lang="zh-CN" alt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27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8" grpId="1" animBg="1"/>
      <p:bldP spid="9" grpId="0"/>
      <p:bldP spid="10" grpId="0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  <p:bldP spid="19" grpId="0" animBg="1"/>
      <p:bldP spid="20" grpId="0" animBg="1"/>
      <p:bldP spid="21" grpId="0"/>
      <p:bldP spid="22" grpId="0"/>
      <p:bldP spid="24" grpId="0" animBg="1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项目完成情况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432044" y="2153108"/>
            <a:ext cx="3149918" cy="3430448"/>
            <a:chOff x="4432044" y="2153108"/>
            <a:chExt cx="3149918" cy="3430448"/>
          </a:xfrm>
        </p:grpSpPr>
        <p:grpSp>
          <p:nvGrpSpPr>
            <p:cNvPr id="9" name="组合 8"/>
            <p:cNvGrpSpPr/>
            <p:nvPr/>
          </p:nvGrpSpPr>
          <p:grpSpPr>
            <a:xfrm>
              <a:off x="4857836" y="2289427"/>
              <a:ext cx="2724126" cy="2854431"/>
              <a:chOff x="1619274" y="2527552"/>
              <a:chExt cx="4303941" cy="2854431"/>
            </a:xfrm>
          </p:grpSpPr>
          <p:sp>
            <p:nvSpPr>
              <p:cNvPr id="22" name="Line 6"/>
              <p:cNvSpPr>
                <a:spLocks noChangeShapeType="1"/>
              </p:cNvSpPr>
              <p:nvPr/>
            </p:nvSpPr>
            <p:spPr bwMode="auto">
              <a:xfrm>
                <a:off x="1619274" y="2527552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Line 7"/>
              <p:cNvSpPr>
                <a:spLocks noChangeShapeType="1"/>
              </p:cNvSpPr>
              <p:nvPr/>
            </p:nvSpPr>
            <p:spPr bwMode="auto">
              <a:xfrm>
                <a:off x="1619274" y="293808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Line 8"/>
              <p:cNvSpPr>
                <a:spLocks noChangeShapeType="1"/>
              </p:cNvSpPr>
              <p:nvPr/>
            </p:nvSpPr>
            <p:spPr bwMode="auto">
              <a:xfrm>
                <a:off x="1619274" y="3338964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Line 9"/>
              <p:cNvSpPr>
                <a:spLocks noChangeShapeType="1"/>
              </p:cNvSpPr>
              <p:nvPr/>
            </p:nvSpPr>
            <p:spPr bwMode="auto">
              <a:xfrm>
                <a:off x="1619274" y="3749500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Line 10"/>
              <p:cNvSpPr>
                <a:spLocks noChangeShapeType="1"/>
              </p:cNvSpPr>
              <p:nvPr/>
            </p:nvSpPr>
            <p:spPr bwMode="auto">
              <a:xfrm>
                <a:off x="1619274" y="4160035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Line 11"/>
              <p:cNvSpPr>
                <a:spLocks noChangeShapeType="1"/>
              </p:cNvSpPr>
              <p:nvPr/>
            </p:nvSpPr>
            <p:spPr bwMode="auto">
              <a:xfrm>
                <a:off x="1619274" y="4570571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Line 12"/>
              <p:cNvSpPr>
                <a:spLocks noChangeShapeType="1"/>
              </p:cNvSpPr>
              <p:nvPr/>
            </p:nvSpPr>
            <p:spPr bwMode="auto">
              <a:xfrm>
                <a:off x="1619274" y="497144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Line 13"/>
              <p:cNvSpPr>
                <a:spLocks noChangeShapeType="1"/>
              </p:cNvSpPr>
              <p:nvPr/>
            </p:nvSpPr>
            <p:spPr bwMode="auto">
              <a:xfrm>
                <a:off x="1619274" y="5381983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" name="TextBox 94"/>
            <p:cNvSpPr txBox="1"/>
            <p:nvPr/>
          </p:nvSpPr>
          <p:spPr>
            <a:xfrm>
              <a:off x="4617992" y="5007538"/>
              <a:ext cx="254598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1" name="TextBox 95"/>
            <p:cNvSpPr txBox="1"/>
            <p:nvPr/>
          </p:nvSpPr>
          <p:spPr>
            <a:xfrm>
              <a:off x="4432044" y="459976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>
                  <a:solidFill>
                    <a:schemeClr val="bg1">
                      <a:lumMod val="65000"/>
                    </a:schemeClr>
                  </a:solidFill>
                </a:rPr>
                <a:t>100</a:t>
              </a:r>
              <a:endParaRPr lang="zh-CN" altLang="en-US" sz="12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TextBox 96"/>
            <p:cNvSpPr txBox="1"/>
            <p:nvPr/>
          </p:nvSpPr>
          <p:spPr>
            <a:xfrm>
              <a:off x="4432044" y="419198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200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3" name="TextBox 97"/>
            <p:cNvSpPr txBox="1"/>
            <p:nvPr/>
          </p:nvSpPr>
          <p:spPr>
            <a:xfrm>
              <a:off x="4432044" y="3784212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300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4" name="TextBox 98"/>
            <p:cNvSpPr txBox="1"/>
            <p:nvPr/>
          </p:nvSpPr>
          <p:spPr>
            <a:xfrm>
              <a:off x="4432044" y="337643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>
                  <a:solidFill>
                    <a:schemeClr val="bg1">
                      <a:lumMod val="65000"/>
                    </a:schemeClr>
                  </a:solidFill>
                </a:rPr>
                <a:t>400</a:t>
              </a:r>
              <a:endParaRPr lang="zh-CN" altLang="en-US" sz="12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TextBox 99"/>
            <p:cNvSpPr txBox="1"/>
            <p:nvPr/>
          </p:nvSpPr>
          <p:spPr>
            <a:xfrm>
              <a:off x="4432044" y="2968660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500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TextBox 100"/>
            <p:cNvSpPr txBox="1"/>
            <p:nvPr/>
          </p:nvSpPr>
          <p:spPr>
            <a:xfrm>
              <a:off x="4432044" y="2560883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600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7" name="TextBox 101"/>
            <p:cNvSpPr txBox="1"/>
            <p:nvPr/>
          </p:nvSpPr>
          <p:spPr>
            <a:xfrm>
              <a:off x="4432044" y="215310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700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" name="TextBox 102"/>
            <p:cNvSpPr txBox="1"/>
            <p:nvPr/>
          </p:nvSpPr>
          <p:spPr>
            <a:xfrm>
              <a:off x="5004723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19" name="TextBox 103"/>
            <p:cNvSpPr txBox="1"/>
            <p:nvPr/>
          </p:nvSpPr>
          <p:spPr>
            <a:xfrm>
              <a:off x="5636631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20" name="TextBox 104"/>
            <p:cNvSpPr txBox="1"/>
            <p:nvPr/>
          </p:nvSpPr>
          <p:spPr>
            <a:xfrm>
              <a:off x="6268539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21" name="TextBox 105"/>
            <p:cNvSpPr txBox="1"/>
            <p:nvPr/>
          </p:nvSpPr>
          <p:spPr>
            <a:xfrm>
              <a:off x="6900446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41083" y="2153108"/>
            <a:ext cx="3149918" cy="3430448"/>
            <a:chOff x="1041083" y="2153108"/>
            <a:chExt cx="3149918" cy="3430448"/>
          </a:xfrm>
        </p:grpSpPr>
        <p:grpSp>
          <p:nvGrpSpPr>
            <p:cNvPr id="36" name="组合 35"/>
            <p:cNvGrpSpPr/>
            <p:nvPr/>
          </p:nvGrpSpPr>
          <p:grpSpPr>
            <a:xfrm>
              <a:off x="1466875" y="2289427"/>
              <a:ext cx="2724126" cy="2854431"/>
              <a:chOff x="1619274" y="2527552"/>
              <a:chExt cx="4303941" cy="2854431"/>
            </a:xfrm>
          </p:grpSpPr>
          <p:sp>
            <p:nvSpPr>
              <p:cNvPr id="50" name="Line 6"/>
              <p:cNvSpPr>
                <a:spLocks noChangeShapeType="1"/>
              </p:cNvSpPr>
              <p:nvPr/>
            </p:nvSpPr>
            <p:spPr bwMode="auto">
              <a:xfrm>
                <a:off x="1619274" y="2527552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Line 7"/>
              <p:cNvSpPr>
                <a:spLocks noChangeShapeType="1"/>
              </p:cNvSpPr>
              <p:nvPr/>
            </p:nvSpPr>
            <p:spPr bwMode="auto">
              <a:xfrm>
                <a:off x="1619274" y="293808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Line 8"/>
              <p:cNvSpPr>
                <a:spLocks noChangeShapeType="1"/>
              </p:cNvSpPr>
              <p:nvPr/>
            </p:nvSpPr>
            <p:spPr bwMode="auto">
              <a:xfrm>
                <a:off x="1619274" y="3338964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Line 9"/>
              <p:cNvSpPr>
                <a:spLocks noChangeShapeType="1"/>
              </p:cNvSpPr>
              <p:nvPr/>
            </p:nvSpPr>
            <p:spPr bwMode="auto">
              <a:xfrm>
                <a:off x="1619274" y="3749500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Line 10"/>
              <p:cNvSpPr>
                <a:spLocks noChangeShapeType="1"/>
              </p:cNvSpPr>
              <p:nvPr/>
            </p:nvSpPr>
            <p:spPr bwMode="auto">
              <a:xfrm>
                <a:off x="1619274" y="4160035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Line 11"/>
              <p:cNvSpPr>
                <a:spLocks noChangeShapeType="1"/>
              </p:cNvSpPr>
              <p:nvPr/>
            </p:nvSpPr>
            <p:spPr bwMode="auto">
              <a:xfrm>
                <a:off x="1619274" y="4570571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Line 12"/>
              <p:cNvSpPr>
                <a:spLocks noChangeShapeType="1"/>
              </p:cNvSpPr>
              <p:nvPr/>
            </p:nvSpPr>
            <p:spPr bwMode="auto">
              <a:xfrm>
                <a:off x="1619274" y="4971448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Line 13"/>
              <p:cNvSpPr>
                <a:spLocks noChangeShapeType="1"/>
              </p:cNvSpPr>
              <p:nvPr/>
            </p:nvSpPr>
            <p:spPr bwMode="auto">
              <a:xfrm>
                <a:off x="1619274" y="5381983"/>
                <a:ext cx="4303941" cy="0"/>
              </a:xfrm>
              <a:prstGeom prst="line">
                <a:avLst/>
              </a:prstGeom>
              <a:noFill/>
              <a:ln w="6350" cap="flat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83999" tIns="41999" rIns="83999" bIns="41999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38" name="TextBox 94"/>
            <p:cNvSpPr txBox="1"/>
            <p:nvPr/>
          </p:nvSpPr>
          <p:spPr>
            <a:xfrm>
              <a:off x="1227031" y="5007538"/>
              <a:ext cx="254598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9" name="TextBox 95"/>
            <p:cNvSpPr txBox="1"/>
            <p:nvPr/>
          </p:nvSpPr>
          <p:spPr>
            <a:xfrm>
              <a:off x="1041083" y="459976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100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0" name="TextBox 96"/>
            <p:cNvSpPr txBox="1"/>
            <p:nvPr/>
          </p:nvSpPr>
          <p:spPr>
            <a:xfrm>
              <a:off x="1041083" y="419198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200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1" name="TextBox 97"/>
            <p:cNvSpPr txBox="1"/>
            <p:nvPr/>
          </p:nvSpPr>
          <p:spPr>
            <a:xfrm>
              <a:off x="1041083" y="3784212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300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2" name="TextBox 98"/>
            <p:cNvSpPr txBox="1"/>
            <p:nvPr/>
          </p:nvSpPr>
          <p:spPr>
            <a:xfrm>
              <a:off x="1041083" y="3376435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400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TextBox 99"/>
            <p:cNvSpPr txBox="1"/>
            <p:nvPr/>
          </p:nvSpPr>
          <p:spPr>
            <a:xfrm>
              <a:off x="1041083" y="2968660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500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TextBox 100"/>
            <p:cNvSpPr txBox="1"/>
            <p:nvPr/>
          </p:nvSpPr>
          <p:spPr>
            <a:xfrm>
              <a:off x="1041083" y="2560883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600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TextBox 101"/>
            <p:cNvSpPr txBox="1"/>
            <p:nvPr/>
          </p:nvSpPr>
          <p:spPr>
            <a:xfrm>
              <a:off x="1041083" y="2153108"/>
              <a:ext cx="424517" cy="269484"/>
            </a:xfrm>
            <a:prstGeom prst="rect">
              <a:avLst/>
            </a:prstGeom>
            <a:noFill/>
          </p:spPr>
          <p:txBody>
            <a:bodyPr wrap="none" lIns="83999" tIns="41999" rIns="83999" bIns="41999" rtlCol="0">
              <a:spAutoFit/>
            </a:bodyPr>
            <a:lstStyle/>
            <a:p>
              <a:r>
                <a:rPr lang="en-US" altLang="zh-CN" sz="1200" dirty="0">
                  <a:solidFill>
                    <a:schemeClr val="bg1">
                      <a:lumMod val="65000"/>
                    </a:schemeClr>
                  </a:solidFill>
                </a:rPr>
                <a:t>700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TextBox 102"/>
            <p:cNvSpPr txBox="1"/>
            <p:nvPr/>
          </p:nvSpPr>
          <p:spPr>
            <a:xfrm>
              <a:off x="1613762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4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47" name="TextBox 103"/>
            <p:cNvSpPr txBox="1"/>
            <p:nvPr/>
          </p:nvSpPr>
          <p:spPr>
            <a:xfrm>
              <a:off x="2245670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48" name="TextBox 104"/>
            <p:cNvSpPr txBox="1"/>
            <p:nvPr/>
          </p:nvSpPr>
          <p:spPr>
            <a:xfrm>
              <a:off x="2877578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  <p:sp>
          <p:nvSpPr>
            <p:cNvPr id="49" name="TextBox 105"/>
            <p:cNvSpPr txBox="1"/>
            <p:nvPr/>
          </p:nvSpPr>
          <p:spPr>
            <a:xfrm>
              <a:off x="3509485" y="5291168"/>
              <a:ext cx="51809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1300" spc="0">
                  <a:gradFill flip="none" rotWithShape="1">
                    <a:gsLst>
                      <a:gs pos="100000">
                        <a:srgbClr val="D49D57"/>
                      </a:gs>
                      <a:gs pos="30000">
                        <a:srgbClr val="F9EDD8"/>
                      </a:gs>
                      <a:gs pos="0">
                        <a:srgbClr val="F4DEBD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ea typeface="+mn-ea"/>
                </a:rPr>
                <a:t>标题</a:t>
              </a:r>
            </a:p>
          </p:txBody>
        </p:sp>
      </p:grpSp>
      <p:sp>
        <p:nvSpPr>
          <p:cNvPr id="58" name="Rectangle 15"/>
          <p:cNvSpPr>
            <a:spLocks noChangeArrowheads="1"/>
          </p:cNvSpPr>
          <p:nvPr/>
        </p:nvSpPr>
        <p:spPr bwMode="auto">
          <a:xfrm>
            <a:off x="3700415" y="2626359"/>
            <a:ext cx="136230" cy="251750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Rectangle 17"/>
          <p:cNvSpPr>
            <a:spLocks noChangeArrowheads="1"/>
          </p:cNvSpPr>
          <p:nvPr/>
        </p:nvSpPr>
        <p:spPr bwMode="auto">
          <a:xfrm>
            <a:off x="3067725" y="3343094"/>
            <a:ext cx="137796" cy="180076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Rectangle 20"/>
          <p:cNvSpPr>
            <a:spLocks noChangeArrowheads="1"/>
          </p:cNvSpPr>
          <p:nvPr/>
        </p:nvSpPr>
        <p:spPr bwMode="auto">
          <a:xfrm>
            <a:off x="2438166" y="3222102"/>
            <a:ext cx="133099" cy="192175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Rectangle 22"/>
          <p:cNvSpPr>
            <a:spLocks noChangeArrowheads="1"/>
          </p:cNvSpPr>
          <p:nvPr/>
        </p:nvSpPr>
        <p:spPr bwMode="auto">
          <a:xfrm>
            <a:off x="1803909" y="4037654"/>
            <a:ext cx="137796" cy="110620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TextBox 108"/>
          <p:cNvSpPr txBox="1"/>
          <p:nvPr/>
        </p:nvSpPr>
        <p:spPr>
          <a:xfrm>
            <a:off x="1610840" y="3608434"/>
            <a:ext cx="525506" cy="331040"/>
          </a:xfrm>
          <a:prstGeom prst="rect">
            <a:avLst/>
          </a:prstGeom>
          <a:noFill/>
          <a:ln w="9525">
            <a:noFill/>
          </a:ln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290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3" name="TextBox 108"/>
          <p:cNvSpPr txBox="1"/>
          <p:nvPr/>
        </p:nvSpPr>
        <p:spPr>
          <a:xfrm>
            <a:off x="2241963" y="2781514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490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4" name="TextBox 108"/>
          <p:cNvSpPr txBox="1"/>
          <p:nvPr/>
        </p:nvSpPr>
        <p:spPr>
          <a:xfrm>
            <a:off x="2868553" y="2781514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450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5" name="TextBox 108"/>
          <p:cNvSpPr txBox="1"/>
          <p:nvPr/>
        </p:nvSpPr>
        <p:spPr>
          <a:xfrm>
            <a:off x="3505778" y="2296233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610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66" name="Rectangle 15"/>
          <p:cNvSpPr>
            <a:spLocks noChangeArrowheads="1"/>
          </p:cNvSpPr>
          <p:nvPr/>
        </p:nvSpPr>
        <p:spPr bwMode="auto">
          <a:xfrm>
            <a:off x="7091376" y="3912251"/>
            <a:ext cx="136230" cy="123160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6458686" y="3343094"/>
            <a:ext cx="137796" cy="180076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Rectangle 20"/>
          <p:cNvSpPr>
            <a:spLocks noChangeArrowheads="1"/>
          </p:cNvSpPr>
          <p:nvPr/>
        </p:nvSpPr>
        <p:spPr bwMode="auto">
          <a:xfrm>
            <a:off x="5829127" y="3702844"/>
            <a:ext cx="134665" cy="144101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5194869" y="3110499"/>
            <a:ext cx="137797" cy="203336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TextBox 108"/>
          <p:cNvSpPr txBox="1"/>
          <p:nvPr/>
        </p:nvSpPr>
        <p:spPr>
          <a:xfrm>
            <a:off x="5001801" y="2754134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500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1" name="TextBox 108"/>
          <p:cNvSpPr txBox="1"/>
          <p:nvPr/>
        </p:nvSpPr>
        <p:spPr>
          <a:xfrm>
            <a:off x="5632924" y="3213472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350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2" name="TextBox 108"/>
          <p:cNvSpPr txBox="1"/>
          <p:nvPr/>
        </p:nvSpPr>
        <p:spPr>
          <a:xfrm>
            <a:off x="6259514" y="2783682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450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3" name="TextBox 108"/>
          <p:cNvSpPr txBox="1"/>
          <p:nvPr/>
        </p:nvSpPr>
        <p:spPr>
          <a:xfrm>
            <a:off x="6896739" y="3546713"/>
            <a:ext cx="525506" cy="331040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>
            <a:defPPr>
              <a:defRPr lang="zh-CN"/>
            </a:defPPr>
            <a:lvl1pPr>
              <a:defRPr sz="1300">
                <a:solidFill>
                  <a:srgbClr val="F4DEBD"/>
                </a:solidFill>
              </a:defRPr>
            </a:lvl1pPr>
          </a:lstStyle>
          <a:p>
            <a:pPr algn="ctr"/>
            <a:r>
              <a:rPr lang="en-US" altLang="zh-CN" sz="1600" dirty="0" smtClean="0">
                <a:solidFill>
                  <a:srgbClr val="C00000"/>
                </a:solidFill>
              </a:rPr>
              <a:t>300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74" name="TextBox 53"/>
          <p:cNvSpPr txBox="1"/>
          <p:nvPr/>
        </p:nvSpPr>
        <p:spPr>
          <a:xfrm>
            <a:off x="8176646" y="2522837"/>
            <a:ext cx="2986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75" name="文本框 74"/>
          <p:cNvSpPr txBox="1"/>
          <p:nvPr/>
        </p:nvSpPr>
        <p:spPr>
          <a:xfrm>
            <a:off x="8176647" y="216309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985100" y="157651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填写图表标题</a:t>
            </a:r>
            <a:endParaRPr lang="zh-CN" altLang="en-US" sz="1400" spc="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376061" y="157651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填写图表标题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99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99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4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99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99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8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6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400"/>
                            </p:stCondLst>
                            <p:childTnLst>
                              <p:par>
                                <p:cTn id="10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58" grpId="0" animBg="1"/>
      <p:bldP spid="59" grpId="0" animBg="1"/>
      <p:bldP spid="60" grpId="0" animBg="1"/>
      <p:bldP spid="61" grpId="0" animBg="1"/>
      <p:bldP spid="62" grpId="0"/>
      <p:bldP spid="63" grpId="0"/>
      <p:bldP spid="64" grpId="0"/>
      <p:bldP spid="65" grpId="0"/>
      <p:bldP spid="66" grpId="0" animBg="1"/>
      <p:bldP spid="67" grpId="0" animBg="1"/>
      <p:bldP spid="68" grpId="0" animBg="1"/>
      <p:bldP spid="69" grpId="0" animBg="1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重点项目分析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6"/>
          <p:cNvSpPr/>
          <p:nvPr/>
        </p:nvSpPr>
        <p:spPr bwMode="auto">
          <a:xfrm>
            <a:off x="1509462" y="5350356"/>
            <a:ext cx="764423" cy="9327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Freeform 6"/>
          <p:cNvSpPr/>
          <p:nvPr/>
        </p:nvSpPr>
        <p:spPr bwMode="auto">
          <a:xfrm>
            <a:off x="2273885" y="5213836"/>
            <a:ext cx="764423" cy="22979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Freeform 6"/>
          <p:cNvSpPr/>
          <p:nvPr/>
        </p:nvSpPr>
        <p:spPr bwMode="auto">
          <a:xfrm>
            <a:off x="3038308" y="5117469"/>
            <a:ext cx="764423" cy="32615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3802731" y="4948828"/>
            <a:ext cx="764423" cy="49479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Freeform 6"/>
          <p:cNvSpPr/>
          <p:nvPr/>
        </p:nvSpPr>
        <p:spPr bwMode="auto">
          <a:xfrm>
            <a:off x="4567154" y="4804276"/>
            <a:ext cx="764423" cy="63934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Freeform 6"/>
          <p:cNvSpPr/>
          <p:nvPr/>
        </p:nvSpPr>
        <p:spPr bwMode="auto">
          <a:xfrm>
            <a:off x="5331577" y="4643665"/>
            <a:ext cx="764423" cy="79996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Freeform 6"/>
          <p:cNvSpPr/>
          <p:nvPr/>
        </p:nvSpPr>
        <p:spPr bwMode="auto">
          <a:xfrm>
            <a:off x="6096000" y="4531238"/>
            <a:ext cx="764423" cy="91238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Freeform 6"/>
          <p:cNvSpPr/>
          <p:nvPr/>
        </p:nvSpPr>
        <p:spPr bwMode="auto">
          <a:xfrm>
            <a:off x="6860423" y="4274259"/>
            <a:ext cx="764423" cy="11693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Freeform 6"/>
          <p:cNvSpPr/>
          <p:nvPr/>
        </p:nvSpPr>
        <p:spPr bwMode="auto">
          <a:xfrm>
            <a:off x="7624846" y="4019644"/>
            <a:ext cx="764423" cy="142398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Freeform 6"/>
          <p:cNvSpPr/>
          <p:nvPr/>
        </p:nvSpPr>
        <p:spPr bwMode="auto">
          <a:xfrm>
            <a:off x="8389269" y="3679997"/>
            <a:ext cx="764423" cy="176362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Freeform 6"/>
          <p:cNvSpPr/>
          <p:nvPr/>
        </p:nvSpPr>
        <p:spPr bwMode="auto">
          <a:xfrm>
            <a:off x="9153692" y="3326652"/>
            <a:ext cx="764423" cy="2116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9" name="Freeform 6"/>
          <p:cNvSpPr/>
          <p:nvPr/>
        </p:nvSpPr>
        <p:spPr bwMode="auto">
          <a:xfrm>
            <a:off x="9918115" y="2989367"/>
            <a:ext cx="764423" cy="24542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0" name="任意多边形 19"/>
          <p:cNvSpPr/>
          <p:nvPr/>
        </p:nvSpPr>
        <p:spPr>
          <a:xfrm>
            <a:off x="1530978" y="4284251"/>
            <a:ext cx="718812" cy="867685"/>
          </a:xfrm>
          <a:custGeom>
            <a:avLst/>
            <a:gdLst>
              <a:gd name="connsiteX0" fmla="*/ 229219 w 458437"/>
              <a:gd name="connsiteY0" fmla="*/ 0 h 553384"/>
              <a:gd name="connsiteX1" fmla="*/ 391301 w 458437"/>
              <a:gd name="connsiteY1" fmla="*/ 67136 h 553384"/>
              <a:gd name="connsiteX2" fmla="*/ 391301 w 458437"/>
              <a:gd name="connsiteY2" fmla="*/ 67137 h 553384"/>
              <a:gd name="connsiteX3" fmla="*/ 391301 w 458437"/>
              <a:gd name="connsiteY3" fmla="*/ 391302 h 553384"/>
              <a:gd name="connsiteX4" fmla="*/ 229219 w 458437"/>
              <a:gd name="connsiteY4" fmla="*/ 553384 h 553384"/>
              <a:gd name="connsiteX5" fmla="*/ 67136 w 458437"/>
              <a:gd name="connsiteY5" fmla="*/ 391301 h 553384"/>
              <a:gd name="connsiteX6" fmla="*/ 67136 w 458437"/>
              <a:gd name="connsiteY6" fmla="*/ 67136 h 553384"/>
              <a:gd name="connsiteX7" fmla="*/ 229219 w 458437"/>
              <a:gd name="connsiteY7" fmla="*/ 0 h 55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8437" h="553384">
                <a:moveTo>
                  <a:pt x="229219" y="0"/>
                </a:moveTo>
                <a:cubicBezTo>
                  <a:pt x="287881" y="0"/>
                  <a:pt x="346543" y="22378"/>
                  <a:pt x="391301" y="67136"/>
                </a:cubicBezTo>
                <a:lnTo>
                  <a:pt x="391301" y="67137"/>
                </a:lnTo>
                <a:cubicBezTo>
                  <a:pt x="480816" y="156652"/>
                  <a:pt x="480816" y="301786"/>
                  <a:pt x="391301" y="391302"/>
                </a:cubicBezTo>
                <a:lnTo>
                  <a:pt x="229219" y="553384"/>
                </a:lnTo>
                <a:lnTo>
                  <a:pt x="67136" y="391301"/>
                </a:lnTo>
                <a:cubicBezTo>
                  <a:pt x="-22379" y="301786"/>
                  <a:pt x="-22379" y="156652"/>
                  <a:pt x="67136" y="67136"/>
                </a:cubicBezTo>
                <a:cubicBezTo>
                  <a:pt x="111894" y="22378"/>
                  <a:pt x="170556" y="0"/>
                  <a:pt x="229219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2000" rIns="0" bIns="0" rtlCol="0" anchor="t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A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9939634" y="1902541"/>
            <a:ext cx="718812" cy="867684"/>
          </a:xfrm>
          <a:custGeom>
            <a:avLst/>
            <a:gdLst>
              <a:gd name="connsiteX0" fmla="*/ 229219 w 458437"/>
              <a:gd name="connsiteY0" fmla="*/ 0 h 553383"/>
              <a:gd name="connsiteX1" fmla="*/ 391301 w 458437"/>
              <a:gd name="connsiteY1" fmla="*/ 67136 h 553383"/>
              <a:gd name="connsiteX2" fmla="*/ 391300 w 458437"/>
              <a:gd name="connsiteY2" fmla="*/ 67137 h 553383"/>
              <a:gd name="connsiteX3" fmla="*/ 391300 w 458437"/>
              <a:gd name="connsiteY3" fmla="*/ 391302 h 553383"/>
              <a:gd name="connsiteX4" fmla="*/ 229219 w 458437"/>
              <a:gd name="connsiteY4" fmla="*/ 553383 h 553383"/>
              <a:gd name="connsiteX5" fmla="*/ 67137 w 458437"/>
              <a:gd name="connsiteY5" fmla="*/ 391301 h 553383"/>
              <a:gd name="connsiteX6" fmla="*/ 67137 w 458437"/>
              <a:gd name="connsiteY6" fmla="*/ 67136 h 553383"/>
              <a:gd name="connsiteX7" fmla="*/ 229219 w 458437"/>
              <a:gd name="connsiteY7" fmla="*/ 0 h 553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8437" h="553383">
                <a:moveTo>
                  <a:pt x="229219" y="0"/>
                </a:moveTo>
                <a:cubicBezTo>
                  <a:pt x="287881" y="0"/>
                  <a:pt x="346543" y="22379"/>
                  <a:pt x="391301" y="67136"/>
                </a:cubicBezTo>
                <a:lnTo>
                  <a:pt x="391300" y="67137"/>
                </a:lnTo>
                <a:cubicBezTo>
                  <a:pt x="480816" y="156653"/>
                  <a:pt x="480816" y="301786"/>
                  <a:pt x="391300" y="391302"/>
                </a:cubicBezTo>
                <a:lnTo>
                  <a:pt x="229219" y="553383"/>
                </a:lnTo>
                <a:lnTo>
                  <a:pt x="67137" y="391301"/>
                </a:lnTo>
                <a:cubicBezTo>
                  <a:pt x="-22379" y="301786"/>
                  <a:pt x="-22379" y="156652"/>
                  <a:pt x="67137" y="67136"/>
                </a:cubicBezTo>
                <a:cubicBezTo>
                  <a:pt x="111895" y="22379"/>
                  <a:pt x="170557" y="0"/>
                  <a:pt x="229219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62000" rIns="0" bIns="0" rtlCol="0" anchor="t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B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438978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969113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262382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555651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806931" y="5576277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填写标题</a:t>
            </a:r>
          </a:p>
        </p:txBody>
      </p:sp>
      <p:sp>
        <p:nvSpPr>
          <p:cNvPr id="30" name="TextBox 38"/>
          <p:cNvSpPr txBox="1"/>
          <p:nvPr/>
        </p:nvSpPr>
        <p:spPr>
          <a:xfrm>
            <a:off x="1530977" y="1992120"/>
            <a:ext cx="5084975" cy="503523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1530979" y="1642812"/>
            <a:ext cx="16033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  <a:latin typeface="+mj-ea"/>
                <a:ea typeface="+mj-ea"/>
              </a:rPr>
              <a:t>A.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32" name="TextBox 38"/>
          <p:cNvSpPr txBox="1"/>
          <p:nvPr/>
        </p:nvSpPr>
        <p:spPr>
          <a:xfrm>
            <a:off x="1530977" y="3303250"/>
            <a:ext cx="5084975" cy="524939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1530979" y="2953942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  <a:latin typeface="+mj-ea"/>
                <a:ea typeface="+mj-ea"/>
              </a:rPr>
              <a:t>B.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7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7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7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7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7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7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17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7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7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7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7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7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3" presetID="2" presetClass="entr" presetSubtype="1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1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2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30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  <p:bldP spid="32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7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17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7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7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7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7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17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7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7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7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7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17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2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30" presetID="2" presetClass="entr" presetSubtype="1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  <p:bldP spid="32" grpId="0"/>
          <p:bldP spid="35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重点项目分析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" name="图表 7"/>
          <p:cNvGraphicFramePr/>
          <p:nvPr/>
        </p:nvGraphicFramePr>
        <p:xfrm>
          <a:off x="1255656" y="1816734"/>
          <a:ext cx="6402443" cy="377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38"/>
          <p:cNvSpPr txBox="1"/>
          <p:nvPr/>
        </p:nvSpPr>
        <p:spPr>
          <a:xfrm>
            <a:off x="7697702" y="2538791"/>
            <a:ext cx="3223515" cy="684983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0" name="TextBox 39"/>
          <p:cNvSpPr txBox="1"/>
          <p:nvPr/>
        </p:nvSpPr>
        <p:spPr>
          <a:xfrm>
            <a:off x="7697703" y="211463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填写段落标题</a:t>
            </a:r>
          </a:p>
        </p:txBody>
      </p:sp>
      <p:sp>
        <p:nvSpPr>
          <p:cNvPr id="11" name="TextBox 40"/>
          <p:cNvSpPr txBox="1"/>
          <p:nvPr/>
        </p:nvSpPr>
        <p:spPr>
          <a:xfrm>
            <a:off x="7690367" y="3416308"/>
            <a:ext cx="2845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</a:rPr>
              <a:t>192,058,473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2" name="TextBox 38"/>
          <p:cNvSpPr txBox="1"/>
          <p:nvPr/>
        </p:nvSpPr>
        <p:spPr>
          <a:xfrm>
            <a:off x="7697702" y="4238552"/>
            <a:ext cx="3223515" cy="465435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730823" y="5052129"/>
            <a:ext cx="1564087" cy="253296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</a:rPr>
              <a:t>填写结论概括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3" presetClass="entr" presetSubtype="5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Graphic spid="8" grpId="0">
            <p:bldAsOne/>
          </p:bldGraphic>
          <p:bldP spid="9" grpId="0"/>
          <p:bldP spid="10" grpId="0"/>
          <p:bldP spid="11" grpId="0"/>
          <p:bldP spid="12" grpId="0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3" presetClass="entr" presetSubtype="5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linds(vertical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Graphic spid="8" grpId="0">
            <p:bldAsOne/>
          </p:bldGraphic>
          <p:bldP spid="9" grpId="0"/>
          <p:bldP spid="10" grpId="0"/>
          <p:bldP spid="11" grpId="0"/>
          <p:bldP spid="12" grpId="0"/>
          <p:bldP spid="13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4" name="同侧圆角矩形 13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项目成果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730998" y="3561774"/>
              <a:ext cx="333187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PROJECT RESULTS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项目成果展示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5199" y="2433131"/>
            <a:ext cx="3881602" cy="26162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06649" y="2209800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产品</a:t>
            </a:r>
            <a:r>
              <a:rPr lang="en-US" altLang="zh-CN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A</a:t>
            </a:r>
            <a:endParaRPr lang="zh-CN" altLang="en-US" sz="18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426396" y="2600938"/>
            <a:ext cx="263164" cy="162000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43629" y="2106018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85%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935797" y="3185317"/>
            <a:ext cx="263164" cy="103562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749287" y="2719854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50%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633" y="2876483"/>
            <a:ext cx="1344462" cy="1344462"/>
          </a:xfrm>
          <a:prstGeom prst="rect">
            <a:avLst/>
          </a:prstGeom>
          <a:ln>
            <a:noFill/>
          </a:ln>
        </p:spPr>
      </p:pic>
      <p:sp>
        <p:nvSpPr>
          <p:cNvPr id="15" name="TextBox 38"/>
          <p:cNvSpPr txBox="1"/>
          <p:nvPr/>
        </p:nvSpPr>
        <p:spPr>
          <a:xfrm>
            <a:off x="1106649" y="4358547"/>
            <a:ext cx="2839709" cy="777316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245642" y="220980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产品</a:t>
            </a:r>
            <a:r>
              <a:rPr lang="en-US" altLang="zh-CN" sz="18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B</a:t>
            </a:r>
            <a:endParaRPr lang="zh-CN" altLang="en-US" sz="18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10565389" y="3060143"/>
            <a:ext cx="263164" cy="11608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0382622" y="2603892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60%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0074790" y="2745362"/>
            <a:ext cx="263164" cy="1475583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888280" y="2297013"/>
            <a:ext cx="628697" cy="369332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altLang="zh-CN" dirty="0" smtClean="0">
                <a:solidFill>
                  <a:srgbClr val="C00000"/>
                </a:solidFill>
              </a:rPr>
              <a:t>80%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626" y="2876483"/>
            <a:ext cx="1344462" cy="1344462"/>
          </a:xfrm>
          <a:prstGeom prst="rect">
            <a:avLst/>
          </a:prstGeom>
          <a:ln>
            <a:noFill/>
          </a:ln>
        </p:spPr>
      </p:pic>
      <p:sp>
        <p:nvSpPr>
          <p:cNvPr id="22" name="TextBox 38"/>
          <p:cNvSpPr txBox="1"/>
          <p:nvPr/>
        </p:nvSpPr>
        <p:spPr>
          <a:xfrm>
            <a:off x="8245642" y="4358547"/>
            <a:ext cx="2839709" cy="777316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9" grpId="0"/>
      <p:bldP spid="10" grpId="0" animBg="1"/>
      <p:bldP spid="11" grpId="0"/>
      <p:bldP spid="12" grpId="0" animBg="1"/>
      <p:bldP spid="13" grpId="0"/>
      <p:bldP spid="15" grpId="0"/>
      <p:bldP spid="16" grpId="0"/>
      <p:bldP spid="17" grpId="0" animBg="1"/>
      <p:bldP spid="18" grpId="0"/>
      <p:bldP spid="19" grpId="0" animBg="1"/>
      <p:bldP spid="20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项目成果展示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圆角矩形 7"/>
          <p:cNvSpPr/>
          <p:nvPr/>
        </p:nvSpPr>
        <p:spPr>
          <a:xfrm>
            <a:off x="4439022" y="2076847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2"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6167214" y="2076847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3"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4439022" y="3805039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4"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167214" y="3805039"/>
            <a:ext cx="1584176" cy="1584176"/>
          </a:xfrm>
          <a:prstGeom prst="roundRect">
            <a:avLst>
              <a:gd name="adj" fmla="val 9051"/>
            </a:avLst>
          </a:prstGeom>
          <a:blipFill>
            <a:blip r:embed="rId5"/>
            <a:stretch>
              <a:fillRect/>
            </a:stretch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5591150" y="3228975"/>
            <a:ext cx="432048" cy="432048"/>
          </a:xfrm>
          <a:prstGeom prst="roundRect">
            <a:avLst/>
          </a:pr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167214" y="3228975"/>
            <a:ext cx="432048" cy="432048"/>
          </a:xfrm>
          <a:prstGeom prst="roundRect">
            <a:avLst/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2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591150" y="3805039"/>
            <a:ext cx="432048" cy="432048"/>
          </a:xfrm>
          <a:prstGeom prst="roundRect">
            <a:avLst/>
          </a:pr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3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167214" y="3805039"/>
            <a:ext cx="432048" cy="432048"/>
          </a:xfrm>
          <a:prstGeom prst="roundRect">
            <a:avLst/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4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96240" y="261052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2821616" y="21488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7984718" y="261052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7984718" y="214885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0" name="TextBox 17"/>
          <p:cNvSpPr txBox="1"/>
          <p:nvPr/>
        </p:nvSpPr>
        <p:spPr>
          <a:xfrm>
            <a:off x="896240" y="446747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821616" y="400580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2" name="TextBox 19"/>
          <p:cNvSpPr txBox="1"/>
          <p:nvPr/>
        </p:nvSpPr>
        <p:spPr>
          <a:xfrm>
            <a:off x="7984718" y="4467471"/>
            <a:ext cx="33411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rgbClr val="F4DEBD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4" name="TextBox 20"/>
          <p:cNvSpPr txBox="1"/>
          <p:nvPr/>
        </p:nvSpPr>
        <p:spPr>
          <a:xfrm>
            <a:off x="7984718" y="400580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9" presetClass="entr" presetSubtype="0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9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49" presetClass="entr" presetSubtype="0" decel="10000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49" presetClass="entr" presetSubtype="0" decel="10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项目成果展示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592" y="4458625"/>
            <a:ext cx="1638550" cy="16385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689" y="1455172"/>
            <a:ext cx="3003453" cy="30034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142" y="2820075"/>
            <a:ext cx="1638550" cy="1638550"/>
          </a:xfrm>
          <a:prstGeom prst="rect">
            <a:avLst/>
          </a:prstGeom>
        </p:spPr>
      </p:pic>
      <p:sp>
        <p:nvSpPr>
          <p:cNvPr id="11" name="Text Placeholder 2"/>
          <p:cNvSpPr txBox="1"/>
          <p:nvPr/>
        </p:nvSpPr>
        <p:spPr>
          <a:xfrm>
            <a:off x="997731" y="2985670"/>
            <a:ext cx="2359345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en-US" altLang="zh-CN" dirty="0" smtClean="0">
              <a:sym typeface="+mn-lt"/>
            </a:endParaRPr>
          </a:p>
          <a:p>
            <a:endParaRPr lang="en-US" altLang="zh-CN" dirty="0" smtClean="0">
              <a:sym typeface="+mn-lt"/>
            </a:endParaRPr>
          </a:p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32193" y="1709580"/>
            <a:ext cx="18726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C00000"/>
                </a:solidFill>
              </a:rPr>
              <a:t>150</a:t>
            </a:r>
            <a:r>
              <a:rPr lang="en-US" altLang="zh-CN" sz="3600" dirty="0" smtClean="0">
                <a:solidFill>
                  <a:srgbClr val="C00000"/>
                </a:solidFill>
              </a:rPr>
              <a:t>%</a:t>
            </a:r>
            <a:endParaRPr lang="zh-CN" altLang="en-US" sz="3600" dirty="0">
              <a:solidFill>
                <a:srgbClr val="C00000"/>
              </a:solidFill>
            </a:endParaRPr>
          </a:p>
        </p:txBody>
      </p:sp>
      <p:sp>
        <p:nvSpPr>
          <p:cNvPr id="13" name="TextBox 39"/>
          <p:cNvSpPr txBox="1"/>
          <p:nvPr/>
        </p:nvSpPr>
        <p:spPr>
          <a:xfrm>
            <a:off x="7317553" y="163275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 smtClean="0">
                <a:solidFill>
                  <a:srgbClr val="C00000"/>
                </a:solidFill>
                <a:latin typeface="+mj-ea"/>
                <a:ea typeface="+mj-ea"/>
              </a:rPr>
              <a:t>填写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段落标题</a:t>
            </a:r>
          </a:p>
        </p:txBody>
      </p:sp>
      <p:sp>
        <p:nvSpPr>
          <p:cNvPr id="14" name="Text Placeholder 2"/>
          <p:cNvSpPr txBox="1"/>
          <p:nvPr/>
        </p:nvSpPr>
        <p:spPr>
          <a:xfrm>
            <a:off x="7317553" y="2001968"/>
            <a:ext cx="2994847" cy="52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5" name="TextBox 39"/>
          <p:cNvSpPr txBox="1"/>
          <p:nvPr/>
        </p:nvSpPr>
        <p:spPr>
          <a:xfrm>
            <a:off x="8928640" y="319062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 smtClean="0">
                <a:solidFill>
                  <a:srgbClr val="C00000"/>
                </a:solidFill>
                <a:latin typeface="+mj-ea"/>
                <a:ea typeface="+mj-ea"/>
              </a:rPr>
              <a:t>填写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段落标题</a:t>
            </a:r>
          </a:p>
        </p:txBody>
      </p:sp>
      <p:sp>
        <p:nvSpPr>
          <p:cNvPr id="16" name="Text Placeholder 2"/>
          <p:cNvSpPr txBox="1"/>
          <p:nvPr/>
        </p:nvSpPr>
        <p:spPr>
          <a:xfrm>
            <a:off x="8928640" y="3559845"/>
            <a:ext cx="237533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  <p:sp>
        <p:nvSpPr>
          <p:cNvPr id="17" name="TextBox 39"/>
          <p:cNvSpPr txBox="1"/>
          <p:nvPr/>
        </p:nvSpPr>
        <p:spPr>
          <a:xfrm>
            <a:off x="7317553" y="490031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dirty="0" smtClean="0">
                <a:solidFill>
                  <a:srgbClr val="C00000"/>
                </a:solidFill>
                <a:latin typeface="+mj-ea"/>
                <a:ea typeface="+mj-ea"/>
              </a:rPr>
              <a:t>填写</a:t>
            </a:r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段落标题</a:t>
            </a:r>
          </a:p>
        </p:txBody>
      </p:sp>
      <p:sp>
        <p:nvSpPr>
          <p:cNvPr id="18" name="Text Placeholder 2"/>
          <p:cNvSpPr txBox="1"/>
          <p:nvPr/>
        </p:nvSpPr>
        <p:spPr>
          <a:xfrm>
            <a:off x="7317553" y="5269530"/>
            <a:ext cx="2994847" cy="527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ym typeface="+mn-lt"/>
              </a:rPr>
              <a:t>。</a:t>
            </a:r>
            <a:endParaRPr lang="zh-CN" altLang="en-US" dirty="0">
              <a:sym typeface="+mn-lt"/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 p14:presetBounceEnd="5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 p14:presetBounceEnd="5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8" accel="50000" decel="5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84106" y="747623"/>
            <a:ext cx="1423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</a:rPr>
              <a:t>目     录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3" name="TextBox 20"/>
          <p:cNvSpPr txBox="1"/>
          <p:nvPr/>
        </p:nvSpPr>
        <p:spPr>
          <a:xfrm>
            <a:off x="1520907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工</a:t>
            </a:r>
            <a:r>
              <a:rPr lang="zh-CN" altLang="en-US" sz="2000" dirty="0">
                <a:solidFill>
                  <a:srgbClr val="1EF6DF"/>
                </a:solidFill>
                <a:latin typeface="+mj-ea"/>
                <a:ea typeface="+mj-ea"/>
              </a:rPr>
              <a:t>作概述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420719" y="4125252"/>
            <a:ext cx="1410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</a:rPr>
              <a:t>GENERAL </a:t>
            </a:r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VIEW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TextBox 20"/>
          <p:cNvSpPr txBox="1"/>
          <p:nvPr/>
        </p:nvSpPr>
        <p:spPr>
          <a:xfrm>
            <a:off x="3492582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完成情况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47323" y="4125252"/>
            <a:ext cx="1701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WORK COMPLETED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TextBox 20"/>
          <p:cNvSpPr txBox="1"/>
          <p:nvPr/>
        </p:nvSpPr>
        <p:spPr>
          <a:xfrm>
            <a:off x="5464257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项目成果</a:t>
            </a:r>
            <a:endParaRPr lang="zh-CN" altLang="en-US" sz="2000" dirty="0">
              <a:solidFill>
                <a:srgbClr val="1EF6DF"/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88215" y="4125252"/>
            <a:ext cx="1562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PROJECT RESULTS</a:t>
            </a:r>
            <a:endParaRPr lang="en-US" altLang="zh-CN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20"/>
          <p:cNvSpPr txBox="1"/>
          <p:nvPr/>
        </p:nvSpPr>
        <p:spPr>
          <a:xfrm>
            <a:off x="7435932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不足之处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06087" y="4125252"/>
            <a:ext cx="1259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75000"/>
                  </a:schemeClr>
                </a:solidFill>
              </a:rPr>
              <a:t>INADEQUATE</a:t>
            </a:r>
          </a:p>
        </p:txBody>
      </p:sp>
      <p:sp>
        <p:nvSpPr>
          <p:cNvPr id="11" name="TextBox 20"/>
          <p:cNvSpPr txBox="1"/>
          <p:nvPr/>
        </p:nvSpPr>
        <p:spPr>
          <a:xfrm>
            <a:off x="9407608" y="37444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rgbClr val="1EF6DF"/>
                </a:solidFill>
                <a:latin typeface="+mj-ea"/>
                <a:ea typeface="+mj-ea"/>
              </a:rPr>
              <a:t>工作计划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9405203" y="4125252"/>
            <a:ext cx="1215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400" smtClean="0">
                <a:solidFill>
                  <a:schemeClr val="bg1">
                    <a:lumMod val="75000"/>
                  </a:schemeClr>
                </a:solidFill>
              </a:rPr>
              <a:t>WORK PLAN</a:t>
            </a:r>
            <a:endParaRPr lang="en-US" altLang="zh-CN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44951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01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16626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02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488301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03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459976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04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31652" y="2272836"/>
            <a:ext cx="116249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37DFEA"/>
                </a:solidFill>
              </a:rPr>
              <a:t>05</a:t>
            </a:r>
            <a:endParaRPr lang="zh-CN" altLang="en-US" sz="6600" dirty="0">
              <a:solidFill>
                <a:srgbClr val="37DFEA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82835" y="1986643"/>
            <a:ext cx="9173431" cy="2888343"/>
            <a:chOff x="1536067" y="2293257"/>
            <a:chExt cx="9173431" cy="288834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536067" y="2293257"/>
              <a:ext cx="9173431" cy="0"/>
            </a:xfrm>
            <a:prstGeom prst="line">
              <a:avLst/>
            </a:prstGeom>
            <a:ln>
              <a:solidFill>
                <a:srgbClr val="37DFEA">
                  <a:alpha val="2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536067" y="5181600"/>
              <a:ext cx="9173431" cy="0"/>
            </a:xfrm>
            <a:prstGeom prst="line">
              <a:avLst/>
            </a:prstGeom>
            <a:ln>
              <a:solidFill>
                <a:srgbClr val="37DFEA">
                  <a:alpha val="21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2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2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99"/>
                                </p:stCondLst>
                                <p:childTnLst>
                                  <p:par>
                                    <p:cTn id="37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99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3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99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799"/>
                                </p:stCondLst>
                                <p:childTnLst>
                                  <p:par>
                                    <p:cTn id="2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3099"/>
                                </p:stCondLst>
                                <p:childTnLst>
                                  <p:par>
                                    <p:cTn id="3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399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99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/>
          <p:bldP spid="6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  <p:bldP spid="14" grpId="0"/>
          <p:bldP spid="15" grpId="0"/>
          <p:bldP spid="16" grpId="0"/>
          <p:bldP spid="17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成功项目经验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940493" y="1980848"/>
            <a:ext cx="768033" cy="765725"/>
          </a:xfrm>
          <a:prstGeom prst="ellipse">
            <a:avLst/>
          </a:prstGeom>
          <a:solidFill>
            <a:srgbClr val="37DF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A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6478865" y="1980848"/>
            <a:ext cx="770339" cy="765725"/>
          </a:xfrm>
          <a:prstGeom prst="ellipse">
            <a:avLst/>
          </a:prstGeom>
          <a:solidFill>
            <a:srgbClr val="1EF6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B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7249203" y="3311642"/>
            <a:ext cx="772646" cy="770338"/>
          </a:xfrm>
          <a:prstGeom prst="ellipse">
            <a:avLst/>
          </a:prstGeom>
          <a:solidFill>
            <a:srgbClr val="39BDE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C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4170155" y="3311642"/>
            <a:ext cx="770339" cy="770338"/>
          </a:xfrm>
          <a:prstGeom prst="ellipse">
            <a:avLst/>
          </a:prstGeom>
          <a:solidFill>
            <a:srgbClr val="1EF6D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F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940493" y="4651661"/>
            <a:ext cx="768033" cy="770338"/>
          </a:xfrm>
          <a:prstGeom prst="ellipse">
            <a:avLst/>
          </a:prstGeom>
          <a:solidFill>
            <a:srgbClr val="39BDE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chemeClr val="bg1"/>
                </a:solidFill>
              </a:rPr>
              <a:t>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6478865" y="4651661"/>
            <a:ext cx="770339" cy="770338"/>
          </a:xfrm>
          <a:prstGeom prst="ellipse">
            <a:avLst/>
          </a:prstGeom>
          <a:solidFill>
            <a:srgbClr val="37DFE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</a:rPr>
              <a:t>D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1715599" y="186374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保留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5" name="TextBox 11"/>
          <p:cNvSpPr txBox="1"/>
          <p:nvPr/>
        </p:nvSpPr>
        <p:spPr>
          <a:xfrm>
            <a:off x="7946073" y="186374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1080654" y="3341059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7" name="TextBox 11"/>
          <p:cNvSpPr txBox="1"/>
          <p:nvPr/>
        </p:nvSpPr>
        <p:spPr>
          <a:xfrm>
            <a:off x="8569327" y="3341059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1715599" y="490040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19" name="TextBox 11"/>
          <p:cNvSpPr txBox="1"/>
          <p:nvPr/>
        </p:nvSpPr>
        <p:spPr>
          <a:xfrm>
            <a:off x="7946073" y="4900408"/>
            <a:ext cx="250038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您的内容打在这里，或者通过复制您的文本后，在此框中选择粘贴，并选择只保留文字。您的内容打在这里，或者通过复制您的文本后。</a:t>
            </a: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567522" y="3170792"/>
            <a:ext cx="1056959" cy="1056652"/>
          </a:xfrm>
          <a:custGeom>
            <a:avLst/>
            <a:gdLst>
              <a:gd name="T0" fmla="*/ 1243 w 1456"/>
              <a:gd name="T1" fmla="*/ 213 h 1456"/>
              <a:gd name="T2" fmla="*/ 1243 w 1456"/>
              <a:gd name="T3" fmla="*/ 1243 h 1456"/>
              <a:gd name="T4" fmla="*/ 213 w 1456"/>
              <a:gd name="T5" fmla="*/ 1243 h 1456"/>
              <a:gd name="T6" fmla="*/ 213 w 1456"/>
              <a:gd name="T7" fmla="*/ 213 h 1456"/>
              <a:gd name="T8" fmla="*/ 1200 w 1456"/>
              <a:gd name="T9" fmla="*/ 256 h 1456"/>
              <a:gd name="T10" fmla="*/ 1020 w 1456"/>
              <a:gd name="T11" fmla="*/ 220 h 1456"/>
              <a:gd name="T12" fmla="*/ 1318 w 1456"/>
              <a:gd name="T13" fmla="*/ 414 h 1456"/>
              <a:gd name="T14" fmla="*/ 1395 w 1456"/>
              <a:gd name="T15" fmla="*/ 698 h 1456"/>
              <a:gd name="T16" fmla="*/ 1109 w 1456"/>
              <a:gd name="T17" fmla="*/ 475 h 1456"/>
              <a:gd name="T18" fmla="*/ 1395 w 1456"/>
              <a:gd name="T19" fmla="*/ 698 h 1456"/>
              <a:gd name="T20" fmla="*/ 1319 w 1456"/>
              <a:gd name="T21" fmla="*/ 1039 h 1456"/>
              <a:gd name="T22" fmla="*/ 1020 w 1456"/>
              <a:gd name="T23" fmla="*/ 1236 h 1456"/>
              <a:gd name="T24" fmla="*/ 1200 w 1456"/>
              <a:gd name="T25" fmla="*/ 1200 h 1456"/>
              <a:gd name="T26" fmla="*/ 1395 w 1456"/>
              <a:gd name="T27" fmla="*/ 758 h 1456"/>
              <a:gd name="T28" fmla="*/ 1109 w 1456"/>
              <a:gd name="T29" fmla="*/ 979 h 1456"/>
              <a:gd name="T30" fmla="*/ 256 w 1456"/>
              <a:gd name="T31" fmla="*/ 1200 h 1456"/>
              <a:gd name="T32" fmla="*/ 436 w 1456"/>
              <a:gd name="T33" fmla="*/ 1236 h 1456"/>
              <a:gd name="T34" fmla="*/ 137 w 1456"/>
              <a:gd name="T35" fmla="*/ 1039 h 1456"/>
              <a:gd name="T36" fmla="*/ 61 w 1456"/>
              <a:gd name="T37" fmla="*/ 758 h 1456"/>
              <a:gd name="T38" fmla="*/ 347 w 1456"/>
              <a:gd name="T39" fmla="*/ 979 h 1456"/>
              <a:gd name="T40" fmla="*/ 61 w 1456"/>
              <a:gd name="T41" fmla="*/ 758 h 1456"/>
              <a:gd name="T42" fmla="*/ 138 w 1456"/>
              <a:gd name="T43" fmla="*/ 414 h 1456"/>
              <a:gd name="T44" fmla="*/ 436 w 1456"/>
              <a:gd name="T45" fmla="*/ 220 h 1456"/>
              <a:gd name="T46" fmla="*/ 256 w 1456"/>
              <a:gd name="T47" fmla="*/ 256 h 1456"/>
              <a:gd name="T48" fmla="*/ 61 w 1456"/>
              <a:gd name="T49" fmla="*/ 698 h 1456"/>
              <a:gd name="T50" fmla="*/ 347 w 1456"/>
              <a:gd name="T51" fmla="*/ 475 h 1456"/>
              <a:gd name="T52" fmla="*/ 383 w 1456"/>
              <a:gd name="T53" fmla="*/ 698 h 1456"/>
              <a:gd name="T54" fmla="*/ 698 w 1456"/>
              <a:gd name="T55" fmla="*/ 475 h 1456"/>
              <a:gd name="T56" fmla="*/ 383 w 1456"/>
              <a:gd name="T57" fmla="*/ 698 h 1456"/>
              <a:gd name="T58" fmla="*/ 1073 w 1456"/>
              <a:gd name="T59" fmla="*/ 698 h 1456"/>
              <a:gd name="T60" fmla="*/ 758 w 1456"/>
              <a:gd name="T61" fmla="*/ 475 h 1456"/>
              <a:gd name="T62" fmla="*/ 1073 w 1456"/>
              <a:gd name="T63" fmla="*/ 758 h 1456"/>
              <a:gd name="T64" fmla="*/ 758 w 1456"/>
              <a:gd name="T65" fmla="*/ 979 h 1456"/>
              <a:gd name="T66" fmla="*/ 1073 w 1456"/>
              <a:gd name="T67" fmla="*/ 758 h 1456"/>
              <a:gd name="T68" fmla="*/ 383 w 1456"/>
              <a:gd name="T69" fmla="*/ 758 h 1456"/>
              <a:gd name="T70" fmla="*/ 698 w 1456"/>
              <a:gd name="T71" fmla="*/ 979 h 1456"/>
              <a:gd name="T72" fmla="*/ 967 w 1456"/>
              <a:gd name="T73" fmla="*/ 249 h 1456"/>
              <a:gd name="T74" fmla="*/ 758 w 1456"/>
              <a:gd name="T75" fmla="*/ 414 h 1456"/>
              <a:gd name="T76" fmla="*/ 967 w 1456"/>
              <a:gd name="T77" fmla="*/ 249 h 1456"/>
              <a:gd name="T78" fmla="*/ 1033 w 1456"/>
              <a:gd name="T79" fmla="*/ 1039 h 1456"/>
              <a:gd name="T80" fmla="*/ 758 w 1456"/>
              <a:gd name="T81" fmla="*/ 1393 h 1456"/>
              <a:gd name="T82" fmla="*/ 489 w 1456"/>
              <a:gd name="T83" fmla="*/ 1207 h 1456"/>
              <a:gd name="T84" fmla="*/ 698 w 1456"/>
              <a:gd name="T85" fmla="*/ 1039 h 1456"/>
              <a:gd name="T86" fmla="*/ 489 w 1456"/>
              <a:gd name="T87" fmla="*/ 1207 h 1456"/>
              <a:gd name="T88" fmla="*/ 423 w 1456"/>
              <a:gd name="T89" fmla="*/ 414 h 1456"/>
              <a:gd name="T90" fmla="*/ 698 w 1456"/>
              <a:gd name="T91" fmla="*/ 63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6" h="1456">
                <a:moveTo>
                  <a:pt x="728" y="0"/>
                </a:moveTo>
                <a:cubicBezTo>
                  <a:pt x="929" y="0"/>
                  <a:pt x="1111" y="81"/>
                  <a:pt x="1243" y="213"/>
                </a:cubicBezTo>
                <a:cubicBezTo>
                  <a:pt x="1375" y="345"/>
                  <a:pt x="1456" y="527"/>
                  <a:pt x="1456" y="728"/>
                </a:cubicBezTo>
                <a:cubicBezTo>
                  <a:pt x="1456" y="929"/>
                  <a:pt x="1375" y="1111"/>
                  <a:pt x="1243" y="1243"/>
                </a:cubicBezTo>
                <a:cubicBezTo>
                  <a:pt x="1111" y="1375"/>
                  <a:pt x="929" y="1456"/>
                  <a:pt x="728" y="1456"/>
                </a:cubicBezTo>
                <a:cubicBezTo>
                  <a:pt x="527" y="1456"/>
                  <a:pt x="345" y="1375"/>
                  <a:pt x="213" y="1243"/>
                </a:cubicBezTo>
                <a:cubicBezTo>
                  <a:pt x="81" y="1111"/>
                  <a:pt x="0" y="929"/>
                  <a:pt x="0" y="728"/>
                </a:cubicBezTo>
                <a:cubicBezTo>
                  <a:pt x="0" y="527"/>
                  <a:pt x="81" y="345"/>
                  <a:pt x="213" y="213"/>
                </a:cubicBezTo>
                <a:cubicBezTo>
                  <a:pt x="345" y="81"/>
                  <a:pt x="527" y="0"/>
                  <a:pt x="728" y="0"/>
                </a:cubicBezTo>
                <a:close/>
                <a:moveTo>
                  <a:pt x="1200" y="256"/>
                </a:moveTo>
                <a:cubicBezTo>
                  <a:pt x="1124" y="180"/>
                  <a:pt x="1030" y="122"/>
                  <a:pt x="925" y="89"/>
                </a:cubicBezTo>
                <a:cubicBezTo>
                  <a:pt x="960" y="124"/>
                  <a:pt x="992" y="169"/>
                  <a:pt x="1020" y="220"/>
                </a:cubicBezTo>
                <a:cubicBezTo>
                  <a:pt x="1050" y="277"/>
                  <a:pt x="1076" y="342"/>
                  <a:pt x="1095" y="414"/>
                </a:cubicBezTo>
                <a:cubicBezTo>
                  <a:pt x="1318" y="414"/>
                  <a:pt x="1318" y="414"/>
                  <a:pt x="1318" y="414"/>
                </a:cubicBezTo>
                <a:cubicBezTo>
                  <a:pt x="1287" y="356"/>
                  <a:pt x="1247" y="302"/>
                  <a:pt x="1200" y="256"/>
                </a:cubicBezTo>
                <a:close/>
                <a:moveTo>
                  <a:pt x="1395" y="698"/>
                </a:moveTo>
                <a:cubicBezTo>
                  <a:pt x="1392" y="619"/>
                  <a:pt x="1375" y="544"/>
                  <a:pt x="1346" y="475"/>
                </a:cubicBezTo>
                <a:cubicBezTo>
                  <a:pt x="1109" y="475"/>
                  <a:pt x="1109" y="475"/>
                  <a:pt x="1109" y="475"/>
                </a:cubicBezTo>
                <a:cubicBezTo>
                  <a:pt x="1123" y="545"/>
                  <a:pt x="1131" y="620"/>
                  <a:pt x="1133" y="698"/>
                </a:cubicBezTo>
                <a:cubicBezTo>
                  <a:pt x="1395" y="698"/>
                  <a:pt x="1395" y="698"/>
                  <a:pt x="1395" y="698"/>
                </a:cubicBezTo>
                <a:close/>
                <a:moveTo>
                  <a:pt x="1200" y="1200"/>
                </a:moveTo>
                <a:cubicBezTo>
                  <a:pt x="1248" y="1153"/>
                  <a:pt x="1288" y="1099"/>
                  <a:pt x="1319" y="1039"/>
                </a:cubicBezTo>
                <a:cubicBezTo>
                  <a:pt x="1095" y="1039"/>
                  <a:pt x="1095" y="1039"/>
                  <a:pt x="1095" y="1039"/>
                </a:cubicBezTo>
                <a:cubicBezTo>
                  <a:pt x="1076" y="1112"/>
                  <a:pt x="1051" y="1179"/>
                  <a:pt x="1020" y="1236"/>
                </a:cubicBezTo>
                <a:cubicBezTo>
                  <a:pt x="992" y="1287"/>
                  <a:pt x="960" y="1332"/>
                  <a:pt x="925" y="1367"/>
                </a:cubicBezTo>
                <a:cubicBezTo>
                  <a:pt x="1030" y="1334"/>
                  <a:pt x="1124" y="1276"/>
                  <a:pt x="1200" y="1200"/>
                </a:cubicBezTo>
                <a:close/>
                <a:moveTo>
                  <a:pt x="1347" y="979"/>
                </a:moveTo>
                <a:cubicBezTo>
                  <a:pt x="1375" y="910"/>
                  <a:pt x="1392" y="836"/>
                  <a:pt x="1395" y="758"/>
                </a:cubicBezTo>
                <a:cubicBezTo>
                  <a:pt x="1133" y="758"/>
                  <a:pt x="1133" y="758"/>
                  <a:pt x="1133" y="758"/>
                </a:cubicBezTo>
                <a:cubicBezTo>
                  <a:pt x="1131" y="835"/>
                  <a:pt x="1123" y="909"/>
                  <a:pt x="1109" y="979"/>
                </a:cubicBezTo>
                <a:cubicBezTo>
                  <a:pt x="1347" y="979"/>
                  <a:pt x="1347" y="979"/>
                  <a:pt x="1347" y="979"/>
                </a:cubicBezTo>
                <a:close/>
                <a:moveTo>
                  <a:pt x="256" y="1200"/>
                </a:moveTo>
                <a:cubicBezTo>
                  <a:pt x="332" y="1276"/>
                  <a:pt x="426" y="1334"/>
                  <a:pt x="531" y="1367"/>
                </a:cubicBezTo>
                <a:cubicBezTo>
                  <a:pt x="496" y="1332"/>
                  <a:pt x="464" y="1287"/>
                  <a:pt x="436" y="1236"/>
                </a:cubicBezTo>
                <a:cubicBezTo>
                  <a:pt x="405" y="1179"/>
                  <a:pt x="380" y="1112"/>
                  <a:pt x="361" y="1039"/>
                </a:cubicBezTo>
                <a:cubicBezTo>
                  <a:pt x="137" y="1039"/>
                  <a:pt x="137" y="1039"/>
                  <a:pt x="137" y="1039"/>
                </a:cubicBezTo>
                <a:cubicBezTo>
                  <a:pt x="168" y="1099"/>
                  <a:pt x="208" y="1153"/>
                  <a:pt x="256" y="1200"/>
                </a:cubicBezTo>
                <a:close/>
                <a:moveTo>
                  <a:pt x="61" y="758"/>
                </a:moveTo>
                <a:cubicBezTo>
                  <a:pt x="64" y="836"/>
                  <a:pt x="81" y="910"/>
                  <a:pt x="109" y="979"/>
                </a:cubicBezTo>
                <a:cubicBezTo>
                  <a:pt x="347" y="979"/>
                  <a:pt x="347" y="979"/>
                  <a:pt x="347" y="979"/>
                </a:cubicBezTo>
                <a:cubicBezTo>
                  <a:pt x="333" y="909"/>
                  <a:pt x="324" y="835"/>
                  <a:pt x="323" y="758"/>
                </a:cubicBezTo>
                <a:cubicBezTo>
                  <a:pt x="61" y="758"/>
                  <a:pt x="61" y="758"/>
                  <a:pt x="61" y="758"/>
                </a:cubicBezTo>
                <a:close/>
                <a:moveTo>
                  <a:pt x="256" y="256"/>
                </a:moveTo>
                <a:cubicBezTo>
                  <a:pt x="209" y="302"/>
                  <a:pt x="169" y="356"/>
                  <a:pt x="138" y="414"/>
                </a:cubicBezTo>
                <a:cubicBezTo>
                  <a:pt x="361" y="414"/>
                  <a:pt x="361" y="414"/>
                  <a:pt x="361" y="414"/>
                </a:cubicBezTo>
                <a:cubicBezTo>
                  <a:pt x="380" y="342"/>
                  <a:pt x="406" y="277"/>
                  <a:pt x="436" y="220"/>
                </a:cubicBezTo>
                <a:cubicBezTo>
                  <a:pt x="464" y="169"/>
                  <a:pt x="496" y="124"/>
                  <a:pt x="531" y="89"/>
                </a:cubicBezTo>
                <a:cubicBezTo>
                  <a:pt x="426" y="122"/>
                  <a:pt x="332" y="180"/>
                  <a:pt x="256" y="256"/>
                </a:cubicBezTo>
                <a:close/>
                <a:moveTo>
                  <a:pt x="110" y="475"/>
                </a:moveTo>
                <a:cubicBezTo>
                  <a:pt x="81" y="544"/>
                  <a:pt x="64" y="619"/>
                  <a:pt x="61" y="698"/>
                </a:cubicBezTo>
                <a:cubicBezTo>
                  <a:pt x="323" y="698"/>
                  <a:pt x="323" y="698"/>
                  <a:pt x="323" y="698"/>
                </a:cubicBezTo>
                <a:cubicBezTo>
                  <a:pt x="324" y="620"/>
                  <a:pt x="333" y="545"/>
                  <a:pt x="347" y="475"/>
                </a:cubicBezTo>
                <a:cubicBezTo>
                  <a:pt x="110" y="475"/>
                  <a:pt x="110" y="475"/>
                  <a:pt x="110" y="475"/>
                </a:cubicBezTo>
                <a:close/>
                <a:moveTo>
                  <a:pt x="383" y="698"/>
                </a:moveTo>
                <a:cubicBezTo>
                  <a:pt x="698" y="698"/>
                  <a:pt x="698" y="698"/>
                  <a:pt x="698" y="698"/>
                </a:cubicBezTo>
                <a:cubicBezTo>
                  <a:pt x="698" y="475"/>
                  <a:pt x="698" y="475"/>
                  <a:pt x="698" y="475"/>
                </a:cubicBezTo>
                <a:cubicBezTo>
                  <a:pt x="409" y="475"/>
                  <a:pt x="409" y="475"/>
                  <a:pt x="409" y="475"/>
                </a:cubicBezTo>
                <a:cubicBezTo>
                  <a:pt x="394" y="544"/>
                  <a:pt x="385" y="619"/>
                  <a:pt x="383" y="698"/>
                </a:cubicBezTo>
                <a:close/>
                <a:moveTo>
                  <a:pt x="758" y="698"/>
                </a:moveTo>
                <a:cubicBezTo>
                  <a:pt x="1073" y="698"/>
                  <a:pt x="1073" y="698"/>
                  <a:pt x="1073" y="698"/>
                </a:cubicBezTo>
                <a:cubicBezTo>
                  <a:pt x="1071" y="619"/>
                  <a:pt x="1062" y="544"/>
                  <a:pt x="1047" y="475"/>
                </a:cubicBezTo>
                <a:cubicBezTo>
                  <a:pt x="758" y="475"/>
                  <a:pt x="758" y="475"/>
                  <a:pt x="758" y="475"/>
                </a:cubicBezTo>
                <a:cubicBezTo>
                  <a:pt x="758" y="698"/>
                  <a:pt x="758" y="698"/>
                  <a:pt x="758" y="698"/>
                </a:cubicBezTo>
                <a:close/>
                <a:moveTo>
                  <a:pt x="1073" y="758"/>
                </a:moveTo>
                <a:cubicBezTo>
                  <a:pt x="758" y="758"/>
                  <a:pt x="758" y="758"/>
                  <a:pt x="758" y="758"/>
                </a:cubicBezTo>
                <a:cubicBezTo>
                  <a:pt x="758" y="979"/>
                  <a:pt x="758" y="979"/>
                  <a:pt x="758" y="979"/>
                </a:cubicBezTo>
                <a:cubicBezTo>
                  <a:pt x="1048" y="979"/>
                  <a:pt x="1048" y="979"/>
                  <a:pt x="1048" y="979"/>
                </a:cubicBezTo>
                <a:cubicBezTo>
                  <a:pt x="1063" y="910"/>
                  <a:pt x="1071" y="836"/>
                  <a:pt x="1073" y="758"/>
                </a:cubicBezTo>
                <a:close/>
                <a:moveTo>
                  <a:pt x="698" y="758"/>
                </a:moveTo>
                <a:cubicBezTo>
                  <a:pt x="383" y="758"/>
                  <a:pt x="383" y="758"/>
                  <a:pt x="383" y="758"/>
                </a:cubicBezTo>
                <a:cubicBezTo>
                  <a:pt x="385" y="836"/>
                  <a:pt x="393" y="910"/>
                  <a:pt x="408" y="979"/>
                </a:cubicBezTo>
                <a:cubicBezTo>
                  <a:pt x="698" y="979"/>
                  <a:pt x="698" y="979"/>
                  <a:pt x="698" y="979"/>
                </a:cubicBezTo>
                <a:cubicBezTo>
                  <a:pt x="698" y="758"/>
                  <a:pt x="698" y="758"/>
                  <a:pt x="698" y="758"/>
                </a:cubicBezTo>
                <a:close/>
                <a:moveTo>
                  <a:pt x="967" y="249"/>
                </a:moveTo>
                <a:cubicBezTo>
                  <a:pt x="911" y="145"/>
                  <a:pt x="838" y="76"/>
                  <a:pt x="758" y="63"/>
                </a:cubicBezTo>
                <a:cubicBezTo>
                  <a:pt x="758" y="414"/>
                  <a:pt x="758" y="414"/>
                  <a:pt x="758" y="414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15" y="353"/>
                  <a:pt x="993" y="297"/>
                  <a:pt x="967" y="249"/>
                </a:cubicBezTo>
                <a:close/>
                <a:moveTo>
                  <a:pt x="967" y="1207"/>
                </a:moveTo>
                <a:cubicBezTo>
                  <a:pt x="994" y="1158"/>
                  <a:pt x="1016" y="1101"/>
                  <a:pt x="1033" y="1039"/>
                </a:cubicBezTo>
                <a:cubicBezTo>
                  <a:pt x="758" y="1039"/>
                  <a:pt x="758" y="1039"/>
                  <a:pt x="758" y="1039"/>
                </a:cubicBezTo>
                <a:cubicBezTo>
                  <a:pt x="758" y="1393"/>
                  <a:pt x="758" y="1393"/>
                  <a:pt x="758" y="1393"/>
                </a:cubicBezTo>
                <a:cubicBezTo>
                  <a:pt x="838" y="1380"/>
                  <a:pt x="911" y="1311"/>
                  <a:pt x="967" y="1207"/>
                </a:cubicBezTo>
                <a:close/>
                <a:moveTo>
                  <a:pt x="489" y="1207"/>
                </a:moveTo>
                <a:cubicBezTo>
                  <a:pt x="545" y="1311"/>
                  <a:pt x="618" y="1380"/>
                  <a:pt x="698" y="1393"/>
                </a:cubicBezTo>
                <a:cubicBezTo>
                  <a:pt x="698" y="1039"/>
                  <a:pt x="698" y="1039"/>
                  <a:pt x="698" y="1039"/>
                </a:cubicBezTo>
                <a:cubicBezTo>
                  <a:pt x="423" y="1039"/>
                  <a:pt x="423" y="1039"/>
                  <a:pt x="423" y="1039"/>
                </a:cubicBezTo>
                <a:cubicBezTo>
                  <a:pt x="440" y="1101"/>
                  <a:pt x="462" y="1158"/>
                  <a:pt x="489" y="1207"/>
                </a:cubicBezTo>
                <a:close/>
                <a:moveTo>
                  <a:pt x="489" y="249"/>
                </a:moveTo>
                <a:cubicBezTo>
                  <a:pt x="463" y="297"/>
                  <a:pt x="441" y="353"/>
                  <a:pt x="423" y="414"/>
                </a:cubicBezTo>
                <a:cubicBezTo>
                  <a:pt x="698" y="414"/>
                  <a:pt x="698" y="414"/>
                  <a:pt x="698" y="414"/>
                </a:cubicBezTo>
                <a:cubicBezTo>
                  <a:pt x="698" y="63"/>
                  <a:pt x="698" y="63"/>
                  <a:pt x="698" y="63"/>
                </a:cubicBezTo>
                <a:cubicBezTo>
                  <a:pt x="618" y="76"/>
                  <a:pt x="545" y="145"/>
                  <a:pt x="489" y="249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21" name="文本框 20"/>
          <p:cNvSpPr txBox="1"/>
          <p:nvPr/>
        </p:nvSpPr>
        <p:spPr>
          <a:xfrm>
            <a:off x="2954100" y="15567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46073" y="155679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319155" y="30169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569327" y="301690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954100" y="455753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46073" y="455753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6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52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3" presetClass="entr" presetSubtype="52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4" name="同侧圆角矩形 13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不足之处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730998" y="3561774"/>
              <a:ext cx="25627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INADEQUATE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234225" y="273790"/>
            <a:ext cx="172354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经验与教训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椭圆 7"/>
          <p:cNvSpPr/>
          <p:nvPr/>
        </p:nvSpPr>
        <p:spPr>
          <a:xfrm>
            <a:off x="4657426" y="1839863"/>
            <a:ext cx="997284" cy="997284"/>
          </a:xfrm>
          <a:prstGeom prst="ellipse">
            <a:avLst/>
          </a:prstGeom>
          <a:ln w="38100" cap="rnd">
            <a:solidFill>
              <a:srgbClr val="37DFEA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37291" y="1839863"/>
            <a:ext cx="997284" cy="997284"/>
          </a:xfrm>
          <a:prstGeom prst="ellipse">
            <a:avLst/>
          </a:prstGeom>
          <a:ln w="38100" cap="rnd">
            <a:solidFill>
              <a:srgbClr val="37DFEA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096000" y="1839863"/>
            <a:ext cx="0" cy="364607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3"/>
          <p:cNvSpPr txBox="1"/>
          <p:nvPr/>
        </p:nvSpPr>
        <p:spPr>
          <a:xfrm>
            <a:off x="1161605" y="1984562"/>
            <a:ext cx="3054531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2" name="TextBox 53"/>
          <p:cNvSpPr txBox="1"/>
          <p:nvPr/>
        </p:nvSpPr>
        <p:spPr>
          <a:xfrm>
            <a:off x="7975865" y="19845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657426" y="3122563"/>
            <a:ext cx="997284" cy="997284"/>
          </a:xfrm>
          <a:prstGeom prst="ellipse">
            <a:avLst/>
          </a:prstGeom>
          <a:ln w="38100" cap="rnd">
            <a:solidFill>
              <a:srgbClr val="39BDE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4" name="椭圆 13"/>
          <p:cNvSpPr/>
          <p:nvPr/>
        </p:nvSpPr>
        <p:spPr>
          <a:xfrm>
            <a:off x="6537291" y="3122563"/>
            <a:ext cx="997284" cy="997284"/>
          </a:xfrm>
          <a:prstGeom prst="ellipse">
            <a:avLst/>
          </a:prstGeom>
          <a:ln w="38100" cap="rnd">
            <a:solidFill>
              <a:srgbClr val="39BDED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5" name="TextBox 53"/>
          <p:cNvSpPr txBox="1"/>
          <p:nvPr/>
        </p:nvSpPr>
        <p:spPr>
          <a:xfrm>
            <a:off x="1161605" y="32672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6" name="TextBox 53"/>
          <p:cNvSpPr txBox="1"/>
          <p:nvPr/>
        </p:nvSpPr>
        <p:spPr>
          <a:xfrm>
            <a:off x="7975865" y="3267262"/>
            <a:ext cx="3054531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657426" y="4405263"/>
            <a:ext cx="997284" cy="997284"/>
          </a:xfrm>
          <a:prstGeom prst="ellipse">
            <a:avLst/>
          </a:prstGeom>
          <a:ln w="38100" cap="rnd">
            <a:solidFill>
              <a:srgbClr val="1EF6D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8" name="椭圆 17"/>
          <p:cNvSpPr/>
          <p:nvPr/>
        </p:nvSpPr>
        <p:spPr>
          <a:xfrm>
            <a:off x="6537291" y="4405263"/>
            <a:ext cx="997284" cy="997284"/>
          </a:xfrm>
          <a:prstGeom prst="ellipse">
            <a:avLst/>
          </a:prstGeom>
          <a:ln w="38100" cap="rnd">
            <a:solidFill>
              <a:srgbClr val="1EF6D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填写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小标题</a:t>
            </a:r>
          </a:p>
        </p:txBody>
      </p:sp>
      <p:sp>
        <p:nvSpPr>
          <p:cNvPr id="19" name="TextBox 53"/>
          <p:cNvSpPr txBox="1"/>
          <p:nvPr/>
        </p:nvSpPr>
        <p:spPr>
          <a:xfrm>
            <a:off x="1161605" y="45499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0" name="TextBox 53"/>
          <p:cNvSpPr txBox="1"/>
          <p:nvPr/>
        </p:nvSpPr>
        <p:spPr>
          <a:xfrm>
            <a:off x="7975865" y="4549962"/>
            <a:ext cx="3054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28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8" grpId="1" animBg="1"/>
      <p:bldP spid="9" grpId="0" animBg="1"/>
      <p:bldP spid="9" grpId="1" animBg="1"/>
      <p:bldP spid="11" grpId="0"/>
      <p:bldP spid="12" grpId="0"/>
      <p:bldP spid="13" grpId="0" animBg="1"/>
      <p:bldP spid="13" grpId="1" animBg="1"/>
      <p:bldP spid="14" grpId="0" animBg="1"/>
      <p:bldP spid="14" grpId="1" animBg="1"/>
      <p:bldP spid="15" grpId="0"/>
      <p:bldP spid="16" grpId="0"/>
      <p:bldP spid="17" grpId="0" animBg="1"/>
      <p:bldP spid="17" grpId="1" animBg="1"/>
      <p:bldP spid="18" grpId="0" animBg="1"/>
      <p:bldP spid="18" grpId="1" animBg="1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存在的几点问题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圆角矩形 7"/>
          <p:cNvSpPr/>
          <p:nvPr/>
        </p:nvSpPr>
        <p:spPr>
          <a:xfrm>
            <a:off x="1096274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3127742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5159211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190679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9222148" y="3449631"/>
            <a:ext cx="1873579" cy="147009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1847326" y="3215640"/>
            <a:ext cx="371475" cy="13335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5910262" y="3215640"/>
            <a:ext cx="371475" cy="13335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9973200" y="3215640"/>
            <a:ext cx="371475" cy="133350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3878794" y="3697280"/>
            <a:ext cx="371475" cy="133350"/>
          </a:xfrm>
          <a:custGeom>
            <a:avLst/>
            <a:gdLst>
              <a:gd name="connsiteX0" fmla="*/ 0 w 371475"/>
              <a:gd name="connsiteY0" fmla="*/ 0 h 133350"/>
              <a:gd name="connsiteX1" fmla="*/ 371475 w 371475"/>
              <a:gd name="connsiteY1" fmla="*/ 0 h 133350"/>
              <a:gd name="connsiteX2" fmla="*/ 185737 w 371475"/>
              <a:gd name="connsiteY2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475" h="133350">
                <a:moveTo>
                  <a:pt x="0" y="0"/>
                </a:moveTo>
                <a:lnTo>
                  <a:pt x="371475" y="0"/>
                </a:lnTo>
                <a:lnTo>
                  <a:pt x="185737" y="1333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7941730" y="3697280"/>
            <a:ext cx="371475" cy="133350"/>
          </a:xfrm>
          <a:custGeom>
            <a:avLst/>
            <a:gdLst>
              <a:gd name="connsiteX0" fmla="*/ 0 w 371475"/>
              <a:gd name="connsiteY0" fmla="*/ 0 h 133350"/>
              <a:gd name="connsiteX1" fmla="*/ 371475 w 371475"/>
              <a:gd name="connsiteY1" fmla="*/ 0 h 133350"/>
              <a:gd name="connsiteX2" fmla="*/ 185737 w 371475"/>
              <a:gd name="connsiteY2" fmla="*/ 133350 h 13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1475" h="133350">
                <a:moveTo>
                  <a:pt x="0" y="0"/>
                </a:moveTo>
                <a:lnTo>
                  <a:pt x="371475" y="0"/>
                </a:lnTo>
                <a:lnTo>
                  <a:pt x="185737" y="13335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53"/>
          <p:cNvSpPr txBox="1"/>
          <p:nvPr/>
        </p:nvSpPr>
        <p:spPr>
          <a:xfrm>
            <a:off x="1078720" y="22899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393344" y="19548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0" name="TextBox 53"/>
          <p:cNvSpPr txBox="1"/>
          <p:nvPr/>
        </p:nvSpPr>
        <p:spPr>
          <a:xfrm>
            <a:off x="3122979" y="44997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33589" y="41646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2" name="TextBox 53"/>
          <p:cNvSpPr txBox="1"/>
          <p:nvPr/>
        </p:nvSpPr>
        <p:spPr>
          <a:xfrm>
            <a:off x="5107287" y="22899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421911" y="19548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7" name="TextBox 53"/>
          <p:cNvSpPr txBox="1"/>
          <p:nvPr/>
        </p:nvSpPr>
        <p:spPr>
          <a:xfrm>
            <a:off x="7151546" y="44997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462156" y="41646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29" name="TextBox 53"/>
          <p:cNvSpPr txBox="1"/>
          <p:nvPr/>
        </p:nvSpPr>
        <p:spPr>
          <a:xfrm>
            <a:off x="9206189" y="2289905"/>
            <a:ext cx="18911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520813" y="195484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1400" spc="0" dirty="0" smtClean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rgbClr val="C00000"/>
              </a:solidFill>
              <a:latin typeface="+mj-ea"/>
              <a:ea typeface="+mj-ea"/>
            </a:endParaRPr>
          </a:p>
        </p:txBody>
      </p:sp>
      <p:sp>
        <p:nvSpPr>
          <p:cNvPr id="31" name="Freeform 27"/>
          <p:cNvSpPr>
            <a:spLocks noEditPoints="1"/>
          </p:cNvSpPr>
          <p:nvPr/>
        </p:nvSpPr>
        <p:spPr bwMode="auto">
          <a:xfrm>
            <a:off x="1780126" y="4030990"/>
            <a:ext cx="505874" cy="504204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1 h 128"/>
              <a:gd name="T14" fmla="*/ 112 w 128"/>
              <a:gd name="T15" fmla="*/ 22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1 w 128"/>
              <a:gd name="T23" fmla="*/ 0 h 128"/>
              <a:gd name="T24" fmla="*/ 46 w 128"/>
              <a:gd name="T25" fmla="*/ 14 h 128"/>
              <a:gd name="T26" fmla="*/ 41 w 128"/>
              <a:gd name="T27" fmla="*/ 16 h 128"/>
              <a:gd name="T28" fmla="*/ 21 w 128"/>
              <a:gd name="T29" fmla="*/ 17 h 128"/>
              <a:gd name="T30" fmla="*/ 12 w 128"/>
              <a:gd name="T31" fmla="*/ 32 h 128"/>
              <a:gd name="T32" fmla="*/ 16 w 128"/>
              <a:gd name="T33" fmla="*/ 42 h 128"/>
              <a:gd name="T34" fmla="*/ 13 w 128"/>
              <a:gd name="T35" fmla="*/ 47 h 128"/>
              <a:gd name="T36" fmla="*/ 0 w 128"/>
              <a:gd name="T37" fmla="*/ 68 h 128"/>
              <a:gd name="T38" fmla="*/ 14 w 128"/>
              <a:gd name="T39" fmla="*/ 82 h 128"/>
              <a:gd name="T40" fmla="*/ 16 w 128"/>
              <a:gd name="T41" fmla="*/ 88 h 128"/>
              <a:gd name="T42" fmla="*/ 16 w 128"/>
              <a:gd name="T43" fmla="*/ 107 h 128"/>
              <a:gd name="T44" fmla="*/ 32 w 128"/>
              <a:gd name="T45" fmla="*/ 116 h 128"/>
              <a:gd name="T46" fmla="*/ 41 w 128"/>
              <a:gd name="T47" fmla="*/ 113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1 h 128"/>
              <a:gd name="T66" fmla="*/ 120 w 128"/>
              <a:gd name="T67" fmla="*/ 68 h 128"/>
              <a:gd name="T68" fmla="*/ 108 w 128"/>
              <a:gd name="T69" fmla="*/ 77 h 128"/>
              <a:gd name="T70" fmla="*/ 106 w 128"/>
              <a:gd name="T71" fmla="*/ 92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4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5 w 128"/>
              <a:gd name="T89" fmla="*/ 87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7 w 128"/>
              <a:gd name="T101" fmla="*/ 22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7 w 128"/>
              <a:gd name="T109" fmla="*/ 25 h 128"/>
              <a:gd name="T110" fmla="*/ 97 w 128"/>
              <a:gd name="T111" fmla="*/ 20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8" y="76"/>
                  <a:pt x="52" y="71"/>
                  <a:pt x="52" y="64"/>
                </a:cubicBezTo>
                <a:cubicBezTo>
                  <a:pt x="52" y="58"/>
                  <a:pt x="58" y="52"/>
                  <a:pt x="64" y="52"/>
                </a:cubicBezTo>
                <a:cubicBezTo>
                  <a:pt x="71" y="52"/>
                  <a:pt x="76" y="58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7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5"/>
                  <a:pt x="113" y="43"/>
                  <a:pt x="112" y="42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8"/>
                  <a:pt x="116" y="35"/>
                  <a:pt x="116" y="32"/>
                </a:cubicBezTo>
                <a:cubicBezTo>
                  <a:pt x="116" y="28"/>
                  <a:pt x="115" y="24"/>
                  <a:pt x="112" y="2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4" y="14"/>
                  <a:pt x="101" y="12"/>
                  <a:pt x="97" y="12"/>
                </a:cubicBezTo>
                <a:cubicBezTo>
                  <a:pt x="94" y="12"/>
                  <a:pt x="90" y="14"/>
                  <a:pt x="88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5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5" y="15"/>
                  <a:pt x="43" y="15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2"/>
                  <a:pt x="32" y="12"/>
                </a:cubicBezTo>
                <a:cubicBezTo>
                  <a:pt x="28" y="12"/>
                  <a:pt x="24" y="14"/>
                  <a:pt x="21" y="17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2" y="28"/>
                  <a:pt x="12" y="32"/>
                </a:cubicBezTo>
                <a:cubicBezTo>
                  <a:pt x="12" y="35"/>
                  <a:pt x="13" y="38"/>
                  <a:pt x="16" y="41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3"/>
                  <a:pt x="15" y="45"/>
                  <a:pt x="14" y="46"/>
                </a:cubicBezTo>
                <a:cubicBezTo>
                  <a:pt x="13" y="47"/>
                  <a:pt x="13" y="47"/>
                  <a:pt x="13" y="47"/>
                </a:cubicBezTo>
                <a:cubicBezTo>
                  <a:pt x="6" y="47"/>
                  <a:pt x="0" y="53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8"/>
                  <a:pt x="16" y="88"/>
                  <a:pt x="16" y="88"/>
                </a:cubicBezTo>
                <a:cubicBezTo>
                  <a:pt x="13" y="90"/>
                  <a:pt x="12" y="94"/>
                  <a:pt x="12" y="97"/>
                </a:cubicBezTo>
                <a:cubicBezTo>
                  <a:pt x="12" y="101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5"/>
                  <a:pt x="28" y="116"/>
                  <a:pt x="32" y="116"/>
                </a:cubicBezTo>
                <a:cubicBezTo>
                  <a:pt x="35" y="116"/>
                  <a:pt x="38" y="115"/>
                  <a:pt x="41" y="113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43" y="113"/>
                  <a:pt x="45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3"/>
                  <a:pt x="53" y="128"/>
                  <a:pt x="61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3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4" y="116"/>
                  <a:pt x="97" y="116"/>
                </a:cubicBezTo>
                <a:cubicBezTo>
                  <a:pt x="101" y="116"/>
                  <a:pt x="104" y="115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5" y="104"/>
                  <a:pt x="116" y="101"/>
                  <a:pt x="116" y="97"/>
                </a:cubicBezTo>
                <a:cubicBezTo>
                  <a:pt x="116" y="94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6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3" y="81"/>
                  <a:pt x="128" y="75"/>
                  <a:pt x="128" y="68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53"/>
                  <a:pt x="123" y="47"/>
                  <a:pt x="115" y="47"/>
                </a:cubicBezTo>
                <a:close/>
                <a:moveTo>
                  <a:pt x="120" y="68"/>
                </a:moveTo>
                <a:cubicBezTo>
                  <a:pt x="120" y="72"/>
                  <a:pt x="117" y="75"/>
                  <a:pt x="113" y="75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80"/>
                  <a:pt x="106" y="84"/>
                  <a:pt x="104" y="87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9" y="94"/>
                  <a:pt x="109" y="99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8"/>
                  <a:pt x="98" y="108"/>
                  <a:pt x="96" y="108"/>
                </a:cubicBezTo>
                <a:cubicBezTo>
                  <a:pt x="95" y="108"/>
                  <a:pt x="93" y="108"/>
                  <a:pt x="91" y="106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6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2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4" y="117"/>
                  <a:pt x="54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6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8"/>
                  <a:pt x="34" y="108"/>
                  <a:pt x="32" y="108"/>
                </a:cubicBezTo>
                <a:cubicBezTo>
                  <a:pt x="30" y="108"/>
                  <a:pt x="28" y="108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9"/>
                  <a:pt x="19" y="94"/>
                  <a:pt x="22" y="92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4"/>
                  <a:pt x="21" y="80"/>
                  <a:pt x="20" y="77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9"/>
                  <a:pt x="23" y="45"/>
                  <a:pt x="25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7" y="22"/>
                </a:cubicBezTo>
                <a:cubicBezTo>
                  <a:pt x="42" y="24"/>
                  <a:pt x="42" y="24"/>
                  <a:pt x="42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2" y="8"/>
                  <a:pt x="75" y="11"/>
                  <a:pt x="75" y="15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2"/>
                  <a:pt x="83" y="23"/>
                  <a:pt x="87" y="25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20"/>
                  <a:pt x="97" y="20"/>
                </a:cubicBezTo>
                <a:cubicBezTo>
                  <a:pt x="99" y="20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6" y="45"/>
                  <a:pt x="107" y="49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2" name="Freeform 30"/>
          <p:cNvSpPr>
            <a:spLocks noEditPoints="1"/>
          </p:cNvSpPr>
          <p:nvPr/>
        </p:nvSpPr>
        <p:spPr bwMode="auto">
          <a:xfrm>
            <a:off x="5843063" y="4030155"/>
            <a:ext cx="505874" cy="505874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3 w 128"/>
              <a:gd name="T21" fmla="*/ 79 h 128"/>
              <a:gd name="T22" fmla="*/ 60 w 128"/>
              <a:gd name="T23" fmla="*/ 80 h 128"/>
              <a:gd name="T24" fmla="*/ 58 w 128"/>
              <a:gd name="T25" fmla="*/ 84 h 128"/>
              <a:gd name="T26" fmla="*/ 60 w 128"/>
              <a:gd name="T27" fmla="*/ 87 h 128"/>
              <a:gd name="T28" fmla="*/ 63 w 128"/>
              <a:gd name="T29" fmla="*/ 88 h 128"/>
              <a:gd name="T30" fmla="*/ 67 w 128"/>
              <a:gd name="T31" fmla="*/ 87 h 128"/>
              <a:gd name="T32" fmla="*/ 68 w 128"/>
              <a:gd name="T33" fmla="*/ 84 h 128"/>
              <a:gd name="T34" fmla="*/ 67 w 128"/>
              <a:gd name="T35" fmla="*/ 80 h 128"/>
              <a:gd name="T36" fmla="*/ 63 w 128"/>
              <a:gd name="T37" fmla="*/ 79 h 128"/>
              <a:gd name="T38" fmla="*/ 72 w 128"/>
              <a:gd name="T39" fmla="*/ 41 h 128"/>
              <a:gd name="T40" fmla="*/ 64 w 128"/>
              <a:gd name="T41" fmla="*/ 40 h 128"/>
              <a:gd name="T42" fmla="*/ 55 w 128"/>
              <a:gd name="T43" fmla="*/ 42 h 128"/>
              <a:gd name="T44" fmla="*/ 50 w 128"/>
              <a:gd name="T45" fmla="*/ 46 h 128"/>
              <a:gd name="T46" fmla="*/ 48 w 128"/>
              <a:gd name="T47" fmla="*/ 52 h 128"/>
              <a:gd name="T48" fmla="*/ 49 w 128"/>
              <a:gd name="T49" fmla="*/ 54 h 128"/>
              <a:gd name="T50" fmla="*/ 52 w 128"/>
              <a:gd name="T51" fmla="*/ 56 h 128"/>
              <a:gd name="T52" fmla="*/ 56 w 128"/>
              <a:gd name="T53" fmla="*/ 52 h 128"/>
              <a:gd name="T54" fmla="*/ 59 w 128"/>
              <a:gd name="T55" fmla="*/ 48 h 128"/>
              <a:gd name="T56" fmla="*/ 64 w 128"/>
              <a:gd name="T57" fmla="*/ 46 h 128"/>
              <a:gd name="T58" fmla="*/ 69 w 128"/>
              <a:gd name="T59" fmla="*/ 48 h 128"/>
              <a:gd name="T60" fmla="*/ 71 w 128"/>
              <a:gd name="T61" fmla="*/ 52 h 128"/>
              <a:gd name="T62" fmla="*/ 70 w 128"/>
              <a:gd name="T63" fmla="*/ 54 h 128"/>
              <a:gd name="T64" fmla="*/ 69 w 128"/>
              <a:gd name="T65" fmla="*/ 56 h 128"/>
              <a:gd name="T66" fmla="*/ 66 w 128"/>
              <a:gd name="T67" fmla="*/ 58 h 128"/>
              <a:gd name="T68" fmla="*/ 62 w 128"/>
              <a:gd name="T69" fmla="*/ 61 h 128"/>
              <a:gd name="T70" fmla="*/ 60 w 128"/>
              <a:gd name="T71" fmla="*/ 64 h 128"/>
              <a:gd name="T72" fmla="*/ 59 w 128"/>
              <a:gd name="T73" fmla="*/ 69 h 128"/>
              <a:gd name="T74" fmla="*/ 60 w 128"/>
              <a:gd name="T75" fmla="*/ 72 h 128"/>
              <a:gd name="T76" fmla="*/ 63 w 128"/>
              <a:gd name="T77" fmla="*/ 73 h 128"/>
              <a:gd name="T78" fmla="*/ 67 w 128"/>
              <a:gd name="T79" fmla="*/ 70 h 128"/>
              <a:gd name="T80" fmla="*/ 67 w 128"/>
              <a:gd name="T81" fmla="*/ 68 h 128"/>
              <a:gd name="T82" fmla="*/ 68 w 128"/>
              <a:gd name="T83" fmla="*/ 66 h 128"/>
              <a:gd name="T84" fmla="*/ 69 w 128"/>
              <a:gd name="T85" fmla="*/ 65 h 128"/>
              <a:gd name="T86" fmla="*/ 71 w 128"/>
              <a:gd name="T87" fmla="*/ 64 h 128"/>
              <a:gd name="T88" fmla="*/ 76 w 128"/>
              <a:gd name="T89" fmla="*/ 59 h 128"/>
              <a:gd name="T90" fmla="*/ 79 w 128"/>
              <a:gd name="T91" fmla="*/ 56 h 128"/>
              <a:gd name="T92" fmla="*/ 80 w 128"/>
              <a:gd name="T93" fmla="*/ 51 h 128"/>
              <a:gd name="T94" fmla="*/ 78 w 128"/>
              <a:gd name="T95" fmla="*/ 46 h 128"/>
              <a:gd name="T96" fmla="*/ 72 w 128"/>
              <a:gd name="T97" fmla="*/ 4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3" y="79"/>
                </a:moveTo>
                <a:cubicBezTo>
                  <a:pt x="62" y="79"/>
                  <a:pt x="61" y="80"/>
                  <a:pt x="60" y="80"/>
                </a:cubicBezTo>
                <a:cubicBezTo>
                  <a:pt x="59" y="81"/>
                  <a:pt x="58" y="82"/>
                  <a:pt x="58" y="84"/>
                </a:cubicBezTo>
                <a:cubicBezTo>
                  <a:pt x="58" y="85"/>
                  <a:pt x="59" y="86"/>
                  <a:pt x="60" y="87"/>
                </a:cubicBezTo>
                <a:cubicBezTo>
                  <a:pt x="61" y="87"/>
                  <a:pt x="62" y="88"/>
                  <a:pt x="63" y="88"/>
                </a:cubicBezTo>
                <a:cubicBezTo>
                  <a:pt x="65" y="88"/>
                  <a:pt x="66" y="87"/>
                  <a:pt x="67" y="87"/>
                </a:cubicBezTo>
                <a:cubicBezTo>
                  <a:pt x="68" y="86"/>
                  <a:pt x="68" y="85"/>
                  <a:pt x="68" y="84"/>
                </a:cubicBezTo>
                <a:cubicBezTo>
                  <a:pt x="68" y="82"/>
                  <a:pt x="68" y="81"/>
                  <a:pt x="67" y="80"/>
                </a:cubicBezTo>
                <a:cubicBezTo>
                  <a:pt x="66" y="80"/>
                  <a:pt x="65" y="79"/>
                  <a:pt x="63" y="79"/>
                </a:cubicBezTo>
                <a:close/>
                <a:moveTo>
                  <a:pt x="72" y="41"/>
                </a:moveTo>
                <a:cubicBezTo>
                  <a:pt x="70" y="40"/>
                  <a:pt x="67" y="40"/>
                  <a:pt x="64" y="40"/>
                </a:cubicBezTo>
                <a:cubicBezTo>
                  <a:pt x="61" y="40"/>
                  <a:pt x="58" y="40"/>
                  <a:pt x="55" y="42"/>
                </a:cubicBezTo>
                <a:cubicBezTo>
                  <a:pt x="53" y="43"/>
                  <a:pt x="51" y="45"/>
                  <a:pt x="50" y="46"/>
                </a:cubicBezTo>
                <a:cubicBezTo>
                  <a:pt x="48" y="48"/>
                  <a:pt x="48" y="50"/>
                  <a:pt x="48" y="52"/>
                </a:cubicBezTo>
                <a:cubicBezTo>
                  <a:pt x="48" y="53"/>
                  <a:pt x="48" y="54"/>
                  <a:pt x="49" y="54"/>
                </a:cubicBezTo>
                <a:cubicBezTo>
                  <a:pt x="50" y="55"/>
                  <a:pt x="51" y="56"/>
                  <a:pt x="52" y="56"/>
                </a:cubicBezTo>
                <a:cubicBezTo>
                  <a:pt x="54" y="56"/>
                  <a:pt x="55" y="55"/>
                  <a:pt x="56" y="52"/>
                </a:cubicBezTo>
                <a:cubicBezTo>
                  <a:pt x="57" y="50"/>
                  <a:pt x="58" y="49"/>
                  <a:pt x="59" y="48"/>
                </a:cubicBezTo>
                <a:cubicBezTo>
                  <a:pt x="60" y="47"/>
                  <a:pt x="62" y="46"/>
                  <a:pt x="64" y="46"/>
                </a:cubicBezTo>
                <a:cubicBezTo>
                  <a:pt x="66" y="46"/>
                  <a:pt x="68" y="47"/>
                  <a:pt x="69" y="48"/>
                </a:cubicBezTo>
                <a:cubicBezTo>
                  <a:pt x="70" y="49"/>
                  <a:pt x="71" y="50"/>
                  <a:pt x="71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70" y="54"/>
                  <a:pt x="69" y="55"/>
                  <a:pt x="69" y="56"/>
                </a:cubicBezTo>
                <a:cubicBezTo>
                  <a:pt x="68" y="56"/>
                  <a:pt x="67" y="57"/>
                  <a:pt x="66" y="58"/>
                </a:cubicBezTo>
                <a:cubicBezTo>
                  <a:pt x="64" y="59"/>
                  <a:pt x="63" y="60"/>
                  <a:pt x="62" y="61"/>
                </a:cubicBezTo>
                <a:cubicBezTo>
                  <a:pt x="61" y="62"/>
                  <a:pt x="60" y="63"/>
                  <a:pt x="60" y="64"/>
                </a:cubicBezTo>
                <a:cubicBezTo>
                  <a:pt x="59" y="66"/>
                  <a:pt x="59" y="67"/>
                  <a:pt x="59" y="69"/>
                </a:cubicBezTo>
                <a:cubicBezTo>
                  <a:pt x="59" y="70"/>
                  <a:pt x="59" y="71"/>
                  <a:pt x="60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5" y="73"/>
                  <a:pt x="66" y="72"/>
                  <a:pt x="67" y="70"/>
                </a:cubicBezTo>
                <a:cubicBezTo>
                  <a:pt x="67" y="69"/>
                  <a:pt x="67" y="68"/>
                  <a:pt x="67" y="68"/>
                </a:cubicBezTo>
                <a:cubicBezTo>
                  <a:pt x="67" y="67"/>
                  <a:pt x="68" y="67"/>
                  <a:pt x="68" y="66"/>
                </a:cubicBezTo>
                <a:cubicBezTo>
                  <a:pt x="68" y="66"/>
                  <a:pt x="68" y="66"/>
                  <a:pt x="69" y="65"/>
                </a:cubicBezTo>
                <a:cubicBezTo>
                  <a:pt x="69" y="65"/>
                  <a:pt x="70" y="64"/>
                  <a:pt x="71" y="64"/>
                </a:cubicBezTo>
                <a:cubicBezTo>
                  <a:pt x="73" y="61"/>
                  <a:pt x="75" y="60"/>
                  <a:pt x="76" y="59"/>
                </a:cubicBezTo>
                <a:cubicBezTo>
                  <a:pt x="77" y="58"/>
                  <a:pt x="78" y="57"/>
                  <a:pt x="79" y="56"/>
                </a:cubicBezTo>
                <a:cubicBezTo>
                  <a:pt x="79" y="55"/>
                  <a:pt x="80" y="53"/>
                  <a:pt x="80" y="51"/>
                </a:cubicBezTo>
                <a:cubicBezTo>
                  <a:pt x="80" y="49"/>
                  <a:pt x="79" y="47"/>
                  <a:pt x="78" y="46"/>
                </a:cubicBezTo>
                <a:cubicBezTo>
                  <a:pt x="76" y="44"/>
                  <a:pt x="75" y="42"/>
                  <a:pt x="72" y="4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5" name="Freeform 44"/>
          <p:cNvSpPr>
            <a:spLocks noEditPoints="1"/>
          </p:cNvSpPr>
          <p:nvPr/>
        </p:nvSpPr>
        <p:spPr bwMode="auto">
          <a:xfrm>
            <a:off x="9906835" y="4117806"/>
            <a:ext cx="504204" cy="330572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8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70 h 84"/>
              <a:gd name="T36" fmla="*/ 8 w 128"/>
              <a:gd name="T37" fmla="*/ 68 h 84"/>
              <a:gd name="T38" fmla="*/ 8 w 128"/>
              <a:gd name="T39" fmla="*/ 16 h 84"/>
              <a:gd name="T40" fmla="*/ 8 w 128"/>
              <a:gd name="T41" fmla="*/ 14 h 84"/>
              <a:gd name="T42" fmla="*/ 40 w 128"/>
              <a:gd name="T43" fmla="*/ 42 h 84"/>
              <a:gd name="T44" fmla="*/ 8 w 128"/>
              <a:gd name="T45" fmla="*/ 70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2 w 128"/>
              <a:gd name="T59" fmla="*/ 48 h 84"/>
              <a:gd name="T60" fmla="*/ 113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19 w 128"/>
              <a:gd name="T67" fmla="*/ 70 h 84"/>
              <a:gd name="T68" fmla="*/ 88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2" y="84"/>
                  <a:pt x="128" y="78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8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6" y="8"/>
                </a:cubicBezTo>
                <a:close/>
                <a:moveTo>
                  <a:pt x="8" y="70"/>
                </a:moveTo>
                <a:cubicBezTo>
                  <a:pt x="8" y="69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4"/>
                  <a:pt x="8" y="14"/>
                </a:cubicBezTo>
                <a:cubicBezTo>
                  <a:pt x="40" y="42"/>
                  <a:pt x="40" y="42"/>
                  <a:pt x="40" y="42"/>
                </a:cubicBezTo>
                <a:lnTo>
                  <a:pt x="8" y="70"/>
                </a:ln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7" y="61"/>
                  <a:pt x="72" y="57"/>
                </a:cubicBezTo>
                <a:cubicBezTo>
                  <a:pt x="82" y="48"/>
                  <a:pt x="82" y="48"/>
                  <a:pt x="82" y="48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2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69"/>
                  <a:pt x="119" y="70"/>
                </a:cubicBezTo>
                <a:cubicBezTo>
                  <a:pt x="88" y="43"/>
                  <a:pt x="88" y="43"/>
                  <a:pt x="88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5"/>
                  <a:pt x="120" y="16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6" name="Freeform 63"/>
          <p:cNvSpPr>
            <a:spLocks noEditPoints="1"/>
          </p:cNvSpPr>
          <p:nvPr/>
        </p:nvSpPr>
        <p:spPr bwMode="auto">
          <a:xfrm>
            <a:off x="7922113" y="2392295"/>
            <a:ext cx="410710" cy="505874"/>
          </a:xfrm>
          <a:custGeom>
            <a:avLst/>
            <a:gdLst>
              <a:gd name="T0" fmla="*/ 52 w 104"/>
              <a:gd name="T1" fmla="*/ 44 h 128"/>
              <a:gd name="T2" fmla="*/ 36 w 104"/>
              <a:gd name="T3" fmla="*/ 60 h 128"/>
              <a:gd name="T4" fmla="*/ 52 w 104"/>
              <a:gd name="T5" fmla="*/ 76 h 128"/>
              <a:gd name="T6" fmla="*/ 68 w 104"/>
              <a:gd name="T7" fmla="*/ 60 h 128"/>
              <a:gd name="T8" fmla="*/ 52 w 104"/>
              <a:gd name="T9" fmla="*/ 44 h 128"/>
              <a:gd name="T10" fmla="*/ 52 w 104"/>
              <a:gd name="T11" fmla="*/ 68 h 128"/>
              <a:gd name="T12" fmla="*/ 44 w 104"/>
              <a:gd name="T13" fmla="*/ 60 h 128"/>
              <a:gd name="T14" fmla="*/ 52 w 104"/>
              <a:gd name="T15" fmla="*/ 52 h 128"/>
              <a:gd name="T16" fmla="*/ 60 w 104"/>
              <a:gd name="T17" fmla="*/ 60 h 128"/>
              <a:gd name="T18" fmla="*/ 52 w 104"/>
              <a:gd name="T19" fmla="*/ 68 h 128"/>
              <a:gd name="T20" fmla="*/ 102 w 104"/>
              <a:gd name="T21" fmla="*/ 14 h 128"/>
              <a:gd name="T22" fmla="*/ 96 w 104"/>
              <a:gd name="T23" fmla="*/ 12 h 128"/>
              <a:gd name="T24" fmla="*/ 96 w 104"/>
              <a:gd name="T25" fmla="*/ 12 h 128"/>
              <a:gd name="T26" fmla="*/ 92 w 104"/>
              <a:gd name="T27" fmla="*/ 12 h 128"/>
              <a:gd name="T28" fmla="*/ 76 w 104"/>
              <a:gd name="T29" fmla="*/ 10 h 128"/>
              <a:gd name="T30" fmla="*/ 56 w 104"/>
              <a:gd name="T31" fmla="*/ 1 h 128"/>
              <a:gd name="T32" fmla="*/ 52 w 104"/>
              <a:gd name="T33" fmla="*/ 0 h 128"/>
              <a:gd name="T34" fmla="*/ 47 w 104"/>
              <a:gd name="T35" fmla="*/ 1 h 128"/>
              <a:gd name="T36" fmla="*/ 28 w 104"/>
              <a:gd name="T37" fmla="*/ 10 h 128"/>
              <a:gd name="T38" fmla="*/ 12 w 104"/>
              <a:gd name="T39" fmla="*/ 12 h 128"/>
              <a:gd name="T40" fmla="*/ 9 w 104"/>
              <a:gd name="T41" fmla="*/ 12 h 128"/>
              <a:gd name="T42" fmla="*/ 8 w 104"/>
              <a:gd name="T43" fmla="*/ 12 h 128"/>
              <a:gd name="T44" fmla="*/ 3 w 104"/>
              <a:gd name="T45" fmla="*/ 14 h 128"/>
              <a:gd name="T46" fmla="*/ 0 w 104"/>
              <a:gd name="T47" fmla="*/ 20 h 128"/>
              <a:gd name="T48" fmla="*/ 0 w 104"/>
              <a:gd name="T49" fmla="*/ 44 h 128"/>
              <a:gd name="T50" fmla="*/ 50 w 104"/>
              <a:gd name="T51" fmla="*/ 128 h 128"/>
              <a:gd name="T52" fmla="*/ 52 w 104"/>
              <a:gd name="T53" fmla="*/ 128 h 128"/>
              <a:gd name="T54" fmla="*/ 53 w 104"/>
              <a:gd name="T55" fmla="*/ 128 h 128"/>
              <a:gd name="T56" fmla="*/ 104 w 104"/>
              <a:gd name="T57" fmla="*/ 44 h 128"/>
              <a:gd name="T58" fmla="*/ 104 w 104"/>
              <a:gd name="T59" fmla="*/ 24 h 128"/>
              <a:gd name="T60" fmla="*/ 102 w 104"/>
              <a:gd name="T61" fmla="*/ 14 h 128"/>
              <a:gd name="T62" fmla="*/ 96 w 104"/>
              <a:gd name="T63" fmla="*/ 44 h 128"/>
              <a:gd name="T64" fmla="*/ 52 w 104"/>
              <a:gd name="T65" fmla="*/ 120 h 128"/>
              <a:gd name="T66" fmla="*/ 8 w 104"/>
              <a:gd name="T67" fmla="*/ 44 h 128"/>
              <a:gd name="T68" fmla="*/ 8 w 104"/>
              <a:gd name="T69" fmla="*/ 20 h 128"/>
              <a:gd name="T70" fmla="*/ 12 w 104"/>
              <a:gd name="T71" fmla="*/ 20 h 128"/>
              <a:gd name="T72" fmla="*/ 30 w 104"/>
              <a:gd name="T73" fmla="*/ 18 h 128"/>
              <a:gd name="T74" fmla="*/ 52 w 104"/>
              <a:gd name="T75" fmla="*/ 8 h 128"/>
              <a:gd name="T76" fmla="*/ 74 w 104"/>
              <a:gd name="T77" fmla="*/ 18 h 128"/>
              <a:gd name="T78" fmla="*/ 92 w 104"/>
              <a:gd name="T79" fmla="*/ 20 h 128"/>
              <a:gd name="T80" fmla="*/ 96 w 104"/>
              <a:gd name="T81" fmla="*/ 20 h 128"/>
              <a:gd name="T82" fmla="*/ 96 w 104"/>
              <a:gd name="T83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2" y="44"/>
                </a:moveTo>
                <a:cubicBezTo>
                  <a:pt x="43" y="44"/>
                  <a:pt x="36" y="51"/>
                  <a:pt x="36" y="60"/>
                </a:cubicBezTo>
                <a:cubicBezTo>
                  <a:pt x="36" y="69"/>
                  <a:pt x="43" y="76"/>
                  <a:pt x="52" y="76"/>
                </a:cubicBezTo>
                <a:cubicBezTo>
                  <a:pt x="61" y="76"/>
                  <a:pt x="68" y="69"/>
                  <a:pt x="68" y="60"/>
                </a:cubicBezTo>
                <a:cubicBezTo>
                  <a:pt x="68" y="51"/>
                  <a:pt x="61" y="44"/>
                  <a:pt x="52" y="44"/>
                </a:cubicBezTo>
                <a:close/>
                <a:moveTo>
                  <a:pt x="52" y="68"/>
                </a:moveTo>
                <a:cubicBezTo>
                  <a:pt x="48" y="68"/>
                  <a:pt x="44" y="64"/>
                  <a:pt x="44" y="60"/>
                </a:cubicBezTo>
                <a:cubicBezTo>
                  <a:pt x="44" y="56"/>
                  <a:pt x="48" y="52"/>
                  <a:pt x="52" y="52"/>
                </a:cubicBezTo>
                <a:cubicBezTo>
                  <a:pt x="56" y="52"/>
                  <a:pt x="60" y="56"/>
                  <a:pt x="60" y="60"/>
                </a:cubicBezTo>
                <a:cubicBezTo>
                  <a:pt x="60" y="64"/>
                  <a:pt x="56" y="68"/>
                  <a:pt x="52" y="68"/>
                </a:cubicBezTo>
                <a:close/>
                <a:moveTo>
                  <a:pt x="102" y="14"/>
                </a:moveTo>
                <a:cubicBezTo>
                  <a:pt x="100" y="13"/>
                  <a:pt x="98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5" y="12"/>
                  <a:pt x="94" y="12"/>
                  <a:pt x="92" y="12"/>
                </a:cubicBezTo>
                <a:cubicBezTo>
                  <a:pt x="89" y="12"/>
                  <a:pt x="82" y="12"/>
                  <a:pt x="76" y="10"/>
                </a:cubicBezTo>
                <a:cubicBezTo>
                  <a:pt x="68" y="8"/>
                  <a:pt x="59" y="3"/>
                  <a:pt x="56" y="1"/>
                </a:cubicBezTo>
                <a:cubicBezTo>
                  <a:pt x="55" y="1"/>
                  <a:pt x="53" y="0"/>
                  <a:pt x="52" y="0"/>
                </a:cubicBezTo>
                <a:cubicBezTo>
                  <a:pt x="50" y="0"/>
                  <a:pt x="49" y="1"/>
                  <a:pt x="47" y="1"/>
                </a:cubicBezTo>
                <a:cubicBezTo>
                  <a:pt x="47" y="2"/>
                  <a:pt x="37" y="8"/>
                  <a:pt x="28" y="10"/>
                </a:cubicBezTo>
                <a:cubicBezTo>
                  <a:pt x="22" y="12"/>
                  <a:pt x="15" y="12"/>
                  <a:pt x="12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6" y="12"/>
                  <a:pt x="4" y="13"/>
                  <a:pt x="3" y="14"/>
                </a:cubicBezTo>
                <a:cubicBezTo>
                  <a:pt x="1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18"/>
                  <a:pt x="48" y="127"/>
                  <a:pt x="50" y="128"/>
                </a:cubicBezTo>
                <a:cubicBezTo>
                  <a:pt x="51" y="128"/>
                  <a:pt x="51" y="128"/>
                  <a:pt x="52" y="128"/>
                </a:cubicBezTo>
                <a:cubicBezTo>
                  <a:pt x="52" y="128"/>
                  <a:pt x="53" y="128"/>
                  <a:pt x="53" y="128"/>
                </a:cubicBezTo>
                <a:cubicBezTo>
                  <a:pt x="55" y="127"/>
                  <a:pt x="104" y="118"/>
                  <a:pt x="104" y="4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2"/>
                  <a:pt x="103" y="16"/>
                  <a:pt x="102" y="14"/>
                </a:cubicBezTo>
                <a:close/>
                <a:moveTo>
                  <a:pt x="96" y="44"/>
                </a:moveTo>
                <a:cubicBezTo>
                  <a:pt x="96" y="112"/>
                  <a:pt x="52" y="120"/>
                  <a:pt x="52" y="120"/>
                </a:cubicBezTo>
                <a:cubicBezTo>
                  <a:pt x="52" y="120"/>
                  <a:pt x="8" y="112"/>
                  <a:pt x="8" y="44"/>
                </a:cubicBezTo>
                <a:cubicBezTo>
                  <a:pt x="8" y="26"/>
                  <a:pt x="8" y="20"/>
                  <a:pt x="8" y="20"/>
                </a:cubicBezTo>
                <a:cubicBezTo>
                  <a:pt x="8" y="20"/>
                  <a:pt x="9" y="20"/>
                  <a:pt x="12" y="20"/>
                </a:cubicBezTo>
                <a:cubicBezTo>
                  <a:pt x="16" y="20"/>
                  <a:pt x="23" y="20"/>
                  <a:pt x="30" y="18"/>
                </a:cubicBezTo>
                <a:cubicBezTo>
                  <a:pt x="41" y="15"/>
                  <a:pt x="52" y="8"/>
                  <a:pt x="52" y="8"/>
                </a:cubicBezTo>
                <a:cubicBezTo>
                  <a:pt x="52" y="8"/>
                  <a:pt x="63" y="15"/>
                  <a:pt x="74" y="18"/>
                </a:cubicBezTo>
                <a:cubicBezTo>
                  <a:pt x="81" y="20"/>
                  <a:pt x="88" y="20"/>
                  <a:pt x="92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6" y="20"/>
                  <a:pt x="96" y="26"/>
                  <a:pt x="96" y="44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8" name="Freeform 71"/>
          <p:cNvSpPr>
            <a:spLocks noEditPoints="1"/>
          </p:cNvSpPr>
          <p:nvPr/>
        </p:nvSpPr>
        <p:spPr bwMode="auto">
          <a:xfrm>
            <a:off x="3811594" y="2392295"/>
            <a:ext cx="505874" cy="505874"/>
          </a:xfrm>
          <a:custGeom>
            <a:avLst/>
            <a:gdLst>
              <a:gd name="T0" fmla="*/ 60 w 128"/>
              <a:gd name="T1" fmla="*/ 8 h 128"/>
              <a:gd name="T2" fmla="*/ 0 w 128"/>
              <a:gd name="T3" fmla="*/ 68 h 128"/>
              <a:gd name="T4" fmla="*/ 60 w 128"/>
              <a:gd name="T5" fmla="*/ 128 h 128"/>
              <a:gd name="T6" fmla="*/ 120 w 128"/>
              <a:gd name="T7" fmla="*/ 68 h 128"/>
              <a:gd name="T8" fmla="*/ 60 w 128"/>
              <a:gd name="T9" fmla="*/ 68 h 128"/>
              <a:gd name="T10" fmla="*/ 60 w 128"/>
              <a:gd name="T11" fmla="*/ 8 h 128"/>
              <a:gd name="T12" fmla="*/ 111 w 128"/>
              <a:gd name="T13" fmla="*/ 76 h 128"/>
              <a:gd name="T14" fmla="*/ 60 w 128"/>
              <a:gd name="T15" fmla="*/ 120 h 128"/>
              <a:gd name="T16" fmla="*/ 8 w 128"/>
              <a:gd name="T17" fmla="*/ 68 h 128"/>
              <a:gd name="T18" fmla="*/ 52 w 128"/>
              <a:gd name="T19" fmla="*/ 17 h 128"/>
              <a:gd name="T20" fmla="*/ 52 w 128"/>
              <a:gd name="T21" fmla="*/ 76 h 128"/>
              <a:gd name="T22" fmla="*/ 111 w 128"/>
              <a:gd name="T23" fmla="*/ 76 h 128"/>
              <a:gd name="T24" fmla="*/ 68 w 128"/>
              <a:gd name="T25" fmla="*/ 0 h 128"/>
              <a:gd name="T26" fmla="*/ 68 w 128"/>
              <a:gd name="T27" fmla="*/ 60 h 128"/>
              <a:gd name="T28" fmla="*/ 128 w 128"/>
              <a:gd name="T29" fmla="*/ 60 h 128"/>
              <a:gd name="T30" fmla="*/ 68 w 128"/>
              <a:gd name="T31" fmla="*/ 0 h 128"/>
              <a:gd name="T32" fmla="*/ 76 w 128"/>
              <a:gd name="T33" fmla="*/ 9 h 128"/>
              <a:gd name="T34" fmla="*/ 119 w 128"/>
              <a:gd name="T35" fmla="*/ 52 h 128"/>
              <a:gd name="T36" fmla="*/ 76 w 128"/>
              <a:gd name="T37" fmla="*/ 52 h 128"/>
              <a:gd name="T38" fmla="*/ 76 w 128"/>
              <a:gd name="T39" fmla="*/ 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8"/>
                </a:moveTo>
                <a:cubicBezTo>
                  <a:pt x="27" y="8"/>
                  <a:pt x="0" y="35"/>
                  <a:pt x="0" y="68"/>
                </a:cubicBezTo>
                <a:cubicBezTo>
                  <a:pt x="0" y="101"/>
                  <a:pt x="27" y="128"/>
                  <a:pt x="60" y="128"/>
                </a:cubicBezTo>
                <a:cubicBezTo>
                  <a:pt x="93" y="128"/>
                  <a:pt x="120" y="101"/>
                  <a:pt x="120" y="68"/>
                </a:cubicBezTo>
                <a:cubicBezTo>
                  <a:pt x="104" y="68"/>
                  <a:pt x="60" y="68"/>
                  <a:pt x="60" y="68"/>
                </a:cubicBezTo>
                <a:cubicBezTo>
                  <a:pt x="60" y="68"/>
                  <a:pt x="60" y="24"/>
                  <a:pt x="60" y="8"/>
                </a:cubicBezTo>
                <a:close/>
                <a:moveTo>
                  <a:pt x="111" y="76"/>
                </a:moveTo>
                <a:cubicBezTo>
                  <a:pt x="108" y="101"/>
                  <a:pt x="86" y="120"/>
                  <a:pt x="60" y="120"/>
                </a:cubicBezTo>
                <a:cubicBezTo>
                  <a:pt x="31" y="120"/>
                  <a:pt x="8" y="97"/>
                  <a:pt x="8" y="68"/>
                </a:cubicBezTo>
                <a:cubicBezTo>
                  <a:pt x="8" y="42"/>
                  <a:pt x="27" y="21"/>
                  <a:pt x="52" y="17"/>
                </a:cubicBezTo>
                <a:cubicBezTo>
                  <a:pt x="52" y="43"/>
                  <a:pt x="52" y="76"/>
                  <a:pt x="52" y="76"/>
                </a:cubicBezTo>
                <a:cubicBezTo>
                  <a:pt x="52" y="76"/>
                  <a:pt x="84" y="76"/>
                  <a:pt x="111" y="76"/>
                </a:cubicBezTo>
                <a:close/>
                <a:moveTo>
                  <a:pt x="68" y="0"/>
                </a:moveTo>
                <a:cubicBezTo>
                  <a:pt x="68" y="30"/>
                  <a:pt x="68" y="60"/>
                  <a:pt x="68" y="60"/>
                </a:cubicBezTo>
                <a:cubicBezTo>
                  <a:pt x="68" y="60"/>
                  <a:pt x="82" y="60"/>
                  <a:pt x="128" y="60"/>
                </a:cubicBezTo>
                <a:cubicBezTo>
                  <a:pt x="128" y="27"/>
                  <a:pt x="101" y="0"/>
                  <a:pt x="68" y="0"/>
                </a:cubicBezTo>
                <a:close/>
                <a:moveTo>
                  <a:pt x="76" y="9"/>
                </a:moveTo>
                <a:cubicBezTo>
                  <a:pt x="98" y="12"/>
                  <a:pt x="116" y="30"/>
                  <a:pt x="119" y="52"/>
                </a:cubicBezTo>
                <a:cubicBezTo>
                  <a:pt x="102" y="52"/>
                  <a:pt x="76" y="52"/>
                  <a:pt x="76" y="52"/>
                </a:cubicBezTo>
                <a:cubicBezTo>
                  <a:pt x="76" y="52"/>
                  <a:pt x="76" y="29"/>
                  <a:pt x="76" y="9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0" grpId="0"/>
      <p:bldP spid="31" grpId="0" animBg="1"/>
      <p:bldP spid="32" grpId="0" animBg="1"/>
      <p:bldP spid="35" grpId="0" animBg="1"/>
      <p:bldP spid="36" grpId="0" animBg="1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细节方面的不足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17"/>
          <p:cNvSpPr>
            <a:spLocks noChangeAspect="1"/>
          </p:cNvSpPr>
          <p:nvPr/>
        </p:nvSpPr>
        <p:spPr bwMode="auto">
          <a:xfrm>
            <a:off x="6568710" y="3584276"/>
            <a:ext cx="2069681" cy="2037448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17"/>
          <p:cNvSpPr/>
          <p:nvPr/>
        </p:nvSpPr>
        <p:spPr bwMode="auto">
          <a:xfrm>
            <a:off x="5501556" y="3839690"/>
            <a:ext cx="1582260" cy="1557618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18"/>
          <p:cNvSpPr/>
          <p:nvPr/>
        </p:nvSpPr>
        <p:spPr bwMode="auto">
          <a:xfrm>
            <a:off x="4519466" y="3966752"/>
            <a:ext cx="1383376" cy="1351697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19"/>
          <p:cNvSpPr/>
          <p:nvPr/>
        </p:nvSpPr>
        <p:spPr bwMode="auto">
          <a:xfrm>
            <a:off x="3748575" y="4101932"/>
            <a:ext cx="1098253" cy="1112333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gradFill>
            <a:gsLst>
              <a:gs pos="0">
                <a:srgbClr val="32AAE6"/>
              </a:gs>
              <a:gs pos="33000">
                <a:srgbClr val="39BDED"/>
              </a:gs>
              <a:gs pos="68000">
                <a:srgbClr val="37DFEA"/>
              </a:gs>
              <a:gs pos="100000">
                <a:srgbClr val="1EF6DF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19"/>
          <p:cNvSpPr>
            <a:spLocks noEditPoints="1"/>
          </p:cNvSpPr>
          <p:nvPr/>
        </p:nvSpPr>
        <p:spPr bwMode="auto">
          <a:xfrm>
            <a:off x="5168214" y="4451033"/>
            <a:ext cx="303934" cy="303934"/>
          </a:xfrm>
          <a:custGeom>
            <a:avLst/>
            <a:gdLst>
              <a:gd name="T0" fmla="*/ 124 w 128"/>
              <a:gd name="T1" fmla="*/ 60 h 128"/>
              <a:gd name="T2" fmla="*/ 120 w 128"/>
              <a:gd name="T3" fmla="*/ 60 h 128"/>
              <a:gd name="T4" fmla="*/ 68 w 128"/>
              <a:gd name="T5" fmla="*/ 9 h 128"/>
              <a:gd name="T6" fmla="*/ 68 w 128"/>
              <a:gd name="T7" fmla="*/ 4 h 128"/>
              <a:gd name="T8" fmla="*/ 64 w 128"/>
              <a:gd name="T9" fmla="*/ 0 h 128"/>
              <a:gd name="T10" fmla="*/ 60 w 128"/>
              <a:gd name="T11" fmla="*/ 4 h 128"/>
              <a:gd name="T12" fmla="*/ 60 w 128"/>
              <a:gd name="T13" fmla="*/ 9 h 128"/>
              <a:gd name="T14" fmla="*/ 8 w 128"/>
              <a:gd name="T15" fmla="*/ 60 h 128"/>
              <a:gd name="T16" fmla="*/ 4 w 128"/>
              <a:gd name="T17" fmla="*/ 60 h 128"/>
              <a:gd name="T18" fmla="*/ 0 w 128"/>
              <a:gd name="T19" fmla="*/ 64 h 128"/>
              <a:gd name="T20" fmla="*/ 4 w 128"/>
              <a:gd name="T21" fmla="*/ 68 h 128"/>
              <a:gd name="T22" fmla="*/ 8 w 128"/>
              <a:gd name="T23" fmla="*/ 68 h 128"/>
              <a:gd name="T24" fmla="*/ 60 w 128"/>
              <a:gd name="T25" fmla="*/ 120 h 128"/>
              <a:gd name="T26" fmla="*/ 60 w 128"/>
              <a:gd name="T27" fmla="*/ 124 h 128"/>
              <a:gd name="T28" fmla="*/ 64 w 128"/>
              <a:gd name="T29" fmla="*/ 128 h 128"/>
              <a:gd name="T30" fmla="*/ 68 w 128"/>
              <a:gd name="T31" fmla="*/ 124 h 128"/>
              <a:gd name="T32" fmla="*/ 68 w 128"/>
              <a:gd name="T33" fmla="*/ 120 h 128"/>
              <a:gd name="T34" fmla="*/ 120 w 128"/>
              <a:gd name="T35" fmla="*/ 68 h 128"/>
              <a:gd name="T36" fmla="*/ 124 w 128"/>
              <a:gd name="T37" fmla="*/ 68 h 128"/>
              <a:gd name="T38" fmla="*/ 128 w 128"/>
              <a:gd name="T39" fmla="*/ 64 h 128"/>
              <a:gd name="T40" fmla="*/ 124 w 128"/>
              <a:gd name="T41" fmla="*/ 60 h 128"/>
              <a:gd name="T42" fmla="*/ 108 w 128"/>
              <a:gd name="T43" fmla="*/ 68 h 128"/>
              <a:gd name="T44" fmla="*/ 112 w 128"/>
              <a:gd name="T45" fmla="*/ 68 h 128"/>
              <a:gd name="T46" fmla="*/ 68 w 128"/>
              <a:gd name="T47" fmla="*/ 112 h 128"/>
              <a:gd name="T48" fmla="*/ 68 w 128"/>
              <a:gd name="T49" fmla="*/ 108 h 128"/>
              <a:gd name="T50" fmla="*/ 64 w 128"/>
              <a:gd name="T51" fmla="*/ 104 h 128"/>
              <a:gd name="T52" fmla="*/ 60 w 128"/>
              <a:gd name="T53" fmla="*/ 108 h 128"/>
              <a:gd name="T54" fmla="*/ 60 w 128"/>
              <a:gd name="T55" fmla="*/ 112 h 128"/>
              <a:gd name="T56" fmla="*/ 16 w 128"/>
              <a:gd name="T57" fmla="*/ 68 h 128"/>
              <a:gd name="T58" fmla="*/ 20 w 128"/>
              <a:gd name="T59" fmla="*/ 68 h 128"/>
              <a:gd name="T60" fmla="*/ 24 w 128"/>
              <a:gd name="T61" fmla="*/ 64 h 128"/>
              <a:gd name="T62" fmla="*/ 20 w 128"/>
              <a:gd name="T63" fmla="*/ 60 h 128"/>
              <a:gd name="T64" fmla="*/ 16 w 128"/>
              <a:gd name="T65" fmla="*/ 60 h 128"/>
              <a:gd name="T66" fmla="*/ 60 w 128"/>
              <a:gd name="T67" fmla="*/ 17 h 128"/>
              <a:gd name="T68" fmla="*/ 60 w 128"/>
              <a:gd name="T69" fmla="*/ 20 h 128"/>
              <a:gd name="T70" fmla="*/ 64 w 128"/>
              <a:gd name="T71" fmla="*/ 24 h 128"/>
              <a:gd name="T72" fmla="*/ 68 w 128"/>
              <a:gd name="T73" fmla="*/ 20 h 128"/>
              <a:gd name="T74" fmla="*/ 68 w 128"/>
              <a:gd name="T75" fmla="*/ 17 h 128"/>
              <a:gd name="T76" fmla="*/ 112 w 128"/>
              <a:gd name="T77" fmla="*/ 60 h 128"/>
              <a:gd name="T78" fmla="*/ 108 w 128"/>
              <a:gd name="T79" fmla="*/ 60 h 128"/>
              <a:gd name="T80" fmla="*/ 104 w 128"/>
              <a:gd name="T81" fmla="*/ 64 h 128"/>
              <a:gd name="T82" fmla="*/ 108 w 128"/>
              <a:gd name="T8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4" y="60"/>
                </a:moveTo>
                <a:cubicBezTo>
                  <a:pt x="120" y="60"/>
                  <a:pt x="120" y="60"/>
                  <a:pt x="120" y="60"/>
                </a:cubicBezTo>
                <a:cubicBezTo>
                  <a:pt x="118" y="33"/>
                  <a:pt x="96" y="10"/>
                  <a:pt x="68" y="9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32" y="10"/>
                  <a:pt x="10" y="33"/>
                  <a:pt x="8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7"/>
                  <a:pt x="2" y="68"/>
                  <a:pt x="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96"/>
                  <a:pt x="32" y="118"/>
                  <a:pt x="60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7"/>
                  <a:pt x="62" y="128"/>
                  <a:pt x="64" y="128"/>
                </a:cubicBezTo>
                <a:cubicBezTo>
                  <a:pt x="66" y="128"/>
                  <a:pt x="68" y="127"/>
                  <a:pt x="68" y="12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118"/>
                  <a:pt x="118" y="96"/>
                  <a:pt x="120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7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lose/>
                <a:moveTo>
                  <a:pt x="108" y="68"/>
                </a:moveTo>
                <a:cubicBezTo>
                  <a:pt x="112" y="68"/>
                  <a:pt x="112" y="68"/>
                  <a:pt x="112" y="68"/>
                </a:cubicBezTo>
                <a:cubicBezTo>
                  <a:pt x="110" y="92"/>
                  <a:pt x="91" y="110"/>
                  <a:pt x="68" y="112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6"/>
                  <a:pt x="66" y="104"/>
                  <a:pt x="64" y="104"/>
                </a:cubicBezTo>
                <a:cubicBezTo>
                  <a:pt x="62" y="104"/>
                  <a:pt x="60" y="106"/>
                  <a:pt x="60" y="108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37" y="110"/>
                  <a:pt x="18" y="92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8"/>
                  <a:pt x="24" y="67"/>
                  <a:pt x="24" y="64"/>
                </a:cubicBezTo>
                <a:cubicBezTo>
                  <a:pt x="24" y="62"/>
                  <a:pt x="22" y="60"/>
                  <a:pt x="20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8" y="37"/>
                  <a:pt x="37" y="18"/>
                  <a:pt x="60" y="17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3"/>
                  <a:pt x="62" y="24"/>
                  <a:pt x="64" y="24"/>
                </a:cubicBezTo>
                <a:cubicBezTo>
                  <a:pt x="66" y="24"/>
                  <a:pt x="68" y="23"/>
                  <a:pt x="68" y="20"/>
                </a:cubicBezTo>
                <a:cubicBezTo>
                  <a:pt x="68" y="17"/>
                  <a:pt x="68" y="17"/>
                  <a:pt x="68" y="17"/>
                </a:cubicBezTo>
                <a:cubicBezTo>
                  <a:pt x="91" y="18"/>
                  <a:pt x="110" y="37"/>
                  <a:pt x="112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7"/>
                  <a:pt x="106" y="68"/>
                  <a:pt x="108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45"/>
          <p:cNvSpPr>
            <a:spLocks noEditPoints="1"/>
          </p:cNvSpPr>
          <p:nvPr/>
        </p:nvSpPr>
        <p:spPr bwMode="auto">
          <a:xfrm>
            <a:off x="6303194" y="4451033"/>
            <a:ext cx="303934" cy="303934"/>
          </a:xfrm>
          <a:custGeom>
            <a:avLst/>
            <a:gdLst>
              <a:gd name="T0" fmla="*/ 126 w 128"/>
              <a:gd name="T1" fmla="*/ 120 h 128"/>
              <a:gd name="T2" fmla="*/ 91 w 128"/>
              <a:gd name="T3" fmla="*/ 85 h 128"/>
              <a:gd name="T4" fmla="*/ 104 w 128"/>
              <a:gd name="T5" fmla="*/ 52 h 128"/>
              <a:gd name="T6" fmla="*/ 52 w 128"/>
              <a:gd name="T7" fmla="*/ 0 h 128"/>
              <a:gd name="T8" fmla="*/ 0 w 128"/>
              <a:gd name="T9" fmla="*/ 52 h 128"/>
              <a:gd name="T10" fmla="*/ 52 w 128"/>
              <a:gd name="T11" fmla="*/ 104 h 128"/>
              <a:gd name="T12" fmla="*/ 85 w 128"/>
              <a:gd name="T13" fmla="*/ 91 h 128"/>
              <a:gd name="T14" fmla="*/ 120 w 128"/>
              <a:gd name="T15" fmla="*/ 127 h 128"/>
              <a:gd name="T16" fmla="*/ 126 w 128"/>
              <a:gd name="T17" fmla="*/ 127 h 128"/>
              <a:gd name="T18" fmla="*/ 126 w 128"/>
              <a:gd name="T19" fmla="*/ 120 h 128"/>
              <a:gd name="T20" fmla="*/ 52 w 128"/>
              <a:gd name="T21" fmla="*/ 96 h 128"/>
              <a:gd name="T22" fmla="*/ 8 w 128"/>
              <a:gd name="T23" fmla="*/ 52 h 128"/>
              <a:gd name="T24" fmla="*/ 52 w 128"/>
              <a:gd name="T25" fmla="*/ 8 h 128"/>
              <a:gd name="T26" fmla="*/ 96 w 128"/>
              <a:gd name="T27" fmla="*/ 52 h 128"/>
              <a:gd name="T28" fmla="*/ 52 w 128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126" y="120"/>
                </a:moveTo>
                <a:cubicBezTo>
                  <a:pt x="91" y="85"/>
                  <a:pt x="91" y="85"/>
                  <a:pt x="91" y="85"/>
                </a:cubicBezTo>
                <a:cubicBezTo>
                  <a:pt x="99" y="76"/>
                  <a:pt x="104" y="65"/>
                  <a:pt x="104" y="52"/>
                </a:cubicBezTo>
                <a:cubicBezTo>
                  <a:pt x="104" y="23"/>
                  <a:pt x="80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6" y="99"/>
                  <a:pt x="85" y="91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2" y="128"/>
                  <a:pt x="125" y="128"/>
                  <a:pt x="126" y="127"/>
                </a:cubicBezTo>
                <a:cubicBezTo>
                  <a:pt x="128" y="125"/>
                  <a:pt x="128" y="122"/>
                  <a:pt x="126" y="120"/>
                </a:cubicBezTo>
                <a:close/>
                <a:moveTo>
                  <a:pt x="52" y="96"/>
                </a:moveTo>
                <a:cubicBezTo>
                  <a:pt x="27" y="96"/>
                  <a:pt x="8" y="76"/>
                  <a:pt x="8" y="52"/>
                </a:cubicBezTo>
                <a:cubicBezTo>
                  <a:pt x="8" y="28"/>
                  <a:pt x="27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76"/>
                  <a:pt x="76" y="96"/>
                  <a:pt x="52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70"/>
          <p:cNvSpPr>
            <a:spLocks noEditPoints="1"/>
          </p:cNvSpPr>
          <p:nvPr/>
        </p:nvSpPr>
        <p:spPr bwMode="auto">
          <a:xfrm>
            <a:off x="4143046" y="4451033"/>
            <a:ext cx="302930" cy="303934"/>
          </a:xfrm>
          <a:custGeom>
            <a:avLst/>
            <a:gdLst>
              <a:gd name="T0" fmla="*/ 4 w 128"/>
              <a:gd name="T1" fmla="*/ 0 h 128"/>
              <a:gd name="T2" fmla="*/ 0 w 128"/>
              <a:gd name="T3" fmla="*/ 4 h 128"/>
              <a:gd name="T4" fmla="*/ 0 w 128"/>
              <a:gd name="T5" fmla="*/ 124 h 128"/>
              <a:gd name="T6" fmla="*/ 4 w 128"/>
              <a:gd name="T7" fmla="*/ 128 h 128"/>
              <a:gd name="T8" fmla="*/ 8 w 128"/>
              <a:gd name="T9" fmla="*/ 124 h 128"/>
              <a:gd name="T10" fmla="*/ 8 w 128"/>
              <a:gd name="T11" fmla="*/ 4 h 128"/>
              <a:gd name="T12" fmla="*/ 4 w 128"/>
              <a:gd name="T13" fmla="*/ 0 h 128"/>
              <a:gd name="T14" fmla="*/ 92 w 128"/>
              <a:gd name="T15" fmla="*/ 8 h 128"/>
              <a:gd name="T16" fmla="*/ 52 w 128"/>
              <a:gd name="T17" fmla="*/ 20 h 128"/>
              <a:gd name="T18" fmla="*/ 16 w 128"/>
              <a:gd name="T19" fmla="*/ 8 h 128"/>
              <a:gd name="T20" fmla="*/ 16 w 128"/>
              <a:gd name="T21" fmla="*/ 76 h 128"/>
              <a:gd name="T22" fmla="*/ 52 w 128"/>
              <a:gd name="T23" fmla="*/ 88 h 128"/>
              <a:gd name="T24" fmla="*/ 92 w 128"/>
              <a:gd name="T25" fmla="*/ 76 h 128"/>
              <a:gd name="T26" fmla="*/ 128 w 128"/>
              <a:gd name="T27" fmla="*/ 88 h 128"/>
              <a:gd name="T28" fmla="*/ 128 w 128"/>
              <a:gd name="T29" fmla="*/ 20 h 128"/>
              <a:gd name="T30" fmla="*/ 92 w 128"/>
              <a:gd name="T31" fmla="*/ 8 h 128"/>
              <a:gd name="T32" fmla="*/ 92 w 128"/>
              <a:gd name="T33" fmla="*/ 68 h 128"/>
              <a:gd name="T34" fmla="*/ 52 w 128"/>
              <a:gd name="T35" fmla="*/ 80 h 128"/>
              <a:gd name="T36" fmla="*/ 24 w 128"/>
              <a:gd name="T37" fmla="*/ 73 h 128"/>
              <a:gd name="T38" fmla="*/ 24 w 128"/>
              <a:gd name="T39" fmla="*/ 21 h 128"/>
              <a:gd name="T40" fmla="*/ 52 w 128"/>
              <a:gd name="T41" fmla="*/ 28 h 128"/>
              <a:gd name="T42" fmla="*/ 92 w 128"/>
              <a:gd name="T43" fmla="*/ 16 h 128"/>
              <a:gd name="T44" fmla="*/ 120 w 128"/>
              <a:gd name="T45" fmla="*/ 23 h 128"/>
              <a:gd name="T46" fmla="*/ 120 w 128"/>
              <a:gd name="T47" fmla="*/ 75 h 128"/>
              <a:gd name="T48" fmla="*/ 92 w 128"/>
              <a:gd name="T4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  <a:moveTo>
                  <a:pt x="92" y="8"/>
                </a:moveTo>
                <a:cubicBezTo>
                  <a:pt x="76" y="8"/>
                  <a:pt x="68" y="20"/>
                  <a:pt x="52" y="20"/>
                </a:cubicBezTo>
                <a:cubicBezTo>
                  <a:pt x="30" y="20"/>
                  <a:pt x="16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6"/>
                  <a:pt x="32" y="88"/>
                  <a:pt x="52" y="88"/>
                </a:cubicBezTo>
                <a:cubicBezTo>
                  <a:pt x="68" y="88"/>
                  <a:pt x="78" y="76"/>
                  <a:pt x="92" y="76"/>
                </a:cubicBezTo>
                <a:cubicBezTo>
                  <a:pt x="112" y="76"/>
                  <a:pt x="128" y="88"/>
                  <a:pt x="128" y="8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12" y="8"/>
                  <a:pt x="92" y="8"/>
                </a:cubicBezTo>
                <a:close/>
                <a:moveTo>
                  <a:pt x="92" y="68"/>
                </a:moveTo>
                <a:cubicBezTo>
                  <a:pt x="78" y="68"/>
                  <a:pt x="68" y="80"/>
                  <a:pt x="52" y="80"/>
                </a:cubicBezTo>
                <a:cubicBezTo>
                  <a:pt x="41" y="80"/>
                  <a:pt x="31" y="76"/>
                  <a:pt x="24" y="73"/>
                </a:cubicBezTo>
                <a:cubicBezTo>
                  <a:pt x="24" y="62"/>
                  <a:pt x="24" y="38"/>
                  <a:pt x="24" y="21"/>
                </a:cubicBezTo>
                <a:cubicBezTo>
                  <a:pt x="30" y="24"/>
                  <a:pt x="40" y="28"/>
                  <a:pt x="52" y="28"/>
                </a:cubicBezTo>
                <a:cubicBezTo>
                  <a:pt x="68" y="28"/>
                  <a:pt x="76" y="16"/>
                  <a:pt x="92" y="16"/>
                </a:cubicBezTo>
                <a:cubicBezTo>
                  <a:pt x="103" y="16"/>
                  <a:pt x="113" y="20"/>
                  <a:pt x="120" y="23"/>
                </a:cubicBezTo>
                <a:cubicBezTo>
                  <a:pt x="120" y="49"/>
                  <a:pt x="120" y="61"/>
                  <a:pt x="120" y="75"/>
                </a:cubicBezTo>
                <a:cubicBezTo>
                  <a:pt x="114" y="72"/>
                  <a:pt x="104" y="68"/>
                  <a:pt x="92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2"/>
          <p:cNvSpPr>
            <a:spLocks noEditPoints="1"/>
          </p:cNvSpPr>
          <p:nvPr/>
        </p:nvSpPr>
        <p:spPr bwMode="auto">
          <a:xfrm>
            <a:off x="7689150" y="4451033"/>
            <a:ext cx="302930" cy="303934"/>
          </a:xfrm>
          <a:custGeom>
            <a:avLst/>
            <a:gdLst>
              <a:gd name="T0" fmla="*/ 20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20 w 128"/>
              <a:gd name="T11" fmla="*/ 128 h 128"/>
              <a:gd name="T12" fmla="*/ 32 w 128"/>
              <a:gd name="T13" fmla="*/ 116 h 128"/>
              <a:gd name="T14" fmla="*/ 32 w 128"/>
              <a:gd name="T15" fmla="*/ 12 h 128"/>
              <a:gd name="T16" fmla="*/ 20 w 128"/>
              <a:gd name="T17" fmla="*/ 0 h 128"/>
              <a:gd name="T18" fmla="*/ 24 w 128"/>
              <a:gd name="T19" fmla="*/ 112 h 128"/>
              <a:gd name="T20" fmla="*/ 16 w 128"/>
              <a:gd name="T21" fmla="*/ 120 h 128"/>
              <a:gd name="T22" fmla="*/ 8 w 128"/>
              <a:gd name="T23" fmla="*/ 112 h 128"/>
              <a:gd name="T24" fmla="*/ 8 w 128"/>
              <a:gd name="T25" fmla="*/ 16 h 128"/>
              <a:gd name="T26" fmla="*/ 16 w 128"/>
              <a:gd name="T27" fmla="*/ 8 h 128"/>
              <a:gd name="T28" fmla="*/ 24 w 128"/>
              <a:gd name="T29" fmla="*/ 16 h 128"/>
              <a:gd name="T30" fmla="*/ 24 w 128"/>
              <a:gd name="T31" fmla="*/ 112 h 128"/>
              <a:gd name="T32" fmla="*/ 116 w 128"/>
              <a:gd name="T33" fmla="*/ 24 h 128"/>
              <a:gd name="T34" fmla="*/ 108 w 128"/>
              <a:gd name="T35" fmla="*/ 24 h 128"/>
              <a:gd name="T36" fmla="*/ 96 w 128"/>
              <a:gd name="T37" fmla="*/ 36 h 128"/>
              <a:gd name="T38" fmla="*/ 96 w 128"/>
              <a:gd name="T39" fmla="*/ 116 h 128"/>
              <a:gd name="T40" fmla="*/ 108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36 h 128"/>
              <a:gd name="T48" fmla="*/ 116 w 128"/>
              <a:gd name="T49" fmla="*/ 24 h 128"/>
              <a:gd name="T50" fmla="*/ 120 w 128"/>
              <a:gd name="T51" fmla="*/ 112 h 128"/>
              <a:gd name="T52" fmla="*/ 112 w 128"/>
              <a:gd name="T53" fmla="*/ 120 h 128"/>
              <a:gd name="T54" fmla="*/ 104 w 128"/>
              <a:gd name="T55" fmla="*/ 112 h 128"/>
              <a:gd name="T56" fmla="*/ 104 w 128"/>
              <a:gd name="T57" fmla="*/ 40 h 128"/>
              <a:gd name="T58" fmla="*/ 112 w 128"/>
              <a:gd name="T59" fmla="*/ 32 h 128"/>
              <a:gd name="T60" fmla="*/ 120 w 128"/>
              <a:gd name="T61" fmla="*/ 40 h 128"/>
              <a:gd name="T62" fmla="*/ 120 w 128"/>
              <a:gd name="T63" fmla="*/ 112 h 128"/>
              <a:gd name="T64" fmla="*/ 68 w 128"/>
              <a:gd name="T65" fmla="*/ 48 h 128"/>
              <a:gd name="T66" fmla="*/ 60 w 128"/>
              <a:gd name="T67" fmla="*/ 48 h 128"/>
              <a:gd name="T68" fmla="*/ 48 w 128"/>
              <a:gd name="T69" fmla="*/ 60 h 128"/>
              <a:gd name="T70" fmla="*/ 48 w 128"/>
              <a:gd name="T71" fmla="*/ 116 h 128"/>
              <a:gd name="T72" fmla="*/ 60 w 128"/>
              <a:gd name="T73" fmla="*/ 128 h 128"/>
              <a:gd name="T74" fmla="*/ 68 w 128"/>
              <a:gd name="T75" fmla="*/ 128 h 128"/>
              <a:gd name="T76" fmla="*/ 80 w 128"/>
              <a:gd name="T77" fmla="*/ 116 h 128"/>
              <a:gd name="T78" fmla="*/ 80 w 128"/>
              <a:gd name="T79" fmla="*/ 60 h 128"/>
              <a:gd name="T80" fmla="*/ 68 w 128"/>
              <a:gd name="T81" fmla="*/ 48 h 128"/>
              <a:gd name="T82" fmla="*/ 72 w 128"/>
              <a:gd name="T83" fmla="*/ 112 h 128"/>
              <a:gd name="T84" fmla="*/ 64 w 128"/>
              <a:gd name="T85" fmla="*/ 120 h 128"/>
              <a:gd name="T86" fmla="*/ 56 w 128"/>
              <a:gd name="T87" fmla="*/ 112 h 128"/>
              <a:gd name="T88" fmla="*/ 56 w 128"/>
              <a:gd name="T89" fmla="*/ 64 h 128"/>
              <a:gd name="T90" fmla="*/ 64 w 128"/>
              <a:gd name="T91" fmla="*/ 56 h 128"/>
              <a:gd name="T92" fmla="*/ 72 w 128"/>
              <a:gd name="T93" fmla="*/ 64 h 128"/>
              <a:gd name="T94" fmla="*/ 72 w 128"/>
              <a:gd name="T9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lose/>
                <a:moveTo>
                  <a:pt x="24" y="112"/>
                </a:moveTo>
                <a:cubicBezTo>
                  <a:pt x="24" y="116"/>
                  <a:pt x="20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lnTo>
                  <a:pt x="24" y="112"/>
                </a:lnTo>
                <a:close/>
                <a:moveTo>
                  <a:pt x="116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1" y="24"/>
                  <a:pt x="96" y="29"/>
                  <a:pt x="96" y="3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1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29"/>
                  <a:pt x="123" y="24"/>
                  <a:pt x="116" y="24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8" y="120"/>
                  <a:pt x="104" y="116"/>
                  <a:pt x="104" y="11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6"/>
                  <a:pt x="108" y="32"/>
                  <a:pt x="112" y="32"/>
                </a:cubicBezTo>
                <a:cubicBezTo>
                  <a:pt x="116" y="32"/>
                  <a:pt x="120" y="36"/>
                  <a:pt x="120" y="40"/>
                </a:cubicBezTo>
                <a:lnTo>
                  <a:pt x="120" y="112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3" y="48"/>
                  <a:pt x="48" y="53"/>
                  <a:pt x="48" y="60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3"/>
                  <a:pt x="75" y="48"/>
                  <a:pt x="68" y="48"/>
                </a:cubicBezTo>
                <a:close/>
                <a:moveTo>
                  <a:pt x="72" y="112"/>
                </a:moveTo>
                <a:cubicBezTo>
                  <a:pt x="72" y="116"/>
                  <a:pt x="68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60" y="56"/>
                  <a:pt x="64" y="56"/>
                </a:cubicBezTo>
                <a:cubicBezTo>
                  <a:pt x="68" y="56"/>
                  <a:pt x="72" y="60"/>
                  <a:pt x="72" y="64"/>
                </a:cubicBezTo>
                <a:lnTo>
                  <a:pt x="72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任意多边形 100"/>
          <p:cNvSpPr/>
          <p:nvPr/>
        </p:nvSpPr>
        <p:spPr bwMode="auto">
          <a:xfrm>
            <a:off x="7903141" y="3916768"/>
            <a:ext cx="2916046" cy="26727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  <a:gd name="connsiteX0-1" fmla="*/ 0 w 1963668"/>
              <a:gd name="connsiteY0-2" fmla="*/ 552450 h 552450"/>
              <a:gd name="connsiteX1-3" fmla="*/ 171450 w 1963668"/>
              <a:gd name="connsiteY1-4" fmla="*/ 0 h 552450"/>
              <a:gd name="connsiteX2-5" fmla="*/ 1963668 w 1963668"/>
              <a:gd name="connsiteY2-6" fmla="*/ 0 h 552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963668" h="552450">
                <a:moveTo>
                  <a:pt x="0" y="552450"/>
                </a:moveTo>
                <a:lnTo>
                  <a:pt x="171450" y="0"/>
                </a:lnTo>
                <a:lnTo>
                  <a:pt x="1963668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任意多边形 108"/>
          <p:cNvSpPr/>
          <p:nvPr/>
        </p:nvSpPr>
        <p:spPr bwMode="auto">
          <a:xfrm flipH="1">
            <a:off x="1421246" y="3970979"/>
            <a:ext cx="2649293" cy="26727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  <a:gd name="connsiteX0-1" fmla="*/ 0 w 1782885"/>
              <a:gd name="connsiteY0-2" fmla="*/ 552450 h 552450"/>
              <a:gd name="connsiteX1-3" fmla="*/ 171450 w 1782885"/>
              <a:gd name="connsiteY1-4" fmla="*/ 0 h 552450"/>
              <a:gd name="connsiteX2-5" fmla="*/ 1782885 w 1782885"/>
              <a:gd name="connsiteY2-6" fmla="*/ 0 h 552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782885" h="552450">
                <a:moveTo>
                  <a:pt x="0" y="552450"/>
                </a:moveTo>
                <a:lnTo>
                  <a:pt x="171450" y="0"/>
                </a:lnTo>
                <a:lnTo>
                  <a:pt x="1782885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任意多边形 112"/>
          <p:cNvSpPr/>
          <p:nvPr/>
        </p:nvSpPr>
        <p:spPr>
          <a:xfrm>
            <a:off x="6209271" y="3357957"/>
            <a:ext cx="626716" cy="93392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任意多边形 113"/>
          <p:cNvSpPr/>
          <p:nvPr/>
        </p:nvSpPr>
        <p:spPr>
          <a:xfrm flipH="1">
            <a:off x="4613299" y="3351813"/>
            <a:ext cx="626716" cy="93392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dash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685800">
              <a:defRPr/>
            </a:pPr>
            <a:endParaRPr lang="zh-CN" altLang="en-US" sz="750" kern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TextBox 37"/>
          <p:cNvSpPr txBox="1"/>
          <p:nvPr/>
        </p:nvSpPr>
        <p:spPr>
          <a:xfrm>
            <a:off x="1320359" y="3194553"/>
            <a:ext cx="2750180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38"/>
          <p:cNvSpPr txBox="1"/>
          <p:nvPr/>
        </p:nvSpPr>
        <p:spPr>
          <a:xfrm>
            <a:off x="1320360" y="283050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2" name="TextBox 37"/>
          <p:cNvSpPr txBox="1"/>
          <p:nvPr/>
        </p:nvSpPr>
        <p:spPr>
          <a:xfrm>
            <a:off x="3748575" y="2273744"/>
            <a:ext cx="2154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38"/>
          <p:cNvSpPr txBox="1"/>
          <p:nvPr/>
        </p:nvSpPr>
        <p:spPr>
          <a:xfrm>
            <a:off x="3748576" y="190969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7" name="TextBox 37"/>
          <p:cNvSpPr txBox="1"/>
          <p:nvPr/>
        </p:nvSpPr>
        <p:spPr>
          <a:xfrm>
            <a:off x="6137125" y="2273744"/>
            <a:ext cx="215426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字。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8" name="TextBox 38"/>
          <p:cNvSpPr txBox="1"/>
          <p:nvPr/>
        </p:nvSpPr>
        <p:spPr>
          <a:xfrm>
            <a:off x="6137126" y="190969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9" name="TextBox 37"/>
          <p:cNvSpPr txBox="1"/>
          <p:nvPr/>
        </p:nvSpPr>
        <p:spPr>
          <a:xfrm>
            <a:off x="8097677" y="3194553"/>
            <a:ext cx="27501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Box 38"/>
          <p:cNvSpPr txBox="1"/>
          <p:nvPr/>
        </p:nvSpPr>
        <p:spPr>
          <a:xfrm>
            <a:off x="8097678" y="283050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C00000"/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2" presetID="18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8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8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9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9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0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0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2" presetID="18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Left)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造成的直接影响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弧形 7"/>
          <p:cNvSpPr/>
          <p:nvPr/>
        </p:nvSpPr>
        <p:spPr>
          <a:xfrm>
            <a:off x="1398361" y="1902398"/>
            <a:ext cx="1438976" cy="1438972"/>
          </a:xfrm>
          <a:prstGeom prst="arc">
            <a:avLst>
              <a:gd name="adj1" fmla="val 16389513"/>
              <a:gd name="adj2" fmla="val 10813095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29575" y="2329497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75%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3000830" y="2229468"/>
            <a:ext cx="28198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3000829" y="189308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12" name="弧形 11"/>
          <p:cNvSpPr/>
          <p:nvPr/>
        </p:nvSpPr>
        <p:spPr>
          <a:xfrm>
            <a:off x="6272185" y="1902398"/>
            <a:ext cx="1438976" cy="1438972"/>
          </a:xfrm>
          <a:prstGeom prst="arc">
            <a:avLst>
              <a:gd name="adj1" fmla="val 16389513"/>
              <a:gd name="adj2" fmla="val 12252229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03399" y="2329497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82%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2"/>
          <p:cNvSpPr txBox="1"/>
          <p:nvPr/>
        </p:nvSpPr>
        <p:spPr>
          <a:xfrm>
            <a:off x="7976249" y="2237163"/>
            <a:ext cx="28822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7976247" y="189091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16" name="弧形 15"/>
          <p:cNvSpPr/>
          <p:nvPr/>
        </p:nvSpPr>
        <p:spPr>
          <a:xfrm>
            <a:off x="1398361" y="3934860"/>
            <a:ext cx="1438976" cy="1438972"/>
          </a:xfrm>
          <a:prstGeom prst="arc">
            <a:avLst>
              <a:gd name="adj1" fmla="val 16389513"/>
              <a:gd name="adj2" fmla="val 7273658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29575" y="4361959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59%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2"/>
          <p:cNvSpPr txBox="1"/>
          <p:nvPr/>
        </p:nvSpPr>
        <p:spPr>
          <a:xfrm>
            <a:off x="3000829" y="4388525"/>
            <a:ext cx="28198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9" name="TextBox 3"/>
          <p:cNvSpPr txBox="1"/>
          <p:nvPr/>
        </p:nvSpPr>
        <p:spPr>
          <a:xfrm>
            <a:off x="3000829" y="402340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  <p:sp>
        <p:nvSpPr>
          <p:cNvPr id="20" name="弧形 19"/>
          <p:cNvSpPr/>
          <p:nvPr/>
        </p:nvSpPr>
        <p:spPr>
          <a:xfrm>
            <a:off x="6272185" y="3934860"/>
            <a:ext cx="1438976" cy="1438972"/>
          </a:xfrm>
          <a:prstGeom prst="arc">
            <a:avLst>
              <a:gd name="adj1" fmla="val 16389513"/>
              <a:gd name="adj2" fmla="val 2888580"/>
            </a:avLst>
          </a:prstGeom>
          <a:ln w="57150" cap="rnd">
            <a:gradFill flip="none" rotWithShape="1">
              <a:gsLst>
                <a:gs pos="0">
                  <a:srgbClr val="32AAE6"/>
                </a:gs>
                <a:gs pos="35000">
                  <a:srgbClr val="39BDED"/>
                </a:gs>
                <a:gs pos="65000">
                  <a:srgbClr val="37DFEA"/>
                </a:gs>
                <a:gs pos="100000">
                  <a:srgbClr val="1EF6DF"/>
                </a:gs>
              </a:gsLst>
              <a:lin ang="8100000" scaled="1"/>
              <a:tileRect/>
            </a:gra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03399" y="4361959"/>
            <a:ext cx="9765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41%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"/>
          <p:cNvSpPr txBox="1"/>
          <p:nvPr/>
        </p:nvSpPr>
        <p:spPr>
          <a:xfrm>
            <a:off x="7976248" y="4388525"/>
            <a:ext cx="288225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7976247" y="402340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6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5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5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9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94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8" grpId="1" animBg="1"/>
          <p:bldP spid="9" grpId="0"/>
          <p:bldP spid="10" grpId="0"/>
          <p:bldP spid="11" grpId="0"/>
          <p:bldP spid="12" grpId="0" animBg="1"/>
          <p:bldP spid="12" grpId="1" animBg="1"/>
          <p:bldP spid="13" grpId="0"/>
          <p:bldP spid="14" grpId="0"/>
          <p:bldP spid="15" grpId="0"/>
          <p:bldP spid="16" grpId="0" animBg="1"/>
          <p:bldP spid="16" grpId="1" animBg="1"/>
          <p:bldP spid="17" grpId="0"/>
          <p:bldP spid="18" grpId="0"/>
          <p:bldP spid="19" grpId="0"/>
          <p:bldP spid="20" grpId="0" animBg="1"/>
          <p:bldP spid="20" grpId="1" animBg="1"/>
          <p:bldP spid="21" grpId="0"/>
          <p:bldP spid="22" grpId="0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3" presetClass="entr" presetSubtype="288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8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8" grpId="1" animBg="1"/>
          <p:bldP spid="9" grpId="0"/>
          <p:bldP spid="10" grpId="0"/>
          <p:bldP spid="11" grpId="0"/>
          <p:bldP spid="12" grpId="0" animBg="1"/>
          <p:bldP spid="12" grpId="1" animBg="1"/>
          <p:bldP spid="13" grpId="0"/>
          <p:bldP spid="14" grpId="0"/>
          <p:bldP spid="15" grpId="0"/>
          <p:bldP spid="16" grpId="0" animBg="1"/>
          <p:bldP spid="16" grpId="1" animBg="1"/>
          <p:bldP spid="17" grpId="0"/>
          <p:bldP spid="18" grpId="0"/>
          <p:bldP spid="19" grpId="0"/>
          <p:bldP spid="20" grpId="0" animBg="1"/>
          <p:bldP spid="20" grpId="1" animBg="1"/>
          <p:bldP spid="21" grpId="0"/>
          <p:bldP spid="22" grpId="0"/>
          <p:bldP spid="2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圆角矩形 9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05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4" name="同侧圆角矩形 13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工作计划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730998" y="3561774"/>
              <a:ext cx="25627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WORK PLAN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来年的工作要点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444119" y="1997337"/>
            <a:ext cx="3331805" cy="3335694"/>
            <a:chOff x="4444119" y="1997337"/>
            <a:chExt cx="3331805" cy="3335694"/>
          </a:xfrm>
        </p:grpSpPr>
        <p:sp>
          <p:nvSpPr>
            <p:cNvPr id="9" name="Block Arc 6"/>
            <p:cNvSpPr/>
            <p:nvPr/>
          </p:nvSpPr>
          <p:spPr>
            <a:xfrm>
              <a:off x="4621927" y="2174874"/>
              <a:ext cx="2985401" cy="2985401"/>
            </a:xfrm>
            <a:prstGeom prst="blockArc">
              <a:avLst>
                <a:gd name="adj1" fmla="val 13289830"/>
                <a:gd name="adj2" fmla="val 16211924"/>
                <a:gd name="adj3" fmla="val 12298"/>
              </a:avLst>
            </a:prstGeom>
            <a:solidFill>
              <a:srgbClr val="32AA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>
                <a:solidFill>
                  <a:schemeClr val="tx1"/>
                </a:solidFill>
              </a:endParaRPr>
            </a:p>
          </p:txBody>
        </p:sp>
        <p:grpSp>
          <p:nvGrpSpPr>
            <p:cNvPr id="10" name="Group 7"/>
            <p:cNvGrpSpPr/>
            <p:nvPr/>
          </p:nvGrpSpPr>
          <p:grpSpPr>
            <a:xfrm>
              <a:off x="4617766" y="2174874"/>
              <a:ext cx="2985401" cy="2985401"/>
              <a:chOff x="2508532" y="2288100"/>
              <a:chExt cx="2100213" cy="2100213"/>
            </a:xfrm>
            <a:solidFill>
              <a:srgbClr val="3B7032"/>
            </a:solidFill>
          </p:grpSpPr>
          <p:sp>
            <p:nvSpPr>
              <p:cNvPr id="35" name="Block Arc 8"/>
              <p:cNvSpPr/>
              <p:nvPr userDrawn="1"/>
            </p:nvSpPr>
            <p:spPr>
              <a:xfrm>
                <a:off x="2508532" y="2288100"/>
                <a:ext cx="2100213" cy="2100213"/>
              </a:xfrm>
              <a:prstGeom prst="blockArc">
                <a:avLst>
                  <a:gd name="adj1" fmla="val 10750579"/>
                  <a:gd name="adj2" fmla="val 13292890"/>
                  <a:gd name="adj3" fmla="val 12372"/>
                </a:avLst>
              </a:pr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Isosceles Triangle 1"/>
              <p:cNvSpPr/>
              <p:nvPr userDrawn="1"/>
            </p:nvSpPr>
            <p:spPr>
              <a:xfrm rot="2700000">
                <a:off x="2680765" y="2526885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444119" y="2174874"/>
              <a:ext cx="3163207" cy="2985401"/>
              <a:chOff x="2386373" y="2288100"/>
              <a:chExt cx="2225299" cy="2100213"/>
            </a:xfrm>
            <a:solidFill>
              <a:srgbClr val="9ACF91"/>
            </a:solidFill>
          </p:grpSpPr>
          <p:sp>
            <p:nvSpPr>
              <p:cNvPr id="31" name="Block Arc 11"/>
              <p:cNvSpPr/>
              <p:nvPr userDrawn="1"/>
            </p:nvSpPr>
            <p:spPr>
              <a:xfrm>
                <a:off x="2511459" y="2288100"/>
                <a:ext cx="2100213" cy="2100213"/>
              </a:xfrm>
              <a:prstGeom prst="blockArc">
                <a:avLst>
                  <a:gd name="adj1" fmla="val 7981893"/>
                  <a:gd name="adj2" fmla="val 10743236"/>
                  <a:gd name="adj3" fmla="val 12178"/>
                </a:avLst>
              </a:pr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Isosceles Triangle 1"/>
              <p:cNvSpPr/>
              <p:nvPr userDrawn="1"/>
            </p:nvSpPr>
            <p:spPr>
              <a:xfrm>
                <a:off x="2386373" y="3165326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2" name="Group 13"/>
            <p:cNvGrpSpPr/>
            <p:nvPr/>
          </p:nvGrpSpPr>
          <p:grpSpPr>
            <a:xfrm>
              <a:off x="4621927" y="2173202"/>
              <a:ext cx="2985401" cy="2985401"/>
              <a:chOff x="2511459" y="2286924"/>
              <a:chExt cx="2100213" cy="2100213"/>
            </a:xfrm>
            <a:solidFill>
              <a:srgbClr val="3B7032"/>
            </a:solidFill>
          </p:grpSpPr>
          <p:sp>
            <p:nvSpPr>
              <p:cNvPr id="29" name="Block Arc 14"/>
              <p:cNvSpPr/>
              <p:nvPr userDrawn="1"/>
            </p:nvSpPr>
            <p:spPr>
              <a:xfrm>
                <a:off x="2511459" y="2286924"/>
                <a:ext cx="2100213" cy="2100213"/>
              </a:xfrm>
              <a:prstGeom prst="blockArc">
                <a:avLst>
                  <a:gd name="adj1" fmla="val 5393695"/>
                  <a:gd name="adj2" fmla="val 7974558"/>
                  <a:gd name="adj3" fmla="val 12371"/>
                </a:avLst>
              </a:pr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Isosceles Triangle 1"/>
              <p:cNvSpPr/>
              <p:nvPr userDrawn="1"/>
            </p:nvSpPr>
            <p:spPr>
              <a:xfrm rot="18900000">
                <a:off x="2633149" y="3823167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3" name="Group 16"/>
            <p:cNvGrpSpPr/>
            <p:nvPr/>
          </p:nvGrpSpPr>
          <p:grpSpPr>
            <a:xfrm>
              <a:off x="4621926" y="2173203"/>
              <a:ext cx="2985401" cy="3159828"/>
              <a:chOff x="2511458" y="2286925"/>
              <a:chExt cx="2100213" cy="2222921"/>
            </a:xfrm>
            <a:solidFill>
              <a:srgbClr val="9ACF91"/>
            </a:solidFill>
          </p:grpSpPr>
          <p:sp>
            <p:nvSpPr>
              <p:cNvPr id="27" name="Block Arc 17"/>
              <p:cNvSpPr/>
              <p:nvPr userDrawn="1"/>
            </p:nvSpPr>
            <p:spPr>
              <a:xfrm>
                <a:off x="2511458" y="2286925"/>
                <a:ext cx="2100213" cy="2100213"/>
              </a:xfrm>
              <a:prstGeom prst="blockArc">
                <a:avLst>
                  <a:gd name="adj1" fmla="val 2604290"/>
                  <a:gd name="adj2" fmla="val 5387999"/>
                  <a:gd name="adj3" fmla="val 12444"/>
                </a:avLst>
              </a:prstGeom>
              <a:solidFill>
                <a:srgbClr val="32AA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Isosceles Triangle 1"/>
              <p:cNvSpPr/>
              <p:nvPr userDrawn="1"/>
            </p:nvSpPr>
            <p:spPr>
              <a:xfrm rot="-5400000">
                <a:off x="3279173" y="4125613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2AA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4" name="Group 19"/>
            <p:cNvGrpSpPr/>
            <p:nvPr/>
          </p:nvGrpSpPr>
          <p:grpSpPr>
            <a:xfrm>
              <a:off x="4621927" y="2174874"/>
              <a:ext cx="2985401" cy="2985401"/>
              <a:chOff x="2511459" y="2288100"/>
              <a:chExt cx="2100213" cy="2100213"/>
            </a:xfrm>
            <a:solidFill>
              <a:srgbClr val="3B7032"/>
            </a:solidFill>
          </p:grpSpPr>
          <p:sp>
            <p:nvSpPr>
              <p:cNvPr id="22" name="Block Arc 20"/>
              <p:cNvSpPr/>
              <p:nvPr userDrawn="1"/>
            </p:nvSpPr>
            <p:spPr>
              <a:xfrm>
                <a:off x="2511459" y="2288100"/>
                <a:ext cx="2100213" cy="2100213"/>
              </a:xfrm>
              <a:prstGeom prst="blockArc">
                <a:avLst>
                  <a:gd name="adj1" fmla="val 21489898"/>
                  <a:gd name="adj2" fmla="val 2588718"/>
                  <a:gd name="adj3" fmla="val 12670"/>
                </a:avLst>
              </a:pr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rgbClr val="D50527"/>
                  </a:solidFill>
                </a:endParaRPr>
              </a:p>
            </p:txBody>
          </p:sp>
          <p:sp>
            <p:nvSpPr>
              <p:cNvPr id="24" name="Isosceles Triangle 1"/>
              <p:cNvSpPr/>
              <p:nvPr userDrawn="1"/>
            </p:nvSpPr>
            <p:spPr>
              <a:xfrm rot="13440000">
                <a:off x="3945320" y="3885282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9B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5" name="Group 22"/>
            <p:cNvGrpSpPr/>
            <p:nvPr/>
          </p:nvGrpSpPr>
          <p:grpSpPr>
            <a:xfrm>
              <a:off x="4621927" y="2174874"/>
              <a:ext cx="3153997" cy="2985401"/>
              <a:chOff x="2511459" y="2288100"/>
              <a:chExt cx="2218820" cy="2100213"/>
            </a:xfrm>
            <a:solidFill>
              <a:srgbClr val="9ACF91"/>
            </a:solidFill>
          </p:grpSpPr>
          <p:sp>
            <p:nvSpPr>
              <p:cNvPr id="20" name="Block Arc 23"/>
              <p:cNvSpPr/>
              <p:nvPr userDrawn="1"/>
            </p:nvSpPr>
            <p:spPr>
              <a:xfrm>
                <a:off x="2511459" y="2288100"/>
                <a:ext cx="2100213" cy="2100213"/>
              </a:xfrm>
              <a:prstGeom prst="blockArc">
                <a:avLst>
                  <a:gd name="adj1" fmla="val 18712892"/>
                  <a:gd name="adj2" fmla="val 21486223"/>
                  <a:gd name="adj3" fmla="val 12579"/>
                </a:avLst>
              </a:pr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Isosceles Triangle 1"/>
              <p:cNvSpPr/>
              <p:nvPr userDrawn="1"/>
            </p:nvSpPr>
            <p:spPr>
              <a:xfrm rot="10800000">
                <a:off x="4236725" y="3239257"/>
                <a:ext cx="493554" cy="274911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37DFE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grpSp>
          <p:nvGrpSpPr>
            <p:cNvPr id="16" name="Group 1"/>
            <p:cNvGrpSpPr/>
            <p:nvPr/>
          </p:nvGrpSpPr>
          <p:grpSpPr>
            <a:xfrm>
              <a:off x="4617768" y="2173205"/>
              <a:ext cx="2985401" cy="2985401"/>
              <a:chOff x="3463325" y="1953753"/>
              <a:chExt cx="2239051" cy="2239051"/>
            </a:xfrm>
            <a:solidFill>
              <a:srgbClr val="3B7032"/>
            </a:solidFill>
          </p:grpSpPr>
          <p:sp>
            <p:nvSpPr>
              <p:cNvPr id="18" name="Block Arc 26"/>
              <p:cNvSpPr/>
              <p:nvPr userDrawn="1"/>
            </p:nvSpPr>
            <p:spPr>
              <a:xfrm>
                <a:off x="3463325" y="1953753"/>
                <a:ext cx="2239051" cy="2239051"/>
              </a:xfrm>
              <a:prstGeom prst="blockArc">
                <a:avLst>
                  <a:gd name="adj1" fmla="val 16233705"/>
                  <a:gd name="adj2" fmla="val 18717991"/>
                  <a:gd name="adj3" fmla="val 12563"/>
                </a:avLst>
              </a:pr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Isosceles Triangle 1"/>
              <p:cNvSpPr/>
              <p:nvPr userDrawn="1"/>
            </p:nvSpPr>
            <p:spPr>
              <a:xfrm rot="7920000">
                <a:off x="5047307" y="2239515"/>
                <a:ext cx="526181" cy="293084"/>
              </a:xfrm>
              <a:custGeom>
                <a:avLst/>
                <a:gdLst>
                  <a:gd name="connsiteX0" fmla="*/ 0 w 432048"/>
                  <a:gd name="connsiteY0" fmla="*/ 299514 h 299514"/>
                  <a:gd name="connsiteX1" fmla="*/ 216024 w 432048"/>
                  <a:gd name="connsiteY1" fmla="*/ 0 h 299514"/>
                  <a:gd name="connsiteX2" fmla="*/ 432048 w 432048"/>
                  <a:gd name="connsiteY2" fmla="*/ 299514 h 299514"/>
                  <a:gd name="connsiteX3" fmla="*/ 0 w 432048"/>
                  <a:gd name="connsiteY3" fmla="*/ 299514 h 299514"/>
                  <a:gd name="connsiteX0-1" fmla="*/ 0 w 460751"/>
                  <a:gd name="connsiteY0-2" fmla="*/ 299514 h 299514"/>
                  <a:gd name="connsiteX1-3" fmla="*/ 216024 w 460751"/>
                  <a:gd name="connsiteY1-4" fmla="*/ 0 h 299514"/>
                  <a:gd name="connsiteX2-5" fmla="*/ 460751 w 460751"/>
                  <a:gd name="connsiteY2-6" fmla="*/ 299514 h 299514"/>
                  <a:gd name="connsiteX3-7" fmla="*/ 0 w 460751"/>
                  <a:gd name="connsiteY3-8" fmla="*/ 299514 h 299514"/>
                  <a:gd name="connsiteX0-9" fmla="*/ 0 w 493554"/>
                  <a:gd name="connsiteY0-10" fmla="*/ 299514 h 299514"/>
                  <a:gd name="connsiteX1-11" fmla="*/ 248827 w 493554"/>
                  <a:gd name="connsiteY1-12" fmla="*/ 0 h 299514"/>
                  <a:gd name="connsiteX2-13" fmla="*/ 493554 w 493554"/>
                  <a:gd name="connsiteY2-14" fmla="*/ 299514 h 299514"/>
                  <a:gd name="connsiteX3-15" fmla="*/ 0 w 493554"/>
                  <a:gd name="connsiteY3-16" fmla="*/ 299514 h 299514"/>
                  <a:gd name="connsiteX0-17" fmla="*/ 0 w 493554"/>
                  <a:gd name="connsiteY0-18" fmla="*/ 225706 h 225706"/>
                  <a:gd name="connsiteX1-19" fmla="*/ 248827 w 493554"/>
                  <a:gd name="connsiteY1-20" fmla="*/ 0 h 225706"/>
                  <a:gd name="connsiteX2-21" fmla="*/ 493554 w 493554"/>
                  <a:gd name="connsiteY2-22" fmla="*/ 225706 h 225706"/>
                  <a:gd name="connsiteX3-23" fmla="*/ 0 w 493554"/>
                  <a:gd name="connsiteY3-24" fmla="*/ 225706 h 225706"/>
                  <a:gd name="connsiteX0-25" fmla="*/ 0 w 493554"/>
                  <a:gd name="connsiteY0-26" fmla="*/ 274911 h 274911"/>
                  <a:gd name="connsiteX1-27" fmla="*/ 244727 w 493554"/>
                  <a:gd name="connsiteY1-28" fmla="*/ 0 h 274911"/>
                  <a:gd name="connsiteX2-29" fmla="*/ 493554 w 493554"/>
                  <a:gd name="connsiteY2-30" fmla="*/ 274911 h 274911"/>
                  <a:gd name="connsiteX3-31" fmla="*/ 0 w 493554"/>
                  <a:gd name="connsiteY3-32" fmla="*/ 274911 h 274911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93554" h="274911">
                    <a:moveTo>
                      <a:pt x="0" y="274911"/>
                    </a:moveTo>
                    <a:lnTo>
                      <a:pt x="244727" y="0"/>
                    </a:lnTo>
                    <a:lnTo>
                      <a:pt x="493554" y="274911"/>
                    </a:lnTo>
                    <a:lnTo>
                      <a:pt x="0" y="274911"/>
                    </a:lnTo>
                    <a:close/>
                  </a:path>
                </a:pathLst>
              </a:custGeom>
              <a:solidFill>
                <a:srgbClr val="1EF6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 sz="3200"/>
              </a:p>
            </p:txBody>
          </p:sp>
        </p:grpSp>
        <p:sp>
          <p:nvSpPr>
            <p:cNvPr id="17" name="Isosceles Triangle 1"/>
            <p:cNvSpPr/>
            <p:nvPr/>
          </p:nvSpPr>
          <p:spPr>
            <a:xfrm rot="5400000">
              <a:off x="5815559" y="2152735"/>
              <a:ext cx="701575" cy="390780"/>
            </a:xfrm>
            <a:custGeom>
              <a:avLst/>
              <a:gdLst>
                <a:gd name="connsiteX0" fmla="*/ 0 w 432048"/>
                <a:gd name="connsiteY0" fmla="*/ 299514 h 299514"/>
                <a:gd name="connsiteX1" fmla="*/ 216024 w 432048"/>
                <a:gd name="connsiteY1" fmla="*/ 0 h 299514"/>
                <a:gd name="connsiteX2" fmla="*/ 432048 w 432048"/>
                <a:gd name="connsiteY2" fmla="*/ 299514 h 299514"/>
                <a:gd name="connsiteX3" fmla="*/ 0 w 432048"/>
                <a:gd name="connsiteY3" fmla="*/ 299514 h 299514"/>
                <a:gd name="connsiteX0-1" fmla="*/ 0 w 460751"/>
                <a:gd name="connsiteY0-2" fmla="*/ 299514 h 299514"/>
                <a:gd name="connsiteX1-3" fmla="*/ 216024 w 460751"/>
                <a:gd name="connsiteY1-4" fmla="*/ 0 h 299514"/>
                <a:gd name="connsiteX2-5" fmla="*/ 460751 w 460751"/>
                <a:gd name="connsiteY2-6" fmla="*/ 299514 h 299514"/>
                <a:gd name="connsiteX3-7" fmla="*/ 0 w 460751"/>
                <a:gd name="connsiteY3-8" fmla="*/ 299514 h 299514"/>
                <a:gd name="connsiteX0-9" fmla="*/ 0 w 493554"/>
                <a:gd name="connsiteY0-10" fmla="*/ 299514 h 299514"/>
                <a:gd name="connsiteX1-11" fmla="*/ 248827 w 493554"/>
                <a:gd name="connsiteY1-12" fmla="*/ 0 h 299514"/>
                <a:gd name="connsiteX2-13" fmla="*/ 493554 w 493554"/>
                <a:gd name="connsiteY2-14" fmla="*/ 299514 h 299514"/>
                <a:gd name="connsiteX3-15" fmla="*/ 0 w 493554"/>
                <a:gd name="connsiteY3-16" fmla="*/ 299514 h 299514"/>
                <a:gd name="connsiteX0-17" fmla="*/ 0 w 493554"/>
                <a:gd name="connsiteY0-18" fmla="*/ 225706 h 225706"/>
                <a:gd name="connsiteX1-19" fmla="*/ 248827 w 493554"/>
                <a:gd name="connsiteY1-20" fmla="*/ 0 h 225706"/>
                <a:gd name="connsiteX2-21" fmla="*/ 493554 w 493554"/>
                <a:gd name="connsiteY2-22" fmla="*/ 225706 h 225706"/>
                <a:gd name="connsiteX3-23" fmla="*/ 0 w 493554"/>
                <a:gd name="connsiteY3-24" fmla="*/ 225706 h 225706"/>
                <a:gd name="connsiteX0-25" fmla="*/ 0 w 493554"/>
                <a:gd name="connsiteY0-26" fmla="*/ 274911 h 274911"/>
                <a:gd name="connsiteX1-27" fmla="*/ 244727 w 493554"/>
                <a:gd name="connsiteY1-28" fmla="*/ 0 h 274911"/>
                <a:gd name="connsiteX2-29" fmla="*/ 493554 w 493554"/>
                <a:gd name="connsiteY2-30" fmla="*/ 274911 h 274911"/>
                <a:gd name="connsiteX3-31" fmla="*/ 0 w 493554"/>
                <a:gd name="connsiteY3-32" fmla="*/ 274911 h 27491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493554" h="274911">
                  <a:moveTo>
                    <a:pt x="0" y="274911"/>
                  </a:moveTo>
                  <a:lnTo>
                    <a:pt x="244727" y="0"/>
                  </a:lnTo>
                  <a:lnTo>
                    <a:pt x="493554" y="274911"/>
                  </a:lnTo>
                  <a:lnTo>
                    <a:pt x="0" y="274911"/>
                  </a:lnTo>
                  <a:close/>
                </a:path>
              </a:pathLst>
            </a:custGeom>
            <a:solidFill>
              <a:srgbClr val="32AA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200"/>
            </a:p>
          </p:txBody>
        </p:sp>
      </p:grpSp>
      <p:cxnSp>
        <p:nvCxnSpPr>
          <p:cNvPr id="38" name="Straight Arrow Connector 29"/>
          <p:cNvCxnSpPr/>
          <p:nvPr/>
        </p:nvCxnSpPr>
        <p:spPr>
          <a:xfrm>
            <a:off x="6672064" y="2245877"/>
            <a:ext cx="4320480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2"/>
          <p:cNvCxnSpPr/>
          <p:nvPr/>
        </p:nvCxnSpPr>
        <p:spPr>
          <a:xfrm>
            <a:off x="7536160" y="3205852"/>
            <a:ext cx="3456384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4"/>
          <p:cNvCxnSpPr/>
          <p:nvPr/>
        </p:nvCxnSpPr>
        <p:spPr>
          <a:xfrm>
            <a:off x="7587784" y="4124184"/>
            <a:ext cx="3404760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36"/>
          <p:cNvCxnSpPr/>
          <p:nvPr/>
        </p:nvCxnSpPr>
        <p:spPr>
          <a:xfrm>
            <a:off x="6723688" y="5030055"/>
            <a:ext cx="4268856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38"/>
          <p:cNvCxnSpPr/>
          <p:nvPr/>
        </p:nvCxnSpPr>
        <p:spPr>
          <a:xfrm>
            <a:off x="1295467" y="4166117"/>
            <a:ext cx="3360373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0"/>
          <p:cNvCxnSpPr/>
          <p:nvPr/>
        </p:nvCxnSpPr>
        <p:spPr>
          <a:xfrm>
            <a:off x="1295467" y="5117615"/>
            <a:ext cx="4304117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2"/>
          <p:cNvCxnSpPr/>
          <p:nvPr/>
        </p:nvCxnSpPr>
        <p:spPr>
          <a:xfrm>
            <a:off x="1295467" y="3139335"/>
            <a:ext cx="3360373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1295467" y="2228764"/>
            <a:ext cx="4224469" cy="0"/>
          </a:xfrm>
          <a:prstGeom prst="straightConnector1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3"/>
          <p:cNvSpPr txBox="1"/>
          <p:nvPr/>
        </p:nvSpPr>
        <p:spPr>
          <a:xfrm>
            <a:off x="1295467" y="180602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7" name="TextBox 3"/>
          <p:cNvSpPr txBox="1"/>
          <p:nvPr/>
        </p:nvSpPr>
        <p:spPr>
          <a:xfrm>
            <a:off x="1295467" y="268756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8" name="TextBox 3"/>
          <p:cNvSpPr txBox="1"/>
          <p:nvPr/>
        </p:nvSpPr>
        <p:spPr>
          <a:xfrm>
            <a:off x="1295467" y="372544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9" name="TextBox 3"/>
          <p:cNvSpPr txBox="1"/>
          <p:nvPr/>
        </p:nvSpPr>
        <p:spPr>
          <a:xfrm>
            <a:off x="1295467" y="470053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0" name="TextBox 3"/>
          <p:cNvSpPr txBox="1"/>
          <p:nvPr/>
        </p:nvSpPr>
        <p:spPr>
          <a:xfrm>
            <a:off x="8467993" y="180602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1" name="TextBox 3"/>
          <p:cNvSpPr txBox="1"/>
          <p:nvPr/>
        </p:nvSpPr>
        <p:spPr>
          <a:xfrm>
            <a:off x="8467993" y="268756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2" name="TextBox 3"/>
          <p:cNvSpPr txBox="1"/>
          <p:nvPr/>
        </p:nvSpPr>
        <p:spPr>
          <a:xfrm>
            <a:off x="8467993" y="3725446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3" name="TextBox 3"/>
          <p:cNvSpPr txBox="1"/>
          <p:nvPr/>
        </p:nvSpPr>
        <p:spPr>
          <a:xfrm>
            <a:off x="8467993" y="4700535"/>
            <a:ext cx="249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 spc="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填写简短的工作要点概括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399336" y="3311241"/>
            <a:ext cx="1393331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C00000"/>
                </a:solidFill>
              </a:rPr>
              <a:t>201X</a:t>
            </a:r>
            <a:endParaRPr lang="zh-CN" altLang="en-US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8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decel="5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decel="5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计划达成的目标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3"/>
          <p:cNvGrpSpPr/>
          <p:nvPr/>
        </p:nvGrpSpPr>
        <p:grpSpPr>
          <a:xfrm>
            <a:off x="1729381" y="3063031"/>
            <a:ext cx="4179427" cy="665325"/>
            <a:chOff x="1997180" y="1945948"/>
            <a:chExt cx="4179427" cy="665325"/>
          </a:xfrm>
        </p:grpSpPr>
        <p:sp>
          <p:nvSpPr>
            <p:cNvPr id="9" name="Rectangle 4"/>
            <p:cNvSpPr/>
            <p:nvPr/>
          </p:nvSpPr>
          <p:spPr>
            <a:xfrm>
              <a:off x="1997180" y="1945948"/>
              <a:ext cx="1434407" cy="33055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5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填写此处标题</a:t>
              </a:r>
            </a:p>
          </p:txBody>
        </p:sp>
        <p:sp>
          <p:nvSpPr>
            <p:cNvPr id="10" name="Rectangle 5"/>
            <p:cNvSpPr/>
            <p:nvPr/>
          </p:nvSpPr>
          <p:spPr>
            <a:xfrm rot="5400000">
              <a:off x="3968198" y="402864"/>
              <a:ext cx="313257" cy="4103560"/>
            </a:xfrm>
            <a:prstGeom prst="rect">
              <a:avLst/>
            </a:prstGeom>
            <a:noFill/>
            <a:ln w="12700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6"/>
            <p:cNvSpPr/>
            <p:nvPr/>
          </p:nvSpPr>
          <p:spPr>
            <a:xfrm>
              <a:off x="2073051" y="2298017"/>
              <a:ext cx="3147748" cy="313256"/>
            </a:xfrm>
            <a:prstGeom prst="rect">
              <a:avLst/>
            </a:prstGeom>
            <a:gradFill flip="none" rotWithShape="1"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8,000,000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Group 7"/>
          <p:cNvGrpSpPr/>
          <p:nvPr/>
        </p:nvGrpSpPr>
        <p:grpSpPr>
          <a:xfrm>
            <a:off x="1729381" y="3972622"/>
            <a:ext cx="4179426" cy="665325"/>
            <a:chOff x="1997180" y="1945948"/>
            <a:chExt cx="4179426" cy="665325"/>
          </a:xfrm>
        </p:grpSpPr>
        <p:sp>
          <p:nvSpPr>
            <p:cNvPr id="13" name="Rectangle 8"/>
            <p:cNvSpPr/>
            <p:nvPr/>
          </p:nvSpPr>
          <p:spPr>
            <a:xfrm>
              <a:off x="1997180" y="1945948"/>
              <a:ext cx="1434407" cy="33055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5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填写此处标题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9"/>
            <p:cNvSpPr/>
            <p:nvPr/>
          </p:nvSpPr>
          <p:spPr>
            <a:xfrm rot="5400000">
              <a:off x="3968198" y="402864"/>
              <a:ext cx="313257" cy="4103559"/>
            </a:xfrm>
            <a:prstGeom prst="rect">
              <a:avLst/>
            </a:prstGeom>
            <a:noFill/>
            <a:ln w="12700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10"/>
            <p:cNvSpPr/>
            <p:nvPr/>
          </p:nvSpPr>
          <p:spPr>
            <a:xfrm>
              <a:off x="2073052" y="2298017"/>
              <a:ext cx="2167802" cy="313256"/>
            </a:xfrm>
            <a:prstGeom prst="rect">
              <a:avLst/>
            </a:prstGeom>
            <a:gradFill flip="none" rotWithShape="1"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5,000,000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11"/>
          <p:cNvGrpSpPr/>
          <p:nvPr/>
        </p:nvGrpSpPr>
        <p:grpSpPr>
          <a:xfrm>
            <a:off x="1729381" y="4882213"/>
            <a:ext cx="4179425" cy="665325"/>
            <a:chOff x="1997180" y="1945948"/>
            <a:chExt cx="4179425" cy="665325"/>
          </a:xfrm>
        </p:grpSpPr>
        <p:sp>
          <p:nvSpPr>
            <p:cNvPr id="17" name="Rectangle 12"/>
            <p:cNvSpPr/>
            <p:nvPr/>
          </p:nvSpPr>
          <p:spPr>
            <a:xfrm>
              <a:off x="1997180" y="1945948"/>
              <a:ext cx="1434407" cy="330550"/>
            </a:xfrm>
            <a:prstGeom prst="rect">
              <a:avLst/>
            </a:prstGeom>
          </p:spPr>
          <p:txBody>
            <a:bodyPr wrap="none">
              <a:noAutofit/>
            </a:bodyPr>
            <a:lstStyle/>
            <a:p>
              <a:pPr>
                <a:lnSpc>
                  <a:spcPct val="95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填写此处标题</a:t>
              </a:r>
            </a:p>
          </p:txBody>
        </p:sp>
        <p:sp>
          <p:nvSpPr>
            <p:cNvPr id="18" name="Rectangle 13"/>
            <p:cNvSpPr/>
            <p:nvPr/>
          </p:nvSpPr>
          <p:spPr>
            <a:xfrm rot="5400000">
              <a:off x="3968197" y="402865"/>
              <a:ext cx="313257" cy="4103558"/>
            </a:xfrm>
            <a:prstGeom prst="rect">
              <a:avLst/>
            </a:prstGeom>
            <a:noFill/>
            <a:ln w="12700">
              <a:solidFill>
                <a:schemeClr val="tx1">
                  <a:alpha val="2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14"/>
            <p:cNvSpPr/>
            <p:nvPr/>
          </p:nvSpPr>
          <p:spPr>
            <a:xfrm>
              <a:off x="2073051" y="2298017"/>
              <a:ext cx="3643048" cy="313256"/>
            </a:xfrm>
            <a:prstGeom prst="rect">
              <a:avLst/>
            </a:prstGeom>
            <a:gradFill flip="none" rotWithShape="1"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tIns="121920" bIns="121920" rtlCol="0" anchor="ctr" anchorCtr="0"/>
            <a:lstStyle/>
            <a:p>
              <a:pPr algn="r"/>
              <a:r>
                <a:rPr lang="en-US" dirty="0" smtClean="0">
                  <a:solidFill>
                    <a:srgbClr val="FFFFFF"/>
                  </a:solidFill>
                  <a:cs typeface="+mn-ea"/>
                  <a:sym typeface="+mn-lt"/>
                </a:rPr>
                <a:t>9,000,000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0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453" y="1039091"/>
            <a:ext cx="6347901" cy="5818909"/>
          </a:xfrm>
          <a:prstGeom prst="rect">
            <a:avLst/>
          </a:prstGeom>
        </p:spPr>
      </p:pic>
      <p:sp>
        <p:nvSpPr>
          <p:cNvPr id="21" name="TextBox 2"/>
          <p:cNvSpPr txBox="1"/>
          <p:nvPr/>
        </p:nvSpPr>
        <p:spPr>
          <a:xfrm>
            <a:off x="1729381" y="1662117"/>
            <a:ext cx="42018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01564" y="1405718"/>
            <a:ext cx="5527678" cy="3316821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1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50000" decel="50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accel="50000" decel="50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1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重点项目运作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任意多边形 7"/>
          <p:cNvSpPr/>
          <p:nvPr/>
        </p:nvSpPr>
        <p:spPr>
          <a:xfrm>
            <a:off x="5193819" y="1886583"/>
            <a:ext cx="1798830" cy="1798831"/>
          </a:xfrm>
          <a:custGeom>
            <a:avLst/>
            <a:gdLst>
              <a:gd name="connsiteX0" fmla="*/ 901373 w 1798830"/>
              <a:gd name="connsiteY0" fmla="*/ 0 h 1798831"/>
              <a:gd name="connsiteX1" fmla="*/ 993146 w 1798830"/>
              <a:gd name="connsiteY1" fmla="*/ 38013 h 1798831"/>
              <a:gd name="connsiteX2" fmla="*/ 1760817 w 1798830"/>
              <a:gd name="connsiteY2" fmla="*/ 805685 h 1798831"/>
              <a:gd name="connsiteX3" fmla="*/ 1760817 w 1798830"/>
              <a:gd name="connsiteY3" fmla="*/ 989231 h 1798831"/>
              <a:gd name="connsiteX4" fmla="*/ 989231 w 1798830"/>
              <a:gd name="connsiteY4" fmla="*/ 1760818 h 1798831"/>
              <a:gd name="connsiteX5" fmla="*/ 805684 w 1798830"/>
              <a:gd name="connsiteY5" fmla="*/ 1760818 h 1798831"/>
              <a:gd name="connsiteX6" fmla="*/ 38013 w 1798830"/>
              <a:gd name="connsiteY6" fmla="*/ 993147 h 1798831"/>
              <a:gd name="connsiteX7" fmla="*/ 38013 w 1798830"/>
              <a:gd name="connsiteY7" fmla="*/ 809600 h 1798831"/>
              <a:gd name="connsiteX8" fmla="*/ 809600 w 1798830"/>
              <a:gd name="connsiteY8" fmla="*/ 38013 h 1798831"/>
              <a:gd name="connsiteX9" fmla="*/ 901373 w 1798830"/>
              <a:gd name="connsiteY9" fmla="*/ 0 h 1798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8830" h="1798831">
                <a:moveTo>
                  <a:pt x="901373" y="0"/>
                </a:moveTo>
                <a:cubicBezTo>
                  <a:pt x="934588" y="0"/>
                  <a:pt x="967804" y="12671"/>
                  <a:pt x="993146" y="38013"/>
                </a:cubicBezTo>
                <a:lnTo>
                  <a:pt x="1760817" y="805685"/>
                </a:lnTo>
                <a:cubicBezTo>
                  <a:pt x="1811502" y="856369"/>
                  <a:pt x="1811502" y="938547"/>
                  <a:pt x="1760817" y="989231"/>
                </a:cubicBezTo>
                <a:lnTo>
                  <a:pt x="989231" y="1760818"/>
                </a:lnTo>
                <a:cubicBezTo>
                  <a:pt x="938546" y="1811502"/>
                  <a:pt x="856369" y="1811502"/>
                  <a:pt x="805684" y="1760818"/>
                </a:cubicBezTo>
                <a:lnTo>
                  <a:pt x="38013" y="993147"/>
                </a:lnTo>
                <a:cubicBezTo>
                  <a:pt x="-12672" y="942462"/>
                  <a:pt x="-12672" y="860285"/>
                  <a:pt x="38013" y="809600"/>
                </a:cubicBezTo>
                <a:lnTo>
                  <a:pt x="809600" y="38013"/>
                </a:lnTo>
                <a:cubicBezTo>
                  <a:pt x="834942" y="12671"/>
                  <a:pt x="868157" y="0"/>
                  <a:pt x="901373" y="0"/>
                </a:cubicBezTo>
                <a:close/>
              </a:path>
            </a:pathLst>
          </a:cu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193465" y="2887159"/>
            <a:ext cx="1799842" cy="1799843"/>
          </a:xfrm>
          <a:custGeom>
            <a:avLst/>
            <a:gdLst>
              <a:gd name="connsiteX0" fmla="*/ 899921 w 1799842"/>
              <a:gd name="connsiteY0" fmla="*/ 0 h 1799843"/>
              <a:gd name="connsiteX1" fmla="*/ 991946 w 1799842"/>
              <a:gd name="connsiteY1" fmla="*/ 38118 h 1799843"/>
              <a:gd name="connsiteX2" fmla="*/ 1761724 w 1799842"/>
              <a:gd name="connsiteY2" fmla="*/ 807897 h 1799843"/>
              <a:gd name="connsiteX3" fmla="*/ 1761724 w 1799842"/>
              <a:gd name="connsiteY3" fmla="*/ 991947 h 1799843"/>
              <a:gd name="connsiteX4" fmla="*/ 991947 w 1799842"/>
              <a:gd name="connsiteY4" fmla="*/ 1761725 h 1799843"/>
              <a:gd name="connsiteX5" fmla="*/ 807896 w 1799842"/>
              <a:gd name="connsiteY5" fmla="*/ 1761725 h 1799843"/>
              <a:gd name="connsiteX6" fmla="*/ 38118 w 1799842"/>
              <a:gd name="connsiteY6" fmla="*/ 991946 h 1799843"/>
              <a:gd name="connsiteX7" fmla="*/ 38118 w 1799842"/>
              <a:gd name="connsiteY7" fmla="*/ 807896 h 1799843"/>
              <a:gd name="connsiteX8" fmla="*/ 807895 w 1799842"/>
              <a:gd name="connsiteY8" fmla="*/ 38118 h 1799843"/>
              <a:gd name="connsiteX9" fmla="*/ 899921 w 1799842"/>
              <a:gd name="connsiteY9" fmla="*/ 0 h 1799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9842" h="1799843">
                <a:moveTo>
                  <a:pt x="899921" y="0"/>
                </a:moveTo>
                <a:cubicBezTo>
                  <a:pt x="933227" y="0"/>
                  <a:pt x="966534" y="12706"/>
                  <a:pt x="991946" y="38118"/>
                </a:cubicBezTo>
                <a:lnTo>
                  <a:pt x="1761724" y="807897"/>
                </a:lnTo>
                <a:cubicBezTo>
                  <a:pt x="1812548" y="858721"/>
                  <a:pt x="1812548" y="941123"/>
                  <a:pt x="1761724" y="991947"/>
                </a:cubicBezTo>
                <a:lnTo>
                  <a:pt x="991947" y="1761725"/>
                </a:lnTo>
                <a:cubicBezTo>
                  <a:pt x="941123" y="1812549"/>
                  <a:pt x="858721" y="1812549"/>
                  <a:pt x="807896" y="1761725"/>
                </a:cubicBezTo>
                <a:lnTo>
                  <a:pt x="38118" y="991946"/>
                </a:lnTo>
                <a:cubicBezTo>
                  <a:pt x="-12706" y="941122"/>
                  <a:pt x="-12706" y="858720"/>
                  <a:pt x="38118" y="807896"/>
                </a:cubicBezTo>
                <a:lnTo>
                  <a:pt x="807895" y="38118"/>
                </a:lnTo>
                <a:cubicBezTo>
                  <a:pt x="833307" y="12706"/>
                  <a:pt x="866614" y="0"/>
                  <a:pt x="899921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192316" y="3890005"/>
            <a:ext cx="1799990" cy="1799989"/>
          </a:xfrm>
          <a:custGeom>
            <a:avLst/>
            <a:gdLst>
              <a:gd name="connsiteX0" fmla="*/ 901300 w 1799990"/>
              <a:gd name="connsiteY0" fmla="*/ 0 h 1799989"/>
              <a:gd name="connsiteX1" fmla="*/ 993199 w 1799990"/>
              <a:gd name="connsiteY1" fmla="*/ 38065 h 1799989"/>
              <a:gd name="connsiteX2" fmla="*/ 1761924 w 1799990"/>
              <a:gd name="connsiteY2" fmla="*/ 806791 h 1799989"/>
              <a:gd name="connsiteX3" fmla="*/ 1761924 w 1799990"/>
              <a:gd name="connsiteY3" fmla="*/ 990589 h 1799989"/>
              <a:gd name="connsiteX4" fmla="*/ 990589 w 1799990"/>
              <a:gd name="connsiteY4" fmla="*/ 1761924 h 1799989"/>
              <a:gd name="connsiteX5" fmla="*/ 806791 w 1799990"/>
              <a:gd name="connsiteY5" fmla="*/ 1761924 h 1799989"/>
              <a:gd name="connsiteX6" fmla="*/ 38066 w 1799990"/>
              <a:gd name="connsiteY6" fmla="*/ 993199 h 1799989"/>
              <a:gd name="connsiteX7" fmla="*/ 38066 w 1799990"/>
              <a:gd name="connsiteY7" fmla="*/ 809401 h 1799989"/>
              <a:gd name="connsiteX8" fmla="*/ 809401 w 1799990"/>
              <a:gd name="connsiteY8" fmla="*/ 38065 h 1799989"/>
              <a:gd name="connsiteX9" fmla="*/ 901300 w 1799990"/>
              <a:gd name="connsiteY9" fmla="*/ 0 h 1799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9990" h="1799989">
                <a:moveTo>
                  <a:pt x="901300" y="0"/>
                </a:moveTo>
                <a:cubicBezTo>
                  <a:pt x="934561" y="0"/>
                  <a:pt x="967822" y="12688"/>
                  <a:pt x="993199" y="38065"/>
                </a:cubicBezTo>
                <a:lnTo>
                  <a:pt x="1761924" y="806791"/>
                </a:lnTo>
                <a:cubicBezTo>
                  <a:pt x="1812679" y="857545"/>
                  <a:pt x="1812679" y="939834"/>
                  <a:pt x="1761924" y="990589"/>
                </a:cubicBezTo>
                <a:lnTo>
                  <a:pt x="990589" y="1761924"/>
                </a:lnTo>
                <a:cubicBezTo>
                  <a:pt x="939835" y="1812678"/>
                  <a:pt x="857546" y="1812678"/>
                  <a:pt x="806791" y="1761924"/>
                </a:cubicBezTo>
                <a:lnTo>
                  <a:pt x="38066" y="993199"/>
                </a:lnTo>
                <a:cubicBezTo>
                  <a:pt x="-12689" y="942444"/>
                  <a:pt x="-12689" y="860155"/>
                  <a:pt x="38066" y="809401"/>
                </a:cubicBezTo>
                <a:lnTo>
                  <a:pt x="809401" y="38065"/>
                </a:lnTo>
                <a:cubicBezTo>
                  <a:pt x="834779" y="12688"/>
                  <a:pt x="868039" y="0"/>
                  <a:pt x="901300" y="0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191312" y="2887159"/>
            <a:ext cx="1799842" cy="1799842"/>
          </a:xfrm>
          <a:custGeom>
            <a:avLst/>
            <a:gdLst>
              <a:gd name="connsiteX0" fmla="*/ 899921 w 1799842"/>
              <a:gd name="connsiteY0" fmla="*/ 0 h 1799842"/>
              <a:gd name="connsiteX1" fmla="*/ 991946 w 1799842"/>
              <a:gd name="connsiteY1" fmla="*/ 38118 h 1799842"/>
              <a:gd name="connsiteX2" fmla="*/ 1761724 w 1799842"/>
              <a:gd name="connsiteY2" fmla="*/ 807896 h 1799842"/>
              <a:gd name="connsiteX3" fmla="*/ 1761724 w 1799842"/>
              <a:gd name="connsiteY3" fmla="*/ 991946 h 1799842"/>
              <a:gd name="connsiteX4" fmla="*/ 991946 w 1799842"/>
              <a:gd name="connsiteY4" fmla="*/ 1761724 h 1799842"/>
              <a:gd name="connsiteX5" fmla="*/ 807896 w 1799842"/>
              <a:gd name="connsiteY5" fmla="*/ 1761724 h 1799842"/>
              <a:gd name="connsiteX6" fmla="*/ 38118 w 1799842"/>
              <a:gd name="connsiteY6" fmla="*/ 991946 h 1799842"/>
              <a:gd name="connsiteX7" fmla="*/ 38118 w 1799842"/>
              <a:gd name="connsiteY7" fmla="*/ 807896 h 1799842"/>
              <a:gd name="connsiteX8" fmla="*/ 807896 w 1799842"/>
              <a:gd name="connsiteY8" fmla="*/ 38118 h 1799842"/>
              <a:gd name="connsiteX9" fmla="*/ 899921 w 1799842"/>
              <a:gd name="connsiteY9" fmla="*/ 0 h 179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9842" h="1799842">
                <a:moveTo>
                  <a:pt x="899921" y="0"/>
                </a:moveTo>
                <a:cubicBezTo>
                  <a:pt x="933228" y="0"/>
                  <a:pt x="966534" y="12706"/>
                  <a:pt x="991946" y="38118"/>
                </a:cubicBezTo>
                <a:lnTo>
                  <a:pt x="1761724" y="807896"/>
                </a:lnTo>
                <a:cubicBezTo>
                  <a:pt x="1812548" y="858720"/>
                  <a:pt x="1812548" y="941122"/>
                  <a:pt x="1761724" y="991946"/>
                </a:cubicBezTo>
                <a:lnTo>
                  <a:pt x="991946" y="1761724"/>
                </a:lnTo>
                <a:cubicBezTo>
                  <a:pt x="941122" y="1812548"/>
                  <a:pt x="858720" y="1812548"/>
                  <a:pt x="807896" y="1761724"/>
                </a:cubicBezTo>
                <a:lnTo>
                  <a:pt x="38118" y="991946"/>
                </a:lnTo>
                <a:cubicBezTo>
                  <a:pt x="-12706" y="941122"/>
                  <a:pt x="-12706" y="858720"/>
                  <a:pt x="38118" y="807896"/>
                </a:cubicBezTo>
                <a:lnTo>
                  <a:pt x="807896" y="38118"/>
                </a:lnTo>
                <a:cubicBezTo>
                  <a:pt x="833308" y="12706"/>
                  <a:pt x="866615" y="0"/>
                  <a:pt x="899921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386199" y="2070485"/>
            <a:ext cx="3422336" cy="3414137"/>
            <a:chOff x="4386199" y="2340995"/>
            <a:chExt cx="3422336" cy="3414137"/>
          </a:xfrm>
        </p:grpSpPr>
        <p:sp>
          <p:nvSpPr>
            <p:cNvPr id="13" name="Freeform 5"/>
            <p:cNvSpPr/>
            <p:nvPr/>
          </p:nvSpPr>
          <p:spPr bwMode="auto">
            <a:xfrm>
              <a:off x="4421735" y="2340995"/>
              <a:ext cx="1142601" cy="1215039"/>
            </a:xfrm>
            <a:custGeom>
              <a:avLst/>
              <a:gdLst>
                <a:gd name="T0" fmla="*/ 135 w 836"/>
                <a:gd name="T1" fmla="*/ 889 h 889"/>
                <a:gd name="T2" fmla="*/ 0 w 836"/>
                <a:gd name="T3" fmla="*/ 751 h 889"/>
                <a:gd name="T4" fmla="*/ 749 w 836"/>
                <a:gd name="T5" fmla="*/ 0 h 889"/>
                <a:gd name="T6" fmla="*/ 836 w 836"/>
                <a:gd name="T7" fmla="*/ 8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6" h="889">
                  <a:moveTo>
                    <a:pt x="135" y="889"/>
                  </a:moveTo>
                  <a:lnTo>
                    <a:pt x="0" y="751"/>
                  </a:lnTo>
                  <a:lnTo>
                    <a:pt x="749" y="0"/>
                  </a:lnTo>
                  <a:lnTo>
                    <a:pt x="836" y="88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6594863" y="2340995"/>
              <a:ext cx="1213672" cy="1143968"/>
            </a:xfrm>
            <a:custGeom>
              <a:avLst/>
              <a:gdLst>
                <a:gd name="T0" fmla="*/ 0 w 888"/>
                <a:gd name="T1" fmla="*/ 138 h 837"/>
                <a:gd name="T2" fmla="*/ 137 w 888"/>
                <a:gd name="T3" fmla="*/ 0 h 837"/>
                <a:gd name="T4" fmla="*/ 888 w 888"/>
                <a:gd name="T5" fmla="*/ 751 h 837"/>
                <a:gd name="T6" fmla="*/ 801 w 888"/>
                <a:gd name="T7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8" h="837">
                  <a:moveTo>
                    <a:pt x="0" y="138"/>
                  </a:moveTo>
                  <a:lnTo>
                    <a:pt x="137" y="0"/>
                  </a:lnTo>
                  <a:lnTo>
                    <a:pt x="888" y="751"/>
                  </a:lnTo>
                  <a:lnTo>
                    <a:pt x="801" y="837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6665934" y="4540093"/>
              <a:ext cx="1142601" cy="1215039"/>
            </a:xfrm>
            <a:custGeom>
              <a:avLst/>
              <a:gdLst>
                <a:gd name="T0" fmla="*/ 699 w 836"/>
                <a:gd name="T1" fmla="*/ 0 h 889"/>
                <a:gd name="T2" fmla="*/ 836 w 836"/>
                <a:gd name="T3" fmla="*/ 138 h 889"/>
                <a:gd name="T4" fmla="*/ 85 w 836"/>
                <a:gd name="T5" fmla="*/ 889 h 889"/>
                <a:gd name="T6" fmla="*/ 0 w 836"/>
                <a:gd name="T7" fmla="*/ 801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6" h="889">
                  <a:moveTo>
                    <a:pt x="699" y="0"/>
                  </a:moveTo>
                  <a:lnTo>
                    <a:pt x="836" y="138"/>
                  </a:lnTo>
                  <a:lnTo>
                    <a:pt x="85" y="889"/>
                  </a:lnTo>
                  <a:lnTo>
                    <a:pt x="0" y="801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4386199" y="4611164"/>
              <a:ext cx="1210938" cy="1143968"/>
            </a:xfrm>
            <a:custGeom>
              <a:avLst/>
              <a:gdLst>
                <a:gd name="T0" fmla="*/ 886 w 886"/>
                <a:gd name="T1" fmla="*/ 699 h 837"/>
                <a:gd name="T2" fmla="*/ 751 w 886"/>
                <a:gd name="T3" fmla="*/ 837 h 837"/>
                <a:gd name="T4" fmla="*/ 0 w 886"/>
                <a:gd name="T5" fmla="*/ 86 h 837"/>
                <a:gd name="T6" fmla="*/ 85 w 886"/>
                <a:gd name="T7" fmla="*/ 0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86" h="837">
                  <a:moveTo>
                    <a:pt x="886" y="699"/>
                  </a:moveTo>
                  <a:lnTo>
                    <a:pt x="751" y="837"/>
                  </a:lnTo>
                  <a:lnTo>
                    <a:pt x="0" y="86"/>
                  </a:lnTo>
                  <a:lnTo>
                    <a:pt x="85" y="0"/>
                  </a:lnTo>
                </a:path>
              </a:pathLst>
            </a:custGeom>
            <a:noFill/>
            <a:ln w="6350" cap="flat">
              <a:solidFill>
                <a:schemeClr val="bg1">
                  <a:lumMod val="65000"/>
                </a:schemeClr>
              </a:solidFill>
              <a:prstDash val="dash"/>
              <a:miter lim="800000"/>
              <a:tailEnd type="triangl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Freeform 10"/>
          <p:cNvSpPr>
            <a:spLocks noEditPoints="1"/>
          </p:cNvSpPr>
          <p:nvPr/>
        </p:nvSpPr>
        <p:spPr bwMode="auto">
          <a:xfrm>
            <a:off x="5914551" y="4339517"/>
            <a:ext cx="357366" cy="357366"/>
          </a:xfrm>
          <a:custGeom>
            <a:avLst/>
            <a:gdLst>
              <a:gd name="T0" fmla="*/ 48 w 128"/>
              <a:gd name="T1" fmla="*/ 48 h 128"/>
              <a:gd name="T2" fmla="*/ 64 w 128"/>
              <a:gd name="T3" fmla="*/ 64 h 128"/>
              <a:gd name="T4" fmla="*/ 80 w 128"/>
              <a:gd name="T5" fmla="*/ 48 h 128"/>
              <a:gd name="T6" fmla="*/ 64 w 128"/>
              <a:gd name="T7" fmla="*/ 32 h 128"/>
              <a:gd name="T8" fmla="*/ 48 w 128"/>
              <a:gd name="T9" fmla="*/ 48 h 128"/>
              <a:gd name="T10" fmla="*/ 72 w 128"/>
              <a:gd name="T11" fmla="*/ 48 h 128"/>
              <a:gd name="T12" fmla="*/ 64 w 128"/>
              <a:gd name="T13" fmla="*/ 56 h 128"/>
              <a:gd name="T14" fmla="*/ 56 w 128"/>
              <a:gd name="T15" fmla="*/ 48 h 128"/>
              <a:gd name="T16" fmla="*/ 64 w 128"/>
              <a:gd name="T17" fmla="*/ 40 h 128"/>
              <a:gd name="T18" fmla="*/ 72 w 128"/>
              <a:gd name="T19" fmla="*/ 48 h 128"/>
              <a:gd name="T20" fmla="*/ 125 w 128"/>
              <a:gd name="T21" fmla="*/ 33 h 128"/>
              <a:gd name="T22" fmla="*/ 66 w 128"/>
              <a:gd name="T23" fmla="*/ 1 h 128"/>
              <a:gd name="T24" fmla="*/ 65 w 128"/>
              <a:gd name="T25" fmla="*/ 1 h 128"/>
              <a:gd name="T26" fmla="*/ 65 w 128"/>
              <a:gd name="T27" fmla="*/ 0 h 128"/>
              <a:gd name="T28" fmla="*/ 64 w 128"/>
              <a:gd name="T29" fmla="*/ 0 h 128"/>
              <a:gd name="T30" fmla="*/ 63 w 128"/>
              <a:gd name="T31" fmla="*/ 0 h 128"/>
              <a:gd name="T32" fmla="*/ 63 w 128"/>
              <a:gd name="T33" fmla="*/ 1 h 128"/>
              <a:gd name="T34" fmla="*/ 62 w 128"/>
              <a:gd name="T35" fmla="*/ 1 h 128"/>
              <a:gd name="T36" fmla="*/ 3 w 128"/>
              <a:gd name="T37" fmla="*/ 33 h 128"/>
              <a:gd name="T38" fmla="*/ 1 w 128"/>
              <a:gd name="T39" fmla="*/ 38 h 128"/>
              <a:gd name="T40" fmla="*/ 7 w 128"/>
              <a:gd name="T41" fmla="*/ 40 h 128"/>
              <a:gd name="T42" fmla="*/ 12 w 128"/>
              <a:gd name="T43" fmla="*/ 37 h 128"/>
              <a:gd name="T44" fmla="*/ 12 w 128"/>
              <a:gd name="T45" fmla="*/ 116 h 128"/>
              <a:gd name="T46" fmla="*/ 24 w 128"/>
              <a:gd name="T47" fmla="*/ 128 h 128"/>
              <a:gd name="T48" fmla="*/ 104 w 128"/>
              <a:gd name="T49" fmla="*/ 128 h 128"/>
              <a:gd name="T50" fmla="*/ 116 w 128"/>
              <a:gd name="T51" fmla="*/ 116 h 128"/>
              <a:gd name="T52" fmla="*/ 116 w 128"/>
              <a:gd name="T53" fmla="*/ 37 h 128"/>
              <a:gd name="T54" fmla="*/ 121 w 128"/>
              <a:gd name="T55" fmla="*/ 40 h 128"/>
              <a:gd name="T56" fmla="*/ 127 w 128"/>
              <a:gd name="T57" fmla="*/ 38 h 128"/>
              <a:gd name="T58" fmla="*/ 125 w 128"/>
              <a:gd name="T59" fmla="*/ 33 h 128"/>
              <a:gd name="T60" fmla="*/ 76 w 128"/>
              <a:gd name="T61" fmla="*/ 120 h 128"/>
              <a:gd name="T62" fmla="*/ 52 w 128"/>
              <a:gd name="T63" fmla="*/ 120 h 128"/>
              <a:gd name="T64" fmla="*/ 52 w 128"/>
              <a:gd name="T65" fmla="*/ 92 h 128"/>
              <a:gd name="T66" fmla="*/ 56 w 128"/>
              <a:gd name="T67" fmla="*/ 88 h 128"/>
              <a:gd name="T68" fmla="*/ 72 w 128"/>
              <a:gd name="T69" fmla="*/ 88 h 128"/>
              <a:gd name="T70" fmla="*/ 76 w 128"/>
              <a:gd name="T71" fmla="*/ 92 h 128"/>
              <a:gd name="T72" fmla="*/ 76 w 128"/>
              <a:gd name="T73" fmla="*/ 120 h 128"/>
              <a:gd name="T74" fmla="*/ 108 w 128"/>
              <a:gd name="T75" fmla="*/ 112 h 128"/>
              <a:gd name="T76" fmla="*/ 100 w 128"/>
              <a:gd name="T77" fmla="*/ 120 h 128"/>
              <a:gd name="T78" fmla="*/ 84 w 128"/>
              <a:gd name="T79" fmla="*/ 120 h 128"/>
              <a:gd name="T80" fmla="*/ 84 w 128"/>
              <a:gd name="T81" fmla="*/ 88 h 128"/>
              <a:gd name="T82" fmla="*/ 76 w 128"/>
              <a:gd name="T83" fmla="*/ 80 h 128"/>
              <a:gd name="T84" fmla="*/ 52 w 128"/>
              <a:gd name="T85" fmla="*/ 80 h 128"/>
              <a:gd name="T86" fmla="*/ 44 w 128"/>
              <a:gd name="T87" fmla="*/ 88 h 128"/>
              <a:gd name="T88" fmla="*/ 44 w 128"/>
              <a:gd name="T89" fmla="*/ 120 h 128"/>
              <a:gd name="T90" fmla="*/ 28 w 128"/>
              <a:gd name="T91" fmla="*/ 120 h 128"/>
              <a:gd name="T92" fmla="*/ 20 w 128"/>
              <a:gd name="T93" fmla="*/ 112 h 128"/>
              <a:gd name="T94" fmla="*/ 20 w 128"/>
              <a:gd name="T95" fmla="*/ 32 h 128"/>
              <a:gd name="T96" fmla="*/ 64 w 128"/>
              <a:gd name="T97" fmla="*/ 9 h 128"/>
              <a:gd name="T98" fmla="*/ 108 w 128"/>
              <a:gd name="T99" fmla="*/ 32 h 128"/>
              <a:gd name="T100" fmla="*/ 108 w 128"/>
              <a:gd name="T10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28">
                <a:moveTo>
                  <a:pt x="48" y="48"/>
                </a:moveTo>
                <a:cubicBezTo>
                  <a:pt x="48" y="57"/>
                  <a:pt x="55" y="64"/>
                  <a:pt x="64" y="64"/>
                </a:cubicBezTo>
                <a:cubicBezTo>
                  <a:pt x="73" y="64"/>
                  <a:pt x="80" y="57"/>
                  <a:pt x="80" y="48"/>
                </a:cubicBezTo>
                <a:cubicBezTo>
                  <a:pt x="80" y="39"/>
                  <a:pt x="73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lose/>
                <a:moveTo>
                  <a:pt x="72" y="48"/>
                </a:moveTo>
                <a:cubicBezTo>
                  <a:pt x="72" y="53"/>
                  <a:pt x="68" y="56"/>
                  <a:pt x="64" y="56"/>
                </a:cubicBezTo>
                <a:cubicBezTo>
                  <a:pt x="60" y="56"/>
                  <a:pt x="56" y="53"/>
                  <a:pt x="56" y="48"/>
                </a:cubicBezTo>
                <a:cubicBezTo>
                  <a:pt x="56" y="44"/>
                  <a:pt x="60" y="40"/>
                  <a:pt x="64" y="40"/>
                </a:cubicBezTo>
                <a:cubicBezTo>
                  <a:pt x="68" y="40"/>
                  <a:pt x="72" y="44"/>
                  <a:pt x="72" y="48"/>
                </a:cubicBezTo>
                <a:close/>
                <a:moveTo>
                  <a:pt x="125" y="33"/>
                </a:move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1"/>
                  <a:pt x="65" y="1"/>
                </a:cubicBezTo>
                <a:cubicBezTo>
                  <a:pt x="65" y="1"/>
                  <a:pt x="65" y="0"/>
                  <a:pt x="65" y="0"/>
                </a:cubicBezTo>
                <a:cubicBezTo>
                  <a:pt x="65" y="0"/>
                  <a:pt x="64" y="0"/>
                  <a:pt x="64" y="0"/>
                </a:cubicBezTo>
                <a:cubicBezTo>
                  <a:pt x="64" y="0"/>
                  <a:pt x="64" y="0"/>
                  <a:pt x="63" y="0"/>
                </a:cubicBezTo>
                <a:cubicBezTo>
                  <a:pt x="63" y="0"/>
                  <a:pt x="63" y="1"/>
                  <a:pt x="63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1" y="38"/>
                </a:cubicBezTo>
                <a:cubicBezTo>
                  <a:pt x="2" y="40"/>
                  <a:pt x="5" y="41"/>
                  <a:pt x="7" y="40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3" y="123"/>
                  <a:pt x="18" y="128"/>
                  <a:pt x="2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0" y="128"/>
                  <a:pt x="116" y="123"/>
                  <a:pt x="116" y="116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6" y="40"/>
                  <a:pt x="127" y="38"/>
                </a:cubicBezTo>
                <a:cubicBezTo>
                  <a:pt x="128" y="36"/>
                  <a:pt x="127" y="34"/>
                  <a:pt x="125" y="33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0"/>
                  <a:pt x="54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lnTo>
                  <a:pt x="76" y="120"/>
                </a:lnTo>
                <a:close/>
                <a:moveTo>
                  <a:pt x="108" y="112"/>
                </a:moveTo>
                <a:cubicBezTo>
                  <a:pt x="108" y="117"/>
                  <a:pt x="104" y="120"/>
                  <a:pt x="100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4"/>
                  <a:pt x="80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4" y="120"/>
                  <a:pt x="20" y="117"/>
                  <a:pt x="20" y="112"/>
                </a:cubicBezTo>
                <a:cubicBezTo>
                  <a:pt x="20" y="32"/>
                  <a:pt x="20" y="32"/>
                  <a:pt x="20" y="32"/>
                </a:cubicBezTo>
                <a:cubicBezTo>
                  <a:pt x="64" y="9"/>
                  <a:pt x="64" y="9"/>
                  <a:pt x="64" y="9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8" name="Freeform 35"/>
          <p:cNvSpPr>
            <a:spLocks noEditPoints="1"/>
          </p:cNvSpPr>
          <p:nvPr/>
        </p:nvSpPr>
        <p:spPr bwMode="auto">
          <a:xfrm>
            <a:off x="6914703" y="3404113"/>
            <a:ext cx="357366" cy="357366"/>
          </a:xfrm>
          <a:custGeom>
            <a:avLst/>
            <a:gdLst>
              <a:gd name="T0" fmla="*/ 151 w 303"/>
              <a:gd name="T1" fmla="*/ 0 h 303"/>
              <a:gd name="T2" fmla="*/ 0 w 303"/>
              <a:gd name="T3" fmla="*/ 76 h 303"/>
              <a:gd name="T4" fmla="*/ 0 w 303"/>
              <a:gd name="T5" fmla="*/ 76 h 303"/>
              <a:gd name="T6" fmla="*/ 0 w 303"/>
              <a:gd name="T7" fmla="*/ 227 h 303"/>
              <a:gd name="T8" fmla="*/ 151 w 303"/>
              <a:gd name="T9" fmla="*/ 303 h 303"/>
              <a:gd name="T10" fmla="*/ 303 w 303"/>
              <a:gd name="T11" fmla="*/ 227 h 303"/>
              <a:gd name="T12" fmla="*/ 303 w 303"/>
              <a:gd name="T13" fmla="*/ 76 h 303"/>
              <a:gd name="T14" fmla="*/ 151 w 303"/>
              <a:gd name="T15" fmla="*/ 0 h 303"/>
              <a:gd name="T16" fmla="*/ 151 w 303"/>
              <a:gd name="T17" fmla="*/ 19 h 303"/>
              <a:gd name="T18" fmla="*/ 265 w 303"/>
              <a:gd name="T19" fmla="*/ 76 h 303"/>
              <a:gd name="T20" fmla="*/ 220 w 303"/>
              <a:gd name="T21" fmla="*/ 97 h 303"/>
              <a:gd name="T22" fmla="*/ 107 w 303"/>
              <a:gd name="T23" fmla="*/ 40 h 303"/>
              <a:gd name="T24" fmla="*/ 151 w 303"/>
              <a:gd name="T25" fmla="*/ 19 h 303"/>
              <a:gd name="T26" fmla="*/ 142 w 303"/>
              <a:gd name="T27" fmla="*/ 279 h 303"/>
              <a:gd name="T28" fmla="*/ 19 w 303"/>
              <a:gd name="T29" fmla="*/ 218 h 303"/>
              <a:gd name="T30" fmla="*/ 19 w 303"/>
              <a:gd name="T31" fmla="*/ 95 h 303"/>
              <a:gd name="T32" fmla="*/ 24 w 303"/>
              <a:gd name="T33" fmla="*/ 95 h 303"/>
              <a:gd name="T34" fmla="*/ 19 w 303"/>
              <a:gd name="T35" fmla="*/ 95 h 303"/>
              <a:gd name="T36" fmla="*/ 19 w 303"/>
              <a:gd name="T37" fmla="*/ 85 h 303"/>
              <a:gd name="T38" fmla="*/ 142 w 303"/>
              <a:gd name="T39" fmla="*/ 147 h 303"/>
              <a:gd name="T40" fmla="*/ 142 w 303"/>
              <a:gd name="T41" fmla="*/ 279 h 303"/>
              <a:gd name="T42" fmla="*/ 38 w 303"/>
              <a:gd name="T43" fmla="*/ 76 h 303"/>
              <a:gd name="T44" fmla="*/ 88 w 303"/>
              <a:gd name="T45" fmla="*/ 50 h 303"/>
              <a:gd name="T46" fmla="*/ 203 w 303"/>
              <a:gd name="T47" fmla="*/ 106 h 303"/>
              <a:gd name="T48" fmla="*/ 151 w 303"/>
              <a:gd name="T49" fmla="*/ 132 h 303"/>
              <a:gd name="T50" fmla="*/ 38 w 303"/>
              <a:gd name="T51" fmla="*/ 76 h 303"/>
              <a:gd name="T52" fmla="*/ 284 w 303"/>
              <a:gd name="T53" fmla="*/ 104 h 303"/>
              <a:gd name="T54" fmla="*/ 284 w 303"/>
              <a:gd name="T55" fmla="*/ 218 h 303"/>
              <a:gd name="T56" fmla="*/ 161 w 303"/>
              <a:gd name="T57" fmla="*/ 279 h 303"/>
              <a:gd name="T58" fmla="*/ 161 w 303"/>
              <a:gd name="T59" fmla="*/ 147 h 303"/>
              <a:gd name="T60" fmla="*/ 284 w 303"/>
              <a:gd name="T61" fmla="*/ 85 h 303"/>
              <a:gd name="T62" fmla="*/ 284 w 303"/>
              <a:gd name="T6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3" h="303">
                <a:moveTo>
                  <a:pt x="151" y="0"/>
                </a:move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1" y="303"/>
                </a:lnTo>
                <a:lnTo>
                  <a:pt x="303" y="227"/>
                </a:lnTo>
                <a:lnTo>
                  <a:pt x="303" y="76"/>
                </a:lnTo>
                <a:lnTo>
                  <a:pt x="151" y="0"/>
                </a:lnTo>
                <a:close/>
                <a:moveTo>
                  <a:pt x="151" y="19"/>
                </a:moveTo>
                <a:lnTo>
                  <a:pt x="265" y="76"/>
                </a:lnTo>
                <a:lnTo>
                  <a:pt x="220" y="97"/>
                </a:lnTo>
                <a:lnTo>
                  <a:pt x="107" y="40"/>
                </a:lnTo>
                <a:lnTo>
                  <a:pt x="151" y="19"/>
                </a:lnTo>
                <a:close/>
                <a:moveTo>
                  <a:pt x="142" y="279"/>
                </a:moveTo>
                <a:lnTo>
                  <a:pt x="19" y="218"/>
                </a:lnTo>
                <a:lnTo>
                  <a:pt x="19" y="95"/>
                </a:lnTo>
                <a:lnTo>
                  <a:pt x="24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close/>
                <a:moveTo>
                  <a:pt x="38" y="76"/>
                </a:moveTo>
                <a:lnTo>
                  <a:pt x="88" y="50"/>
                </a:lnTo>
                <a:lnTo>
                  <a:pt x="203" y="106"/>
                </a:lnTo>
                <a:lnTo>
                  <a:pt x="151" y="132"/>
                </a:lnTo>
                <a:lnTo>
                  <a:pt x="38" y="76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Freeform 39"/>
          <p:cNvSpPr>
            <a:spLocks noEditPoints="1"/>
          </p:cNvSpPr>
          <p:nvPr/>
        </p:nvSpPr>
        <p:spPr bwMode="auto">
          <a:xfrm>
            <a:off x="5948165" y="2367520"/>
            <a:ext cx="290138" cy="357364"/>
          </a:xfrm>
          <a:custGeom>
            <a:avLst/>
            <a:gdLst>
              <a:gd name="T0" fmla="*/ 52 w 104"/>
              <a:gd name="T1" fmla="*/ 72 h 128"/>
              <a:gd name="T2" fmla="*/ 36 w 104"/>
              <a:gd name="T3" fmla="*/ 88 h 128"/>
              <a:gd name="T4" fmla="*/ 52 w 104"/>
              <a:gd name="T5" fmla="*/ 104 h 128"/>
              <a:gd name="T6" fmla="*/ 68 w 104"/>
              <a:gd name="T7" fmla="*/ 88 h 128"/>
              <a:gd name="T8" fmla="*/ 52 w 104"/>
              <a:gd name="T9" fmla="*/ 72 h 128"/>
              <a:gd name="T10" fmla="*/ 52 w 104"/>
              <a:gd name="T11" fmla="*/ 96 h 128"/>
              <a:gd name="T12" fmla="*/ 44 w 104"/>
              <a:gd name="T13" fmla="*/ 88 h 128"/>
              <a:gd name="T14" fmla="*/ 52 w 104"/>
              <a:gd name="T15" fmla="*/ 80 h 128"/>
              <a:gd name="T16" fmla="*/ 60 w 104"/>
              <a:gd name="T17" fmla="*/ 88 h 128"/>
              <a:gd name="T18" fmla="*/ 52 w 104"/>
              <a:gd name="T19" fmla="*/ 96 h 128"/>
              <a:gd name="T20" fmla="*/ 92 w 104"/>
              <a:gd name="T21" fmla="*/ 48 h 128"/>
              <a:gd name="T22" fmla="*/ 24 w 104"/>
              <a:gd name="T23" fmla="*/ 48 h 128"/>
              <a:gd name="T24" fmla="*/ 24 w 104"/>
              <a:gd name="T25" fmla="*/ 36 h 128"/>
              <a:gd name="T26" fmla="*/ 52 w 104"/>
              <a:gd name="T27" fmla="*/ 8 h 128"/>
              <a:gd name="T28" fmla="*/ 80 w 104"/>
              <a:gd name="T29" fmla="*/ 32 h 128"/>
              <a:gd name="T30" fmla="*/ 88 w 104"/>
              <a:gd name="T31" fmla="*/ 32 h 128"/>
              <a:gd name="T32" fmla="*/ 52 w 104"/>
              <a:gd name="T33" fmla="*/ 0 h 128"/>
              <a:gd name="T34" fmla="*/ 16 w 104"/>
              <a:gd name="T35" fmla="*/ 36 h 128"/>
              <a:gd name="T36" fmla="*/ 16 w 104"/>
              <a:gd name="T37" fmla="*/ 48 h 128"/>
              <a:gd name="T38" fmla="*/ 12 w 104"/>
              <a:gd name="T39" fmla="*/ 48 h 128"/>
              <a:gd name="T40" fmla="*/ 0 w 104"/>
              <a:gd name="T41" fmla="*/ 60 h 128"/>
              <a:gd name="T42" fmla="*/ 0 w 104"/>
              <a:gd name="T43" fmla="*/ 116 h 128"/>
              <a:gd name="T44" fmla="*/ 12 w 104"/>
              <a:gd name="T45" fmla="*/ 128 h 128"/>
              <a:gd name="T46" fmla="*/ 92 w 104"/>
              <a:gd name="T47" fmla="*/ 128 h 128"/>
              <a:gd name="T48" fmla="*/ 104 w 104"/>
              <a:gd name="T49" fmla="*/ 116 h 128"/>
              <a:gd name="T50" fmla="*/ 104 w 104"/>
              <a:gd name="T51" fmla="*/ 60 h 128"/>
              <a:gd name="T52" fmla="*/ 92 w 104"/>
              <a:gd name="T53" fmla="*/ 48 h 128"/>
              <a:gd name="T54" fmla="*/ 96 w 104"/>
              <a:gd name="T55" fmla="*/ 112 h 128"/>
              <a:gd name="T56" fmla="*/ 88 w 104"/>
              <a:gd name="T57" fmla="*/ 120 h 128"/>
              <a:gd name="T58" fmla="*/ 16 w 104"/>
              <a:gd name="T59" fmla="*/ 120 h 128"/>
              <a:gd name="T60" fmla="*/ 8 w 104"/>
              <a:gd name="T61" fmla="*/ 112 h 128"/>
              <a:gd name="T62" fmla="*/ 8 w 104"/>
              <a:gd name="T63" fmla="*/ 64 h 128"/>
              <a:gd name="T64" fmla="*/ 16 w 104"/>
              <a:gd name="T65" fmla="*/ 56 h 128"/>
              <a:gd name="T66" fmla="*/ 88 w 104"/>
              <a:gd name="T67" fmla="*/ 56 h 128"/>
              <a:gd name="T68" fmla="*/ 96 w 104"/>
              <a:gd name="T69" fmla="*/ 64 h 128"/>
              <a:gd name="T70" fmla="*/ 96 w 104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52" y="72"/>
                </a:moveTo>
                <a:cubicBezTo>
                  <a:pt x="43" y="72"/>
                  <a:pt x="36" y="79"/>
                  <a:pt x="36" y="88"/>
                </a:cubicBezTo>
                <a:cubicBezTo>
                  <a:pt x="36" y="97"/>
                  <a:pt x="43" y="104"/>
                  <a:pt x="52" y="104"/>
                </a:cubicBezTo>
                <a:cubicBezTo>
                  <a:pt x="61" y="104"/>
                  <a:pt x="68" y="97"/>
                  <a:pt x="68" y="88"/>
                </a:cubicBezTo>
                <a:cubicBezTo>
                  <a:pt x="68" y="79"/>
                  <a:pt x="61" y="72"/>
                  <a:pt x="52" y="72"/>
                </a:cubicBezTo>
                <a:close/>
                <a:moveTo>
                  <a:pt x="52" y="96"/>
                </a:moveTo>
                <a:cubicBezTo>
                  <a:pt x="47" y="96"/>
                  <a:pt x="44" y="92"/>
                  <a:pt x="44" y="88"/>
                </a:cubicBezTo>
                <a:cubicBezTo>
                  <a:pt x="44" y="83"/>
                  <a:pt x="47" y="80"/>
                  <a:pt x="52" y="80"/>
                </a:cubicBezTo>
                <a:cubicBezTo>
                  <a:pt x="56" y="80"/>
                  <a:pt x="60" y="83"/>
                  <a:pt x="60" y="88"/>
                </a:cubicBezTo>
                <a:cubicBezTo>
                  <a:pt x="60" y="92"/>
                  <a:pt x="56" y="96"/>
                  <a:pt x="52" y="96"/>
                </a:cubicBezTo>
                <a:close/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0" name="Freeform 64"/>
          <p:cNvSpPr>
            <a:spLocks noEditPoints="1"/>
          </p:cNvSpPr>
          <p:nvPr/>
        </p:nvSpPr>
        <p:spPr bwMode="auto">
          <a:xfrm>
            <a:off x="4912550" y="3404113"/>
            <a:ext cx="357366" cy="357366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116 w 128"/>
              <a:gd name="T11" fmla="*/ 128 h 128"/>
              <a:gd name="T12" fmla="*/ 128 w 128"/>
              <a:gd name="T13" fmla="*/ 116 h 128"/>
              <a:gd name="T14" fmla="*/ 128 w 128"/>
              <a:gd name="T15" fmla="*/ 12 h 128"/>
              <a:gd name="T16" fmla="*/ 116 w 128"/>
              <a:gd name="T17" fmla="*/ 0 h 128"/>
              <a:gd name="T18" fmla="*/ 24 w 128"/>
              <a:gd name="T19" fmla="*/ 8 h 128"/>
              <a:gd name="T20" fmla="*/ 76 w 128"/>
              <a:gd name="T21" fmla="*/ 8 h 128"/>
              <a:gd name="T22" fmla="*/ 76 w 128"/>
              <a:gd name="T23" fmla="*/ 40 h 128"/>
              <a:gd name="T24" fmla="*/ 88 w 128"/>
              <a:gd name="T25" fmla="*/ 32 h 128"/>
              <a:gd name="T26" fmla="*/ 100 w 128"/>
              <a:gd name="T27" fmla="*/ 40 h 128"/>
              <a:gd name="T28" fmla="*/ 100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6 h 128"/>
              <a:gd name="T36" fmla="*/ 24 w 128"/>
              <a:gd name="T37" fmla="*/ 76 h 128"/>
              <a:gd name="T38" fmla="*/ 24 w 128"/>
              <a:gd name="T39" fmla="*/ 8 h 128"/>
              <a:gd name="T40" fmla="*/ 8 w 128"/>
              <a:gd name="T41" fmla="*/ 16 h 128"/>
              <a:gd name="T42" fmla="*/ 16 w 128"/>
              <a:gd name="T43" fmla="*/ 8 h 128"/>
              <a:gd name="T44" fmla="*/ 16 w 128"/>
              <a:gd name="T45" fmla="*/ 76 h 128"/>
              <a:gd name="T46" fmla="*/ 8 w 128"/>
              <a:gd name="T47" fmla="*/ 77 h 128"/>
              <a:gd name="T48" fmla="*/ 8 w 128"/>
              <a:gd name="T49" fmla="*/ 16 h 128"/>
              <a:gd name="T50" fmla="*/ 120 w 128"/>
              <a:gd name="T51" fmla="*/ 9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92 h 128"/>
              <a:gd name="T62" fmla="*/ 16 w 128"/>
              <a:gd name="T63" fmla="*/ 84 h 128"/>
              <a:gd name="T64" fmla="*/ 120 w 128"/>
              <a:gd name="T65" fmla="*/ 84 h 128"/>
              <a:gd name="T66" fmla="*/ 120 w 128"/>
              <a:gd name="T67" fmla="*/ 92 h 128"/>
              <a:gd name="T68" fmla="*/ 108 w 128"/>
              <a:gd name="T69" fmla="*/ 104 h 128"/>
              <a:gd name="T70" fmla="*/ 20 w 128"/>
              <a:gd name="T71" fmla="*/ 104 h 128"/>
              <a:gd name="T72" fmla="*/ 16 w 128"/>
              <a:gd name="T73" fmla="*/ 108 h 128"/>
              <a:gd name="T74" fmla="*/ 20 w 128"/>
              <a:gd name="T75" fmla="*/ 112 h 128"/>
              <a:gd name="T76" fmla="*/ 108 w 128"/>
              <a:gd name="T77" fmla="*/ 112 h 128"/>
              <a:gd name="T78" fmla="*/ 112 w 128"/>
              <a:gd name="T79" fmla="*/ 108 h 128"/>
              <a:gd name="T80" fmla="*/ 108 w 128"/>
              <a:gd name="T81" fmla="*/ 104 h 128"/>
              <a:gd name="T82" fmla="*/ 108 w 128"/>
              <a:gd name="T83" fmla="*/ 92 h 128"/>
              <a:gd name="T84" fmla="*/ 20 w 128"/>
              <a:gd name="T85" fmla="*/ 92 h 128"/>
              <a:gd name="T86" fmla="*/ 16 w 128"/>
              <a:gd name="T87" fmla="*/ 96 h 128"/>
              <a:gd name="T88" fmla="*/ 20 w 128"/>
              <a:gd name="T89" fmla="*/ 100 h 128"/>
              <a:gd name="T90" fmla="*/ 108 w 128"/>
              <a:gd name="T91" fmla="*/ 100 h 128"/>
              <a:gd name="T92" fmla="*/ 112 w 128"/>
              <a:gd name="T93" fmla="*/ 96 h 128"/>
              <a:gd name="T94" fmla="*/ 108 w 128"/>
              <a:gd name="T9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88" y="32"/>
                  <a:pt x="88" y="32"/>
                  <a:pt x="88" y="32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8"/>
                  <a:pt x="100" y="8"/>
                  <a:pt x="10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"/>
                </a:ln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3" y="76"/>
                  <a:pt x="10" y="76"/>
                  <a:pt x="8" y="77"/>
                </a:cubicBezTo>
                <a:lnTo>
                  <a:pt x="8" y="16"/>
                </a:lnTo>
                <a:close/>
                <a:moveTo>
                  <a:pt x="120" y="9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88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8"/>
                  <a:pt x="120" y="92"/>
                </a:cubicBezTo>
                <a:close/>
                <a:moveTo>
                  <a:pt x="108" y="104"/>
                </a:moveTo>
                <a:cubicBezTo>
                  <a:pt x="20" y="104"/>
                  <a:pt x="20" y="104"/>
                  <a:pt x="20" y="104"/>
                </a:cubicBezTo>
                <a:cubicBezTo>
                  <a:pt x="18" y="104"/>
                  <a:pt x="16" y="106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20" y="92"/>
                  <a:pt x="20" y="92"/>
                  <a:pt x="20" y="92"/>
                </a:cubicBezTo>
                <a:cubicBezTo>
                  <a:pt x="18" y="92"/>
                  <a:pt x="16" y="94"/>
                  <a:pt x="16" y="96"/>
                </a:cubicBezTo>
                <a:cubicBezTo>
                  <a:pt x="16" y="98"/>
                  <a:pt x="18" y="100"/>
                  <a:pt x="2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1" name="TextBox 38"/>
          <p:cNvSpPr txBox="1"/>
          <p:nvPr/>
        </p:nvSpPr>
        <p:spPr>
          <a:xfrm>
            <a:off x="5552059" y="2805355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2" name="TextBox 38"/>
          <p:cNvSpPr txBox="1"/>
          <p:nvPr/>
        </p:nvSpPr>
        <p:spPr>
          <a:xfrm>
            <a:off x="4550058" y="3811986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4" name="TextBox 38"/>
          <p:cNvSpPr txBox="1"/>
          <p:nvPr/>
        </p:nvSpPr>
        <p:spPr>
          <a:xfrm>
            <a:off x="6552211" y="3811986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7" name="TextBox 38"/>
          <p:cNvSpPr txBox="1"/>
          <p:nvPr/>
        </p:nvSpPr>
        <p:spPr>
          <a:xfrm>
            <a:off x="5475115" y="4801113"/>
            <a:ext cx="1082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14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+mj-lt"/>
              </a:defRPr>
            </a:lvl1pPr>
          </a:lstStyle>
          <a:p>
            <a:r>
              <a:rPr lang="zh-CN" altLang="en-US" b="1" dirty="0">
                <a:solidFill>
                  <a:schemeClr val="bg1"/>
                </a:solidFill>
              </a:rPr>
              <a:t>填写小标题</a:t>
            </a:r>
          </a:p>
        </p:txBody>
      </p:sp>
      <p:sp>
        <p:nvSpPr>
          <p:cNvPr id="28" name="TextBox 37"/>
          <p:cNvSpPr txBox="1"/>
          <p:nvPr/>
        </p:nvSpPr>
        <p:spPr>
          <a:xfrm>
            <a:off x="1485900" y="1826118"/>
            <a:ext cx="3136159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spcAft>
                <a:spcPts val="800"/>
              </a:spcAft>
              <a:defRPr sz="1000">
                <a:solidFill>
                  <a:srgbClr val="F4DEBD"/>
                </a:solidFill>
                <a:latin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TextBox 37"/>
          <p:cNvSpPr txBox="1"/>
          <p:nvPr/>
        </p:nvSpPr>
        <p:spPr>
          <a:xfrm>
            <a:off x="7757735" y="1826118"/>
            <a:ext cx="3136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Box 37"/>
          <p:cNvSpPr txBox="1"/>
          <p:nvPr/>
        </p:nvSpPr>
        <p:spPr>
          <a:xfrm>
            <a:off x="1485900" y="4705631"/>
            <a:ext cx="3136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TextBox 37"/>
          <p:cNvSpPr txBox="1"/>
          <p:nvPr/>
        </p:nvSpPr>
        <p:spPr>
          <a:xfrm>
            <a:off x="7757735" y="4705631"/>
            <a:ext cx="31361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您的内容打在这里，或者通过复制您的文本后，在此框中选择粘贴，并选择只保留文字。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1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6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6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3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7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7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5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0" presetID="21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4)">
                                          <p:cBhvr>
                                            <p:cTn id="6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8" grpId="0" animBg="1"/>
          <p:bldP spid="9" grpId="0" animBg="1"/>
          <p:bldP spid="10" grpId="0" animBg="1"/>
          <p:bldP spid="11" grpId="0" animBg="1"/>
          <p:bldP spid="17" grpId="0" animBg="1"/>
          <p:bldP spid="18" grpId="0" animBg="1"/>
          <p:bldP spid="19" grpId="0" animBg="1"/>
          <p:bldP spid="20" grpId="0" animBg="1"/>
          <p:bldP spid="21" grpId="0"/>
          <p:bldP spid="22" grpId="0"/>
          <p:bldP spid="24" grpId="0"/>
          <p:bldP spid="27" grpId="0"/>
          <p:bldP spid="28" grpId="0"/>
          <p:bldP spid="29" grpId="0"/>
          <p:bldP spid="30" grpId="0"/>
          <p:bldP spid="31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2" name="同侧圆角矩形 1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0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 smtClean="0">
                  <a:solidFill>
                    <a:srgbClr val="1EF6DF"/>
                  </a:solidFill>
                  <a:latin typeface="+mj-ea"/>
                  <a:ea typeface="+mj-ea"/>
                </a:rPr>
                <a:t>工</a:t>
              </a:r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作概述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30998" y="3561774"/>
              <a:ext cx="295786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GENERAL </a:t>
              </a:r>
              <a:r>
                <a:rPr lang="en-US" altLang="zh-CN" sz="3200" dirty="0" smtClean="0">
                  <a:solidFill>
                    <a:schemeClr val="bg1"/>
                  </a:solidFill>
                </a:rPr>
                <a:t>VIEW</a:t>
              </a:r>
              <a:endParaRPr lang="en-US" altLang="zh-CN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4" grpId="0" animBg="1"/>
      <p:bldP spid="5" grpId="0" animBg="1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市场板块扩张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1526247" y="1704976"/>
            <a:ext cx="4728888" cy="3977828"/>
            <a:chOff x="1221447" y="1847851"/>
            <a:chExt cx="4728888" cy="3977828"/>
          </a:xfrm>
          <a:noFill/>
        </p:grpSpPr>
        <p:sp>
          <p:nvSpPr>
            <p:cNvPr id="9" name="Freeform 67"/>
            <p:cNvSpPr/>
            <p:nvPr/>
          </p:nvSpPr>
          <p:spPr bwMode="gray">
            <a:xfrm>
              <a:off x="1221447" y="2425686"/>
              <a:ext cx="1890291" cy="1436368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9"/>
            <p:cNvSpPr/>
            <p:nvPr/>
          </p:nvSpPr>
          <p:spPr bwMode="gray">
            <a:xfrm>
              <a:off x="1449041" y="3787453"/>
              <a:ext cx="1830863" cy="987503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1"/>
            <p:cNvSpPr/>
            <p:nvPr/>
          </p:nvSpPr>
          <p:spPr bwMode="gray">
            <a:xfrm>
              <a:off x="3111738" y="4645987"/>
              <a:ext cx="854740" cy="877499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73"/>
            <p:cNvSpPr/>
            <p:nvPr/>
          </p:nvSpPr>
          <p:spPr bwMode="gray">
            <a:xfrm>
              <a:off x="3794518" y="4920363"/>
              <a:ext cx="753587" cy="546224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75"/>
            <p:cNvSpPr/>
            <p:nvPr/>
          </p:nvSpPr>
          <p:spPr bwMode="gray">
            <a:xfrm>
              <a:off x="4250969" y="5608201"/>
              <a:ext cx="246560" cy="217478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77"/>
            <p:cNvSpPr/>
            <p:nvPr/>
          </p:nvSpPr>
          <p:spPr bwMode="gray">
            <a:xfrm>
              <a:off x="4342007" y="4983583"/>
              <a:ext cx="713126" cy="606916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79"/>
            <p:cNvSpPr/>
            <p:nvPr/>
          </p:nvSpPr>
          <p:spPr bwMode="gray">
            <a:xfrm>
              <a:off x="4908462" y="4616905"/>
              <a:ext cx="395760" cy="522201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81"/>
            <p:cNvSpPr/>
            <p:nvPr/>
          </p:nvSpPr>
          <p:spPr bwMode="gray">
            <a:xfrm>
              <a:off x="5047547" y="4294481"/>
              <a:ext cx="357828" cy="402082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83"/>
            <p:cNvSpPr/>
            <p:nvPr/>
          </p:nvSpPr>
          <p:spPr bwMode="gray">
            <a:xfrm>
              <a:off x="4890760" y="3891135"/>
              <a:ext cx="484269" cy="429899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85"/>
            <p:cNvSpPr/>
            <p:nvPr/>
          </p:nvSpPr>
          <p:spPr bwMode="gray">
            <a:xfrm>
              <a:off x="5176516" y="4207237"/>
              <a:ext cx="73336" cy="97360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87"/>
            <p:cNvSpPr/>
            <p:nvPr/>
          </p:nvSpPr>
          <p:spPr bwMode="gray">
            <a:xfrm>
              <a:off x="5007086" y="4070681"/>
              <a:ext cx="46784" cy="40461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89"/>
            <p:cNvSpPr/>
            <p:nvPr/>
          </p:nvSpPr>
          <p:spPr bwMode="gray">
            <a:xfrm>
              <a:off x="5075364" y="4092176"/>
              <a:ext cx="46784" cy="65749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91"/>
            <p:cNvSpPr/>
            <p:nvPr/>
          </p:nvSpPr>
          <p:spPr bwMode="gray">
            <a:xfrm>
              <a:off x="4674547" y="3577561"/>
              <a:ext cx="623354" cy="418519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93"/>
            <p:cNvSpPr/>
            <p:nvPr/>
          </p:nvSpPr>
          <p:spPr bwMode="gray">
            <a:xfrm>
              <a:off x="4511438" y="3110995"/>
              <a:ext cx="505763" cy="733357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95"/>
            <p:cNvSpPr/>
            <p:nvPr/>
          </p:nvSpPr>
          <p:spPr bwMode="gray">
            <a:xfrm>
              <a:off x="4660638" y="3296863"/>
              <a:ext cx="152994" cy="177017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97"/>
            <p:cNvSpPr/>
            <p:nvPr/>
          </p:nvSpPr>
          <p:spPr bwMode="gray">
            <a:xfrm>
              <a:off x="4770642" y="3404338"/>
              <a:ext cx="108739" cy="145407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99"/>
            <p:cNvSpPr/>
            <p:nvPr/>
          </p:nvSpPr>
          <p:spPr bwMode="gray">
            <a:xfrm>
              <a:off x="4917313" y="2935242"/>
              <a:ext cx="543696" cy="542431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101"/>
            <p:cNvSpPr/>
            <p:nvPr/>
          </p:nvSpPr>
          <p:spPr bwMode="gray">
            <a:xfrm>
              <a:off x="5037431" y="2630520"/>
              <a:ext cx="796577" cy="544960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3"/>
            <p:cNvSpPr/>
            <p:nvPr/>
          </p:nvSpPr>
          <p:spPr bwMode="gray">
            <a:xfrm>
              <a:off x="4861679" y="1847851"/>
              <a:ext cx="1088656" cy="983710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5"/>
            <p:cNvSpPr/>
            <p:nvPr/>
          </p:nvSpPr>
          <p:spPr bwMode="gray">
            <a:xfrm>
              <a:off x="3173693" y="1904750"/>
              <a:ext cx="2074894" cy="1862474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7"/>
            <p:cNvSpPr/>
            <p:nvPr/>
          </p:nvSpPr>
          <p:spPr bwMode="gray">
            <a:xfrm>
              <a:off x="2860120" y="3188124"/>
              <a:ext cx="1273260" cy="1100035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"/>
            <p:cNvSpPr/>
            <p:nvPr/>
          </p:nvSpPr>
          <p:spPr bwMode="gray">
            <a:xfrm>
              <a:off x="2452981" y="3539629"/>
              <a:ext cx="1183486" cy="84209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11"/>
            <p:cNvSpPr/>
            <p:nvPr/>
          </p:nvSpPr>
          <p:spPr bwMode="gray">
            <a:xfrm>
              <a:off x="3144612" y="4118728"/>
              <a:ext cx="1151876" cy="876235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13"/>
            <p:cNvSpPr/>
            <p:nvPr/>
          </p:nvSpPr>
          <p:spPr bwMode="gray">
            <a:xfrm>
              <a:off x="3706010" y="4637135"/>
              <a:ext cx="572777" cy="503234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15"/>
            <p:cNvSpPr/>
            <p:nvPr/>
          </p:nvSpPr>
          <p:spPr bwMode="gray">
            <a:xfrm>
              <a:off x="4223152" y="4517017"/>
              <a:ext cx="508292" cy="579099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17"/>
            <p:cNvSpPr/>
            <p:nvPr/>
          </p:nvSpPr>
          <p:spPr bwMode="gray">
            <a:xfrm>
              <a:off x="4655580" y="4458854"/>
              <a:ext cx="450129" cy="620825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119"/>
            <p:cNvSpPr/>
            <p:nvPr/>
          </p:nvSpPr>
          <p:spPr bwMode="gray">
            <a:xfrm>
              <a:off x="4707421" y="3944240"/>
              <a:ext cx="456452" cy="565191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121"/>
            <p:cNvSpPr/>
            <p:nvPr/>
          </p:nvSpPr>
          <p:spPr bwMode="gray">
            <a:xfrm>
              <a:off x="4147288" y="4183213"/>
              <a:ext cx="718184" cy="450129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23"/>
            <p:cNvSpPr/>
            <p:nvPr/>
          </p:nvSpPr>
          <p:spPr bwMode="gray">
            <a:xfrm>
              <a:off x="4281315" y="3829179"/>
              <a:ext cx="566455" cy="503234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25"/>
            <p:cNvSpPr/>
            <p:nvPr/>
          </p:nvSpPr>
          <p:spPr bwMode="gray">
            <a:xfrm>
              <a:off x="4266142" y="3379050"/>
              <a:ext cx="317367" cy="665079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27"/>
            <p:cNvSpPr/>
            <p:nvPr/>
          </p:nvSpPr>
          <p:spPr bwMode="gray">
            <a:xfrm>
              <a:off x="3770494" y="3510548"/>
              <a:ext cx="586685" cy="839567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28"/>
            <p:cNvSpPr/>
            <p:nvPr/>
          </p:nvSpPr>
          <p:spPr bwMode="gray">
            <a:xfrm>
              <a:off x="5352269" y="4881167"/>
              <a:ext cx="152994" cy="38564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12700">
              <a:solidFill>
                <a:schemeClr val="bg1">
                  <a:lumMod val="75000"/>
                </a:schemeClr>
              </a:solidFill>
              <a:prstDash val="solid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7" name="Freeform 78"/>
          <p:cNvSpPr/>
          <p:nvPr/>
        </p:nvSpPr>
        <p:spPr bwMode="gray">
          <a:xfrm>
            <a:off x="4646807" y="4840708"/>
            <a:ext cx="713126" cy="606916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Freeform 92"/>
          <p:cNvSpPr/>
          <p:nvPr/>
        </p:nvSpPr>
        <p:spPr bwMode="gray">
          <a:xfrm>
            <a:off x="4979347" y="3434686"/>
            <a:ext cx="623354" cy="418519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Freeform 100"/>
          <p:cNvSpPr/>
          <p:nvPr/>
        </p:nvSpPr>
        <p:spPr bwMode="gray">
          <a:xfrm>
            <a:off x="5222112" y="2792367"/>
            <a:ext cx="543696" cy="542431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Freeform 82"/>
          <p:cNvSpPr/>
          <p:nvPr/>
        </p:nvSpPr>
        <p:spPr bwMode="gray">
          <a:xfrm>
            <a:off x="5354974" y="4155397"/>
            <a:ext cx="357828" cy="402082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38"/>
          <p:cNvSpPr txBox="1"/>
          <p:nvPr/>
        </p:nvSpPr>
        <p:spPr>
          <a:xfrm>
            <a:off x="6993720" y="1886664"/>
            <a:ext cx="3653043" cy="465435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7090063" y="1554306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1EF6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  <p:sp>
        <p:nvSpPr>
          <p:cNvPr id="53" name="TextBox 38"/>
          <p:cNvSpPr txBox="1"/>
          <p:nvPr/>
        </p:nvSpPr>
        <p:spPr>
          <a:xfrm>
            <a:off x="6993720" y="2979734"/>
            <a:ext cx="3653043" cy="484928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4" name="圆角矩形 53"/>
          <p:cNvSpPr/>
          <p:nvPr/>
        </p:nvSpPr>
        <p:spPr>
          <a:xfrm>
            <a:off x="7090063" y="2647376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  <p:sp>
        <p:nvSpPr>
          <p:cNvPr id="55" name="TextBox 38"/>
          <p:cNvSpPr txBox="1"/>
          <p:nvPr/>
        </p:nvSpPr>
        <p:spPr>
          <a:xfrm>
            <a:off x="6993720" y="4072804"/>
            <a:ext cx="3653043" cy="484928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6" name="圆角矩形 55"/>
          <p:cNvSpPr/>
          <p:nvPr/>
        </p:nvSpPr>
        <p:spPr>
          <a:xfrm>
            <a:off x="7090063" y="3740446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  <p:sp>
        <p:nvSpPr>
          <p:cNvPr id="57" name="TextBox 38"/>
          <p:cNvSpPr txBox="1"/>
          <p:nvPr/>
        </p:nvSpPr>
        <p:spPr>
          <a:xfrm>
            <a:off x="6993720" y="5165873"/>
            <a:ext cx="3653043" cy="484928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8" name="圆角矩形 57"/>
          <p:cNvSpPr/>
          <p:nvPr/>
        </p:nvSpPr>
        <p:spPr>
          <a:xfrm>
            <a:off x="7090063" y="4833515"/>
            <a:ext cx="1459577" cy="236145"/>
          </a:xfrm>
          <a:prstGeom prst="roundRect">
            <a:avLst>
              <a:gd name="adj" fmla="val 50000"/>
            </a:avLst>
          </a:prstGeom>
          <a:solidFill>
            <a:srgbClr val="32AA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</a:rPr>
              <a:t>填写分公司名称</a:t>
            </a:r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 p14:presetBounceEnd="6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 p14:presetBounceEnd="6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3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 p14:presetBounceEnd="6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 p14:presetBounceEnd="6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2000">
                                          <p:cBhvr additive="base">
                                            <p:cTn id="4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2000">
                                          <p:cBhvr additive="base">
                                            <p:cTn id="46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0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47" grpId="0" animBg="1"/>
          <p:bldP spid="48" grpId="0" animBg="1"/>
          <p:bldP spid="49" grpId="0" animBg="1"/>
          <p:bldP spid="50" grpId="0" animBg="1"/>
          <p:bldP spid="51" grpId="0"/>
          <p:bldP spid="52" grpId="0" animBg="1"/>
          <p:bldP spid="53" grpId="0"/>
          <p:bldP spid="54" grpId="0" animBg="1"/>
          <p:bldP spid="55" grpId="0"/>
          <p:bldP spid="56" grpId="0" animBg="1"/>
          <p:bldP spid="57" grpId="0"/>
          <p:bldP spid="58" grpId="0" animBg="1"/>
        </p:bldLst>
      </p:timing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团队建设计划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190" y="4139141"/>
            <a:ext cx="1547162" cy="12583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028" y="4139141"/>
            <a:ext cx="1547162" cy="125835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66" y="4139141"/>
            <a:ext cx="1547162" cy="125835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66" y="2880784"/>
            <a:ext cx="1547162" cy="125835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704" y="2880784"/>
            <a:ext cx="1547162" cy="125835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704" y="4139141"/>
            <a:ext cx="1547162" cy="125835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028" y="2880784"/>
            <a:ext cx="1547162" cy="12583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190" y="2880784"/>
            <a:ext cx="1547162" cy="125835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190" y="1622425"/>
            <a:ext cx="1547162" cy="125835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028" y="1622425"/>
            <a:ext cx="1547162" cy="125835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866" y="1622425"/>
            <a:ext cx="1547162" cy="125835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704" y="1622425"/>
            <a:ext cx="1547162" cy="1258359"/>
          </a:xfrm>
          <a:prstGeom prst="rect">
            <a:avLst/>
          </a:prstGeom>
        </p:spPr>
      </p:pic>
      <p:sp>
        <p:nvSpPr>
          <p:cNvPr id="20" name="矩形标注 19"/>
          <p:cNvSpPr/>
          <p:nvPr/>
        </p:nvSpPr>
        <p:spPr>
          <a:xfrm>
            <a:off x="1295400" y="1622425"/>
            <a:ext cx="2705100" cy="3775075"/>
          </a:xfrm>
          <a:prstGeom prst="wedgeRectCallout">
            <a:avLst>
              <a:gd name="adj1" fmla="val 62547"/>
              <a:gd name="adj2" fmla="val 2752"/>
            </a:avLst>
          </a:prstGeom>
          <a:ln w="9525" cap="rnd">
            <a:solidFill>
              <a:srgbClr val="7B7B7B"/>
            </a:solidFill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0" tIns="0" rIns="0" bIns="0" rtlCol="0" anchor="ctr"/>
          <a:lstStyle/>
          <a:p>
            <a:pPr algn="ctr"/>
            <a:endParaRPr lang="zh-CN" altLang="en-US" sz="1600">
              <a:solidFill>
                <a:srgbClr val="FF6B42"/>
              </a:solidFill>
            </a:endParaRPr>
          </a:p>
        </p:txBody>
      </p:sp>
      <p:sp>
        <p:nvSpPr>
          <p:cNvPr id="21" name="TextBox 53"/>
          <p:cNvSpPr txBox="1"/>
          <p:nvPr/>
        </p:nvSpPr>
        <p:spPr>
          <a:xfrm>
            <a:off x="1527708" y="1924913"/>
            <a:ext cx="224048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的内容打在这里，或者通过复制您的文本后，在此框中选择粘贴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，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并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0" grpId="0" animBg="1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可直接填色图标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11367873" y="4455795"/>
            <a:ext cx="185215" cy="204818"/>
          </a:xfrm>
          <a:custGeom>
            <a:avLst/>
            <a:gdLst>
              <a:gd name="T0" fmla="*/ 90 w 116"/>
              <a:gd name="T1" fmla="*/ 0 h 128"/>
              <a:gd name="T2" fmla="*/ 65 w 116"/>
              <a:gd name="T3" fmla="*/ 20 h 128"/>
              <a:gd name="T4" fmla="*/ 4 w 116"/>
              <a:gd name="T5" fmla="*/ 20 h 128"/>
              <a:gd name="T6" fmla="*/ 1 w 116"/>
              <a:gd name="T7" fmla="*/ 23 h 128"/>
              <a:gd name="T8" fmla="*/ 2 w 116"/>
              <a:gd name="T9" fmla="*/ 27 h 128"/>
              <a:gd name="T10" fmla="*/ 44 w 116"/>
              <a:gd name="T11" fmla="*/ 78 h 128"/>
              <a:gd name="T12" fmla="*/ 44 w 116"/>
              <a:gd name="T13" fmla="*/ 120 h 128"/>
              <a:gd name="T14" fmla="*/ 32 w 116"/>
              <a:gd name="T15" fmla="*/ 120 h 128"/>
              <a:gd name="T16" fmla="*/ 28 w 116"/>
              <a:gd name="T17" fmla="*/ 124 h 128"/>
              <a:gd name="T18" fmla="*/ 32 w 116"/>
              <a:gd name="T19" fmla="*/ 128 h 128"/>
              <a:gd name="T20" fmla="*/ 48 w 116"/>
              <a:gd name="T21" fmla="*/ 128 h 128"/>
              <a:gd name="T22" fmla="*/ 48 w 116"/>
              <a:gd name="T23" fmla="*/ 128 h 128"/>
              <a:gd name="T24" fmla="*/ 48 w 116"/>
              <a:gd name="T25" fmla="*/ 128 h 128"/>
              <a:gd name="T26" fmla="*/ 64 w 116"/>
              <a:gd name="T27" fmla="*/ 128 h 128"/>
              <a:gd name="T28" fmla="*/ 68 w 116"/>
              <a:gd name="T29" fmla="*/ 124 h 128"/>
              <a:gd name="T30" fmla="*/ 64 w 116"/>
              <a:gd name="T31" fmla="*/ 120 h 128"/>
              <a:gd name="T32" fmla="*/ 52 w 116"/>
              <a:gd name="T33" fmla="*/ 120 h 128"/>
              <a:gd name="T34" fmla="*/ 52 w 116"/>
              <a:gd name="T35" fmla="*/ 78 h 128"/>
              <a:gd name="T36" fmla="*/ 77 w 116"/>
              <a:gd name="T37" fmla="*/ 49 h 128"/>
              <a:gd name="T38" fmla="*/ 90 w 116"/>
              <a:gd name="T39" fmla="*/ 52 h 128"/>
              <a:gd name="T40" fmla="*/ 116 w 116"/>
              <a:gd name="T41" fmla="*/ 26 h 128"/>
              <a:gd name="T42" fmla="*/ 90 w 116"/>
              <a:gd name="T43" fmla="*/ 0 h 128"/>
              <a:gd name="T44" fmla="*/ 48 w 116"/>
              <a:gd name="T45" fmla="*/ 71 h 128"/>
              <a:gd name="T46" fmla="*/ 14 w 116"/>
              <a:gd name="T47" fmla="*/ 28 h 128"/>
              <a:gd name="T48" fmla="*/ 83 w 116"/>
              <a:gd name="T49" fmla="*/ 28 h 128"/>
              <a:gd name="T50" fmla="*/ 48 w 116"/>
              <a:gd name="T51" fmla="*/ 71 h 128"/>
              <a:gd name="T52" fmla="*/ 90 w 116"/>
              <a:gd name="T53" fmla="*/ 44 h 128"/>
              <a:gd name="T54" fmla="*/ 82 w 116"/>
              <a:gd name="T55" fmla="*/ 42 h 128"/>
              <a:gd name="T56" fmla="*/ 95 w 116"/>
              <a:gd name="T57" fmla="*/ 27 h 128"/>
              <a:gd name="T58" fmla="*/ 96 w 116"/>
              <a:gd name="T59" fmla="*/ 23 h 128"/>
              <a:gd name="T60" fmla="*/ 92 w 116"/>
              <a:gd name="T61" fmla="*/ 20 h 128"/>
              <a:gd name="T62" fmla="*/ 73 w 116"/>
              <a:gd name="T63" fmla="*/ 20 h 128"/>
              <a:gd name="T64" fmla="*/ 90 w 116"/>
              <a:gd name="T65" fmla="*/ 8 h 128"/>
              <a:gd name="T66" fmla="*/ 108 w 116"/>
              <a:gd name="T67" fmla="*/ 26 h 128"/>
              <a:gd name="T68" fmla="*/ 90 w 116"/>
              <a:gd name="T69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6" h="128">
                <a:moveTo>
                  <a:pt x="90" y="0"/>
                </a:moveTo>
                <a:cubicBezTo>
                  <a:pt x="78" y="0"/>
                  <a:pt x="68" y="9"/>
                  <a:pt x="65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1" y="21"/>
                  <a:pt x="1" y="23"/>
                </a:cubicBezTo>
                <a:cubicBezTo>
                  <a:pt x="0" y="24"/>
                  <a:pt x="1" y="26"/>
                  <a:pt x="2" y="27"/>
                </a:cubicBezTo>
                <a:cubicBezTo>
                  <a:pt x="44" y="78"/>
                  <a:pt x="44" y="78"/>
                  <a:pt x="44" y="7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7"/>
                  <a:pt x="30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64" y="128"/>
                  <a:pt x="64" y="128"/>
                  <a:pt x="64" y="128"/>
                </a:cubicBezTo>
                <a:cubicBezTo>
                  <a:pt x="67" y="128"/>
                  <a:pt x="68" y="127"/>
                  <a:pt x="68" y="124"/>
                </a:cubicBezTo>
                <a:cubicBezTo>
                  <a:pt x="68" y="122"/>
                  <a:pt x="67" y="120"/>
                  <a:pt x="64" y="120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52" y="78"/>
                  <a:pt x="52" y="78"/>
                  <a:pt x="52" y="78"/>
                </a:cubicBezTo>
                <a:cubicBezTo>
                  <a:pt x="77" y="49"/>
                  <a:pt x="77" y="49"/>
                  <a:pt x="77" y="49"/>
                </a:cubicBezTo>
                <a:cubicBezTo>
                  <a:pt x="81" y="51"/>
                  <a:pt x="86" y="52"/>
                  <a:pt x="90" y="52"/>
                </a:cubicBezTo>
                <a:cubicBezTo>
                  <a:pt x="105" y="52"/>
                  <a:pt x="116" y="41"/>
                  <a:pt x="116" y="26"/>
                </a:cubicBezTo>
                <a:cubicBezTo>
                  <a:pt x="116" y="12"/>
                  <a:pt x="105" y="0"/>
                  <a:pt x="90" y="0"/>
                </a:cubicBezTo>
                <a:close/>
                <a:moveTo>
                  <a:pt x="48" y="71"/>
                </a:moveTo>
                <a:cubicBezTo>
                  <a:pt x="14" y="28"/>
                  <a:pt x="14" y="28"/>
                  <a:pt x="14" y="28"/>
                </a:cubicBezTo>
                <a:cubicBezTo>
                  <a:pt x="83" y="28"/>
                  <a:pt x="83" y="28"/>
                  <a:pt x="83" y="28"/>
                </a:cubicBezTo>
                <a:lnTo>
                  <a:pt x="48" y="71"/>
                </a:lnTo>
                <a:close/>
                <a:moveTo>
                  <a:pt x="90" y="44"/>
                </a:moveTo>
                <a:cubicBezTo>
                  <a:pt x="87" y="44"/>
                  <a:pt x="85" y="44"/>
                  <a:pt x="82" y="42"/>
                </a:cubicBezTo>
                <a:cubicBezTo>
                  <a:pt x="95" y="27"/>
                  <a:pt x="95" y="27"/>
                  <a:pt x="95" y="27"/>
                </a:cubicBezTo>
                <a:cubicBezTo>
                  <a:pt x="96" y="26"/>
                  <a:pt x="97" y="24"/>
                  <a:pt x="96" y="23"/>
                </a:cubicBezTo>
                <a:cubicBezTo>
                  <a:pt x="95" y="21"/>
                  <a:pt x="94" y="20"/>
                  <a:pt x="92" y="20"/>
                </a:cubicBezTo>
                <a:cubicBezTo>
                  <a:pt x="73" y="20"/>
                  <a:pt x="73" y="20"/>
                  <a:pt x="73" y="20"/>
                </a:cubicBezTo>
                <a:cubicBezTo>
                  <a:pt x="76" y="13"/>
                  <a:pt x="82" y="8"/>
                  <a:pt x="90" y="8"/>
                </a:cubicBezTo>
                <a:cubicBezTo>
                  <a:pt x="100" y="8"/>
                  <a:pt x="108" y="16"/>
                  <a:pt x="108" y="26"/>
                </a:cubicBezTo>
                <a:cubicBezTo>
                  <a:pt x="108" y="36"/>
                  <a:pt x="100" y="44"/>
                  <a:pt x="90" y="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Freeform 6"/>
          <p:cNvSpPr>
            <a:spLocks noEditPoints="1"/>
          </p:cNvSpPr>
          <p:nvPr/>
        </p:nvSpPr>
        <p:spPr bwMode="auto">
          <a:xfrm>
            <a:off x="10825071" y="4455795"/>
            <a:ext cx="140601" cy="204818"/>
          </a:xfrm>
          <a:custGeom>
            <a:avLst/>
            <a:gdLst>
              <a:gd name="T0" fmla="*/ 86 w 88"/>
              <a:gd name="T1" fmla="*/ 96 h 128"/>
              <a:gd name="T2" fmla="*/ 48 w 88"/>
              <a:gd name="T3" fmla="*/ 69 h 128"/>
              <a:gd name="T4" fmla="*/ 48 w 88"/>
              <a:gd name="T5" fmla="*/ 61 h 128"/>
              <a:gd name="T6" fmla="*/ 86 w 88"/>
              <a:gd name="T7" fmla="*/ 35 h 128"/>
              <a:gd name="T8" fmla="*/ 88 w 88"/>
              <a:gd name="T9" fmla="*/ 31 h 128"/>
              <a:gd name="T10" fmla="*/ 86 w 88"/>
              <a:gd name="T11" fmla="*/ 28 h 128"/>
              <a:gd name="T12" fmla="*/ 47 w 88"/>
              <a:gd name="T13" fmla="*/ 1 h 128"/>
              <a:gd name="T14" fmla="*/ 42 w 88"/>
              <a:gd name="T15" fmla="*/ 1 h 128"/>
              <a:gd name="T16" fmla="*/ 40 w 88"/>
              <a:gd name="T17" fmla="*/ 5 h 128"/>
              <a:gd name="T18" fmla="*/ 40 w 88"/>
              <a:gd name="T19" fmla="*/ 57 h 128"/>
              <a:gd name="T20" fmla="*/ 36 w 88"/>
              <a:gd name="T21" fmla="*/ 60 h 128"/>
              <a:gd name="T22" fmla="*/ 7 w 88"/>
              <a:gd name="T23" fmla="*/ 39 h 128"/>
              <a:gd name="T24" fmla="*/ 1 w 88"/>
              <a:gd name="T25" fmla="*/ 40 h 128"/>
              <a:gd name="T26" fmla="*/ 2 w 88"/>
              <a:gd name="T27" fmla="*/ 46 h 128"/>
              <a:gd name="T28" fmla="*/ 29 w 88"/>
              <a:gd name="T29" fmla="*/ 65 h 128"/>
              <a:gd name="T30" fmla="*/ 2 w 88"/>
              <a:gd name="T31" fmla="*/ 84 h 128"/>
              <a:gd name="T32" fmla="*/ 1 w 88"/>
              <a:gd name="T33" fmla="*/ 89 h 128"/>
              <a:gd name="T34" fmla="*/ 7 w 88"/>
              <a:gd name="T35" fmla="*/ 90 h 128"/>
              <a:gd name="T36" fmla="*/ 36 w 88"/>
              <a:gd name="T37" fmla="*/ 70 h 128"/>
              <a:gd name="T38" fmla="*/ 40 w 88"/>
              <a:gd name="T39" fmla="*/ 73 h 128"/>
              <a:gd name="T40" fmla="*/ 40 w 88"/>
              <a:gd name="T41" fmla="*/ 124 h 128"/>
              <a:gd name="T42" fmla="*/ 42 w 88"/>
              <a:gd name="T43" fmla="*/ 128 h 128"/>
              <a:gd name="T44" fmla="*/ 44 w 88"/>
              <a:gd name="T45" fmla="*/ 128 h 128"/>
              <a:gd name="T46" fmla="*/ 46 w 88"/>
              <a:gd name="T47" fmla="*/ 128 h 128"/>
              <a:gd name="T48" fmla="*/ 86 w 88"/>
              <a:gd name="T49" fmla="*/ 102 h 128"/>
              <a:gd name="T50" fmla="*/ 88 w 88"/>
              <a:gd name="T51" fmla="*/ 99 h 128"/>
              <a:gd name="T52" fmla="*/ 86 w 88"/>
              <a:gd name="T53" fmla="*/ 96 h 128"/>
              <a:gd name="T54" fmla="*/ 48 w 88"/>
              <a:gd name="T55" fmla="*/ 12 h 128"/>
              <a:gd name="T56" fmla="*/ 77 w 88"/>
              <a:gd name="T57" fmla="*/ 31 h 128"/>
              <a:gd name="T58" fmla="*/ 48 w 88"/>
              <a:gd name="T59" fmla="*/ 51 h 128"/>
              <a:gd name="T60" fmla="*/ 48 w 88"/>
              <a:gd name="T61" fmla="*/ 12 h 128"/>
              <a:gd name="T62" fmla="*/ 48 w 88"/>
              <a:gd name="T63" fmla="*/ 117 h 128"/>
              <a:gd name="T64" fmla="*/ 48 w 88"/>
              <a:gd name="T65" fmla="*/ 78 h 128"/>
              <a:gd name="T66" fmla="*/ 77 w 88"/>
              <a:gd name="T67" fmla="*/ 99 h 128"/>
              <a:gd name="T68" fmla="*/ 48 w 88"/>
              <a:gd name="T69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8" h="128">
                <a:moveTo>
                  <a:pt x="86" y="96"/>
                </a:moveTo>
                <a:cubicBezTo>
                  <a:pt x="48" y="69"/>
                  <a:pt x="48" y="69"/>
                  <a:pt x="48" y="69"/>
                </a:cubicBezTo>
                <a:cubicBezTo>
                  <a:pt x="48" y="61"/>
                  <a:pt x="48" y="61"/>
                  <a:pt x="48" y="61"/>
                </a:cubicBezTo>
                <a:cubicBezTo>
                  <a:pt x="86" y="35"/>
                  <a:pt x="86" y="35"/>
                  <a:pt x="86" y="35"/>
                </a:cubicBezTo>
                <a:cubicBezTo>
                  <a:pt x="87" y="34"/>
                  <a:pt x="88" y="33"/>
                  <a:pt x="88" y="31"/>
                </a:cubicBezTo>
                <a:cubicBezTo>
                  <a:pt x="88" y="30"/>
                  <a:pt x="87" y="29"/>
                  <a:pt x="86" y="28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4" y="0"/>
                  <a:pt x="42" y="1"/>
                </a:cubicBezTo>
                <a:cubicBezTo>
                  <a:pt x="41" y="2"/>
                  <a:pt x="40" y="3"/>
                  <a:pt x="40" y="5"/>
                </a:cubicBezTo>
                <a:cubicBezTo>
                  <a:pt x="40" y="57"/>
                  <a:pt x="40" y="57"/>
                  <a:pt x="40" y="57"/>
                </a:cubicBezTo>
                <a:cubicBezTo>
                  <a:pt x="36" y="60"/>
                  <a:pt x="36" y="60"/>
                  <a:pt x="36" y="60"/>
                </a:cubicBezTo>
                <a:cubicBezTo>
                  <a:pt x="7" y="39"/>
                  <a:pt x="7" y="39"/>
                  <a:pt x="7" y="39"/>
                </a:cubicBezTo>
                <a:cubicBezTo>
                  <a:pt x="5" y="38"/>
                  <a:pt x="3" y="38"/>
                  <a:pt x="1" y="40"/>
                </a:cubicBezTo>
                <a:cubicBezTo>
                  <a:pt x="0" y="42"/>
                  <a:pt x="0" y="45"/>
                  <a:pt x="2" y="46"/>
                </a:cubicBezTo>
                <a:cubicBezTo>
                  <a:pt x="29" y="65"/>
                  <a:pt x="29" y="65"/>
                  <a:pt x="29" y="65"/>
                </a:cubicBezTo>
                <a:cubicBezTo>
                  <a:pt x="2" y="84"/>
                  <a:pt x="2" y="84"/>
                  <a:pt x="2" y="84"/>
                </a:cubicBezTo>
                <a:cubicBezTo>
                  <a:pt x="0" y="85"/>
                  <a:pt x="0" y="87"/>
                  <a:pt x="1" y="89"/>
                </a:cubicBezTo>
                <a:cubicBezTo>
                  <a:pt x="3" y="91"/>
                  <a:pt x="5" y="91"/>
                  <a:pt x="7" y="90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3"/>
                  <a:pt x="40" y="73"/>
                  <a:pt x="40" y="73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1" y="127"/>
                  <a:pt x="42" y="128"/>
                </a:cubicBezTo>
                <a:cubicBezTo>
                  <a:pt x="43" y="128"/>
                  <a:pt x="44" y="128"/>
                  <a:pt x="44" y="128"/>
                </a:cubicBezTo>
                <a:cubicBezTo>
                  <a:pt x="45" y="128"/>
                  <a:pt x="46" y="128"/>
                  <a:pt x="46" y="128"/>
                </a:cubicBezTo>
                <a:cubicBezTo>
                  <a:pt x="86" y="102"/>
                  <a:pt x="86" y="102"/>
                  <a:pt x="86" y="102"/>
                </a:cubicBezTo>
                <a:cubicBezTo>
                  <a:pt x="87" y="102"/>
                  <a:pt x="88" y="100"/>
                  <a:pt x="88" y="99"/>
                </a:cubicBezTo>
                <a:cubicBezTo>
                  <a:pt x="88" y="98"/>
                  <a:pt x="87" y="96"/>
                  <a:pt x="86" y="96"/>
                </a:cubicBezTo>
                <a:close/>
                <a:moveTo>
                  <a:pt x="48" y="12"/>
                </a:moveTo>
                <a:cubicBezTo>
                  <a:pt x="77" y="31"/>
                  <a:pt x="77" y="31"/>
                  <a:pt x="77" y="31"/>
                </a:cubicBezTo>
                <a:cubicBezTo>
                  <a:pt x="48" y="51"/>
                  <a:pt x="48" y="51"/>
                  <a:pt x="48" y="51"/>
                </a:cubicBezTo>
                <a:lnTo>
                  <a:pt x="48" y="12"/>
                </a:lnTo>
                <a:close/>
                <a:moveTo>
                  <a:pt x="48" y="117"/>
                </a:moveTo>
                <a:cubicBezTo>
                  <a:pt x="48" y="78"/>
                  <a:pt x="48" y="78"/>
                  <a:pt x="48" y="78"/>
                </a:cubicBezTo>
                <a:cubicBezTo>
                  <a:pt x="77" y="99"/>
                  <a:pt x="77" y="99"/>
                  <a:pt x="77" y="99"/>
                </a:cubicBezTo>
                <a:lnTo>
                  <a:pt x="48" y="11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10224135" y="4455795"/>
            <a:ext cx="204818" cy="204818"/>
          </a:xfrm>
          <a:custGeom>
            <a:avLst/>
            <a:gdLst>
              <a:gd name="T0" fmla="*/ 108 w 128"/>
              <a:gd name="T1" fmla="*/ 68 h 128"/>
              <a:gd name="T2" fmla="*/ 104 w 128"/>
              <a:gd name="T3" fmla="*/ 72 h 128"/>
              <a:gd name="T4" fmla="*/ 104 w 128"/>
              <a:gd name="T5" fmla="*/ 75 h 128"/>
              <a:gd name="T6" fmla="*/ 104 w 128"/>
              <a:gd name="T7" fmla="*/ 112 h 128"/>
              <a:gd name="T8" fmla="*/ 96 w 128"/>
              <a:gd name="T9" fmla="*/ 120 h 128"/>
              <a:gd name="T10" fmla="*/ 16 w 128"/>
              <a:gd name="T11" fmla="*/ 120 h 128"/>
              <a:gd name="T12" fmla="*/ 8 w 128"/>
              <a:gd name="T13" fmla="*/ 112 h 128"/>
              <a:gd name="T14" fmla="*/ 8 w 128"/>
              <a:gd name="T15" fmla="*/ 32 h 128"/>
              <a:gd name="T16" fmla="*/ 16 w 128"/>
              <a:gd name="T17" fmla="*/ 24 h 128"/>
              <a:gd name="T18" fmla="*/ 49 w 128"/>
              <a:gd name="T19" fmla="*/ 24 h 128"/>
              <a:gd name="T20" fmla="*/ 52 w 128"/>
              <a:gd name="T21" fmla="*/ 24 h 128"/>
              <a:gd name="T22" fmla="*/ 56 w 128"/>
              <a:gd name="T23" fmla="*/ 20 h 128"/>
              <a:gd name="T24" fmla="*/ 52 w 128"/>
              <a:gd name="T25" fmla="*/ 16 h 128"/>
              <a:gd name="T26" fmla="*/ 12 w 128"/>
              <a:gd name="T27" fmla="*/ 16 h 128"/>
              <a:gd name="T28" fmla="*/ 0 w 128"/>
              <a:gd name="T29" fmla="*/ 28 h 128"/>
              <a:gd name="T30" fmla="*/ 0 w 128"/>
              <a:gd name="T31" fmla="*/ 116 h 128"/>
              <a:gd name="T32" fmla="*/ 12 w 128"/>
              <a:gd name="T33" fmla="*/ 128 h 128"/>
              <a:gd name="T34" fmla="*/ 100 w 128"/>
              <a:gd name="T35" fmla="*/ 128 h 128"/>
              <a:gd name="T36" fmla="*/ 112 w 128"/>
              <a:gd name="T37" fmla="*/ 116 h 128"/>
              <a:gd name="T38" fmla="*/ 112 w 128"/>
              <a:gd name="T39" fmla="*/ 72 h 128"/>
              <a:gd name="T40" fmla="*/ 108 w 128"/>
              <a:gd name="T41" fmla="*/ 68 h 128"/>
              <a:gd name="T42" fmla="*/ 124 w 128"/>
              <a:gd name="T43" fmla="*/ 0 h 128"/>
              <a:gd name="T44" fmla="*/ 84 w 128"/>
              <a:gd name="T45" fmla="*/ 0 h 128"/>
              <a:gd name="T46" fmla="*/ 80 w 128"/>
              <a:gd name="T47" fmla="*/ 4 h 128"/>
              <a:gd name="T48" fmla="*/ 84 w 128"/>
              <a:gd name="T49" fmla="*/ 8 h 128"/>
              <a:gd name="T50" fmla="*/ 114 w 128"/>
              <a:gd name="T51" fmla="*/ 8 h 128"/>
              <a:gd name="T52" fmla="*/ 61 w 128"/>
              <a:gd name="T53" fmla="*/ 61 h 128"/>
              <a:gd name="T54" fmla="*/ 61 w 128"/>
              <a:gd name="T55" fmla="*/ 67 h 128"/>
              <a:gd name="T56" fmla="*/ 67 w 128"/>
              <a:gd name="T57" fmla="*/ 67 h 128"/>
              <a:gd name="T58" fmla="*/ 120 w 128"/>
              <a:gd name="T59" fmla="*/ 14 h 128"/>
              <a:gd name="T60" fmla="*/ 120 w 128"/>
              <a:gd name="T61" fmla="*/ 40 h 128"/>
              <a:gd name="T62" fmla="*/ 124 w 128"/>
              <a:gd name="T63" fmla="*/ 44 h 128"/>
              <a:gd name="T64" fmla="*/ 128 w 128"/>
              <a:gd name="T65" fmla="*/ 40 h 128"/>
              <a:gd name="T66" fmla="*/ 128 w 128"/>
              <a:gd name="T67" fmla="*/ 4 h 128"/>
              <a:gd name="T68" fmla="*/ 124 w 128"/>
              <a:gd name="T6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28">
                <a:moveTo>
                  <a:pt x="108" y="68"/>
                </a:moveTo>
                <a:cubicBezTo>
                  <a:pt x="106" y="68"/>
                  <a:pt x="104" y="70"/>
                  <a:pt x="104" y="72"/>
                </a:cubicBezTo>
                <a:cubicBezTo>
                  <a:pt x="104" y="74"/>
                  <a:pt x="104" y="75"/>
                  <a:pt x="104" y="75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17"/>
                  <a:pt x="101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4"/>
                  <a:pt x="50" y="24"/>
                  <a:pt x="52" y="24"/>
                </a:cubicBezTo>
                <a:cubicBezTo>
                  <a:pt x="54" y="24"/>
                  <a:pt x="56" y="23"/>
                  <a:pt x="56" y="20"/>
                </a:cubicBezTo>
                <a:cubicBezTo>
                  <a:pt x="56" y="18"/>
                  <a:pt x="54" y="16"/>
                  <a:pt x="5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6" y="16"/>
                  <a:pt x="0" y="22"/>
                  <a:pt x="0" y="28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70"/>
                  <a:pt x="110" y="68"/>
                  <a:pt x="108" y="68"/>
                </a:cubicBezTo>
                <a:close/>
                <a:moveTo>
                  <a:pt x="124" y="0"/>
                </a:moveTo>
                <a:cubicBezTo>
                  <a:pt x="84" y="0"/>
                  <a:pt x="84" y="0"/>
                  <a:pt x="84" y="0"/>
                </a:cubicBezTo>
                <a:cubicBezTo>
                  <a:pt x="82" y="0"/>
                  <a:pt x="80" y="2"/>
                  <a:pt x="80" y="4"/>
                </a:cubicBezTo>
                <a:cubicBezTo>
                  <a:pt x="80" y="7"/>
                  <a:pt x="82" y="8"/>
                  <a:pt x="84" y="8"/>
                </a:cubicBezTo>
                <a:cubicBezTo>
                  <a:pt x="114" y="8"/>
                  <a:pt x="114" y="8"/>
                  <a:pt x="114" y="8"/>
                </a:cubicBezTo>
                <a:cubicBezTo>
                  <a:pt x="61" y="61"/>
                  <a:pt x="61" y="61"/>
                  <a:pt x="61" y="61"/>
                </a:cubicBezTo>
                <a:cubicBezTo>
                  <a:pt x="60" y="63"/>
                  <a:pt x="60" y="65"/>
                  <a:pt x="61" y="67"/>
                </a:cubicBezTo>
                <a:cubicBezTo>
                  <a:pt x="63" y="69"/>
                  <a:pt x="66" y="69"/>
                  <a:pt x="67" y="67"/>
                </a:cubicBezTo>
                <a:cubicBezTo>
                  <a:pt x="120" y="14"/>
                  <a:pt x="120" y="14"/>
                  <a:pt x="120" y="14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43"/>
                  <a:pt x="122" y="44"/>
                  <a:pt x="124" y="44"/>
                </a:cubicBezTo>
                <a:cubicBezTo>
                  <a:pt x="126" y="44"/>
                  <a:pt x="128" y="43"/>
                  <a:pt x="128" y="40"/>
                </a:cubicBezTo>
                <a:cubicBezTo>
                  <a:pt x="128" y="4"/>
                  <a:pt x="128" y="4"/>
                  <a:pt x="128" y="4"/>
                </a:cubicBezTo>
                <a:cubicBezTo>
                  <a:pt x="128" y="2"/>
                  <a:pt x="126" y="0"/>
                  <a:pt x="12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9655646" y="4455795"/>
            <a:ext cx="204142" cy="204818"/>
          </a:xfrm>
          <a:custGeom>
            <a:avLst/>
            <a:gdLst>
              <a:gd name="T0" fmla="*/ 0 w 128"/>
              <a:gd name="T1" fmla="*/ 12 h 128"/>
              <a:gd name="T2" fmla="*/ 20 w 128"/>
              <a:gd name="T3" fmla="*/ 32 h 128"/>
              <a:gd name="T4" fmla="*/ 20 w 128"/>
              <a:gd name="T5" fmla="*/ 0 h 128"/>
              <a:gd name="T6" fmla="*/ 12 w 128"/>
              <a:gd name="T7" fmla="*/ 24 h 128"/>
              <a:gd name="T8" fmla="*/ 12 w 128"/>
              <a:gd name="T9" fmla="*/ 8 h 128"/>
              <a:gd name="T10" fmla="*/ 24 w 128"/>
              <a:gd name="T11" fmla="*/ 20 h 128"/>
              <a:gd name="T12" fmla="*/ 48 w 128"/>
              <a:gd name="T13" fmla="*/ 12 h 128"/>
              <a:gd name="T14" fmla="*/ 68 w 128"/>
              <a:gd name="T15" fmla="*/ 32 h 128"/>
              <a:gd name="T16" fmla="*/ 68 w 128"/>
              <a:gd name="T17" fmla="*/ 0 h 128"/>
              <a:gd name="T18" fmla="*/ 60 w 128"/>
              <a:gd name="T19" fmla="*/ 24 h 128"/>
              <a:gd name="T20" fmla="*/ 60 w 128"/>
              <a:gd name="T21" fmla="*/ 8 h 128"/>
              <a:gd name="T22" fmla="*/ 72 w 128"/>
              <a:gd name="T23" fmla="*/ 20 h 128"/>
              <a:gd name="T24" fmla="*/ 96 w 128"/>
              <a:gd name="T25" fmla="*/ 12 h 128"/>
              <a:gd name="T26" fmla="*/ 116 w 128"/>
              <a:gd name="T27" fmla="*/ 32 h 128"/>
              <a:gd name="T28" fmla="*/ 116 w 128"/>
              <a:gd name="T29" fmla="*/ 0 h 128"/>
              <a:gd name="T30" fmla="*/ 108 w 128"/>
              <a:gd name="T31" fmla="*/ 24 h 128"/>
              <a:gd name="T32" fmla="*/ 108 w 128"/>
              <a:gd name="T33" fmla="*/ 8 h 128"/>
              <a:gd name="T34" fmla="*/ 120 w 128"/>
              <a:gd name="T35" fmla="*/ 20 h 128"/>
              <a:gd name="T36" fmla="*/ 96 w 128"/>
              <a:gd name="T37" fmla="*/ 60 h 128"/>
              <a:gd name="T38" fmla="*/ 116 w 128"/>
              <a:gd name="T39" fmla="*/ 80 h 128"/>
              <a:gd name="T40" fmla="*/ 116 w 128"/>
              <a:gd name="T41" fmla="*/ 48 h 128"/>
              <a:gd name="T42" fmla="*/ 108 w 128"/>
              <a:gd name="T43" fmla="*/ 72 h 128"/>
              <a:gd name="T44" fmla="*/ 108 w 128"/>
              <a:gd name="T45" fmla="*/ 56 h 128"/>
              <a:gd name="T46" fmla="*/ 120 w 128"/>
              <a:gd name="T47" fmla="*/ 68 h 128"/>
              <a:gd name="T48" fmla="*/ 48 w 128"/>
              <a:gd name="T49" fmla="*/ 60 h 128"/>
              <a:gd name="T50" fmla="*/ 68 w 128"/>
              <a:gd name="T51" fmla="*/ 80 h 128"/>
              <a:gd name="T52" fmla="*/ 68 w 128"/>
              <a:gd name="T53" fmla="*/ 48 h 128"/>
              <a:gd name="T54" fmla="*/ 60 w 128"/>
              <a:gd name="T55" fmla="*/ 72 h 128"/>
              <a:gd name="T56" fmla="*/ 60 w 128"/>
              <a:gd name="T57" fmla="*/ 56 h 128"/>
              <a:gd name="T58" fmla="*/ 72 w 128"/>
              <a:gd name="T59" fmla="*/ 68 h 128"/>
              <a:gd name="T60" fmla="*/ 0 w 128"/>
              <a:gd name="T61" fmla="*/ 60 h 128"/>
              <a:gd name="T62" fmla="*/ 20 w 128"/>
              <a:gd name="T63" fmla="*/ 80 h 128"/>
              <a:gd name="T64" fmla="*/ 20 w 128"/>
              <a:gd name="T65" fmla="*/ 48 h 128"/>
              <a:gd name="T66" fmla="*/ 12 w 128"/>
              <a:gd name="T67" fmla="*/ 72 h 128"/>
              <a:gd name="T68" fmla="*/ 12 w 128"/>
              <a:gd name="T69" fmla="*/ 56 h 128"/>
              <a:gd name="T70" fmla="*/ 24 w 128"/>
              <a:gd name="T71" fmla="*/ 68 h 128"/>
              <a:gd name="T72" fmla="*/ 0 w 128"/>
              <a:gd name="T73" fmla="*/ 108 h 128"/>
              <a:gd name="T74" fmla="*/ 20 w 128"/>
              <a:gd name="T75" fmla="*/ 128 h 128"/>
              <a:gd name="T76" fmla="*/ 20 w 128"/>
              <a:gd name="T77" fmla="*/ 96 h 128"/>
              <a:gd name="T78" fmla="*/ 12 w 128"/>
              <a:gd name="T79" fmla="*/ 120 h 128"/>
              <a:gd name="T80" fmla="*/ 12 w 128"/>
              <a:gd name="T81" fmla="*/ 104 h 128"/>
              <a:gd name="T82" fmla="*/ 24 w 128"/>
              <a:gd name="T83" fmla="*/ 116 h 128"/>
              <a:gd name="T84" fmla="*/ 48 w 128"/>
              <a:gd name="T85" fmla="*/ 108 h 128"/>
              <a:gd name="T86" fmla="*/ 68 w 128"/>
              <a:gd name="T87" fmla="*/ 128 h 128"/>
              <a:gd name="T88" fmla="*/ 68 w 128"/>
              <a:gd name="T89" fmla="*/ 96 h 128"/>
              <a:gd name="T90" fmla="*/ 60 w 128"/>
              <a:gd name="T91" fmla="*/ 120 h 128"/>
              <a:gd name="T92" fmla="*/ 60 w 128"/>
              <a:gd name="T93" fmla="*/ 104 h 128"/>
              <a:gd name="T94" fmla="*/ 72 w 128"/>
              <a:gd name="T95" fmla="*/ 116 h 128"/>
              <a:gd name="T96" fmla="*/ 96 w 128"/>
              <a:gd name="T97" fmla="*/ 108 h 128"/>
              <a:gd name="T98" fmla="*/ 116 w 128"/>
              <a:gd name="T99" fmla="*/ 128 h 128"/>
              <a:gd name="T100" fmla="*/ 116 w 128"/>
              <a:gd name="T101" fmla="*/ 96 h 128"/>
              <a:gd name="T102" fmla="*/ 108 w 128"/>
              <a:gd name="T103" fmla="*/ 120 h 128"/>
              <a:gd name="T104" fmla="*/ 108 w 128"/>
              <a:gd name="T105" fmla="*/ 104 h 128"/>
              <a:gd name="T106" fmla="*/ 120 w 128"/>
              <a:gd name="T107" fmla="*/ 1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7"/>
                  <a:pt x="6" y="32"/>
                  <a:pt x="12" y="32"/>
                </a:cubicBezTo>
                <a:cubicBezTo>
                  <a:pt x="20" y="32"/>
                  <a:pt x="20" y="32"/>
                  <a:pt x="20" y="32"/>
                </a:cubicBezTo>
                <a:cubicBezTo>
                  <a:pt x="27" y="32"/>
                  <a:pt x="32" y="27"/>
                  <a:pt x="32" y="20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6"/>
                  <a:pt x="27" y="0"/>
                  <a:pt x="20" y="0"/>
                </a:cubicBezTo>
                <a:close/>
                <a:moveTo>
                  <a:pt x="24" y="20"/>
                </a:moveTo>
                <a:cubicBezTo>
                  <a:pt x="24" y="23"/>
                  <a:pt x="22" y="24"/>
                  <a:pt x="20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0" y="24"/>
                  <a:pt x="8" y="23"/>
                  <a:pt x="8" y="20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0"/>
                  <a:pt x="10" y="8"/>
                  <a:pt x="12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2" y="8"/>
                  <a:pt x="24" y="10"/>
                  <a:pt x="24" y="12"/>
                </a:cubicBezTo>
                <a:lnTo>
                  <a:pt x="24" y="20"/>
                </a:lnTo>
                <a:close/>
                <a:moveTo>
                  <a:pt x="68" y="0"/>
                </a:moveTo>
                <a:cubicBezTo>
                  <a:pt x="60" y="0"/>
                  <a:pt x="60" y="0"/>
                  <a:pt x="60" y="0"/>
                </a:cubicBezTo>
                <a:cubicBezTo>
                  <a:pt x="54" y="0"/>
                  <a:pt x="48" y="6"/>
                  <a:pt x="48" y="12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27"/>
                  <a:pt x="54" y="32"/>
                  <a:pt x="60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75" y="32"/>
                  <a:pt x="80" y="27"/>
                  <a:pt x="80" y="20"/>
                </a:cubicBezTo>
                <a:cubicBezTo>
                  <a:pt x="80" y="12"/>
                  <a:pt x="80" y="12"/>
                  <a:pt x="80" y="12"/>
                </a:cubicBezTo>
                <a:cubicBezTo>
                  <a:pt x="80" y="6"/>
                  <a:pt x="75" y="0"/>
                  <a:pt x="68" y="0"/>
                </a:cubicBezTo>
                <a:close/>
                <a:moveTo>
                  <a:pt x="72" y="20"/>
                </a:moveTo>
                <a:cubicBezTo>
                  <a:pt x="72" y="23"/>
                  <a:pt x="70" y="24"/>
                  <a:pt x="68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4"/>
                  <a:pt x="56" y="23"/>
                  <a:pt x="56" y="20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10"/>
                  <a:pt x="58" y="8"/>
                  <a:pt x="60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lnTo>
                  <a:pt x="72" y="20"/>
                </a:lnTo>
                <a:close/>
                <a:moveTo>
                  <a:pt x="116" y="0"/>
                </a:moveTo>
                <a:cubicBezTo>
                  <a:pt x="108" y="0"/>
                  <a:pt x="108" y="0"/>
                  <a:pt x="108" y="0"/>
                </a:cubicBezTo>
                <a:cubicBezTo>
                  <a:pt x="102" y="0"/>
                  <a:pt x="96" y="6"/>
                  <a:pt x="96" y="12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7"/>
                  <a:pt x="102" y="32"/>
                  <a:pt x="108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23" y="32"/>
                  <a:pt x="128" y="27"/>
                  <a:pt x="128" y="2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20"/>
                </a:moveTo>
                <a:cubicBezTo>
                  <a:pt x="120" y="23"/>
                  <a:pt x="118" y="24"/>
                  <a:pt x="116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06" y="24"/>
                  <a:pt x="104" y="23"/>
                  <a:pt x="104" y="20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10"/>
                  <a:pt x="106" y="8"/>
                  <a:pt x="108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8" y="8"/>
                  <a:pt x="120" y="10"/>
                  <a:pt x="120" y="12"/>
                </a:cubicBezTo>
                <a:lnTo>
                  <a:pt x="120" y="20"/>
                </a:lnTo>
                <a:close/>
                <a:moveTo>
                  <a:pt x="116" y="48"/>
                </a:moveTo>
                <a:cubicBezTo>
                  <a:pt x="108" y="48"/>
                  <a:pt x="108" y="48"/>
                  <a:pt x="108" y="48"/>
                </a:cubicBezTo>
                <a:cubicBezTo>
                  <a:pt x="102" y="48"/>
                  <a:pt x="96" y="54"/>
                  <a:pt x="96" y="60"/>
                </a:cubicBezTo>
                <a:cubicBezTo>
                  <a:pt x="96" y="68"/>
                  <a:pt x="96" y="68"/>
                  <a:pt x="96" y="68"/>
                </a:cubicBezTo>
                <a:cubicBezTo>
                  <a:pt x="96" y="75"/>
                  <a:pt x="102" y="80"/>
                  <a:pt x="108" y="80"/>
                </a:cubicBezTo>
                <a:cubicBezTo>
                  <a:pt x="116" y="80"/>
                  <a:pt x="116" y="80"/>
                  <a:pt x="116" y="80"/>
                </a:cubicBezTo>
                <a:cubicBezTo>
                  <a:pt x="123" y="80"/>
                  <a:pt x="128" y="75"/>
                  <a:pt x="128" y="68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28" y="54"/>
                  <a:pt x="123" y="48"/>
                  <a:pt x="116" y="48"/>
                </a:cubicBezTo>
                <a:close/>
                <a:moveTo>
                  <a:pt x="120" y="68"/>
                </a:moveTo>
                <a:cubicBezTo>
                  <a:pt x="120" y="71"/>
                  <a:pt x="118" y="72"/>
                  <a:pt x="116" y="72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06" y="72"/>
                  <a:pt x="104" y="71"/>
                  <a:pt x="104" y="68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8"/>
                  <a:pt x="106" y="56"/>
                  <a:pt x="108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8" y="56"/>
                  <a:pt x="120" y="58"/>
                  <a:pt x="120" y="60"/>
                </a:cubicBezTo>
                <a:lnTo>
                  <a:pt x="120" y="68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4" y="48"/>
                  <a:pt x="48" y="54"/>
                  <a:pt x="48" y="60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75"/>
                  <a:pt x="54" y="80"/>
                  <a:pt x="60" y="80"/>
                </a:cubicBezTo>
                <a:cubicBezTo>
                  <a:pt x="68" y="80"/>
                  <a:pt x="68" y="80"/>
                  <a:pt x="68" y="80"/>
                </a:cubicBezTo>
                <a:cubicBezTo>
                  <a:pt x="75" y="80"/>
                  <a:pt x="80" y="75"/>
                  <a:pt x="80" y="68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4"/>
                  <a:pt x="75" y="48"/>
                  <a:pt x="68" y="48"/>
                </a:cubicBezTo>
                <a:close/>
                <a:moveTo>
                  <a:pt x="72" y="68"/>
                </a:moveTo>
                <a:cubicBezTo>
                  <a:pt x="72" y="71"/>
                  <a:pt x="70" y="72"/>
                  <a:pt x="68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58" y="72"/>
                  <a:pt x="56" y="71"/>
                  <a:pt x="56" y="68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8"/>
                  <a:pt x="58" y="56"/>
                  <a:pt x="60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0" y="56"/>
                  <a:pt x="72" y="58"/>
                  <a:pt x="72" y="60"/>
                </a:cubicBezTo>
                <a:lnTo>
                  <a:pt x="72" y="68"/>
                </a:lnTo>
                <a:close/>
                <a:moveTo>
                  <a:pt x="20" y="48"/>
                </a:moveTo>
                <a:cubicBezTo>
                  <a:pt x="12" y="48"/>
                  <a:pt x="12" y="48"/>
                  <a:pt x="12" y="48"/>
                </a:cubicBezTo>
                <a:cubicBezTo>
                  <a:pt x="6" y="48"/>
                  <a:pt x="0" y="54"/>
                  <a:pt x="0" y="6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0"/>
                  <a:pt x="12" y="80"/>
                </a:cubicBezTo>
                <a:cubicBezTo>
                  <a:pt x="20" y="80"/>
                  <a:pt x="20" y="80"/>
                  <a:pt x="20" y="80"/>
                </a:cubicBezTo>
                <a:cubicBezTo>
                  <a:pt x="27" y="80"/>
                  <a:pt x="32" y="75"/>
                  <a:pt x="32" y="68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54"/>
                  <a:pt x="27" y="48"/>
                  <a:pt x="20" y="48"/>
                </a:cubicBezTo>
                <a:close/>
                <a:moveTo>
                  <a:pt x="24" y="68"/>
                </a:moveTo>
                <a:cubicBezTo>
                  <a:pt x="24" y="71"/>
                  <a:pt x="22" y="72"/>
                  <a:pt x="2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0" y="72"/>
                  <a:pt x="8" y="71"/>
                  <a:pt x="8" y="68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8"/>
                  <a:pt x="10" y="56"/>
                  <a:pt x="12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22" y="56"/>
                  <a:pt x="24" y="58"/>
                  <a:pt x="24" y="60"/>
                </a:cubicBezTo>
                <a:lnTo>
                  <a:pt x="24" y="68"/>
                </a:lnTo>
                <a:close/>
                <a:moveTo>
                  <a:pt x="20" y="96"/>
                </a:moveTo>
                <a:cubicBezTo>
                  <a:pt x="12" y="96"/>
                  <a:pt x="12" y="96"/>
                  <a:pt x="12" y="96"/>
                </a:cubicBezTo>
                <a:cubicBezTo>
                  <a:pt x="6" y="96"/>
                  <a:pt x="0" y="102"/>
                  <a:pt x="0" y="108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08"/>
                  <a:pt x="32" y="108"/>
                  <a:pt x="32" y="108"/>
                </a:cubicBezTo>
                <a:cubicBezTo>
                  <a:pt x="32" y="102"/>
                  <a:pt x="27" y="96"/>
                  <a:pt x="20" y="96"/>
                </a:cubicBezTo>
                <a:close/>
                <a:moveTo>
                  <a:pt x="24" y="116"/>
                </a:moveTo>
                <a:cubicBezTo>
                  <a:pt x="24" y="119"/>
                  <a:pt x="22" y="120"/>
                  <a:pt x="20" y="120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0" y="120"/>
                  <a:pt x="8" y="119"/>
                  <a:pt x="8" y="116"/>
                </a:cubicBezTo>
                <a:cubicBezTo>
                  <a:pt x="8" y="108"/>
                  <a:pt x="8" y="108"/>
                  <a:pt x="8" y="108"/>
                </a:cubicBezTo>
                <a:cubicBezTo>
                  <a:pt x="8" y="106"/>
                  <a:pt x="10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2" y="104"/>
                  <a:pt x="24" y="106"/>
                  <a:pt x="24" y="108"/>
                </a:cubicBezTo>
                <a:lnTo>
                  <a:pt x="24" y="116"/>
                </a:lnTo>
                <a:close/>
                <a:moveTo>
                  <a:pt x="68" y="96"/>
                </a:moveTo>
                <a:cubicBezTo>
                  <a:pt x="60" y="96"/>
                  <a:pt x="60" y="96"/>
                  <a:pt x="60" y="96"/>
                </a:cubicBezTo>
                <a:cubicBezTo>
                  <a:pt x="54" y="96"/>
                  <a:pt x="48" y="102"/>
                  <a:pt x="48" y="108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4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108"/>
                  <a:pt x="80" y="108"/>
                  <a:pt x="80" y="108"/>
                </a:cubicBezTo>
                <a:cubicBezTo>
                  <a:pt x="80" y="102"/>
                  <a:pt x="75" y="96"/>
                  <a:pt x="68" y="96"/>
                </a:cubicBezTo>
                <a:close/>
                <a:moveTo>
                  <a:pt x="72" y="116"/>
                </a:moveTo>
                <a:cubicBezTo>
                  <a:pt x="72" y="119"/>
                  <a:pt x="70" y="120"/>
                  <a:pt x="68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8" y="120"/>
                  <a:pt x="56" y="119"/>
                  <a:pt x="56" y="116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56" y="106"/>
                  <a:pt x="58" y="104"/>
                  <a:pt x="60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70" y="104"/>
                  <a:pt x="72" y="106"/>
                  <a:pt x="72" y="108"/>
                </a:cubicBezTo>
                <a:lnTo>
                  <a:pt x="72" y="116"/>
                </a:lnTo>
                <a:close/>
                <a:moveTo>
                  <a:pt x="116" y="96"/>
                </a:moveTo>
                <a:cubicBezTo>
                  <a:pt x="108" y="96"/>
                  <a:pt x="108" y="96"/>
                  <a:pt x="108" y="96"/>
                </a:cubicBezTo>
                <a:cubicBezTo>
                  <a:pt x="102" y="96"/>
                  <a:pt x="96" y="102"/>
                  <a:pt x="96" y="108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2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2"/>
                  <a:pt x="123" y="96"/>
                  <a:pt x="116" y="96"/>
                </a:cubicBezTo>
                <a:close/>
                <a:moveTo>
                  <a:pt x="120" y="116"/>
                </a:moveTo>
                <a:cubicBezTo>
                  <a:pt x="120" y="119"/>
                  <a:pt x="118" y="120"/>
                  <a:pt x="116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06" y="120"/>
                  <a:pt x="104" y="119"/>
                  <a:pt x="104" y="116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6"/>
                  <a:pt x="106" y="104"/>
                  <a:pt x="108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8" y="104"/>
                  <a:pt x="120" y="106"/>
                  <a:pt x="120" y="108"/>
                </a:cubicBezTo>
                <a:lnTo>
                  <a:pt x="120" y="11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2" name="Freeform 9"/>
          <p:cNvSpPr>
            <a:spLocks noEditPoints="1"/>
          </p:cNvSpPr>
          <p:nvPr/>
        </p:nvSpPr>
        <p:spPr bwMode="auto">
          <a:xfrm>
            <a:off x="9093241" y="4455795"/>
            <a:ext cx="204142" cy="204818"/>
          </a:xfrm>
          <a:custGeom>
            <a:avLst/>
            <a:gdLst>
              <a:gd name="T0" fmla="*/ 12 w 128"/>
              <a:gd name="T1" fmla="*/ 72 h 128"/>
              <a:gd name="T2" fmla="*/ 0 w 128"/>
              <a:gd name="T3" fmla="*/ 116 h 128"/>
              <a:gd name="T4" fmla="*/ 44 w 128"/>
              <a:gd name="T5" fmla="*/ 128 h 128"/>
              <a:gd name="T6" fmla="*/ 56 w 128"/>
              <a:gd name="T7" fmla="*/ 84 h 128"/>
              <a:gd name="T8" fmla="*/ 48 w 128"/>
              <a:gd name="T9" fmla="*/ 112 h 128"/>
              <a:gd name="T10" fmla="*/ 16 w 128"/>
              <a:gd name="T11" fmla="*/ 120 h 128"/>
              <a:gd name="T12" fmla="*/ 8 w 128"/>
              <a:gd name="T13" fmla="*/ 88 h 128"/>
              <a:gd name="T14" fmla="*/ 40 w 128"/>
              <a:gd name="T15" fmla="*/ 80 h 128"/>
              <a:gd name="T16" fmla="*/ 48 w 128"/>
              <a:gd name="T17" fmla="*/ 112 h 128"/>
              <a:gd name="T18" fmla="*/ 84 w 128"/>
              <a:gd name="T19" fmla="*/ 0 h 128"/>
              <a:gd name="T20" fmla="*/ 72 w 128"/>
              <a:gd name="T21" fmla="*/ 44 h 128"/>
              <a:gd name="T22" fmla="*/ 116 w 128"/>
              <a:gd name="T23" fmla="*/ 56 h 128"/>
              <a:gd name="T24" fmla="*/ 128 w 128"/>
              <a:gd name="T25" fmla="*/ 12 h 128"/>
              <a:gd name="T26" fmla="*/ 120 w 128"/>
              <a:gd name="T27" fmla="*/ 40 h 128"/>
              <a:gd name="T28" fmla="*/ 88 w 128"/>
              <a:gd name="T29" fmla="*/ 48 h 128"/>
              <a:gd name="T30" fmla="*/ 80 w 128"/>
              <a:gd name="T31" fmla="*/ 16 h 128"/>
              <a:gd name="T32" fmla="*/ 112 w 128"/>
              <a:gd name="T33" fmla="*/ 8 h 128"/>
              <a:gd name="T34" fmla="*/ 120 w 128"/>
              <a:gd name="T35" fmla="*/ 40 h 128"/>
              <a:gd name="T36" fmla="*/ 12 w 128"/>
              <a:gd name="T37" fmla="*/ 0 h 128"/>
              <a:gd name="T38" fmla="*/ 0 w 128"/>
              <a:gd name="T39" fmla="*/ 44 h 128"/>
              <a:gd name="T40" fmla="*/ 44 w 128"/>
              <a:gd name="T41" fmla="*/ 56 h 128"/>
              <a:gd name="T42" fmla="*/ 56 w 128"/>
              <a:gd name="T43" fmla="*/ 12 h 128"/>
              <a:gd name="T44" fmla="*/ 48 w 128"/>
              <a:gd name="T45" fmla="*/ 40 h 128"/>
              <a:gd name="T46" fmla="*/ 16 w 128"/>
              <a:gd name="T47" fmla="*/ 48 h 128"/>
              <a:gd name="T48" fmla="*/ 8 w 128"/>
              <a:gd name="T49" fmla="*/ 16 h 128"/>
              <a:gd name="T50" fmla="*/ 40 w 128"/>
              <a:gd name="T51" fmla="*/ 8 h 128"/>
              <a:gd name="T52" fmla="*/ 48 w 128"/>
              <a:gd name="T53" fmla="*/ 40 h 128"/>
              <a:gd name="T54" fmla="*/ 84 w 128"/>
              <a:gd name="T55" fmla="*/ 72 h 128"/>
              <a:gd name="T56" fmla="*/ 72 w 128"/>
              <a:gd name="T57" fmla="*/ 116 h 128"/>
              <a:gd name="T58" fmla="*/ 116 w 128"/>
              <a:gd name="T59" fmla="*/ 128 h 128"/>
              <a:gd name="T60" fmla="*/ 128 w 128"/>
              <a:gd name="T61" fmla="*/ 84 h 128"/>
              <a:gd name="T62" fmla="*/ 120 w 128"/>
              <a:gd name="T63" fmla="*/ 112 h 128"/>
              <a:gd name="T64" fmla="*/ 88 w 128"/>
              <a:gd name="T65" fmla="*/ 120 h 128"/>
              <a:gd name="T66" fmla="*/ 80 w 128"/>
              <a:gd name="T67" fmla="*/ 88 h 128"/>
              <a:gd name="T68" fmla="*/ 112 w 128"/>
              <a:gd name="T69" fmla="*/ 80 h 128"/>
              <a:gd name="T70" fmla="*/ 120 w 128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44" y="72"/>
                </a:moveTo>
                <a:cubicBezTo>
                  <a:pt x="12" y="72"/>
                  <a:pt x="12" y="72"/>
                  <a:pt x="12" y="72"/>
                </a:cubicBezTo>
                <a:cubicBezTo>
                  <a:pt x="6" y="72"/>
                  <a:pt x="0" y="78"/>
                  <a:pt x="0" y="8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51" y="128"/>
                  <a:pt x="56" y="123"/>
                  <a:pt x="56" y="116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78"/>
                  <a:pt x="51" y="72"/>
                  <a:pt x="44" y="72"/>
                </a:cubicBezTo>
                <a:close/>
                <a:moveTo>
                  <a:pt x="48" y="112"/>
                </a:moveTo>
                <a:cubicBezTo>
                  <a:pt x="48" y="117"/>
                  <a:pt x="45" y="120"/>
                  <a:pt x="4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8" y="84"/>
                  <a:pt x="12" y="80"/>
                  <a:pt x="16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45" y="80"/>
                  <a:pt x="48" y="84"/>
                  <a:pt x="48" y="88"/>
                </a:cubicBezTo>
                <a:lnTo>
                  <a:pt x="48" y="112"/>
                </a:lnTo>
                <a:close/>
                <a:moveTo>
                  <a:pt x="116" y="0"/>
                </a:moveTo>
                <a:cubicBezTo>
                  <a:pt x="84" y="0"/>
                  <a:pt x="84" y="0"/>
                  <a:pt x="84" y="0"/>
                </a:cubicBezTo>
                <a:cubicBezTo>
                  <a:pt x="78" y="0"/>
                  <a:pt x="72" y="6"/>
                  <a:pt x="72" y="12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51"/>
                  <a:pt x="78" y="56"/>
                  <a:pt x="84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23" y="56"/>
                  <a:pt x="128" y="51"/>
                  <a:pt x="128" y="44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40"/>
                </a:moveTo>
                <a:cubicBezTo>
                  <a:pt x="120" y="45"/>
                  <a:pt x="117" y="48"/>
                  <a:pt x="112" y="48"/>
                </a:cubicBezTo>
                <a:cubicBezTo>
                  <a:pt x="88" y="48"/>
                  <a:pt x="88" y="48"/>
                  <a:pt x="88" y="48"/>
                </a:cubicBezTo>
                <a:cubicBezTo>
                  <a:pt x="84" y="48"/>
                  <a:pt x="80" y="45"/>
                  <a:pt x="80" y="40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12"/>
                  <a:pt x="84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120" y="40"/>
                </a:lnTo>
                <a:close/>
                <a:moveTo>
                  <a:pt x="44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51"/>
                  <a:pt x="6" y="56"/>
                  <a:pt x="12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51" y="56"/>
                  <a:pt x="56" y="51"/>
                  <a:pt x="56" y="44"/>
                </a:cubicBezTo>
                <a:cubicBezTo>
                  <a:pt x="56" y="12"/>
                  <a:pt x="56" y="12"/>
                  <a:pt x="56" y="12"/>
                </a:cubicBezTo>
                <a:cubicBezTo>
                  <a:pt x="56" y="6"/>
                  <a:pt x="51" y="0"/>
                  <a:pt x="44" y="0"/>
                </a:cubicBezTo>
                <a:close/>
                <a:moveTo>
                  <a:pt x="48" y="40"/>
                </a:moveTo>
                <a:cubicBezTo>
                  <a:pt x="48" y="45"/>
                  <a:pt x="45" y="48"/>
                  <a:pt x="40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8" y="45"/>
                  <a:pt x="8" y="4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40" y="8"/>
                  <a:pt x="40" y="8"/>
                  <a:pt x="40" y="8"/>
                </a:cubicBezTo>
                <a:cubicBezTo>
                  <a:pt x="45" y="8"/>
                  <a:pt x="48" y="12"/>
                  <a:pt x="48" y="16"/>
                </a:cubicBezTo>
                <a:lnTo>
                  <a:pt x="48" y="40"/>
                </a:lnTo>
                <a:close/>
                <a:moveTo>
                  <a:pt x="116" y="72"/>
                </a:moveTo>
                <a:cubicBezTo>
                  <a:pt x="84" y="72"/>
                  <a:pt x="84" y="72"/>
                  <a:pt x="84" y="72"/>
                </a:cubicBezTo>
                <a:cubicBezTo>
                  <a:pt x="78" y="72"/>
                  <a:pt x="72" y="78"/>
                  <a:pt x="72" y="84"/>
                </a:cubicBezTo>
                <a:cubicBezTo>
                  <a:pt x="72" y="116"/>
                  <a:pt x="72" y="116"/>
                  <a:pt x="72" y="116"/>
                </a:cubicBezTo>
                <a:cubicBezTo>
                  <a:pt x="72" y="123"/>
                  <a:pt x="78" y="128"/>
                  <a:pt x="84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84"/>
                  <a:pt x="128" y="84"/>
                  <a:pt x="128" y="84"/>
                </a:cubicBezTo>
                <a:cubicBezTo>
                  <a:pt x="128" y="78"/>
                  <a:pt x="123" y="72"/>
                  <a:pt x="116" y="72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4" y="120"/>
                  <a:pt x="80" y="117"/>
                  <a:pt x="80" y="112"/>
                </a:cubicBezTo>
                <a:cubicBezTo>
                  <a:pt x="80" y="88"/>
                  <a:pt x="80" y="88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7" y="80"/>
                  <a:pt x="120" y="84"/>
                  <a:pt x="120" y="88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11367873" y="3886630"/>
            <a:ext cx="204818" cy="204818"/>
          </a:xfrm>
          <a:custGeom>
            <a:avLst/>
            <a:gdLst>
              <a:gd name="T0" fmla="*/ 48 w 128"/>
              <a:gd name="T1" fmla="*/ 48 h 128"/>
              <a:gd name="T2" fmla="*/ 64 w 128"/>
              <a:gd name="T3" fmla="*/ 64 h 128"/>
              <a:gd name="T4" fmla="*/ 80 w 128"/>
              <a:gd name="T5" fmla="*/ 48 h 128"/>
              <a:gd name="T6" fmla="*/ 64 w 128"/>
              <a:gd name="T7" fmla="*/ 32 h 128"/>
              <a:gd name="T8" fmla="*/ 48 w 128"/>
              <a:gd name="T9" fmla="*/ 48 h 128"/>
              <a:gd name="T10" fmla="*/ 72 w 128"/>
              <a:gd name="T11" fmla="*/ 48 h 128"/>
              <a:gd name="T12" fmla="*/ 64 w 128"/>
              <a:gd name="T13" fmla="*/ 56 h 128"/>
              <a:gd name="T14" fmla="*/ 56 w 128"/>
              <a:gd name="T15" fmla="*/ 48 h 128"/>
              <a:gd name="T16" fmla="*/ 64 w 128"/>
              <a:gd name="T17" fmla="*/ 40 h 128"/>
              <a:gd name="T18" fmla="*/ 72 w 128"/>
              <a:gd name="T19" fmla="*/ 48 h 128"/>
              <a:gd name="T20" fmla="*/ 125 w 128"/>
              <a:gd name="T21" fmla="*/ 33 h 128"/>
              <a:gd name="T22" fmla="*/ 66 w 128"/>
              <a:gd name="T23" fmla="*/ 1 h 128"/>
              <a:gd name="T24" fmla="*/ 65 w 128"/>
              <a:gd name="T25" fmla="*/ 1 h 128"/>
              <a:gd name="T26" fmla="*/ 65 w 128"/>
              <a:gd name="T27" fmla="*/ 0 h 128"/>
              <a:gd name="T28" fmla="*/ 64 w 128"/>
              <a:gd name="T29" fmla="*/ 0 h 128"/>
              <a:gd name="T30" fmla="*/ 63 w 128"/>
              <a:gd name="T31" fmla="*/ 0 h 128"/>
              <a:gd name="T32" fmla="*/ 63 w 128"/>
              <a:gd name="T33" fmla="*/ 1 h 128"/>
              <a:gd name="T34" fmla="*/ 62 w 128"/>
              <a:gd name="T35" fmla="*/ 1 h 128"/>
              <a:gd name="T36" fmla="*/ 3 w 128"/>
              <a:gd name="T37" fmla="*/ 33 h 128"/>
              <a:gd name="T38" fmla="*/ 1 w 128"/>
              <a:gd name="T39" fmla="*/ 38 h 128"/>
              <a:gd name="T40" fmla="*/ 7 w 128"/>
              <a:gd name="T41" fmla="*/ 40 h 128"/>
              <a:gd name="T42" fmla="*/ 12 w 128"/>
              <a:gd name="T43" fmla="*/ 37 h 128"/>
              <a:gd name="T44" fmla="*/ 12 w 128"/>
              <a:gd name="T45" fmla="*/ 116 h 128"/>
              <a:gd name="T46" fmla="*/ 24 w 128"/>
              <a:gd name="T47" fmla="*/ 128 h 128"/>
              <a:gd name="T48" fmla="*/ 104 w 128"/>
              <a:gd name="T49" fmla="*/ 128 h 128"/>
              <a:gd name="T50" fmla="*/ 116 w 128"/>
              <a:gd name="T51" fmla="*/ 116 h 128"/>
              <a:gd name="T52" fmla="*/ 116 w 128"/>
              <a:gd name="T53" fmla="*/ 37 h 128"/>
              <a:gd name="T54" fmla="*/ 121 w 128"/>
              <a:gd name="T55" fmla="*/ 40 h 128"/>
              <a:gd name="T56" fmla="*/ 127 w 128"/>
              <a:gd name="T57" fmla="*/ 38 h 128"/>
              <a:gd name="T58" fmla="*/ 125 w 128"/>
              <a:gd name="T59" fmla="*/ 33 h 128"/>
              <a:gd name="T60" fmla="*/ 76 w 128"/>
              <a:gd name="T61" fmla="*/ 120 h 128"/>
              <a:gd name="T62" fmla="*/ 52 w 128"/>
              <a:gd name="T63" fmla="*/ 120 h 128"/>
              <a:gd name="T64" fmla="*/ 52 w 128"/>
              <a:gd name="T65" fmla="*/ 92 h 128"/>
              <a:gd name="T66" fmla="*/ 56 w 128"/>
              <a:gd name="T67" fmla="*/ 88 h 128"/>
              <a:gd name="T68" fmla="*/ 72 w 128"/>
              <a:gd name="T69" fmla="*/ 88 h 128"/>
              <a:gd name="T70" fmla="*/ 76 w 128"/>
              <a:gd name="T71" fmla="*/ 92 h 128"/>
              <a:gd name="T72" fmla="*/ 76 w 128"/>
              <a:gd name="T73" fmla="*/ 120 h 128"/>
              <a:gd name="T74" fmla="*/ 108 w 128"/>
              <a:gd name="T75" fmla="*/ 112 h 128"/>
              <a:gd name="T76" fmla="*/ 100 w 128"/>
              <a:gd name="T77" fmla="*/ 120 h 128"/>
              <a:gd name="T78" fmla="*/ 84 w 128"/>
              <a:gd name="T79" fmla="*/ 120 h 128"/>
              <a:gd name="T80" fmla="*/ 84 w 128"/>
              <a:gd name="T81" fmla="*/ 88 h 128"/>
              <a:gd name="T82" fmla="*/ 76 w 128"/>
              <a:gd name="T83" fmla="*/ 80 h 128"/>
              <a:gd name="T84" fmla="*/ 52 w 128"/>
              <a:gd name="T85" fmla="*/ 80 h 128"/>
              <a:gd name="T86" fmla="*/ 44 w 128"/>
              <a:gd name="T87" fmla="*/ 88 h 128"/>
              <a:gd name="T88" fmla="*/ 44 w 128"/>
              <a:gd name="T89" fmla="*/ 120 h 128"/>
              <a:gd name="T90" fmla="*/ 28 w 128"/>
              <a:gd name="T91" fmla="*/ 120 h 128"/>
              <a:gd name="T92" fmla="*/ 20 w 128"/>
              <a:gd name="T93" fmla="*/ 112 h 128"/>
              <a:gd name="T94" fmla="*/ 20 w 128"/>
              <a:gd name="T95" fmla="*/ 32 h 128"/>
              <a:gd name="T96" fmla="*/ 64 w 128"/>
              <a:gd name="T97" fmla="*/ 9 h 128"/>
              <a:gd name="T98" fmla="*/ 108 w 128"/>
              <a:gd name="T99" fmla="*/ 32 h 128"/>
              <a:gd name="T100" fmla="*/ 108 w 128"/>
              <a:gd name="T10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28">
                <a:moveTo>
                  <a:pt x="48" y="48"/>
                </a:moveTo>
                <a:cubicBezTo>
                  <a:pt x="48" y="57"/>
                  <a:pt x="55" y="64"/>
                  <a:pt x="64" y="64"/>
                </a:cubicBezTo>
                <a:cubicBezTo>
                  <a:pt x="73" y="64"/>
                  <a:pt x="80" y="57"/>
                  <a:pt x="80" y="48"/>
                </a:cubicBezTo>
                <a:cubicBezTo>
                  <a:pt x="80" y="39"/>
                  <a:pt x="73" y="32"/>
                  <a:pt x="64" y="32"/>
                </a:cubicBezTo>
                <a:cubicBezTo>
                  <a:pt x="55" y="32"/>
                  <a:pt x="48" y="39"/>
                  <a:pt x="48" y="48"/>
                </a:cubicBezTo>
                <a:close/>
                <a:moveTo>
                  <a:pt x="72" y="48"/>
                </a:moveTo>
                <a:cubicBezTo>
                  <a:pt x="72" y="53"/>
                  <a:pt x="68" y="56"/>
                  <a:pt x="64" y="56"/>
                </a:cubicBezTo>
                <a:cubicBezTo>
                  <a:pt x="60" y="56"/>
                  <a:pt x="56" y="53"/>
                  <a:pt x="56" y="48"/>
                </a:cubicBezTo>
                <a:cubicBezTo>
                  <a:pt x="56" y="44"/>
                  <a:pt x="60" y="40"/>
                  <a:pt x="64" y="40"/>
                </a:cubicBezTo>
                <a:cubicBezTo>
                  <a:pt x="68" y="40"/>
                  <a:pt x="72" y="44"/>
                  <a:pt x="72" y="48"/>
                </a:cubicBezTo>
                <a:close/>
                <a:moveTo>
                  <a:pt x="125" y="33"/>
                </a:moveTo>
                <a:cubicBezTo>
                  <a:pt x="66" y="1"/>
                  <a:pt x="66" y="1"/>
                  <a:pt x="66" y="1"/>
                </a:cubicBezTo>
                <a:cubicBezTo>
                  <a:pt x="66" y="1"/>
                  <a:pt x="66" y="1"/>
                  <a:pt x="65" y="1"/>
                </a:cubicBezTo>
                <a:cubicBezTo>
                  <a:pt x="65" y="1"/>
                  <a:pt x="65" y="0"/>
                  <a:pt x="65" y="0"/>
                </a:cubicBezTo>
                <a:cubicBezTo>
                  <a:pt x="65" y="0"/>
                  <a:pt x="64" y="0"/>
                  <a:pt x="64" y="0"/>
                </a:cubicBezTo>
                <a:cubicBezTo>
                  <a:pt x="64" y="0"/>
                  <a:pt x="64" y="0"/>
                  <a:pt x="63" y="0"/>
                </a:cubicBezTo>
                <a:cubicBezTo>
                  <a:pt x="63" y="0"/>
                  <a:pt x="63" y="1"/>
                  <a:pt x="63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3" y="33"/>
                  <a:pt x="3" y="33"/>
                  <a:pt x="3" y="33"/>
                </a:cubicBezTo>
                <a:cubicBezTo>
                  <a:pt x="1" y="34"/>
                  <a:pt x="0" y="36"/>
                  <a:pt x="1" y="38"/>
                </a:cubicBezTo>
                <a:cubicBezTo>
                  <a:pt x="2" y="40"/>
                  <a:pt x="5" y="41"/>
                  <a:pt x="7" y="40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3" y="123"/>
                  <a:pt x="18" y="128"/>
                  <a:pt x="24" y="12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0" y="128"/>
                  <a:pt x="116" y="123"/>
                  <a:pt x="116" y="116"/>
                </a:cubicBezTo>
                <a:cubicBezTo>
                  <a:pt x="116" y="37"/>
                  <a:pt x="116" y="37"/>
                  <a:pt x="116" y="37"/>
                </a:cubicBezTo>
                <a:cubicBezTo>
                  <a:pt x="121" y="40"/>
                  <a:pt x="121" y="40"/>
                  <a:pt x="121" y="40"/>
                </a:cubicBezTo>
                <a:cubicBezTo>
                  <a:pt x="123" y="41"/>
                  <a:pt x="126" y="40"/>
                  <a:pt x="127" y="38"/>
                </a:cubicBezTo>
                <a:cubicBezTo>
                  <a:pt x="128" y="36"/>
                  <a:pt x="127" y="34"/>
                  <a:pt x="125" y="33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92"/>
                  <a:pt x="52" y="92"/>
                  <a:pt x="52" y="92"/>
                </a:cubicBezTo>
                <a:cubicBezTo>
                  <a:pt x="52" y="90"/>
                  <a:pt x="54" y="88"/>
                  <a:pt x="56" y="88"/>
                </a:cubicBezTo>
                <a:cubicBezTo>
                  <a:pt x="72" y="88"/>
                  <a:pt x="72" y="88"/>
                  <a:pt x="72" y="88"/>
                </a:cubicBezTo>
                <a:cubicBezTo>
                  <a:pt x="74" y="88"/>
                  <a:pt x="76" y="90"/>
                  <a:pt x="76" y="92"/>
                </a:cubicBezTo>
                <a:lnTo>
                  <a:pt x="76" y="120"/>
                </a:lnTo>
                <a:close/>
                <a:moveTo>
                  <a:pt x="108" y="112"/>
                </a:moveTo>
                <a:cubicBezTo>
                  <a:pt x="108" y="117"/>
                  <a:pt x="104" y="120"/>
                  <a:pt x="100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84"/>
                  <a:pt x="80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80"/>
                  <a:pt x="44" y="84"/>
                  <a:pt x="44" y="88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4" y="120"/>
                  <a:pt x="20" y="117"/>
                  <a:pt x="20" y="112"/>
                </a:cubicBezTo>
                <a:cubicBezTo>
                  <a:pt x="20" y="32"/>
                  <a:pt x="20" y="32"/>
                  <a:pt x="20" y="32"/>
                </a:cubicBezTo>
                <a:cubicBezTo>
                  <a:pt x="64" y="9"/>
                  <a:pt x="64" y="9"/>
                  <a:pt x="64" y="9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4" name="Freeform 11"/>
          <p:cNvSpPr>
            <a:spLocks noEditPoints="1"/>
          </p:cNvSpPr>
          <p:nvPr/>
        </p:nvSpPr>
        <p:spPr bwMode="auto">
          <a:xfrm>
            <a:off x="10825071" y="3886630"/>
            <a:ext cx="153445" cy="204818"/>
          </a:xfrm>
          <a:custGeom>
            <a:avLst/>
            <a:gdLst>
              <a:gd name="T0" fmla="*/ 48 w 96"/>
              <a:gd name="T1" fmla="*/ 76 h 128"/>
              <a:gd name="T2" fmla="*/ 40 w 96"/>
              <a:gd name="T3" fmla="*/ 84 h 128"/>
              <a:gd name="T4" fmla="*/ 48 w 96"/>
              <a:gd name="T5" fmla="*/ 92 h 128"/>
              <a:gd name="T6" fmla="*/ 56 w 96"/>
              <a:gd name="T7" fmla="*/ 84 h 128"/>
              <a:gd name="T8" fmla="*/ 48 w 96"/>
              <a:gd name="T9" fmla="*/ 76 h 128"/>
              <a:gd name="T10" fmla="*/ 48 w 96"/>
              <a:gd name="T11" fmla="*/ 52 h 128"/>
              <a:gd name="T12" fmla="*/ 64 w 96"/>
              <a:gd name="T13" fmla="*/ 36 h 128"/>
              <a:gd name="T14" fmla="*/ 48 w 96"/>
              <a:gd name="T15" fmla="*/ 20 h 128"/>
              <a:gd name="T16" fmla="*/ 32 w 96"/>
              <a:gd name="T17" fmla="*/ 36 h 128"/>
              <a:gd name="T18" fmla="*/ 48 w 96"/>
              <a:gd name="T19" fmla="*/ 52 h 128"/>
              <a:gd name="T20" fmla="*/ 48 w 96"/>
              <a:gd name="T21" fmla="*/ 28 h 128"/>
              <a:gd name="T22" fmla="*/ 56 w 96"/>
              <a:gd name="T23" fmla="*/ 36 h 128"/>
              <a:gd name="T24" fmla="*/ 48 w 96"/>
              <a:gd name="T25" fmla="*/ 44 h 128"/>
              <a:gd name="T26" fmla="*/ 40 w 96"/>
              <a:gd name="T27" fmla="*/ 36 h 128"/>
              <a:gd name="T28" fmla="*/ 48 w 96"/>
              <a:gd name="T29" fmla="*/ 28 h 128"/>
              <a:gd name="T30" fmla="*/ 84 w 96"/>
              <a:gd name="T31" fmla="*/ 0 h 128"/>
              <a:gd name="T32" fmla="*/ 12 w 96"/>
              <a:gd name="T33" fmla="*/ 0 h 128"/>
              <a:gd name="T34" fmla="*/ 0 w 96"/>
              <a:gd name="T35" fmla="*/ 12 h 128"/>
              <a:gd name="T36" fmla="*/ 0 w 96"/>
              <a:gd name="T37" fmla="*/ 116 h 128"/>
              <a:gd name="T38" fmla="*/ 12 w 96"/>
              <a:gd name="T39" fmla="*/ 128 h 128"/>
              <a:gd name="T40" fmla="*/ 84 w 96"/>
              <a:gd name="T41" fmla="*/ 128 h 128"/>
              <a:gd name="T42" fmla="*/ 96 w 96"/>
              <a:gd name="T43" fmla="*/ 116 h 128"/>
              <a:gd name="T44" fmla="*/ 96 w 96"/>
              <a:gd name="T45" fmla="*/ 12 h 128"/>
              <a:gd name="T46" fmla="*/ 84 w 96"/>
              <a:gd name="T47" fmla="*/ 0 h 128"/>
              <a:gd name="T48" fmla="*/ 88 w 96"/>
              <a:gd name="T49" fmla="*/ 112 h 128"/>
              <a:gd name="T50" fmla="*/ 80 w 96"/>
              <a:gd name="T51" fmla="*/ 120 h 128"/>
              <a:gd name="T52" fmla="*/ 16 w 96"/>
              <a:gd name="T53" fmla="*/ 120 h 128"/>
              <a:gd name="T54" fmla="*/ 8 w 96"/>
              <a:gd name="T55" fmla="*/ 112 h 128"/>
              <a:gd name="T56" fmla="*/ 8 w 96"/>
              <a:gd name="T57" fmla="*/ 16 h 128"/>
              <a:gd name="T58" fmla="*/ 16 w 96"/>
              <a:gd name="T59" fmla="*/ 8 h 128"/>
              <a:gd name="T60" fmla="*/ 80 w 96"/>
              <a:gd name="T61" fmla="*/ 8 h 128"/>
              <a:gd name="T62" fmla="*/ 88 w 96"/>
              <a:gd name="T63" fmla="*/ 16 h 128"/>
              <a:gd name="T64" fmla="*/ 88 w 96"/>
              <a:gd name="T65" fmla="*/ 112 h 128"/>
              <a:gd name="T66" fmla="*/ 48 w 96"/>
              <a:gd name="T67" fmla="*/ 60 h 128"/>
              <a:gd name="T68" fmla="*/ 24 w 96"/>
              <a:gd name="T69" fmla="*/ 84 h 128"/>
              <a:gd name="T70" fmla="*/ 48 w 96"/>
              <a:gd name="T71" fmla="*/ 108 h 128"/>
              <a:gd name="T72" fmla="*/ 72 w 96"/>
              <a:gd name="T73" fmla="*/ 84 h 128"/>
              <a:gd name="T74" fmla="*/ 48 w 96"/>
              <a:gd name="T75" fmla="*/ 60 h 128"/>
              <a:gd name="T76" fmla="*/ 48 w 96"/>
              <a:gd name="T77" fmla="*/ 100 h 128"/>
              <a:gd name="T78" fmla="*/ 32 w 96"/>
              <a:gd name="T79" fmla="*/ 84 h 128"/>
              <a:gd name="T80" fmla="*/ 48 w 96"/>
              <a:gd name="T81" fmla="*/ 68 h 128"/>
              <a:gd name="T82" fmla="*/ 64 w 96"/>
              <a:gd name="T83" fmla="*/ 84 h 128"/>
              <a:gd name="T84" fmla="*/ 48 w 96"/>
              <a:gd name="T85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6" h="128">
                <a:moveTo>
                  <a:pt x="48" y="76"/>
                </a:moveTo>
                <a:cubicBezTo>
                  <a:pt x="44" y="76"/>
                  <a:pt x="40" y="80"/>
                  <a:pt x="40" y="84"/>
                </a:cubicBezTo>
                <a:cubicBezTo>
                  <a:pt x="40" y="89"/>
                  <a:pt x="44" y="92"/>
                  <a:pt x="48" y="92"/>
                </a:cubicBezTo>
                <a:cubicBezTo>
                  <a:pt x="53" y="92"/>
                  <a:pt x="56" y="89"/>
                  <a:pt x="56" y="84"/>
                </a:cubicBezTo>
                <a:cubicBezTo>
                  <a:pt x="56" y="80"/>
                  <a:pt x="53" y="76"/>
                  <a:pt x="48" y="76"/>
                </a:cubicBezTo>
                <a:close/>
                <a:moveTo>
                  <a:pt x="48" y="52"/>
                </a:moveTo>
                <a:cubicBezTo>
                  <a:pt x="57" y="52"/>
                  <a:pt x="64" y="45"/>
                  <a:pt x="64" y="36"/>
                </a:cubicBezTo>
                <a:cubicBezTo>
                  <a:pt x="64" y="27"/>
                  <a:pt x="57" y="20"/>
                  <a:pt x="48" y="20"/>
                </a:cubicBezTo>
                <a:cubicBezTo>
                  <a:pt x="39" y="20"/>
                  <a:pt x="32" y="27"/>
                  <a:pt x="32" y="36"/>
                </a:cubicBezTo>
                <a:cubicBezTo>
                  <a:pt x="32" y="45"/>
                  <a:pt x="39" y="52"/>
                  <a:pt x="48" y="52"/>
                </a:cubicBezTo>
                <a:close/>
                <a:moveTo>
                  <a:pt x="48" y="28"/>
                </a:moveTo>
                <a:cubicBezTo>
                  <a:pt x="53" y="28"/>
                  <a:pt x="56" y="32"/>
                  <a:pt x="56" y="36"/>
                </a:cubicBezTo>
                <a:cubicBezTo>
                  <a:pt x="56" y="41"/>
                  <a:pt x="53" y="44"/>
                  <a:pt x="48" y="44"/>
                </a:cubicBezTo>
                <a:cubicBezTo>
                  <a:pt x="44" y="44"/>
                  <a:pt x="40" y="41"/>
                  <a:pt x="40" y="36"/>
                </a:cubicBezTo>
                <a:cubicBezTo>
                  <a:pt x="40" y="32"/>
                  <a:pt x="44" y="28"/>
                  <a:pt x="48" y="28"/>
                </a:cubicBezTo>
                <a:close/>
                <a:moveTo>
                  <a:pt x="84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91" y="128"/>
                  <a:pt x="96" y="123"/>
                  <a:pt x="96" y="116"/>
                </a:cubicBezTo>
                <a:cubicBezTo>
                  <a:pt x="96" y="12"/>
                  <a:pt x="96" y="12"/>
                  <a:pt x="96" y="12"/>
                </a:cubicBezTo>
                <a:cubicBezTo>
                  <a:pt x="96" y="6"/>
                  <a:pt x="91" y="0"/>
                  <a:pt x="84" y="0"/>
                </a:cubicBezTo>
                <a:close/>
                <a:moveTo>
                  <a:pt x="88" y="112"/>
                </a:moveTo>
                <a:cubicBezTo>
                  <a:pt x="88" y="117"/>
                  <a:pt x="85" y="120"/>
                  <a:pt x="8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80" y="8"/>
                  <a:pt x="80" y="8"/>
                  <a:pt x="80" y="8"/>
                </a:cubicBezTo>
                <a:cubicBezTo>
                  <a:pt x="85" y="8"/>
                  <a:pt x="88" y="12"/>
                  <a:pt x="88" y="16"/>
                </a:cubicBezTo>
                <a:lnTo>
                  <a:pt x="88" y="112"/>
                </a:lnTo>
                <a:close/>
                <a:moveTo>
                  <a:pt x="48" y="60"/>
                </a:moveTo>
                <a:cubicBezTo>
                  <a:pt x="35" y="60"/>
                  <a:pt x="24" y="71"/>
                  <a:pt x="24" y="84"/>
                </a:cubicBezTo>
                <a:cubicBezTo>
                  <a:pt x="24" y="98"/>
                  <a:pt x="35" y="108"/>
                  <a:pt x="48" y="108"/>
                </a:cubicBezTo>
                <a:cubicBezTo>
                  <a:pt x="61" y="108"/>
                  <a:pt x="72" y="98"/>
                  <a:pt x="72" y="84"/>
                </a:cubicBezTo>
                <a:cubicBezTo>
                  <a:pt x="72" y="71"/>
                  <a:pt x="61" y="60"/>
                  <a:pt x="48" y="60"/>
                </a:cubicBezTo>
                <a:close/>
                <a:moveTo>
                  <a:pt x="48" y="100"/>
                </a:moveTo>
                <a:cubicBezTo>
                  <a:pt x="39" y="100"/>
                  <a:pt x="32" y="93"/>
                  <a:pt x="32" y="84"/>
                </a:cubicBezTo>
                <a:cubicBezTo>
                  <a:pt x="32" y="75"/>
                  <a:pt x="39" y="68"/>
                  <a:pt x="48" y="68"/>
                </a:cubicBezTo>
                <a:cubicBezTo>
                  <a:pt x="57" y="68"/>
                  <a:pt x="64" y="75"/>
                  <a:pt x="64" y="84"/>
                </a:cubicBezTo>
                <a:cubicBezTo>
                  <a:pt x="64" y="93"/>
                  <a:pt x="57" y="100"/>
                  <a:pt x="48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5" name="Freeform 12"/>
          <p:cNvSpPr>
            <a:spLocks noEditPoints="1"/>
          </p:cNvSpPr>
          <p:nvPr/>
        </p:nvSpPr>
        <p:spPr bwMode="auto">
          <a:xfrm>
            <a:off x="10230219" y="3886630"/>
            <a:ext cx="204818" cy="204818"/>
          </a:xfrm>
          <a:custGeom>
            <a:avLst/>
            <a:gdLst>
              <a:gd name="T0" fmla="*/ 90 w 128"/>
              <a:gd name="T1" fmla="*/ 0 h 128"/>
              <a:gd name="T2" fmla="*/ 63 w 128"/>
              <a:gd name="T3" fmla="*/ 11 h 128"/>
              <a:gd name="T4" fmla="*/ 11 w 128"/>
              <a:gd name="T5" fmla="*/ 63 h 128"/>
              <a:gd name="T6" fmla="*/ 0 w 128"/>
              <a:gd name="T7" fmla="*/ 90 h 128"/>
              <a:gd name="T8" fmla="*/ 38 w 128"/>
              <a:gd name="T9" fmla="*/ 128 h 128"/>
              <a:gd name="T10" fmla="*/ 65 w 128"/>
              <a:gd name="T11" fmla="*/ 117 h 128"/>
              <a:gd name="T12" fmla="*/ 117 w 128"/>
              <a:gd name="T13" fmla="*/ 65 h 128"/>
              <a:gd name="T14" fmla="*/ 128 w 128"/>
              <a:gd name="T15" fmla="*/ 38 h 128"/>
              <a:gd name="T16" fmla="*/ 90 w 128"/>
              <a:gd name="T17" fmla="*/ 0 h 128"/>
              <a:gd name="T18" fmla="*/ 59 w 128"/>
              <a:gd name="T19" fmla="*/ 112 h 128"/>
              <a:gd name="T20" fmla="*/ 38 w 128"/>
              <a:gd name="T21" fmla="*/ 120 h 128"/>
              <a:gd name="T22" fmla="*/ 8 w 128"/>
              <a:gd name="T23" fmla="*/ 90 h 128"/>
              <a:gd name="T24" fmla="*/ 17 w 128"/>
              <a:gd name="T25" fmla="*/ 69 h 128"/>
              <a:gd name="T26" fmla="*/ 40 w 128"/>
              <a:gd name="T27" fmla="*/ 46 h 128"/>
              <a:gd name="T28" fmla="*/ 83 w 128"/>
              <a:gd name="T29" fmla="*/ 88 h 128"/>
              <a:gd name="T30" fmla="*/ 59 w 128"/>
              <a:gd name="T31" fmla="*/ 112 h 128"/>
              <a:gd name="T32" fmla="*/ 111 w 128"/>
              <a:gd name="T33" fmla="*/ 60 h 128"/>
              <a:gd name="T34" fmla="*/ 91 w 128"/>
              <a:gd name="T35" fmla="*/ 80 h 128"/>
              <a:gd name="T36" fmla="*/ 84 w 128"/>
              <a:gd name="T37" fmla="*/ 80 h 128"/>
              <a:gd name="T38" fmla="*/ 48 w 128"/>
              <a:gd name="T39" fmla="*/ 44 h 128"/>
              <a:gd name="T40" fmla="*/ 49 w 128"/>
              <a:gd name="T41" fmla="*/ 37 h 128"/>
              <a:gd name="T42" fmla="*/ 69 w 128"/>
              <a:gd name="T43" fmla="*/ 17 h 128"/>
              <a:gd name="T44" fmla="*/ 90 w 128"/>
              <a:gd name="T45" fmla="*/ 8 h 128"/>
              <a:gd name="T46" fmla="*/ 120 w 128"/>
              <a:gd name="T47" fmla="*/ 38 h 128"/>
              <a:gd name="T48" fmla="*/ 111 w 128"/>
              <a:gd name="T49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90" y="0"/>
                </a:moveTo>
                <a:cubicBezTo>
                  <a:pt x="80" y="0"/>
                  <a:pt x="70" y="4"/>
                  <a:pt x="63" y="11"/>
                </a:cubicBezTo>
                <a:cubicBezTo>
                  <a:pt x="11" y="63"/>
                  <a:pt x="11" y="63"/>
                  <a:pt x="11" y="63"/>
                </a:cubicBezTo>
                <a:cubicBezTo>
                  <a:pt x="4" y="71"/>
                  <a:pt x="0" y="80"/>
                  <a:pt x="0" y="90"/>
                </a:cubicBezTo>
                <a:cubicBezTo>
                  <a:pt x="0" y="111"/>
                  <a:pt x="17" y="128"/>
                  <a:pt x="38" y="128"/>
                </a:cubicBezTo>
                <a:cubicBezTo>
                  <a:pt x="48" y="128"/>
                  <a:pt x="58" y="124"/>
                  <a:pt x="65" y="117"/>
                </a:cubicBezTo>
                <a:cubicBezTo>
                  <a:pt x="117" y="65"/>
                  <a:pt x="117" y="65"/>
                  <a:pt x="117" y="65"/>
                </a:cubicBezTo>
                <a:cubicBezTo>
                  <a:pt x="124" y="58"/>
                  <a:pt x="128" y="48"/>
                  <a:pt x="128" y="38"/>
                </a:cubicBezTo>
                <a:cubicBezTo>
                  <a:pt x="128" y="17"/>
                  <a:pt x="111" y="0"/>
                  <a:pt x="90" y="0"/>
                </a:cubicBezTo>
                <a:close/>
                <a:moveTo>
                  <a:pt x="59" y="112"/>
                </a:moveTo>
                <a:cubicBezTo>
                  <a:pt x="54" y="117"/>
                  <a:pt x="46" y="120"/>
                  <a:pt x="38" y="120"/>
                </a:cubicBezTo>
                <a:cubicBezTo>
                  <a:pt x="22" y="120"/>
                  <a:pt x="8" y="107"/>
                  <a:pt x="8" y="90"/>
                </a:cubicBezTo>
                <a:cubicBezTo>
                  <a:pt x="8" y="82"/>
                  <a:pt x="11" y="75"/>
                  <a:pt x="17" y="69"/>
                </a:cubicBezTo>
                <a:cubicBezTo>
                  <a:pt x="40" y="46"/>
                  <a:pt x="40" y="46"/>
                  <a:pt x="40" y="46"/>
                </a:cubicBezTo>
                <a:cubicBezTo>
                  <a:pt x="41" y="69"/>
                  <a:pt x="60" y="87"/>
                  <a:pt x="83" y="88"/>
                </a:cubicBezTo>
                <a:lnTo>
                  <a:pt x="59" y="112"/>
                </a:lnTo>
                <a:close/>
                <a:moveTo>
                  <a:pt x="111" y="60"/>
                </a:moveTo>
                <a:cubicBezTo>
                  <a:pt x="91" y="80"/>
                  <a:pt x="91" y="80"/>
                  <a:pt x="91" y="80"/>
                </a:cubicBezTo>
                <a:cubicBezTo>
                  <a:pt x="89" y="80"/>
                  <a:pt x="87" y="80"/>
                  <a:pt x="84" y="80"/>
                </a:cubicBezTo>
                <a:cubicBezTo>
                  <a:pt x="64" y="80"/>
                  <a:pt x="48" y="64"/>
                  <a:pt x="48" y="44"/>
                </a:cubicBezTo>
                <a:cubicBezTo>
                  <a:pt x="48" y="42"/>
                  <a:pt x="48" y="39"/>
                  <a:pt x="49" y="37"/>
                </a:cubicBezTo>
                <a:cubicBezTo>
                  <a:pt x="69" y="17"/>
                  <a:pt x="69" y="17"/>
                  <a:pt x="69" y="17"/>
                </a:cubicBezTo>
                <a:cubicBezTo>
                  <a:pt x="75" y="11"/>
                  <a:pt x="82" y="8"/>
                  <a:pt x="90" y="8"/>
                </a:cubicBezTo>
                <a:cubicBezTo>
                  <a:pt x="107" y="8"/>
                  <a:pt x="120" y="22"/>
                  <a:pt x="120" y="38"/>
                </a:cubicBezTo>
                <a:cubicBezTo>
                  <a:pt x="120" y="46"/>
                  <a:pt x="117" y="54"/>
                  <a:pt x="111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6" name="Freeform 13"/>
          <p:cNvSpPr>
            <a:spLocks noEditPoints="1"/>
          </p:cNvSpPr>
          <p:nvPr/>
        </p:nvSpPr>
        <p:spPr bwMode="auto">
          <a:xfrm>
            <a:off x="9693501" y="3886630"/>
            <a:ext cx="140601" cy="204818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44 h 128"/>
              <a:gd name="T4" fmla="*/ 0 w 88"/>
              <a:gd name="T5" fmla="*/ 84 h 128"/>
              <a:gd name="T6" fmla="*/ 44 w 88"/>
              <a:gd name="T7" fmla="*/ 128 h 128"/>
              <a:gd name="T8" fmla="*/ 88 w 88"/>
              <a:gd name="T9" fmla="*/ 84 h 128"/>
              <a:gd name="T10" fmla="*/ 88 w 88"/>
              <a:gd name="T11" fmla="*/ 44 h 128"/>
              <a:gd name="T12" fmla="*/ 44 w 88"/>
              <a:gd name="T13" fmla="*/ 0 h 128"/>
              <a:gd name="T14" fmla="*/ 80 w 88"/>
              <a:gd name="T15" fmla="*/ 84 h 128"/>
              <a:gd name="T16" fmla="*/ 44 w 88"/>
              <a:gd name="T17" fmla="*/ 120 h 128"/>
              <a:gd name="T18" fmla="*/ 8 w 88"/>
              <a:gd name="T19" fmla="*/ 84 h 128"/>
              <a:gd name="T20" fmla="*/ 8 w 88"/>
              <a:gd name="T21" fmla="*/ 44 h 128"/>
              <a:gd name="T22" fmla="*/ 44 w 88"/>
              <a:gd name="T23" fmla="*/ 8 h 128"/>
              <a:gd name="T24" fmla="*/ 80 w 88"/>
              <a:gd name="T25" fmla="*/ 44 h 128"/>
              <a:gd name="T26" fmla="*/ 80 w 88"/>
              <a:gd name="T27" fmla="*/ 84 h 128"/>
              <a:gd name="T28" fmla="*/ 44 w 88"/>
              <a:gd name="T29" fmla="*/ 28 h 128"/>
              <a:gd name="T30" fmla="*/ 40 w 88"/>
              <a:gd name="T31" fmla="*/ 32 h 128"/>
              <a:gd name="T32" fmla="*/ 40 w 88"/>
              <a:gd name="T33" fmla="*/ 48 h 128"/>
              <a:gd name="T34" fmla="*/ 44 w 88"/>
              <a:gd name="T35" fmla="*/ 52 h 128"/>
              <a:gd name="T36" fmla="*/ 48 w 88"/>
              <a:gd name="T37" fmla="*/ 48 h 128"/>
              <a:gd name="T38" fmla="*/ 48 w 88"/>
              <a:gd name="T39" fmla="*/ 32 h 128"/>
              <a:gd name="T40" fmla="*/ 44 w 88"/>
              <a:gd name="T41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20" y="0"/>
                  <a:pt x="0" y="20"/>
                  <a:pt x="0" y="4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9"/>
                  <a:pt x="20" y="128"/>
                  <a:pt x="44" y="128"/>
                </a:cubicBezTo>
                <a:cubicBezTo>
                  <a:pt x="68" y="128"/>
                  <a:pt x="88" y="109"/>
                  <a:pt x="88" y="84"/>
                </a:cubicBezTo>
                <a:cubicBezTo>
                  <a:pt x="88" y="44"/>
                  <a:pt x="88" y="44"/>
                  <a:pt x="88" y="44"/>
                </a:cubicBezTo>
                <a:cubicBezTo>
                  <a:pt x="88" y="20"/>
                  <a:pt x="68" y="0"/>
                  <a:pt x="44" y="0"/>
                </a:cubicBezTo>
                <a:close/>
                <a:moveTo>
                  <a:pt x="80" y="84"/>
                </a:moveTo>
                <a:cubicBezTo>
                  <a:pt x="80" y="104"/>
                  <a:pt x="64" y="120"/>
                  <a:pt x="44" y="120"/>
                </a:cubicBezTo>
                <a:cubicBezTo>
                  <a:pt x="24" y="120"/>
                  <a:pt x="8" y="104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24"/>
                  <a:pt x="24" y="8"/>
                  <a:pt x="44" y="8"/>
                </a:cubicBezTo>
                <a:cubicBezTo>
                  <a:pt x="64" y="8"/>
                  <a:pt x="80" y="24"/>
                  <a:pt x="80" y="44"/>
                </a:cubicBezTo>
                <a:lnTo>
                  <a:pt x="80" y="84"/>
                </a:lnTo>
                <a:close/>
                <a:moveTo>
                  <a:pt x="44" y="28"/>
                </a:moveTo>
                <a:cubicBezTo>
                  <a:pt x="42" y="28"/>
                  <a:pt x="40" y="30"/>
                  <a:pt x="40" y="32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51"/>
                  <a:pt x="42" y="52"/>
                  <a:pt x="44" y="52"/>
                </a:cubicBezTo>
                <a:cubicBezTo>
                  <a:pt x="46" y="52"/>
                  <a:pt x="48" y="51"/>
                  <a:pt x="48" y="48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0"/>
                  <a:pt x="46" y="28"/>
                  <a:pt x="44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7" name="Freeform 14"/>
          <p:cNvSpPr>
            <a:spLocks noEditPoints="1"/>
          </p:cNvSpPr>
          <p:nvPr/>
        </p:nvSpPr>
        <p:spPr bwMode="auto">
          <a:xfrm>
            <a:off x="9106085" y="3886630"/>
            <a:ext cx="165612" cy="204818"/>
          </a:xfrm>
          <a:custGeom>
            <a:avLst/>
            <a:gdLst>
              <a:gd name="T0" fmla="*/ 104 w 104"/>
              <a:gd name="T1" fmla="*/ 76 h 128"/>
              <a:gd name="T2" fmla="*/ 104 w 104"/>
              <a:gd name="T3" fmla="*/ 74 h 128"/>
              <a:gd name="T4" fmla="*/ 100 w 104"/>
              <a:gd name="T5" fmla="*/ 72 h 128"/>
              <a:gd name="T6" fmla="*/ 100 w 104"/>
              <a:gd name="T7" fmla="*/ 72 h 128"/>
              <a:gd name="T8" fmla="*/ 98 w 104"/>
              <a:gd name="T9" fmla="*/ 73 h 128"/>
              <a:gd name="T10" fmla="*/ 82 w 104"/>
              <a:gd name="T11" fmla="*/ 77 h 128"/>
              <a:gd name="T12" fmla="*/ 81 w 104"/>
              <a:gd name="T13" fmla="*/ 82 h 128"/>
              <a:gd name="T14" fmla="*/ 86 w 104"/>
              <a:gd name="T15" fmla="*/ 84 h 128"/>
              <a:gd name="T16" fmla="*/ 96 w 104"/>
              <a:gd name="T17" fmla="*/ 81 h 128"/>
              <a:gd name="T18" fmla="*/ 56 w 104"/>
              <a:gd name="T19" fmla="*/ 120 h 128"/>
              <a:gd name="T20" fmla="*/ 56 w 104"/>
              <a:gd name="T21" fmla="*/ 52 h 128"/>
              <a:gd name="T22" fmla="*/ 68 w 104"/>
              <a:gd name="T23" fmla="*/ 52 h 128"/>
              <a:gd name="T24" fmla="*/ 72 w 104"/>
              <a:gd name="T25" fmla="*/ 48 h 128"/>
              <a:gd name="T26" fmla="*/ 68 w 104"/>
              <a:gd name="T27" fmla="*/ 44 h 128"/>
              <a:gd name="T28" fmla="*/ 56 w 104"/>
              <a:gd name="T29" fmla="*/ 44 h 128"/>
              <a:gd name="T30" fmla="*/ 56 w 104"/>
              <a:gd name="T31" fmla="*/ 32 h 128"/>
              <a:gd name="T32" fmla="*/ 63 w 104"/>
              <a:gd name="T33" fmla="*/ 28 h 128"/>
              <a:gd name="T34" fmla="*/ 63 w 104"/>
              <a:gd name="T35" fmla="*/ 28 h 128"/>
              <a:gd name="T36" fmla="*/ 64 w 104"/>
              <a:gd name="T37" fmla="*/ 27 h 128"/>
              <a:gd name="T38" fmla="*/ 65 w 104"/>
              <a:gd name="T39" fmla="*/ 26 h 128"/>
              <a:gd name="T40" fmla="*/ 66 w 104"/>
              <a:gd name="T41" fmla="*/ 25 h 128"/>
              <a:gd name="T42" fmla="*/ 67 w 104"/>
              <a:gd name="T43" fmla="*/ 23 h 128"/>
              <a:gd name="T44" fmla="*/ 67 w 104"/>
              <a:gd name="T45" fmla="*/ 22 h 128"/>
              <a:gd name="T46" fmla="*/ 68 w 104"/>
              <a:gd name="T47" fmla="*/ 20 h 128"/>
              <a:gd name="T48" fmla="*/ 68 w 104"/>
              <a:gd name="T49" fmla="*/ 19 h 128"/>
              <a:gd name="T50" fmla="*/ 68 w 104"/>
              <a:gd name="T51" fmla="*/ 16 h 128"/>
              <a:gd name="T52" fmla="*/ 52 w 104"/>
              <a:gd name="T53" fmla="*/ 0 h 128"/>
              <a:gd name="T54" fmla="*/ 36 w 104"/>
              <a:gd name="T55" fmla="*/ 16 h 128"/>
              <a:gd name="T56" fmla="*/ 36 w 104"/>
              <a:gd name="T57" fmla="*/ 19 h 128"/>
              <a:gd name="T58" fmla="*/ 37 w 104"/>
              <a:gd name="T59" fmla="*/ 20 h 128"/>
              <a:gd name="T60" fmla="*/ 37 w 104"/>
              <a:gd name="T61" fmla="*/ 22 h 128"/>
              <a:gd name="T62" fmla="*/ 38 w 104"/>
              <a:gd name="T63" fmla="*/ 23 h 128"/>
              <a:gd name="T64" fmla="*/ 39 w 104"/>
              <a:gd name="T65" fmla="*/ 25 h 128"/>
              <a:gd name="T66" fmla="*/ 39 w 104"/>
              <a:gd name="T67" fmla="*/ 26 h 128"/>
              <a:gd name="T68" fmla="*/ 40 w 104"/>
              <a:gd name="T69" fmla="*/ 27 h 128"/>
              <a:gd name="T70" fmla="*/ 41 w 104"/>
              <a:gd name="T71" fmla="*/ 28 h 128"/>
              <a:gd name="T72" fmla="*/ 42 w 104"/>
              <a:gd name="T73" fmla="*/ 28 h 128"/>
              <a:gd name="T74" fmla="*/ 48 w 104"/>
              <a:gd name="T75" fmla="*/ 32 h 128"/>
              <a:gd name="T76" fmla="*/ 48 w 104"/>
              <a:gd name="T77" fmla="*/ 44 h 128"/>
              <a:gd name="T78" fmla="*/ 36 w 104"/>
              <a:gd name="T79" fmla="*/ 44 h 128"/>
              <a:gd name="T80" fmla="*/ 32 w 104"/>
              <a:gd name="T81" fmla="*/ 48 h 128"/>
              <a:gd name="T82" fmla="*/ 36 w 104"/>
              <a:gd name="T83" fmla="*/ 52 h 128"/>
              <a:gd name="T84" fmla="*/ 48 w 104"/>
              <a:gd name="T85" fmla="*/ 52 h 128"/>
              <a:gd name="T86" fmla="*/ 48 w 104"/>
              <a:gd name="T87" fmla="*/ 120 h 128"/>
              <a:gd name="T88" fmla="*/ 8 w 104"/>
              <a:gd name="T89" fmla="*/ 81 h 128"/>
              <a:gd name="T90" fmla="*/ 19 w 104"/>
              <a:gd name="T91" fmla="*/ 84 h 128"/>
              <a:gd name="T92" fmla="*/ 24 w 104"/>
              <a:gd name="T93" fmla="*/ 82 h 128"/>
              <a:gd name="T94" fmla="*/ 22 w 104"/>
              <a:gd name="T95" fmla="*/ 77 h 128"/>
              <a:gd name="T96" fmla="*/ 6 w 104"/>
              <a:gd name="T97" fmla="*/ 73 h 128"/>
              <a:gd name="T98" fmla="*/ 4 w 104"/>
              <a:gd name="T99" fmla="*/ 72 h 128"/>
              <a:gd name="T100" fmla="*/ 4 w 104"/>
              <a:gd name="T101" fmla="*/ 72 h 128"/>
              <a:gd name="T102" fmla="*/ 1 w 104"/>
              <a:gd name="T103" fmla="*/ 74 h 128"/>
              <a:gd name="T104" fmla="*/ 0 w 104"/>
              <a:gd name="T105" fmla="*/ 76 h 128"/>
              <a:gd name="T106" fmla="*/ 0 w 104"/>
              <a:gd name="T107" fmla="*/ 76 h 128"/>
              <a:gd name="T108" fmla="*/ 52 w 104"/>
              <a:gd name="T109" fmla="*/ 128 h 128"/>
              <a:gd name="T110" fmla="*/ 104 w 104"/>
              <a:gd name="T111" fmla="*/ 76 h 128"/>
              <a:gd name="T112" fmla="*/ 104 w 104"/>
              <a:gd name="T113" fmla="*/ 76 h 128"/>
              <a:gd name="T114" fmla="*/ 44 w 104"/>
              <a:gd name="T115" fmla="*/ 16 h 128"/>
              <a:gd name="T116" fmla="*/ 52 w 104"/>
              <a:gd name="T117" fmla="*/ 8 h 128"/>
              <a:gd name="T118" fmla="*/ 60 w 104"/>
              <a:gd name="T119" fmla="*/ 16 h 128"/>
              <a:gd name="T120" fmla="*/ 52 w 104"/>
              <a:gd name="T121" fmla="*/ 24 h 128"/>
              <a:gd name="T122" fmla="*/ 44 w 104"/>
              <a:gd name="T123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4" h="128">
                <a:moveTo>
                  <a:pt x="104" y="76"/>
                </a:moveTo>
                <a:cubicBezTo>
                  <a:pt x="104" y="76"/>
                  <a:pt x="104" y="75"/>
                  <a:pt x="104" y="74"/>
                </a:cubicBezTo>
                <a:cubicBezTo>
                  <a:pt x="103" y="73"/>
                  <a:pt x="102" y="72"/>
                  <a:pt x="100" y="72"/>
                </a:cubicBezTo>
                <a:cubicBezTo>
                  <a:pt x="100" y="72"/>
                  <a:pt x="100" y="72"/>
                  <a:pt x="100" y="72"/>
                </a:cubicBezTo>
                <a:cubicBezTo>
                  <a:pt x="99" y="72"/>
                  <a:pt x="99" y="73"/>
                  <a:pt x="98" y="73"/>
                </a:cubicBezTo>
                <a:cubicBezTo>
                  <a:pt x="82" y="77"/>
                  <a:pt x="82" y="77"/>
                  <a:pt x="82" y="77"/>
                </a:cubicBezTo>
                <a:cubicBezTo>
                  <a:pt x="80" y="78"/>
                  <a:pt x="80" y="80"/>
                  <a:pt x="81" y="82"/>
                </a:cubicBezTo>
                <a:cubicBezTo>
                  <a:pt x="82" y="84"/>
                  <a:pt x="84" y="85"/>
                  <a:pt x="86" y="84"/>
                </a:cubicBezTo>
                <a:cubicBezTo>
                  <a:pt x="96" y="81"/>
                  <a:pt x="96" y="81"/>
                  <a:pt x="96" y="81"/>
                </a:cubicBezTo>
                <a:cubicBezTo>
                  <a:pt x="94" y="102"/>
                  <a:pt x="77" y="118"/>
                  <a:pt x="56" y="120"/>
                </a:cubicBezTo>
                <a:cubicBezTo>
                  <a:pt x="56" y="52"/>
                  <a:pt x="56" y="52"/>
                  <a:pt x="56" y="52"/>
                </a:cubicBezTo>
                <a:cubicBezTo>
                  <a:pt x="68" y="52"/>
                  <a:pt x="68" y="52"/>
                  <a:pt x="68" y="52"/>
                </a:cubicBezTo>
                <a:cubicBezTo>
                  <a:pt x="70" y="52"/>
                  <a:pt x="72" y="51"/>
                  <a:pt x="72" y="48"/>
                </a:cubicBezTo>
                <a:cubicBezTo>
                  <a:pt x="72" y="46"/>
                  <a:pt x="70" y="44"/>
                  <a:pt x="68" y="4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32"/>
                  <a:pt x="56" y="32"/>
                  <a:pt x="56" y="32"/>
                </a:cubicBezTo>
                <a:cubicBezTo>
                  <a:pt x="59" y="31"/>
                  <a:pt x="61" y="30"/>
                  <a:pt x="63" y="28"/>
                </a:cubicBezTo>
                <a:cubicBezTo>
                  <a:pt x="63" y="28"/>
                  <a:pt x="63" y="28"/>
                  <a:pt x="63" y="28"/>
                </a:cubicBezTo>
                <a:cubicBezTo>
                  <a:pt x="64" y="28"/>
                  <a:pt x="64" y="27"/>
                  <a:pt x="64" y="27"/>
                </a:cubicBezTo>
                <a:cubicBezTo>
                  <a:pt x="65" y="26"/>
                  <a:pt x="65" y="26"/>
                  <a:pt x="65" y="26"/>
                </a:cubicBezTo>
                <a:cubicBezTo>
                  <a:pt x="65" y="25"/>
                  <a:pt x="66" y="25"/>
                  <a:pt x="66" y="25"/>
                </a:cubicBezTo>
                <a:cubicBezTo>
                  <a:pt x="66" y="24"/>
                  <a:pt x="66" y="24"/>
                  <a:pt x="67" y="23"/>
                </a:cubicBezTo>
                <a:cubicBezTo>
                  <a:pt x="67" y="23"/>
                  <a:pt x="67" y="22"/>
                  <a:pt x="67" y="22"/>
                </a:cubicBezTo>
                <a:cubicBezTo>
                  <a:pt x="67" y="22"/>
                  <a:pt x="67" y="21"/>
                  <a:pt x="68" y="20"/>
                </a:cubicBezTo>
                <a:cubicBezTo>
                  <a:pt x="68" y="20"/>
                  <a:pt x="68" y="20"/>
                  <a:pt x="68" y="19"/>
                </a:cubicBezTo>
                <a:cubicBezTo>
                  <a:pt x="68" y="18"/>
                  <a:pt x="68" y="17"/>
                  <a:pt x="68" y="16"/>
                </a:cubicBezTo>
                <a:cubicBezTo>
                  <a:pt x="68" y="7"/>
                  <a:pt x="61" y="0"/>
                  <a:pt x="52" y="0"/>
                </a:cubicBezTo>
                <a:cubicBezTo>
                  <a:pt x="43" y="0"/>
                  <a:pt x="36" y="7"/>
                  <a:pt x="36" y="16"/>
                </a:cubicBezTo>
                <a:cubicBezTo>
                  <a:pt x="36" y="17"/>
                  <a:pt x="36" y="18"/>
                  <a:pt x="36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1"/>
                  <a:pt x="37" y="22"/>
                  <a:pt x="37" y="22"/>
                </a:cubicBezTo>
                <a:cubicBezTo>
                  <a:pt x="37" y="22"/>
                  <a:pt x="38" y="23"/>
                  <a:pt x="38" y="23"/>
                </a:cubicBezTo>
                <a:cubicBezTo>
                  <a:pt x="38" y="24"/>
                  <a:pt x="38" y="24"/>
                  <a:pt x="39" y="25"/>
                </a:cubicBezTo>
                <a:cubicBezTo>
                  <a:pt x="39" y="25"/>
                  <a:pt x="39" y="25"/>
                  <a:pt x="39" y="26"/>
                </a:cubicBezTo>
                <a:cubicBezTo>
                  <a:pt x="40" y="26"/>
                  <a:pt x="40" y="26"/>
                  <a:pt x="40" y="27"/>
                </a:cubicBezTo>
                <a:cubicBezTo>
                  <a:pt x="40" y="27"/>
                  <a:pt x="41" y="28"/>
                  <a:pt x="41" y="28"/>
                </a:cubicBezTo>
                <a:cubicBezTo>
                  <a:pt x="41" y="28"/>
                  <a:pt x="42" y="28"/>
                  <a:pt x="42" y="28"/>
                </a:cubicBezTo>
                <a:cubicBezTo>
                  <a:pt x="43" y="30"/>
                  <a:pt x="46" y="31"/>
                  <a:pt x="48" y="32"/>
                </a:cubicBezTo>
                <a:cubicBezTo>
                  <a:pt x="48" y="44"/>
                  <a:pt x="48" y="44"/>
                  <a:pt x="4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4" y="44"/>
                  <a:pt x="32" y="46"/>
                  <a:pt x="32" y="48"/>
                </a:cubicBezTo>
                <a:cubicBezTo>
                  <a:pt x="32" y="51"/>
                  <a:pt x="34" y="52"/>
                  <a:pt x="36" y="52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27" y="118"/>
                  <a:pt x="11" y="102"/>
                  <a:pt x="8" y="81"/>
                </a:cubicBezTo>
                <a:cubicBezTo>
                  <a:pt x="19" y="84"/>
                  <a:pt x="19" y="84"/>
                  <a:pt x="19" y="84"/>
                </a:cubicBezTo>
                <a:cubicBezTo>
                  <a:pt x="20" y="85"/>
                  <a:pt x="23" y="84"/>
                  <a:pt x="24" y="82"/>
                </a:cubicBezTo>
                <a:cubicBezTo>
                  <a:pt x="25" y="80"/>
                  <a:pt x="24" y="78"/>
                  <a:pt x="22" y="77"/>
                </a:cubicBezTo>
                <a:cubicBezTo>
                  <a:pt x="6" y="73"/>
                  <a:pt x="6" y="73"/>
                  <a:pt x="6" y="73"/>
                </a:cubicBezTo>
                <a:cubicBezTo>
                  <a:pt x="6" y="73"/>
                  <a:pt x="5" y="72"/>
                  <a:pt x="4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3" y="72"/>
                  <a:pt x="1" y="73"/>
                  <a:pt x="1" y="74"/>
                </a:cubicBezTo>
                <a:cubicBezTo>
                  <a:pt x="0" y="75"/>
                  <a:pt x="0" y="76"/>
                  <a:pt x="0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05"/>
                  <a:pt x="23" y="128"/>
                  <a:pt x="52" y="128"/>
                </a:cubicBezTo>
                <a:cubicBezTo>
                  <a:pt x="81" y="128"/>
                  <a:pt x="104" y="105"/>
                  <a:pt x="104" y="76"/>
                </a:cubicBezTo>
                <a:cubicBezTo>
                  <a:pt x="104" y="76"/>
                  <a:pt x="104" y="76"/>
                  <a:pt x="104" y="76"/>
                </a:cubicBezTo>
                <a:close/>
                <a:moveTo>
                  <a:pt x="44" y="16"/>
                </a:moveTo>
                <a:cubicBezTo>
                  <a:pt x="44" y="12"/>
                  <a:pt x="48" y="8"/>
                  <a:pt x="52" y="8"/>
                </a:cubicBezTo>
                <a:cubicBezTo>
                  <a:pt x="57" y="8"/>
                  <a:pt x="60" y="12"/>
                  <a:pt x="60" y="16"/>
                </a:cubicBezTo>
                <a:cubicBezTo>
                  <a:pt x="60" y="21"/>
                  <a:pt x="57" y="24"/>
                  <a:pt x="52" y="24"/>
                </a:cubicBezTo>
                <a:cubicBezTo>
                  <a:pt x="48" y="24"/>
                  <a:pt x="44" y="21"/>
                  <a:pt x="44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11367873" y="331678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110 w 128"/>
              <a:gd name="T11" fmla="*/ 33 h 128"/>
              <a:gd name="T12" fmla="*/ 93 w 128"/>
              <a:gd name="T13" fmla="*/ 43 h 128"/>
              <a:gd name="T14" fmla="*/ 86 w 128"/>
              <a:gd name="T15" fmla="*/ 35 h 128"/>
              <a:gd name="T16" fmla="*/ 96 w 128"/>
              <a:gd name="T17" fmla="*/ 18 h 128"/>
              <a:gd name="T18" fmla="*/ 110 w 128"/>
              <a:gd name="T19" fmla="*/ 33 h 128"/>
              <a:gd name="T20" fmla="*/ 92 w 128"/>
              <a:gd name="T21" fmla="*/ 64 h 128"/>
              <a:gd name="T22" fmla="*/ 64 w 128"/>
              <a:gd name="T23" fmla="*/ 92 h 128"/>
              <a:gd name="T24" fmla="*/ 36 w 128"/>
              <a:gd name="T25" fmla="*/ 64 h 128"/>
              <a:gd name="T26" fmla="*/ 64 w 128"/>
              <a:gd name="T27" fmla="*/ 36 h 128"/>
              <a:gd name="T28" fmla="*/ 92 w 128"/>
              <a:gd name="T29" fmla="*/ 64 h 128"/>
              <a:gd name="T30" fmla="*/ 64 w 128"/>
              <a:gd name="T31" fmla="*/ 8 h 128"/>
              <a:gd name="T32" fmla="*/ 89 w 128"/>
              <a:gd name="T33" fmla="*/ 14 h 128"/>
              <a:gd name="T34" fmla="*/ 79 w 128"/>
              <a:gd name="T35" fmla="*/ 31 h 128"/>
              <a:gd name="T36" fmla="*/ 64 w 128"/>
              <a:gd name="T37" fmla="*/ 28 h 128"/>
              <a:gd name="T38" fmla="*/ 52 w 128"/>
              <a:gd name="T39" fmla="*/ 30 h 128"/>
              <a:gd name="T40" fmla="*/ 42 w 128"/>
              <a:gd name="T41" fmla="*/ 13 h 128"/>
              <a:gd name="T42" fmla="*/ 64 w 128"/>
              <a:gd name="T43" fmla="*/ 8 h 128"/>
              <a:gd name="T44" fmla="*/ 35 w 128"/>
              <a:gd name="T45" fmla="*/ 16 h 128"/>
              <a:gd name="T46" fmla="*/ 45 w 128"/>
              <a:gd name="T47" fmla="*/ 34 h 128"/>
              <a:gd name="T48" fmla="*/ 37 w 128"/>
              <a:gd name="T49" fmla="*/ 41 h 128"/>
              <a:gd name="T50" fmla="*/ 19 w 128"/>
              <a:gd name="T51" fmla="*/ 31 h 128"/>
              <a:gd name="T52" fmla="*/ 35 w 128"/>
              <a:gd name="T53" fmla="*/ 16 h 128"/>
              <a:gd name="T54" fmla="*/ 8 w 128"/>
              <a:gd name="T55" fmla="*/ 64 h 128"/>
              <a:gd name="T56" fmla="*/ 15 w 128"/>
              <a:gd name="T57" fmla="*/ 37 h 128"/>
              <a:gd name="T58" fmla="*/ 32 w 128"/>
              <a:gd name="T59" fmla="*/ 47 h 128"/>
              <a:gd name="T60" fmla="*/ 28 w 128"/>
              <a:gd name="T61" fmla="*/ 64 h 128"/>
              <a:gd name="T62" fmla="*/ 31 w 128"/>
              <a:gd name="T63" fmla="*/ 79 h 128"/>
              <a:gd name="T64" fmla="*/ 14 w 128"/>
              <a:gd name="T65" fmla="*/ 89 h 128"/>
              <a:gd name="T66" fmla="*/ 8 w 128"/>
              <a:gd name="T67" fmla="*/ 64 h 128"/>
              <a:gd name="T68" fmla="*/ 18 w 128"/>
              <a:gd name="T69" fmla="*/ 96 h 128"/>
              <a:gd name="T70" fmla="*/ 35 w 128"/>
              <a:gd name="T71" fmla="*/ 85 h 128"/>
              <a:gd name="T72" fmla="*/ 43 w 128"/>
              <a:gd name="T73" fmla="*/ 93 h 128"/>
              <a:gd name="T74" fmla="*/ 33 w 128"/>
              <a:gd name="T75" fmla="*/ 111 h 128"/>
              <a:gd name="T76" fmla="*/ 18 w 128"/>
              <a:gd name="T77" fmla="*/ 96 h 128"/>
              <a:gd name="T78" fmla="*/ 64 w 128"/>
              <a:gd name="T79" fmla="*/ 120 h 128"/>
              <a:gd name="T80" fmla="*/ 40 w 128"/>
              <a:gd name="T81" fmla="*/ 115 h 128"/>
              <a:gd name="T82" fmla="*/ 50 w 128"/>
              <a:gd name="T83" fmla="*/ 97 h 128"/>
              <a:gd name="T84" fmla="*/ 64 w 128"/>
              <a:gd name="T85" fmla="*/ 100 h 128"/>
              <a:gd name="T86" fmla="*/ 81 w 128"/>
              <a:gd name="T87" fmla="*/ 96 h 128"/>
              <a:gd name="T88" fmla="*/ 91 w 128"/>
              <a:gd name="T89" fmla="*/ 113 h 128"/>
              <a:gd name="T90" fmla="*/ 64 w 128"/>
              <a:gd name="T91" fmla="*/ 120 h 128"/>
              <a:gd name="T92" fmla="*/ 98 w 128"/>
              <a:gd name="T93" fmla="*/ 109 h 128"/>
              <a:gd name="T94" fmla="*/ 88 w 128"/>
              <a:gd name="T95" fmla="*/ 92 h 128"/>
              <a:gd name="T96" fmla="*/ 95 w 128"/>
              <a:gd name="T97" fmla="*/ 83 h 128"/>
              <a:gd name="T98" fmla="*/ 112 w 128"/>
              <a:gd name="T99" fmla="*/ 93 h 128"/>
              <a:gd name="T100" fmla="*/ 98 w 128"/>
              <a:gd name="T101" fmla="*/ 109 h 128"/>
              <a:gd name="T102" fmla="*/ 98 w 128"/>
              <a:gd name="T103" fmla="*/ 76 h 128"/>
              <a:gd name="T104" fmla="*/ 100 w 128"/>
              <a:gd name="T105" fmla="*/ 64 h 128"/>
              <a:gd name="T106" fmla="*/ 97 w 128"/>
              <a:gd name="T107" fmla="*/ 50 h 128"/>
              <a:gd name="T108" fmla="*/ 114 w 128"/>
              <a:gd name="T109" fmla="*/ 40 h 128"/>
              <a:gd name="T110" fmla="*/ 120 w 128"/>
              <a:gd name="T111" fmla="*/ 64 h 128"/>
              <a:gd name="T112" fmla="*/ 116 w 128"/>
              <a:gd name="T113" fmla="*/ 86 h 128"/>
              <a:gd name="T114" fmla="*/ 98 w 128"/>
              <a:gd name="T11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110" y="33"/>
                </a:moveTo>
                <a:cubicBezTo>
                  <a:pt x="93" y="43"/>
                  <a:pt x="93" y="43"/>
                  <a:pt x="93" y="43"/>
                </a:cubicBezTo>
                <a:cubicBezTo>
                  <a:pt x="91" y="40"/>
                  <a:pt x="88" y="38"/>
                  <a:pt x="86" y="35"/>
                </a:cubicBezTo>
                <a:cubicBezTo>
                  <a:pt x="96" y="18"/>
                  <a:pt x="96" y="18"/>
                  <a:pt x="96" y="18"/>
                </a:cubicBezTo>
                <a:cubicBezTo>
                  <a:pt x="102" y="22"/>
                  <a:pt x="106" y="27"/>
                  <a:pt x="110" y="33"/>
                </a:cubicBezTo>
                <a:close/>
                <a:moveTo>
                  <a:pt x="92" y="64"/>
                </a:moveTo>
                <a:cubicBezTo>
                  <a:pt x="92" y="80"/>
                  <a:pt x="80" y="92"/>
                  <a:pt x="64" y="92"/>
                </a:cubicBezTo>
                <a:cubicBezTo>
                  <a:pt x="49" y="92"/>
                  <a:pt x="36" y="80"/>
                  <a:pt x="36" y="64"/>
                </a:cubicBezTo>
                <a:cubicBezTo>
                  <a:pt x="36" y="49"/>
                  <a:pt x="49" y="36"/>
                  <a:pt x="64" y="36"/>
                </a:cubicBezTo>
                <a:cubicBezTo>
                  <a:pt x="80" y="36"/>
                  <a:pt x="92" y="49"/>
                  <a:pt x="92" y="64"/>
                </a:cubicBezTo>
                <a:close/>
                <a:moveTo>
                  <a:pt x="64" y="8"/>
                </a:moveTo>
                <a:cubicBezTo>
                  <a:pt x="73" y="8"/>
                  <a:pt x="81" y="10"/>
                  <a:pt x="89" y="14"/>
                </a:cubicBezTo>
                <a:cubicBezTo>
                  <a:pt x="79" y="31"/>
                  <a:pt x="79" y="31"/>
                  <a:pt x="79" y="31"/>
                </a:cubicBezTo>
                <a:cubicBezTo>
                  <a:pt x="74" y="29"/>
                  <a:pt x="69" y="28"/>
                  <a:pt x="64" y="28"/>
                </a:cubicBezTo>
                <a:cubicBezTo>
                  <a:pt x="60" y="28"/>
                  <a:pt x="56" y="29"/>
                  <a:pt x="52" y="30"/>
                </a:cubicBezTo>
                <a:cubicBezTo>
                  <a:pt x="42" y="13"/>
                  <a:pt x="42" y="13"/>
                  <a:pt x="42" y="13"/>
                </a:cubicBezTo>
                <a:cubicBezTo>
                  <a:pt x="49" y="10"/>
                  <a:pt x="56" y="8"/>
                  <a:pt x="64" y="8"/>
                </a:cubicBezTo>
                <a:close/>
                <a:moveTo>
                  <a:pt x="35" y="16"/>
                </a:moveTo>
                <a:cubicBezTo>
                  <a:pt x="45" y="34"/>
                  <a:pt x="45" y="34"/>
                  <a:pt x="45" y="34"/>
                </a:cubicBezTo>
                <a:cubicBezTo>
                  <a:pt x="42" y="36"/>
                  <a:pt x="39" y="38"/>
                  <a:pt x="37" y="41"/>
                </a:cubicBezTo>
                <a:cubicBezTo>
                  <a:pt x="19" y="31"/>
                  <a:pt x="19" y="31"/>
                  <a:pt x="19" y="31"/>
                </a:cubicBezTo>
                <a:cubicBezTo>
                  <a:pt x="24" y="25"/>
                  <a:pt x="29" y="20"/>
                  <a:pt x="35" y="16"/>
                </a:cubicBezTo>
                <a:close/>
                <a:moveTo>
                  <a:pt x="8" y="64"/>
                </a:moveTo>
                <a:cubicBezTo>
                  <a:pt x="8" y="55"/>
                  <a:pt x="11" y="45"/>
                  <a:pt x="15" y="37"/>
                </a:cubicBezTo>
                <a:cubicBezTo>
                  <a:pt x="32" y="47"/>
                  <a:pt x="32" y="47"/>
                  <a:pt x="32" y="47"/>
                </a:cubicBezTo>
                <a:cubicBezTo>
                  <a:pt x="30" y="52"/>
                  <a:pt x="28" y="58"/>
                  <a:pt x="28" y="64"/>
                </a:cubicBezTo>
                <a:cubicBezTo>
                  <a:pt x="28" y="69"/>
                  <a:pt x="29" y="74"/>
                  <a:pt x="31" y="79"/>
                </a:cubicBezTo>
                <a:cubicBezTo>
                  <a:pt x="14" y="89"/>
                  <a:pt x="14" y="89"/>
                  <a:pt x="14" y="89"/>
                </a:cubicBezTo>
                <a:cubicBezTo>
                  <a:pt x="10" y="81"/>
                  <a:pt x="8" y="73"/>
                  <a:pt x="8" y="64"/>
                </a:cubicBezTo>
                <a:close/>
                <a:moveTo>
                  <a:pt x="18" y="96"/>
                </a:moveTo>
                <a:cubicBezTo>
                  <a:pt x="35" y="85"/>
                  <a:pt x="35" y="85"/>
                  <a:pt x="35" y="85"/>
                </a:cubicBezTo>
                <a:cubicBezTo>
                  <a:pt x="37" y="89"/>
                  <a:pt x="40" y="91"/>
                  <a:pt x="43" y="93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7" y="107"/>
                  <a:pt x="22" y="102"/>
                  <a:pt x="18" y="96"/>
                </a:cubicBezTo>
                <a:close/>
                <a:moveTo>
                  <a:pt x="64" y="120"/>
                </a:moveTo>
                <a:cubicBezTo>
                  <a:pt x="55" y="120"/>
                  <a:pt x="47" y="118"/>
                  <a:pt x="40" y="115"/>
                </a:cubicBezTo>
                <a:cubicBezTo>
                  <a:pt x="50" y="97"/>
                  <a:pt x="50" y="97"/>
                  <a:pt x="50" y="97"/>
                </a:cubicBezTo>
                <a:cubicBezTo>
                  <a:pt x="54" y="99"/>
                  <a:pt x="59" y="100"/>
                  <a:pt x="64" y="100"/>
                </a:cubicBezTo>
                <a:cubicBezTo>
                  <a:pt x="70" y="100"/>
                  <a:pt x="76" y="99"/>
                  <a:pt x="81" y="96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83" y="118"/>
                  <a:pt x="74" y="120"/>
                  <a:pt x="64" y="120"/>
                </a:cubicBezTo>
                <a:close/>
                <a:moveTo>
                  <a:pt x="98" y="109"/>
                </a:moveTo>
                <a:cubicBezTo>
                  <a:pt x="88" y="92"/>
                  <a:pt x="88" y="92"/>
                  <a:pt x="88" y="92"/>
                </a:cubicBezTo>
                <a:cubicBezTo>
                  <a:pt x="90" y="89"/>
                  <a:pt x="93" y="86"/>
                  <a:pt x="95" y="83"/>
                </a:cubicBezTo>
                <a:cubicBezTo>
                  <a:pt x="112" y="93"/>
                  <a:pt x="112" y="93"/>
                  <a:pt x="112" y="93"/>
                </a:cubicBezTo>
                <a:cubicBezTo>
                  <a:pt x="108" y="99"/>
                  <a:pt x="103" y="105"/>
                  <a:pt x="98" y="109"/>
                </a:cubicBezTo>
                <a:close/>
                <a:moveTo>
                  <a:pt x="98" y="76"/>
                </a:moveTo>
                <a:cubicBezTo>
                  <a:pt x="99" y="72"/>
                  <a:pt x="100" y="68"/>
                  <a:pt x="100" y="64"/>
                </a:cubicBezTo>
                <a:cubicBezTo>
                  <a:pt x="100" y="59"/>
                  <a:pt x="99" y="54"/>
                  <a:pt x="97" y="50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8" y="47"/>
                  <a:pt x="120" y="55"/>
                  <a:pt x="120" y="64"/>
                </a:cubicBezTo>
                <a:cubicBezTo>
                  <a:pt x="120" y="72"/>
                  <a:pt x="119" y="80"/>
                  <a:pt x="116" y="86"/>
                </a:cubicBezTo>
                <a:lnTo>
                  <a:pt x="98" y="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10825071" y="3316789"/>
            <a:ext cx="165612" cy="204818"/>
          </a:xfrm>
          <a:custGeom>
            <a:avLst/>
            <a:gdLst>
              <a:gd name="T0" fmla="*/ 52 w 104"/>
              <a:gd name="T1" fmla="*/ 20 h 128"/>
              <a:gd name="T2" fmla="*/ 24 w 104"/>
              <a:gd name="T3" fmla="*/ 48 h 128"/>
              <a:gd name="T4" fmla="*/ 52 w 104"/>
              <a:gd name="T5" fmla="*/ 76 h 128"/>
              <a:gd name="T6" fmla="*/ 80 w 104"/>
              <a:gd name="T7" fmla="*/ 48 h 128"/>
              <a:gd name="T8" fmla="*/ 52 w 104"/>
              <a:gd name="T9" fmla="*/ 20 h 128"/>
              <a:gd name="T10" fmla="*/ 52 w 104"/>
              <a:gd name="T11" fmla="*/ 68 h 128"/>
              <a:gd name="T12" fmla="*/ 32 w 104"/>
              <a:gd name="T13" fmla="*/ 48 h 128"/>
              <a:gd name="T14" fmla="*/ 52 w 104"/>
              <a:gd name="T15" fmla="*/ 28 h 128"/>
              <a:gd name="T16" fmla="*/ 72 w 104"/>
              <a:gd name="T17" fmla="*/ 48 h 128"/>
              <a:gd name="T18" fmla="*/ 52 w 104"/>
              <a:gd name="T19" fmla="*/ 68 h 128"/>
              <a:gd name="T20" fmla="*/ 88 w 104"/>
              <a:gd name="T21" fmla="*/ 80 h 128"/>
              <a:gd name="T22" fmla="*/ 100 w 104"/>
              <a:gd name="T23" fmla="*/ 48 h 128"/>
              <a:gd name="T24" fmla="*/ 52 w 104"/>
              <a:gd name="T25" fmla="*/ 0 h 128"/>
              <a:gd name="T26" fmla="*/ 4 w 104"/>
              <a:gd name="T27" fmla="*/ 48 h 128"/>
              <a:gd name="T28" fmla="*/ 16 w 104"/>
              <a:gd name="T29" fmla="*/ 80 h 128"/>
              <a:gd name="T30" fmla="*/ 0 w 104"/>
              <a:gd name="T31" fmla="*/ 108 h 128"/>
              <a:gd name="T32" fmla="*/ 21 w 104"/>
              <a:gd name="T33" fmla="*/ 112 h 128"/>
              <a:gd name="T34" fmla="*/ 34 w 104"/>
              <a:gd name="T35" fmla="*/ 128 h 128"/>
              <a:gd name="T36" fmla="*/ 52 w 104"/>
              <a:gd name="T37" fmla="*/ 97 h 128"/>
              <a:gd name="T38" fmla="*/ 70 w 104"/>
              <a:gd name="T39" fmla="*/ 128 h 128"/>
              <a:gd name="T40" fmla="*/ 83 w 104"/>
              <a:gd name="T41" fmla="*/ 112 h 128"/>
              <a:gd name="T42" fmla="*/ 104 w 104"/>
              <a:gd name="T43" fmla="*/ 108 h 128"/>
              <a:gd name="T44" fmla="*/ 88 w 104"/>
              <a:gd name="T45" fmla="*/ 80 h 128"/>
              <a:gd name="T46" fmla="*/ 32 w 104"/>
              <a:gd name="T47" fmla="*/ 116 h 128"/>
              <a:gd name="T48" fmla="*/ 26 w 104"/>
              <a:gd name="T49" fmla="*/ 103 h 128"/>
              <a:gd name="T50" fmla="*/ 12 w 104"/>
              <a:gd name="T51" fmla="*/ 104 h 128"/>
              <a:gd name="T52" fmla="*/ 22 w 104"/>
              <a:gd name="T53" fmla="*/ 86 h 128"/>
              <a:gd name="T54" fmla="*/ 44 w 104"/>
              <a:gd name="T55" fmla="*/ 96 h 128"/>
              <a:gd name="T56" fmla="*/ 32 w 104"/>
              <a:gd name="T57" fmla="*/ 116 h 128"/>
              <a:gd name="T58" fmla="*/ 12 w 104"/>
              <a:gd name="T59" fmla="*/ 48 h 128"/>
              <a:gd name="T60" fmla="*/ 52 w 104"/>
              <a:gd name="T61" fmla="*/ 8 h 128"/>
              <a:gd name="T62" fmla="*/ 92 w 104"/>
              <a:gd name="T63" fmla="*/ 48 h 128"/>
              <a:gd name="T64" fmla="*/ 52 w 104"/>
              <a:gd name="T65" fmla="*/ 88 h 128"/>
              <a:gd name="T66" fmla="*/ 12 w 104"/>
              <a:gd name="T67" fmla="*/ 48 h 128"/>
              <a:gd name="T68" fmla="*/ 78 w 104"/>
              <a:gd name="T69" fmla="*/ 103 h 128"/>
              <a:gd name="T70" fmla="*/ 72 w 104"/>
              <a:gd name="T71" fmla="*/ 116 h 128"/>
              <a:gd name="T72" fmla="*/ 60 w 104"/>
              <a:gd name="T73" fmla="*/ 96 h 128"/>
              <a:gd name="T74" fmla="*/ 82 w 104"/>
              <a:gd name="T75" fmla="*/ 86 h 128"/>
              <a:gd name="T76" fmla="*/ 93 w 104"/>
              <a:gd name="T77" fmla="*/ 104 h 128"/>
              <a:gd name="T78" fmla="*/ 78 w 104"/>
              <a:gd name="T79" fmla="*/ 10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52" y="20"/>
                </a:moveTo>
                <a:cubicBezTo>
                  <a:pt x="37" y="20"/>
                  <a:pt x="24" y="33"/>
                  <a:pt x="24" y="48"/>
                </a:cubicBezTo>
                <a:cubicBezTo>
                  <a:pt x="24" y="64"/>
                  <a:pt x="37" y="76"/>
                  <a:pt x="52" y="76"/>
                </a:cubicBezTo>
                <a:cubicBezTo>
                  <a:pt x="68" y="76"/>
                  <a:pt x="80" y="64"/>
                  <a:pt x="80" y="48"/>
                </a:cubicBezTo>
                <a:cubicBezTo>
                  <a:pt x="80" y="33"/>
                  <a:pt x="68" y="20"/>
                  <a:pt x="52" y="20"/>
                </a:cubicBezTo>
                <a:close/>
                <a:moveTo>
                  <a:pt x="52" y="68"/>
                </a:moveTo>
                <a:cubicBezTo>
                  <a:pt x="41" y="68"/>
                  <a:pt x="32" y="59"/>
                  <a:pt x="32" y="48"/>
                </a:cubicBezTo>
                <a:cubicBezTo>
                  <a:pt x="32" y="37"/>
                  <a:pt x="41" y="28"/>
                  <a:pt x="52" y="28"/>
                </a:cubicBezTo>
                <a:cubicBezTo>
                  <a:pt x="63" y="28"/>
                  <a:pt x="72" y="37"/>
                  <a:pt x="72" y="48"/>
                </a:cubicBezTo>
                <a:cubicBezTo>
                  <a:pt x="72" y="59"/>
                  <a:pt x="63" y="68"/>
                  <a:pt x="52" y="68"/>
                </a:cubicBezTo>
                <a:close/>
                <a:moveTo>
                  <a:pt x="88" y="80"/>
                </a:moveTo>
                <a:cubicBezTo>
                  <a:pt x="96" y="72"/>
                  <a:pt x="100" y="61"/>
                  <a:pt x="100" y="48"/>
                </a:cubicBezTo>
                <a:cubicBezTo>
                  <a:pt x="100" y="22"/>
                  <a:pt x="79" y="0"/>
                  <a:pt x="52" y="0"/>
                </a:cubicBezTo>
                <a:cubicBezTo>
                  <a:pt x="26" y="0"/>
                  <a:pt x="4" y="22"/>
                  <a:pt x="4" y="48"/>
                </a:cubicBezTo>
                <a:cubicBezTo>
                  <a:pt x="4" y="61"/>
                  <a:pt x="9" y="72"/>
                  <a:pt x="16" y="80"/>
                </a:cubicBezTo>
                <a:cubicBezTo>
                  <a:pt x="9" y="94"/>
                  <a:pt x="0" y="108"/>
                  <a:pt x="0" y="108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34" y="128"/>
                  <a:pt x="34" y="128"/>
                  <a:pt x="34" y="128"/>
                </a:cubicBezTo>
                <a:cubicBezTo>
                  <a:pt x="34" y="128"/>
                  <a:pt x="44" y="111"/>
                  <a:pt x="52" y="97"/>
                </a:cubicBezTo>
                <a:cubicBezTo>
                  <a:pt x="60" y="111"/>
                  <a:pt x="70" y="128"/>
                  <a:pt x="70" y="128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96" y="94"/>
                  <a:pt x="88" y="80"/>
                </a:cubicBezTo>
                <a:close/>
                <a:moveTo>
                  <a:pt x="32" y="116"/>
                </a:moveTo>
                <a:cubicBezTo>
                  <a:pt x="26" y="103"/>
                  <a:pt x="26" y="103"/>
                  <a:pt x="26" y="103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04"/>
                  <a:pt x="17" y="95"/>
                  <a:pt x="22" y="86"/>
                </a:cubicBezTo>
                <a:cubicBezTo>
                  <a:pt x="28" y="91"/>
                  <a:pt x="36" y="94"/>
                  <a:pt x="44" y="96"/>
                </a:cubicBezTo>
                <a:cubicBezTo>
                  <a:pt x="38" y="106"/>
                  <a:pt x="32" y="116"/>
                  <a:pt x="32" y="116"/>
                </a:cubicBezTo>
                <a:close/>
                <a:moveTo>
                  <a:pt x="12" y="48"/>
                </a:moveTo>
                <a:cubicBezTo>
                  <a:pt x="12" y="26"/>
                  <a:pt x="30" y="8"/>
                  <a:pt x="52" y="8"/>
                </a:cubicBezTo>
                <a:cubicBezTo>
                  <a:pt x="74" y="8"/>
                  <a:pt x="92" y="26"/>
                  <a:pt x="92" y="48"/>
                </a:cubicBezTo>
                <a:cubicBezTo>
                  <a:pt x="92" y="70"/>
                  <a:pt x="74" y="88"/>
                  <a:pt x="52" y="88"/>
                </a:cubicBezTo>
                <a:cubicBezTo>
                  <a:pt x="30" y="88"/>
                  <a:pt x="12" y="70"/>
                  <a:pt x="12" y="48"/>
                </a:cubicBezTo>
                <a:close/>
                <a:moveTo>
                  <a:pt x="78" y="103"/>
                </a:moveTo>
                <a:cubicBezTo>
                  <a:pt x="72" y="116"/>
                  <a:pt x="72" y="116"/>
                  <a:pt x="72" y="116"/>
                </a:cubicBezTo>
                <a:cubicBezTo>
                  <a:pt x="72" y="116"/>
                  <a:pt x="66" y="106"/>
                  <a:pt x="60" y="96"/>
                </a:cubicBezTo>
                <a:cubicBezTo>
                  <a:pt x="69" y="94"/>
                  <a:pt x="76" y="91"/>
                  <a:pt x="82" y="86"/>
                </a:cubicBezTo>
                <a:cubicBezTo>
                  <a:pt x="88" y="95"/>
                  <a:pt x="93" y="104"/>
                  <a:pt x="93" y="104"/>
                </a:cubicBezTo>
                <a:lnTo>
                  <a:pt x="78" y="10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0" name="Freeform 17"/>
          <p:cNvSpPr>
            <a:spLocks noEditPoints="1"/>
          </p:cNvSpPr>
          <p:nvPr/>
        </p:nvSpPr>
        <p:spPr bwMode="auto">
          <a:xfrm>
            <a:off x="10243062" y="3316789"/>
            <a:ext cx="179131" cy="204818"/>
          </a:xfrm>
          <a:custGeom>
            <a:avLst/>
            <a:gdLst>
              <a:gd name="T0" fmla="*/ 60 w 112"/>
              <a:gd name="T1" fmla="*/ 61 h 128"/>
              <a:gd name="T2" fmla="*/ 60 w 112"/>
              <a:gd name="T3" fmla="*/ 40 h 128"/>
              <a:gd name="T4" fmla="*/ 56 w 112"/>
              <a:gd name="T5" fmla="*/ 36 h 128"/>
              <a:gd name="T6" fmla="*/ 52 w 112"/>
              <a:gd name="T7" fmla="*/ 40 h 128"/>
              <a:gd name="T8" fmla="*/ 52 w 112"/>
              <a:gd name="T9" fmla="*/ 61 h 128"/>
              <a:gd name="T10" fmla="*/ 44 w 112"/>
              <a:gd name="T11" fmla="*/ 72 h 128"/>
              <a:gd name="T12" fmla="*/ 56 w 112"/>
              <a:gd name="T13" fmla="*/ 84 h 128"/>
              <a:gd name="T14" fmla="*/ 68 w 112"/>
              <a:gd name="T15" fmla="*/ 72 h 128"/>
              <a:gd name="T16" fmla="*/ 60 w 112"/>
              <a:gd name="T17" fmla="*/ 61 h 128"/>
              <a:gd name="T18" fmla="*/ 60 w 112"/>
              <a:gd name="T19" fmla="*/ 17 h 128"/>
              <a:gd name="T20" fmla="*/ 60 w 112"/>
              <a:gd name="T21" fmla="*/ 8 h 128"/>
              <a:gd name="T22" fmla="*/ 72 w 112"/>
              <a:gd name="T23" fmla="*/ 8 h 128"/>
              <a:gd name="T24" fmla="*/ 76 w 112"/>
              <a:gd name="T25" fmla="*/ 4 h 128"/>
              <a:gd name="T26" fmla="*/ 72 w 112"/>
              <a:gd name="T27" fmla="*/ 0 h 128"/>
              <a:gd name="T28" fmla="*/ 40 w 112"/>
              <a:gd name="T29" fmla="*/ 0 h 128"/>
              <a:gd name="T30" fmla="*/ 36 w 112"/>
              <a:gd name="T31" fmla="*/ 4 h 128"/>
              <a:gd name="T32" fmla="*/ 40 w 112"/>
              <a:gd name="T33" fmla="*/ 8 h 128"/>
              <a:gd name="T34" fmla="*/ 52 w 112"/>
              <a:gd name="T35" fmla="*/ 8 h 128"/>
              <a:gd name="T36" fmla="*/ 52 w 112"/>
              <a:gd name="T37" fmla="*/ 17 h 128"/>
              <a:gd name="T38" fmla="*/ 0 w 112"/>
              <a:gd name="T39" fmla="*/ 72 h 128"/>
              <a:gd name="T40" fmla="*/ 56 w 112"/>
              <a:gd name="T41" fmla="*/ 128 h 128"/>
              <a:gd name="T42" fmla="*/ 112 w 112"/>
              <a:gd name="T43" fmla="*/ 72 h 128"/>
              <a:gd name="T44" fmla="*/ 60 w 112"/>
              <a:gd name="T45" fmla="*/ 17 h 128"/>
              <a:gd name="T46" fmla="*/ 56 w 112"/>
              <a:gd name="T47" fmla="*/ 120 h 128"/>
              <a:gd name="T48" fmla="*/ 8 w 112"/>
              <a:gd name="T49" fmla="*/ 72 h 128"/>
              <a:gd name="T50" fmla="*/ 56 w 112"/>
              <a:gd name="T51" fmla="*/ 24 h 128"/>
              <a:gd name="T52" fmla="*/ 104 w 112"/>
              <a:gd name="T53" fmla="*/ 72 h 128"/>
              <a:gd name="T54" fmla="*/ 56 w 112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2" h="128">
                <a:moveTo>
                  <a:pt x="60" y="61"/>
                </a:moveTo>
                <a:cubicBezTo>
                  <a:pt x="60" y="40"/>
                  <a:pt x="60" y="40"/>
                  <a:pt x="60" y="40"/>
                </a:cubicBezTo>
                <a:cubicBezTo>
                  <a:pt x="60" y="38"/>
                  <a:pt x="58" y="36"/>
                  <a:pt x="56" y="36"/>
                </a:cubicBezTo>
                <a:cubicBezTo>
                  <a:pt x="54" y="36"/>
                  <a:pt x="52" y="38"/>
                  <a:pt x="52" y="40"/>
                </a:cubicBezTo>
                <a:cubicBezTo>
                  <a:pt x="52" y="61"/>
                  <a:pt x="52" y="61"/>
                  <a:pt x="52" y="61"/>
                </a:cubicBezTo>
                <a:cubicBezTo>
                  <a:pt x="48" y="63"/>
                  <a:pt x="44" y="67"/>
                  <a:pt x="44" y="72"/>
                </a:cubicBezTo>
                <a:cubicBezTo>
                  <a:pt x="44" y="79"/>
                  <a:pt x="50" y="84"/>
                  <a:pt x="56" y="84"/>
                </a:cubicBezTo>
                <a:cubicBezTo>
                  <a:pt x="63" y="84"/>
                  <a:pt x="68" y="79"/>
                  <a:pt x="68" y="72"/>
                </a:cubicBezTo>
                <a:cubicBezTo>
                  <a:pt x="68" y="67"/>
                  <a:pt x="65" y="63"/>
                  <a:pt x="60" y="61"/>
                </a:cubicBezTo>
                <a:close/>
                <a:moveTo>
                  <a:pt x="60" y="17"/>
                </a:moveTo>
                <a:cubicBezTo>
                  <a:pt x="60" y="8"/>
                  <a:pt x="60" y="8"/>
                  <a:pt x="60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8"/>
                  <a:pt x="76" y="7"/>
                  <a:pt x="76" y="4"/>
                </a:cubicBezTo>
                <a:cubicBezTo>
                  <a:pt x="76" y="2"/>
                  <a:pt x="74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7"/>
                  <a:pt x="38" y="8"/>
                  <a:pt x="40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17"/>
                  <a:pt x="52" y="17"/>
                  <a:pt x="52" y="17"/>
                </a:cubicBezTo>
                <a:cubicBezTo>
                  <a:pt x="23" y="19"/>
                  <a:pt x="0" y="43"/>
                  <a:pt x="0" y="72"/>
                </a:cubicBezTo>
                <a:cubicBezTo>
                  <a:pt x="0" y="103"/>
                  <a:pt x="25" y="128"/>
                  <a:pt x="56" y="128"/>
                </a:cubicBezTo>
                <a:cubicBezTo>
                  <a:pt x="87" y="128"/>
                  <a:pt x="112" y="103"/>
                  <a:pt x="112" y="72"/>
                </a:cubicBezTo>
                <a:cubicBezTo>
                  <a:pt x="112" y="43"/>
                  <a:pt x="89" y="19"/>
                  <a:pt x="60" y="17"/>
                </a:cubicBezTo>
                <a:close/>
                <a:moveTo>
                  <a:pt x="56" y="120"/>
                </a:moveTo>
                <a:cubicBezTo>
                  <a:pt x="30" y="120"/>
                  <a:pt x="8" y="99"/>
                  <a:pt x="8" y="72"/>
                </a:cubicBezTo>
                <a:cubicBezTo>
                  <a:pt x="8" y="46"/>
                  <a:pt x="30" y="24"/>
                  <a:pt x="56" y="24"/>
                </a:cubicBezTo>
                <a:cubicBezTo>
                  <a:pt x="83" y="24"/>
                  <a:pt x="104" y="46"/>
                  <a:pt x="104" y="72"/>
                </a:cubicBezTo>
                <a:cubicBezTo>
                  <a:pt x="104" y="99"/>
                  <a:pt x="83" y="120"/>
                  <a:pt x="56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1" name="Freeform 18"/>
          <p:cNvSpPr>
            <a:spLocks noEditPoints="1"/>
          </p:cNvSpPr>
          <p:nvPr/>
        </p:nvSpPr>
        <p:spPr bwMode="auto">
          <a:xfrm>
            <a:off x="9661730" y="3316789"/>
            <a:ext cx="204818" cy="204818"/>
          </a:xfrm>
          <a:custGeom>
            <a:avLst/>
            <a:gdLst>
              <a:gd name="T0" fmla="*/ 116 w 128"/>
              <a:gd name="T1" fmla="*/ 97 h 128"/>
              <a:gd name="T2" fmla="*/ 116 w 128"/>
              <a:gd name="T3" fmla="*/ 32 h 128"/>
              <a:gd name="T4" fmla="*/ 128 w 128"/>
              <a:gd name="T5" fmla="*/ 16 h 128"/>
              <a:gd name="T6" fmla="*/ 112 w 128"/>
              <a:gd name="T7" fmla="*/ 0 h 128"/>
              <a:gd name="T8" fmla="*/ 97 w 128"/>
              <a:gd name="T9" fmla="*/ 12 h 128"/>
              <a:gd name="T10" fmla="*/ 32 w 128"/>
              <a:gd name="T11" fmla="*/ 12 h 128"/>
              <a:gd name="T12" fmla="*/ 16 w 128"/>
              <a:gd name="T13" fmla="*/ 0 h 128"/>
              <a:gd name="T14" fmla="*/ 0 w 128"/>
              <a:gd name="T15" fmla="*/ 16 h 128"/>
              <a:gd name="T16" fmla="*/ 12 w 128"/>
              <a:gd name="T17" fmla="*/ 32 h 128"/>
              <a:gd name="T18" fmla="*/ 12 w 128"/>
              <a:gd name="T19" fmla="*/ 97 h 128"/>
              <a:gd name="T20" fmla="*/ 0 w 128"/>
              <a:gd name="T21" fmla="*/ 112 h 128"/>
              <a:gd name="T22" fmla="*/ 16 w 128"/>
              <a:gd name="T23" fmla="*/ 128 h 128"/>
              <a:gd name="T24" fmla="*/ 32 w 128"/>
              <a:gd name="T25" fmla="*/ 116 h 128"/>
              <a:gd name="T26" fmla="*/ 97 w 128"/>
              <a:gd name="T27" fmla="*/ 116 h 128"/>
              <a:gd name="T28" fmla="*/ 112 w 128"/>
              <a:gd name="T29" fmla="*/ 128 h 128"/>
              <a:gd name="T30" fmla="*/ 128 w 128"/>
              <a:gd name="T31" fmla="*/ 112 h 128"/>
              <a:gd name="T32" fmla="*/ 116 w 128"/>
              <a:gd name="T33" fmla="*/ 97 h 128"/>
              <a:gd name="T34" fmla="*/ 112 w 128"/>
              <a:gd name="T35" fmla="*/ 8 h 128"/>
              <a:gd name="T36" fmla="*/ 120 w 128"/>
              <a:gd name="T37" fmla="*/ 16 h 128"/>
              <a:gd name="T38" fmla="*/ 112 w 128"/>
              <a:gd name="T39" fmla="*/ 24 h 128"/>
              <a:gd name="T40" fmla="*/ 104 w 128"/>
              <a:gd name="T41" fmla="*/ 16 h 128"/>
              <a:gd name="T42" fmla="*/ 112 w 128"/>
              <a:gd name="T43" fmla="*/ 8 h 128"/>
              <a:gd name="T44" fmla="*/ 8 w 128"/>
              <a:gd name="T45" fmla="*/ 16 h 128"/>
              <a:gd name="T46" fmla="*/ 16 w 128"/>
              <a:gd name="T47" fmla="*/ 8 h 128"/>
              <a:gd name="T48" fmla="*/ 24 w 128"/>
              <a:gd name="T49" fmla="*/ 16 h 128"/>
              <a:gd name="T50" fmla="*/ 16 w 128"/>
              <a:gd name="T51" fmla="*/ 24 h 128"/>
              <a:gd name="T52" fmla="*/ 8 w 128"/>
              <a:gd name="T53" fmla="*/ 16 h 128"/>
              <a:gd name="T54" fmla="*/ 16 w 128"/>
              <a:gd name="T55" fmla="*/ 120 h 128"/>
              <a:gd name="T56" fmla="*/ 8 w 128"/>
              <a:gd name="T57" fmla="*/ 112 h 128"/>
              <a:gd name="T58" fmla="*/ 16 w 128"/>
              <a:gd name="T59" fmla="*/ 104 h 128"/>
              <a:gd name="T60" fmla="*/ 24 w 128"/>
              <a:gd name="T61" fmla="*/ 112 h 128"/>
              <a:gd name="T62" fmla="*/ 16 w 128"/>
              <a:gd name="T63" fmla="*/ 120 h 128"/>
              <a:gd name="T64" fmla="*/ 97 w 128"/>
              <a:gd name="T65" fmla="*/ 108 h 128"/>
              <a:gd name="T66" fmla="*/ 32 w 128"/>
              <a:gd name="T67" fmla="*/ 108 h 128"/>
              <a:gd name="T68" fmla="*/ 20 w 128"/>
              <a:gd name="T69" fmla="*/ 97 h 128"/>
              <a:gd name="T70" fmla="*/ 20 w 128"/>
              <a:gd name="T71" fmla="*/ 32 h 128"/>
              <a:gd name="T72" fmla="*/ 32 w 128"/>
              <a:gd name="T73" fmla="*/ 20 h 128"/>
              <a:gd name="T74" fmla="*/ 97 w 128"/>
              <a:gd name="T75" fmla="*/ 20 h 128"/>
              <a:gd name="T76" fmla="*/ 108 w 128"/>
              <a:gd name="T77" fmla="*/ 32 h 128"/>
              <a:gd name="T78" fmla="*/ 108 w 128"/>
              <a:gd name="T79" fmla="*/ 97 h 128"/>
              <a:gd name="T80" fmla="*/ 97 w 128"/>
              <a:gd name="T81" fmla="*/ 108 h 128"/>
              <a:gd name="T82" fmla="*/ 112 w 128"/>
              <a:gd name="T83" fmla="*/ 120 h 128"/>
              <a:gd name="T84" fmla="*/ 104 w 128"/>
              <a:gd name="T85" fmla="*/ 112 h 128"/>
              <a:gd name="T86" fmla="*/ 112 w 128"/>
              <a:gd name="T87" fmla="*/ 104 h 128"/>
              <a:gd name="T88" fmla="*/ 120 w 128"/>
              <a:gd name="T89" fmla="*/ 112 h 128"/>
              <a:gd name="T90" fmla="*/ 112 w 128"/>
              <a:gd name="T9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8" h="128">
                <a:moveTo>
                  <a:pt x="116" y="97"/>
                </a:moveTo>
                <a:cubicBezTo>
                  <a:pt x="116" y="32"/>
                  <a:pt x="116" y="32"/>
                  <a:pt x="116" y="32"/>
                </a:cubicBezTo>
                <a:cubicBezTo>
                  <a:pt x="123" y="30"/>
                  <a:pt x="128" y="24"/>
                  <a:pt x="128" y="16"/>
                </a:cubicBezTo>
                <a:cubicBezTo>
                  <a:pt x="128" y="7"/>
                  <a:pt x="121" y="0"/>
                  <a:pt x="112" y="0"/>
                </a:cubicBezTo>
                <a:cubicBezTo>
                  <a:pt x="105" y="0"/>
                  <a:pt x="99" y="5"/>
                  <a:pt x="97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0" y="5"/>
                  <a:pt x="24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24"/>
                  <a:pt x="5" y="30"/>
                  <a:pt x="12" y="32"/>
                </a:cubicBezTo>
                <a:cubicBezTo>
                  <a:pt x="12" y="97"/>
                  <a:pt x="12" y="97"/>
                  <a:pt x="12" y="97"/>
                </a:cubicBezTo>
                <a:cubicBezTo>
                  <a:pt x="5" y="99"/>
                  <a:pt x="0" y="105"/>
                  <a:pt x="0" y="112"/>
                </a:cubicBezTo>
                <a:cubicBezTo>
                  <a:pt x="0" y="121"/>
                  <a:pt x="7" y="128"/>
                  <a:pt x="16" y="128"/>
                </a:cubicBezTo>
                <a:cubicBezTo>
                  <a:pt x="24" y="128"/>
                  <a:pt x="30" y="123"/>
                  <a:pt x="32" y="116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9" y="123"/>
                  <a:pt x="105" y="128"/>
                  <a:pt x="112" y="128"/>
                </a:cubicBezTo>
                <a:cubicBezTo>
                  <a:pt x="121" y="128"/>
                  <a:pt x="128" y="121"/>
                  <a:pt x="128" y="112"/>
                </a:cubicBezTo>
                <a:cubicBezTo>
                  <a:pt x="128" y="105"/>
                  <a:pt x="123" y="99"/>
                  <a:pt x="116" y="97"/>
                </a:cubicBezTo>
                <a:close/>
                <a:moveTo>
                  <a:pt x="112" y="8"/>
                </a:moveTo>
                <a:cubicBezTo>
                  <a:pt x="117" y="8"/>
                  <a:pt x="120" y="12"/>
                  <a:pt x="120" y="16"/>
                </a:cubicBezTo>
                <a:cubicBezTo>
                  <a:pt x="120" y="21"/>
                  <a:pt x="117" y="24"/>
                  <a:pt x="112" y="24"/>
                </a:cubicBezTo>
                <a:cubicBezTo>
                  <a:pt x="108" y="24"/>
                  <a:pt x="104" y="21"/>
                  <a:pt x="104" y="16"/>
                </a:cubicBezTo>
                <a:cubicBezTo>
                  <a:pt x="104" y="12"/>
                  <a:pt x="108" y="8"/>
                  <a:pt x="112" y="8"/>
                </a:cubicBez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21" y="8"/>
                  <a:pt x="24" y="12"/>
                  <a:pt x="24" y="16"/>
                </a:cubicBezTo>
                <a:cubicBezTo>
                  <a:pt x="24" y="21"/>
                  <a:pt x="21" y="24"/>
                  <a:pt x="16" y="24"/>
                </a:cubicBezTo>
                <a:cubicBezTo>
                  <a:pt x="12" y="24"/>
                  <a:pt x="8" y="21"/>
                  <a:pt x="8" y="16"/>
                </a:cubicBezTo>
                <a:close/>
                <a:moveTo>
                  <a:pt x="16" y="120"/>
                </a:moveTo>
                <a:cubicBezTo>
                  <a:pt x="12" y="120"/>
                  <a:pt x="8" y="117"/>
                  <a:pt x="8" y="112"/>
                </a:cubicBezTo>
                <a:cubicBezTo>
                  <a:pt x="8" y="108"/>
                  <a:pt x="12" y="104"/>
                  <a:pt x="16" y="104"/>
                </a:cubicBezTo>
                <a:cubicBezTo>
                  <a:pt x="21" y="104"/>
                  <a:pt x="24" y="108"/>
                  <a:pt x="24" y="112"/>
                </a:cubicBezTo>
                <a:cubicBezTo>
                  <a:pt x="24" y="117"/>
                  <a:pt x="21" y="120"/>
                  <a:pt x="16" y="120"/>
                </a:cubicBezTo>
                <a:close/>
                <a:moveTo>
                  <a:pt x="97" y="108"/>
                </a:moveTo>
                <a:cubicBezTo>
                  <a:pt x="32" y="108"/>
                  <a:pt x="32" y="108"/>
                  <a:pt x="32" y="108"/>
                </a:cubicBezTo>
                <a:cubicBezTo>
                  <a:pt x="30" y="103"/>
                  <a:pt x="26" y="98"/>
                  <a:pt x="20" y="97"/>
                </a:cubicBezTo>
                <a:cubicBezTo>
                  <a:pt x="20" y="32"/>
                  <a:pt x="20" y="32"/>
                  <a:pt x="20" y="32"/>
                </a:cubicBezTo>
                <a:cubicBezTo>
                  <a:pt x="26" y="30"/>
                  <a:pt x="30" y="26"/>
                  <a:pt x="32" y="20"/>
                </a:cubicBezTo>
                <a:cubicBezTo>
                  <a:pt x="97" y="20"/>
                  <a:pt x="97" y="20"/>
                  <a:pt x="97" y="20"/>
                </a:cubicBezTo>
                <a:cubicBezTo>
                  <a:pt x="98" y="26"/>
                  <a:pt x="103" y="30"/>
                  <a:pt x="108" y="32"/>
                </a:cubicBezTo>
                <a:cubicBezTo>
                  <a:pt x="108" y="97"/>
                  <a:pt x="108" y="97"/>
                  <a:pt x="108" y="97"/>
                </a:cubicBezTo>
                <a:cubicBezTo>
                  <a:pt x="103" y="98"/>
                  <a:pt x="98" y="103"/>
                  <a:pt x="97" y="108"/>
                </a:cubicBezTo>
                <a:close/>
                <a:moveTo>
                  <a:pt x="112" y="120"/>
                </a:moveTo>
                <a:cubicBezTo>
                  <a:pt x="108" y="120"/>
                  <a:pt x="104" y="117"/>
                  <a:pt x="104" y="112"/>
                </a:cubicBezTo>
                <a:cubicBezTo>
                  <a:pt x="104" y="108"/>
                  <a:pt x="108" y="104"/>
                  <a:pt x="112" y="104"/>
                </a:cubicBezTo>
                <a:cubicBezTo>
                  <a:pt x="117" y="104"/>
                  <a:pt x="120" y="108"/>
                  <a:pt x="120" y="112"/>
                </a:cubicBezTo>
                <a:cubicBezTo>
                  <a:pt x="120" y="117"/>
                  <a:pt x="117" y="120"/>
                  <a:pt x="112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2" name="Freeform 19"/>
          <p:cNvSpPr>
            <a:spLocks noEditPoints="1"/>
          </p:cNvSpPr>
          <p:nvPr/>
        </p:nvSpPr>
        <p:spPr bwMode="auto">
          <a:xfrm>
            <a:off x="9086482" y="3316789"/>
            <a:ext cx="204818" cy="204818"/>
          </a:xfrm>
          <a:custGeom>
            <a:avLst/>
            <a:gdLst>
              <a:gd name="T0" fmla="*/ 124 w 128"/>
              <a:gd name="T1" fmla="*/ 60 h 128"/>
              <a:gd name="T2" fmla="*/ 120 w 128"/>
              <a:gd name="T3" fmla="*/ 60 h 128"/>
              <a:gd name="T4" fmla="*/ 68 w 128"/>
              <a:gd name="T5" fmla="*/ 9 h 128"/>
              <a:gd name="T6" fmla="*/ 68 w 128"/>
              <a:gd name="T7" fmla="*/ 4 h 128"/>
              <a:gd name="T8" fmla="*/ 64 w 128"/>
              <a:gd name="T9" fmla="*/ 0 h 128"/>
              <a:gd name="T10" fmla="*/ 60 w 128"/>
              <a:gd name="T11" fmla="*/ 4 h 128"/>
              <a:gd name="T12" fmla="*/ 60 w 128"/>
              <a:gd name="T13" fmla="*/ 9 h 128"/>
              <a:gd name="T14" fmla="*/ 8 w 128"/>
              <a:gd name="T15" fmla="*/ 60 h 128"/>
              <a:gd name="T16" fmla="*/ 4 w 128"/>
              <a:gd name="T17" fmla="*/ 60 h 128"/>
              <a:gd name="T18" fmla="*/ 0 w 128"/>
              <a:gd name="T19" fmla="*/ 64 h 128"/>
              <a:gd name="T20" fmla="*/ 4 w 128"/>
              <a:gd name="T21" fmla="*/ 68 h 128"/>
              <a:gd name="T22" fmla="*/ 8 w 128"/>
              <a:gd name="T23" fmla="*/ 68 h 128"/>
              <a:gd name="T24" fmla="*/ 60 w 128"/>
              <a:gd name="T25" fmla="*/ 120 h 128"/>
              <a:gd name="T26" fmla="*/ 60 w 128"/>
              <a:gd name="T27" fmla="*/ 124 h 128"/>
              <a:gd name="T28" fmla="*/ 64 w 128"/>
              <a:gd name="T29" fmla="*/ 128 h 128"/>
              <a:gd name="T30" fmla="*/ 68 w 128"/>
              <a:gd name="T31" fmla="*/ 124 h 128"/>
              <a:gd name="T32" fmla="*/ 68 w 128"/>
              <a:gd name="T33" fmla="*/ 120 h 128"/>
              <a:gd name="T34" fmla="*/ 120 w 128"/>
              <a:gd name="T35" fmla="*/ 68 h 128"/>
              <a:gd name="T36" fmla="*/ 124 w 128"/>
              <a:gd name="T37" fmla="*/ 68 h 128"/>
              <a:gd name="T38" fmla="*/ 128 w 128"/>
              <a:gd name="T39" fmla="*/ 64 h 128"/>
              <a:gd name="T40" fmla="*/ 124 w 128"/>
              <a:gd name="T41" fmla="*/ 60 h 128"/>
              <a:gd name="T42" fmla="*/ 108 w 128"/>
              <a:gd name="T43" fmla="*/ 68 h 128"/>
              <a:gd name="T44" fmla="*/ 112 w 128"/>
              <a:gd name="T45" fmla="*/ 68 h 128"/>
              <a:gd name="T46" fmla="*/ 68 w 128"/>
              <a:gd name="T47" fmla="*/ 112 h 128"/>
              <a:gd name="T48" fmla="*/ 68 w 128"/>
              <a:gd name="T49" fmla="*/ 108 h 128"/>
              <a:gd name="T50" fmla="*/ 64 w 128"/>
              <a:gd name="T51" fmla="*/ 104 h 128"/>
              <a:gd name="T52" fmla="*/ 60 w 128"/>
              <a:gd name="T53" fmla="*/ 108 h 128"/>
              <a:gd name="T54" fmla="*/ 60 w 128"/>
              <a:gd name="T55" fmla="*/ 112 h 128"/>
              <a:gd name="T56" fmla="*/ 16 w 128"/>
              <a:gd name="T57" fmla="*/ 68 h 128"/>
              <a:gd name="T58" fmla="*/ 20 w 128"/>
              <a:gd name="T59" fmla="*/ 68 h 128"/>
              <a:gd name="T60" fmla="*/ 24 w 128"/>
              <a:gd name="T61" fmla="*/ 64 h 128"/>
              <a:gd name="T62" fmla="*/ 20 w 128"/>
              <a:gd name="T63" fmla="*/ 60 h 128"/>
              <a:gd name="T64" fmla="*/ 16 w 128"/>
              <a:gd name="T65" fmla="*/ 60 h 128"/>
              <a:gd name="T66" fmla="*/ 60 w 128"/>
              <a:gd name="T67" fmla="*/ 17 h 128"/>
              <a:gd name="T68" fmla="*/ 60 w 128"/>
              <a:gd name="T69" fmla="*/ 20 h 128"/>
              <a:gd name="T70" fmla="*/ 64 w 128"/>
              <a:gd name="T71" fmla="*/ 24 h 128"/>
              <a:gd name="T72" fmla="*/ 68 w 128"/>
              <a:gd name="T73" fmla="*/ 20 h 128"/>
              <a:gd name="T74" fmla="*/ 68 w 128"/>
              <a:gd name="T75" fmla="*/ 17 h 128"/>
              <a:gd name="T76" fmla="*/ 112 w 128"/>
              <a:gd name="T77" fmla="*/ 60 h 128"/>
              <a:gd name="T78" fmla="*/ 108 w 128"/>
              <a:gd name="T79" fmla="*/ 60 h 128"/>
              <a:gd name="T80" fmla="*/ 104 w 128"/>
              <a:gd name="T81" fmla="*/ 64 h 128"/>
              <a:gd name="T82" fmla="*/ 108 w 128"/>
              <a:gd name="T83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4" y="60"/>
                </a:moveTo>
                <a:cubicBezTo>
                  <a:pt x="120" y="60"/>
                  <a:pt x="120" y="60"/>
                  <a:pt x="120" y="60"/>
                </a:cubicBezTo>
                <a:cubicBezTo>
                  <a:pt x="118" y="33"/>
                  <a:pt x="96" y="10"/>
                  <a:pt x="68" y="9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  <a:cubicBezTo>
                  <a:pt x="62" y="0"/>
                  <a:pt x="60" y="2"/>
                  <a:pt x="60" y="4"/>
                </a:cubicBezTo>
                <a:cubicBezTo>
                  <a:pt x="60" y="9"/>
                  <a:pt x="60" y="9"/>
                  <a:pt x="60" y="9"/>
                </a:cubicBezTo>
                <a:cubicBezTo>
                  <a:pt x="32" y="10"/>
                  <a:pt x="10" y="33"/>
                  <a:pt x="8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7"/>
                  <a:pt x="2" y="68"/>
                  <a:pt x="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96"/>
                  <a:pt x="32" y="118"/>
                  <a:pt x="60" y="120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27"/>
                  <a:pt x="62" y="128"/>
                  <a:pt x="64" y="128"/>
                </a:cubicBezTo>
                <a:cubicBezTo>
                  <a:pt x="66" y="128"/>
                  <a:pt x="68" y="127"/>
                  <a:pt x="68" y="124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96" y="118"/>
                  <a:pt x="118" y="96"/>
                  <a:pt x="120" y="68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26" y="68"/>
                  <a:pt x="128" y="67"/>
                  <a:pt x="128" y="64"/>
                </a:cubicBezTo>
                <a:cubicBezTo>
                  <a:pt x="128" y="62"/>
                  <a:pt x="126" y="60"/>
                  <a:pt x="124" y="60"/>
                </a:cubicBezTo>
                <a:close/>
                <a:moveTo>
                  <a:pt x="108" y="68"/>
                </a:moveTo>
                <a:cubicBezTo>
                  <a:pt x="112" y="68"/>
                  <a:pt x="112" y="68"/>
                  <a:pt x="112" y="68"/>
                </a:cubicBezTo>
                <a:cubicBezTo>
                  <a:pt x="110" y="92"/>
                  <a:pt x="91" y="110"/>
                  <a:pt x="68" y="112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06"/>
                  <a:pt x="66" y="104"/>
                  <a:pt x="64" y="104"/>
                </a:cubicBezTo>
                <a:cubicBezTo>
                  <a:pt x="62" y="104"/>
                  <a:pt x="60" y="106"/>
                  <a:pt x="60" y="108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37" y="110"/>
                  <a:pt x="18" y="92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2" y="68"/>
                  <a:pt x="24" y="67"/>
                  <a:pt x="24" y="64"/>
                </a:cubicBezTo>
                <a:cubicBezTo>
                  <a:pt x="24" y="62"/>
                  <a:pt x="22" y="60"/>
                  <a:pt x="20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8" y="37"/>
                  <a:pt x="37" y="18"/>
                  <a:pt x="60" y="17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23"/>
                  <a:pt x="62" y="24"/>
                  <a:pt x="64" y="24"/>
                </a:cubicBezTo>
                <a:cubicBezTo>
                  <a:pt x="66" y="24"/>
                  <a:pt x="68" y="23"/>
                  <a:pt x="68" y="20"/>
                </a:cubicBezTo>
                <a:cubicBezTo>
                  <a:pt x="68" y="17"/>
                  <a:pt x="68" y="17"/>
                  <a:pt x="68" y="17"/>
                </a:cubicBezTo>
                <a:cubicBezTo>
                  <a:pt x="91" y="18"/>
                  <a:pt x="110" y="37"/>
                  <a:pt x="112" y="60"/>
                </a:cubicBezTo>
                <a:cubicBezTo>
                  <a:pt x="108" y="60"/>
                  <a:pt x="108" y="60"/>
                  <a:pt x="108" y="60"/>
                </a:cubicBezTo>
                <a:cubicBezTo>
                  <a:pt x="106" y="60"/>
                  <a:pt x="104" y="62"/>
                  <a:pt x="104" y="64"/>
                </a:cubicBezTo>
                <a:cubicBezTo>
                  <a:pt x="104" y="67"/>
                  <a:pt x="106" y="68"/>
                  <a:pt x="108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4" name="Freeform 20"/>
          <p:cNvSpPr>
            <a:spLocks noEditPoints="1"/>
          </p:cNvSpPr>
          <p:nvPr/>
        </p:nvSpPr>
        <p:spPr bwMode="auto">
          <a:xfrm>
            <a:off x="11367873" y="2747625"/>
            <a:ext cx="204818" cy="204818"/>
          </a:xfrm>
          <a:custGeom>
            <a:avLst/>
            <a:gdLst>
              <a:gd name="T0" fmla="*/ 104 w 128"/>
              <a:gd name="T1" fmla="*/ 16 h 128"/>
              <a:gd name="T2" fmla="*/ 104 w 128"/>
              <a:gd name="T3" fmla="*/ 8 h 128"/>
              <a:gd name="T4" fmla="*/ 96 w 128"/>
              <a:gd name="T5" fmla="*/ 0 h 128"/>
              <a:gd name="T6" fmla="*/ 32 w 128"/>
              <a:gd name="T7" fmla="*/ 0 h 128"/>
              <a:gd name="T8" fmla="*/ 24 w 128"/>
              <a:gd name="T9" fmla="*/ 8 h 128"/>
              <a:gd name="T10" fmla="*/ 24 w 128"/>
              <a:gd name="T11" fmla="*/ 16 h 128"/>
              <a:gd name="T12" fmla="*/ 0 w 128"/>
              <a:gd name="T13" fmla="*/ 42 h 128"/>
              <a:gd name="T14" fmla="*/ 24 w 128"/>
              <a:gd name="T15" fmla="*/ 68 h 128"/>
              <a:gd name="T16" fmla="*/ 25 w 128"/>
              <a:gd name="T17" fmla="*/ 68 h 128"/>
              <a:gd name="T18" fmla="*/ 60 w 128"/>
              <a:gd name="T19" fmla="*/ 100 h 128"/>
              <a:gd name="T20" fmla="*/ 60 w 128"/>
              <a:gd name="T21" fmla="*/ 120 h 128"/>
              <a:gd name="T22" fmla="*/ 44 w 128"/>
              <a:gd name="T23" fmla="*/ 120 h 128"/>
              <a:gd name="T24" fmla="*/ 40 w 128"/>
              <a:gd name="T25" fmla="*/ 124 h 128"/>
              <a:gd name="T26" fmla="*/ 44 w 128"/>
              <a:gd name="T27" fmla="*/ 128 h 128"/>
              <a:gd name="T28" fmla="*/ 84 w 128"/>
              <a:gd name="T29" fmla="*/ 128 h 128"/>
              <a:gd name="T30" fmla="*/ 88 w 128"/>
              <a:gd name="T31" fmla="*/ 124 h 128"/>
              <a:gd name="T32" fmla="*/ 84 w 128"/>
              <a:gd name="T33" fmla="*/ 120 h 128"/>
              <a:gd name="T34" fmla="*/ 68 w 128"/>
              <a:gd name="T35" fmla="*/ 120 h 128"/>
              <a:gd name="T36" fmla="*/ 68 w 128"/>
              <a:gd name="T37" fmla="*/ 100 h 128"/>
              <a:gd name="T38" fmla="*/ 103 w 128"/>
              <a:gd name="T39" fmla="*/ 68 h 128"/>
              <a:gd name="T40" fmla="*/ 104 w 128"/>
              <a:gd name="T41" fmla="*/ 68 h 128"/>
              <a:gd name="T42" fmla="*/ 128 w 128"/>
              <a:gd name="T43" fmla="*/ 42 h 128"/>
              <a:gd name="T44" fmla="*/ 104 w 128"/>
              <a:gd name="T45" fmla="*/ 16 h 128"/>
              <a:gd name="T46" fmla="*/ 24 w 128"/>
              <a:gd name="T47" fmla="*/ 60 h 128"/>
              <a:gd name="T48" fmla="*/ 8 w 128"/>
              <a:gd name="T49" fmla="*/ 42 h 128"/>
              <a:gd name="T50" fmla="*/ 24 w 128"/>
              <a:gd name="T51" fmla="*/ 24 h 128"/>
              <a:gd name="T52" fmla="*/ 24 w 128"/>
              <a:gd name="T53" fmla="*/ 60 h 128"/>
              <a:gd name="T54" fmla="*/ 96 w 128"/>
              <a:gd name="T55" fmla="*/ 59 h 128"/>
              <a:gd name="T56" fmla="*/ 64 w 128"/>
              <a:gd name="T57" fmla="*/ 92 h 128"/>
              <a:gd name="T58" fmla="*/ 32 w 128"/>
              <a:gd name="T59" fmla="*/ 59 h 128"/>
              <a:gd name="T60" fmla="*/ 32 w 128"/>
              <a:gd name="T61" fmla="*/ 16 h 128"/>
              <a:gd name="T62" fmla="*/ 40 w 128"/>
              <a:gd name="T63" fmla="*/ 8 h 128"/>
              <a:gd name="T64" fmla="*/ 88 w 128"/>
              <a:gd name="T65" fmla="*/ 8 h 128"/>
              <a:gd name="T66" fmla="*/ 96 w 128"/>
              <a:gd name="T67" fmla="*/ 16 h 128"/>
              <a:gd name="T68" fmla="*/ 96 w 128"/>
              <a:gd name="T69" fmla="*/ 59 h 128"/>
              <a:gd name="T70" fmla="*/ 104 w 128"/>
              <a:gd name="T71" fmla="*/ 60 h 128"/>
              <a:gd name="T72" fmla="*/ 104 w 128"/>
              <a:gd name="T73" fmla="*/ 24 h 128"/>
              <a:gd name="T74" fmla="*/ 120 w 128"/>
              <a:gd name="T75" fmla="*/ 42 h 128"/>
              <a:gd name="T76" fmla="*/ 104 w 128"/>
              <a:gd name="T7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4" y="16"/>
                </a:moveTo>
                <a:cubicBezTo>
                  <a:pt x="104" y="8"/>
                  <a:pt x="104" y="8"/>
                  <a:pt x="104" y="8"/>
                </a:cubicBezTo>
                <a:cubicBezTo>
                  <a:pt x="104" y="4"/>
                  <a:pt x="101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16"/>
                  <a:pt x="24" y="16"/>
                  <a:pt x="24" y="16"/>
                </a:cubicBezTo>
                <a:cubicBezTo>
                  <a:pt x="11" y="16"/>
                  <a:pt x="0" y="28"/>
                  <a:pt x="0" y="42"/>
                </a:cubicBezTo>
                <a:cubicBezTo>
                  <a:pt x="0" y="57"/>
                  <a:pt x="11" y="68"/>
                  <a:pt x="24" y="68"/>
                </a:cubicBezTo>
                <a:cubicBezTo>
                  <a:pt x="24" y="68"/>
                  <a:pt x="25" y="68"/>
                  <a:pt x="25" y="68"/>
                </a:cubicBezTo>
                <a:cubicBezTo>
                  <a:pt x="28" y="85"/>
                  <a:pt x="43" y="98"/>
                  <a:pt x="60" y="10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2" y="120"/>
                  <a:pt x="40" y="122"/>
                  <a:pt x="40" y="124"/>
                </a:cubicBezTo>
                <a:cubicBezTo>
                  <a:pt x="40" y="127"/>
                  <a:pt x="42" y="128"/>
                  <a:pt x="4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6" y="128"/>
                  <a:pt x="88" y="127"/>
                  <a:pt x="88" y="124"/>
                </a:cubicBezTo>
                <a:cubicBezTo>
                  <a:pt x="88" y="122"/>
                  <a:pt x="86" y="120"/>
                  <a:pt x="84" y="120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86" y="98"/>
                  <a:pt x="100" y="85"/>
                  <a:pt x="103" y="68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17" y="68"/>
                  <a:pt x="128" y="57"/>
                  <a:pt x="128" y="42"/>
                </a:cubicBezTo>
                <a:cubicBezTo>
                  <a:pt x="128" y="28"/>
                  <a:pt x="117" y="16"/>
                  <a:pt x="104" y="16"/>
                </a:cubicBezTo>
                <a:close/>
                <a:moveTo>
                  <a:pt x="24" y="60"/>
                </a:moveTo>
                <a:cubicBezTo>
                  <a:pt x="15" y="60"/>
                  <a:pt x="8" y="52"/>
                  <a:pt x="8" y="42"/>
                </a:cubicBezTo>
                <a:cubicBezTo>
                  <a:pt x="8" y="32"/>
                  <a:pt x="15" y="24"/>
                  <a:pt x="24" y="24"/>
                </a:cubicBezTo>
                <a:lnTo>
                  <a:pt x="24" y="60"/>
                </a:lnTo>
                <a:close/>
                <a:moveTo>
                  <a:pt x="96" y="59"/>
                </a:moveTo>
                <a:cubicBezTo>
                  <a:pt x="96" y="78"/>
                  <a:pt x="82" y="92"/>
                  <a:pt x="64" y="92"/>
                </a:cubicBezTo>
                <a:cubicBezTo>
                  <a:pt x="47" y="92"/>
                  <a:pt x="32" y="78"/>
                  <a:pt x="32" y="59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3" y="8"/>
                  <a:pt x="96" y="12"/>
                  <a:pt x="96" y="16"/>
                </a:cubicBezTo>
                <a:lnTo>
                  <a:pt x="96" y="59"/>
                </a:lnTo>
                <a:close/>
                <a:moveTo>
                  <a:pt x="104" y="60"/>
                </a:moveTo>
                <a:cubicBezTo>
                  <a:pt x="104" y="24"/>
                  <a:pt x="104" y="24"/>
                  <a:pt x="104" y="24"/>
                </a:cubicBezTo>
                <a:cubicBezTo>
                  <a:pt x="113" y="24"/>
                  <a:pt x="120" y="32"/>
                  <a:pt x="120" y="42"/>
                </a:cubicBezTo>
                <a:cubicBezTo>
                  <a:pt x="120" y="52"/>
                  <a:pt x="113" y="60"/>
                  <a:pt x="104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7" name="Freeform 21"/>
          <p:cNvSpPr>
            <a:spLocks noEditPoints="1"/>
          </p:cNvSpPr>
          <p:nvPr/>
        </p:nvSpPr>
        <p:spPr bwMode="auto">
          <a:xfrm>
            <a:off x="10831154" y="2747625"/>
            <a:ext cx="140601" cy="204818"/>
          </a:xfrm>
          <a:custGeom>
            <a:avLst/>
            <a:gdLst>
              <a:gd name="T0" fmla="*/ 88 w 88"/>
              <a:gd name="T1" fmla="*/ 76 h 128"/>
              <a:gd name="T2" fmla="*/ 84 w 88"/>
              <a:gd name="T3" fmla="*/ 72 h 128"/>
              <a:gd name="T4" fmla="*/ 80 w 88"/>
              <a:gd name="T5" fmla="*/ 76 h 128"/>
              <a:gd name="T6" fmla="*/ 44 w 88"/>
              <a:gd name="T7" fmla="*/ 104 h 128"/>
              <a:gd name="T8" fmla="*/ 8 w 88"/>
              <a:gd name="T9" fmla="*/ 76 h 128"/>
              <a:gd name="T10" fmla="*/ 4 w 88"/>
              <a:gd name="T11" fmla="*/ 72 h 128"/>
              <a:gd name="T12" fmla="*/ 0 w 88"/>
              <a:gd name="T13" fmla="*/ 76 h 128"/>
              <a:gd name="T14" fmla="*/ 40 w 88"/>
              <a:gd name="T15" fmla="*/ 112 h 128"/>
              <a:gd name="T16" fmla="*/ 40 w 88"/>
              <a:gd name="T17" fmla="*/ 120 h 128"/>
              <a:gd name="T18" fmla="*/ 36 w 88"/>
              <a:gd name="T19" fmla="*/ 120 h 128"/>
              <a:gd name="T20" fmla="*/ 32 w 88"/>
              <a:gd name="T21" fmla="*/ 124 h 128"/>
              <a:gd name="T22" fmla="*/ 36 w 88"/>
              <a:gd name="T23" fmla="*/ 128 h 128"/>
              <a:gd name="T24" fmla="*/ 40 w 88"/>
              <a:gd name="T25" fmla="*/ 128 h 128"/>
              <a:gd name="T26" fmla="*/ 48 w 88"/>
              <a:gd name="T27" fmla="*/ 128 h 128"/>
              <a:gd name="T28" fmla="*/ 52 w 88"/>
              <a:gd name="T29" fmla="*/ 128 h 128"/>
              <a:gd name="T30" fmla="*/ 56 w 88"/>
              <a:gd name="T31" fmla="*/ 124 h 128"/>
              <a:gd name="T32" fmla="*/ 52 w 88"/>
              <a:gd name="T33" fmla="*/ 120 h 128"/>
              <a:gd name="T34" fmla="*/ 48 w 88"/>
              <a:gd name="T35" fmla="*/ 120 h 128"/>
              <a:gd name="T36" fmla="*/ 48 w 88"/>
              <a:gd name="T37" fmla="*/ 112 h 128"/>
              <a:gd name="T38" fmla="*/ 88 w 88"/>
              <a:gd name="T39" fmla="*/ 76 h 128"/>
              <a:gd name="T40" fmla="*/ 44 w 88"/>
              <a:gd name="T41" fmla="*/ 96 h 128"/>
              <a:gd name="T42" fmla="*/ 72 w 88"/>
              <a:gd name="T43" fmla="*/ 68 h 128"/>
              <a:gd name="T44" fmla="*/ 72 w 88"/>
              <a:gd name="T45" fmla="*/ 28 h 128"/>
              <a:gd name="T46" fmla="*/ 44 w 88"/>
              <a:gd name="T47" fmla="*/ 0 h 128"/>
              <a:gd name="T48" fmla="*/ 16 w 88"/>
              <a:gd name="T49" fmla="*/ 28 h 128"/>
              <a:gd name="T50" fmla="*/ 16 w 88"/>
              <a:gd name="T51" fmla="*/ 68 h 128"/>
              <a:gd name="T52" fmla="*/ 44 w 88"/>
              <a:gd name="T53" fmla="*/ 96 h 128"/>
              <a:gd name="T54" fmla="*/ 24 w 88"/>
              <a:gd name="T55" fmla="*/ 28 h 128"/>
              <a:gd name="T56" fmla="*/ 44 w 88"/>
              <a:gd name="T57" fmla="*/ 8 h 128"/>
              <a:gd name="T58" fmla="*/ 64 w 88"/>
              <a:gd name="T59" fmla="*/ 28 h 128"/>
              <a:gd name="T60" fmla="*/ 64 w 88"/>
              <a:gd name="T61" fmla="*/ 68 h 128"/>
              <a:gd name="T62" fmla="*/ 44 w 88"/>
              <a:gd name="T63" fmla="*/ 88 h 128"/>
              <a:gd name="T64" fmla="*/ 24 w 88"/>
              <a:gd name="T65" fmla="*/ 68 h 128"/>
              <a:gd name="T66" fmla="*/ 24 w 88"/>
              <a:gd name="T67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128">
                <a:moveTo>
                  <a:pt x="88" y="76"/>
                </a:moveTo>
                <a:cubicBezTo>
                  <a:pt x="88" y="74"/>
                  <a:pt x="86" y="72"/>
                  <a:pt x="84" y="72"/>
                </a:cubicBezTo>
                <a:cubicBezTo>
                  <a:pt x="82" y="72"/>
                  <a:pt x="80" y="74"/>
                  <a:pt x="80" y="76"/>
                </a:cubicBezTo>
                <a:cubicBezTo>
                  <a:pt x="77" y="92"/>
                  <a:pt x="61" y="104"/>
                  <a:pt x="44" y="104"/>
                </a:cubicBezTo>
                <a:cubicBezTo>
                  <a:pt x="27" y="104"/>
                  <a:pt x="12" y="92"/>
                  <a:pt x="8" y="76"/>
                </a:cubicBezTo>
                <a:cubicBezTo>
                  <a:pt x="8" y="74"/>
                  <a:pt x="6" y="72"/>
                  <a:pt x="4" y="72"/>
                </a:cubicBezTo>
                <a:cubicBezTo>
                  <a:pt x="2" y="72"/>
                  <a:pt x="0" y="74"/>
                  <a:pt x="0" y="76"/>
                </a:cubicBezTo>
                <a:cubicBezTo>
                  <a:pt x="4" y="96"/>
                  <a:pt x="20" y="110"/>
                  <a:pt x="40" y="112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34" y="120"/>
                  <a:pt x="32" y="122"/>
                  <a:pt x="32" y="124"/>
                </a:cubicBezTo>
                <a:cubicBezTo>
                  <a:pt x="32" y="127"/>
                  <a:pt x="34" y="128"/>
                  <a:pt x="36" y="128"/>
                </a:cubicBezTo>
                <a:cubicBezTo>
                  <a:pt x="40" y="128"/>
                  <a:pt x="40" y="128"/>
                  <a:pt x="40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4" y="128"/>
                  <a:pt x="56" y="127"/>
                  <a:pt x="56" y="124"/>
                </a:cubicBezTo>
                <a:cubicBezTo>
                  <a:pt x="56" y="122"/>
                  <a:pt x="54" y="120"/>
                  <a:pt x="52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68" y="110"/>
                  <a:pt x="85" y="96"/>
                  <a:pt x="88" y="76"/>
                </a:cubicBezTo>
                <a:close/>
                <a:moveTo>
                  <a:pt x="44" y="96"/>
                </a:moveTo>
                <a:cubicBezTo>
                  <a:pt x="60" y="96"/>
                  <a:pt x="72" y="84"/>
                  <a:pt x="72" y="6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13"/>
                  <a:pt x="60" y="0"/>
                  <a:pt x="44" y="0"/>
                </a:cubicBezTo>
                <a:cubicBezTo>
                  <a:pt x="29" y="0"/>
                  <a:pt x="16" y="13"/>
                  <a:pt x="16" y="28"/>
                </a:cubicBezTo>
                <a:cubicBezTo>
                  <a:pt x="16" y="68"/>
                  <a:pt x="16" y="68"/>
                  <a:pt x="16" y="68"/>
                </a:cubicBezTo>
                <a:cubicBezTo>
                  <a:pt x="16" y="84"/>
                  <a:pt x="29" y="96"/>
                  <a:pt x="44" y="96"/>
                </a:cubicBezTo>
                <a:close/>
                <a:moveTo>
                  <a:pt x="24" y="28"/>
                </a:moveTo>
                <a:cubicBezTo>
                  <a:pt x="24" y="17"/>
                  <a:pt x="33" y="8"/>
                  <a:pt x="44" y="8"/>
                </a:cubicBezTo>
                <a:cubicBezTo>
                  <a:pt x="55" y="8"/>
                  <a:pt x="64" y="17"/>
                  <a:pt x="64" y="28"/>
                </a:cubicBezTo>
                <a:cubicBezTo>
                  <a:pt x="64" y="68"/>
                  <a:pt x="64" y="68"/>
                  <a:pt x="64" y="68"/>
                </a:cubicBezTo>
                <a:cubicBezTo>
                  <a:pt x="64" y="79"/>
                  <a:pt x="55" y="88"/>
                  <a:pt x="44" y="88"/>
                </a:cubicBezTo>
                <a:cubicBezTo>
                  <a:pt x="33" y="88"/>
                  <a:pt x="24" y="79"/>
                  <a:pt x="24" y="68"/>
                </a:cubicBezTo>
                <a:lnTo>
                  <a:pt x="24" y="2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8" name="Freeform 22"/>
          <p:cNvSpPr>
            <a:spLocks noEditPoints="1"/>
          </p:cNvSpPr>
          <p:nvPr/>
        </p:nvSpPr>
        <p:spPr bwMode="auto">
          <a:xfrm>
            <a:off x="10230219" y="2747625"/>
            <a:ext cx="204818" cy="204818"/>
          </a:xfrm>
          <a:custGeom>
            <a:avLst/>
            <a:gdLst>
              <a:gd name="T0" fmla="*/ 24 w 128"/>
              <a:gd name="T1" fmla="*/ 48 h 128"/>
              <a:gd name="T2" fmla="*/ 16 w 128"/>
              <a:gd name="T3" fmla="*/ 104 h 128"/>
              <a:gd name="T4" fmla="*/ 72 w 128"/>
              <a:gd name="T5" fmla="*/ 112 h 128"/>
              <a:gd name="T6" fmla="*/ 80 w 128"/>
              <a:gd name="T7" fmla="*/ 56 h 128"/>
              <a:gd name="T8" fmla="*/ 72 w 128"/>
              <a:gd name="T9" fmla="*/ 100 h 128"/>
              <a:gd name="T10" fmla="*/ 28 w 128"/>
              <a:gd name="T11" fmla="*/ 104 h 128"/>
              <a:gd name="T12" fmla="*/ 24 w 128"/>
              <a:gd name="T13" fmla="*/ 60 h 128"/>
              <a:gd name="T14" fmla="*/ 68 w 128"/>
              <a:gd name="T15" fmla="*/ 56 h 128"/>
              <a:gd name="T16" fmla="*/ 72 w 128"/>
              <a:gd name="T17" fmla="*/ 100 h 128"/>
              <a:gd name="T18" fmla="*/ 92 w 128"/>
              <a:gd name="T19" fmla="*/ 104 h 128"/>
              <a:gd name="T20" fmla="*/ 92 w 128"/>
              <a:gd name="T21" fmla="*/ 112 h 128"/>
              <a:gd name="T22" fmla="*/ 112 w 128"/>
              <a:gd name="T23" fmla="*/ 108 h 128"/>
              <a:gd name="T24" fmla="*/ 108 w 128"/>
              <a:gd name="T25" fmla="*/ 92 h 128"/>
              <a:gd name="T26" fmla="*/ 88 w 128"/>
              <a:gd name="T27" fmla="*/ 96 h 128"/>
              <a:gd name="T28" fmla="*/ 108 w 128"/>
              <a:gd name="T29" fmla="*/ 100 h 128"/>
              <a:gd name="T30" fmla="*/ 108 w 128"/>
              <a:gd name="T31" fmla="*/ 92 h 128"/>
              <a:gd name="T32" fmla="*/ 88 w 128"/>
              <a:gd name="T33" fmla="*/ 60 h 128"/>
              <a:gd name="T34" fmla="*/ 112 w 128"/>
              <a:gd name="T35" fmla="*/ 60 h 128"/>
              <a:gd name="T36" fmla="*/ 100 w 128"/>
              <a:gd name="T37" fmla="*/ 64 h 128"/>
              <a:gd name="T38" fmla="*/ 100 w 128"/>
              <a:gd name="T39" fmla="*/ 56 h 128"/>
              <a:gd name="T40" fmla="*/ 100 w 128"/>
              <a:gd name="T41" fmla="*/ 64 h 128"/>
              <a:gd name="T42" fmla="*/ 82 w 128"/>
              <a:gd name="T43" fmla="*/ 32 h 128"/>
              <a:gd name="T44" fmla="*/ 107 w 128"/>
              <a:gd name="T45" fmla="*/ 2 h 128"/>
              <a:gd name="T46" fmla="*/ 74 w 128"/>
              <a:gd name="T47" fmla="*/ 29 h 128"/>
              <a:gd name="T48" fmla="*/ 41 w 128"/>
              <a:gd name="T49" fmla="*/ 1 h 128"/>
              <a:gd name="T50" fmla="*/ 67 w 128"/>
              <a:gd name="T51" fmla="*/ 32 h 128"/>
              <a:gd name="T52" fmla="*/ 0 w 128"/>
              <a:gd name="T53" fmla="*/ 44 h 128"/>
              <a:gd name="T54" fmla="*/ 12 w 128"/>
              <a:gd name="T55" fmla="*/ 128 h 128"/>
              <a:gd name="T56" fmla="*/ 128 w 128"/>
              <a:gd name="T57" fmla="*/ 116 h 128"/>
              <a:gd name="T58" fmla="*/ 116 w 128"/>
              <a:gd name="T59" fmla="*/ 32 h 128"/>
              <a:gd name="T60" fmla="*/ 112 w 128"/>
              <a:gd name="T61" fmla="*/ 120 h 128"/>
              <a:gd name="T62" fmla="*/ 8 w 128"/>
              <a:gd name="T63" fmla="*/ 112 h 128"/>
              <a:gd name="T64" fmla="*/ 16 w 128"/>
              <a:gd name="T65" fmla="*/ 40 h 128"/>
              <a:gd name="T66" fmla="*/ 120 w 128"/>
              <a:gd name="T6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7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0" y="48"/>
                  <a:pt x="16" y="52"/>
                  <a:pt x="16" y="5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9"/>
                  <a:pt x="20" y="112"/>
                  <a:pt x="24" y="112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7" y="112"/>
                  <a:pt x="80" y="109"/>
                  <a:pt x="80" y="104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52"/>
                  <a:pt x="77" y="48"/>
                  <a:pt x="72" y="48"/>
                </a:cubicBezTo>
                <a:close/>
                <a:moveTo>
                  <a:pt x="72" y="100"/>
                </a:moveTo>
                <a:cubicBezTo>
                  <a:pt x="72" y="103"/>
                  <a:pt x="70" y="104"/>
                  <a:pt x="68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6" y="104"/>
                  <a:pt x="24" y="103"/>
                  <a:pt x="24" y="10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58"/>
                  <a:pt x="26" y="56"/>
                  <a:pt x="28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70" y="56"/>
                  <a:pt x="72" y="58"/>
                  <a:pt x="72" y="60"/>
                </a:cubicBezTo>
                <a:lnTo>
                  <a:pt x="72" y="100"/>
                </a:lnTo>
                <a:close/>
                <a:moveTo>
                  <a:pt x="108" y="104"/>
                </a:moveTo>
                <a:cubicBezTo>
                  <a:pt x="92" y="104"/>
                  <a:pt x="92" y="104"/>
                  <a:pt x="92" y="104"/>
                </a:cubicBezTo>
                <a:cubicBezTo>
                  <a:pt x="90" y="104"/>
                  <a:pt x="88" y="106"/>
                  <a:pt x="88" y="108"/>
                </a:cubicBezTo>
                <a:cubicBezTo>
                  <a:pt x="88" y="111"/>
                  <a:pt x="90" y="112"/>
                  <a:pt x="92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1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92" y="92"/>
                  <a:pt x="92" y="92"/>
                  <a:pt x="92" y="92"/>
                </a:cubicBezTo>
                <a:cubicBezTo>
                  <a:pt x="90" y="92"/>
                  <a:pt x="88" y="94"/>
                  <a:pt x="88" y="96"/>
                </a:cubicBezTo>
                <a:cubicBezTo>
                  <a:pt x="88" y="99"/>
                  <a:pt x="90" y="100"/>
                  <a:pt x="92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9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  <a:moveTo>
                  <a:pt x="100" y="48"/>
                </a:moveTo>
                <a:cubicBezTo>
                  <a:pt x="94" y="48"/>
                  <a:pt x="88" y="54"/>
                  <a:pt x="88" y="60"/>
                </a:cubicBezTo>
                <a:cubicBezTo>
                  <a:pt x="88" y="67"/>
                  <a:pt x="94" y="72"/>
                  <a:pt x="100" y="72"/>
                </a:cubicBezTo>
                <a:cubicBezTo>
                  <a:pt x="107" y="72"/>
                  <a:pt x="112" y="67"/>
                  <a:pt x="112" y="60"/>
                </a:cubicBezTo>
                <a:cubicBezTo>
                  <a:pt x="112" y="54"/>
                  <a:pt x="107" y="48"/>
                  <a:pt x="100" y="48"/>
                </a:cubicBezTo>
                <a:close/>
                <a:moveTo>
                  <a:pt x="100" y="64"/>
                </a:moveTo>
                <a:cubicBezTo>
                  <a:pt x="98" y="64"/>
                  <a:pt x="96" y="63"/>
                  <a:pt x="96" y="60"/>
                </a:cubicBezTo>
                <a:cubicBezTo>
                  <a:pt x="96" y="58"/>
                  <a:pt x="98" y="56"/>
                  <a:pt x="100" y="56"/>
                </a:cubicBezTo>
                <a:cubicBezTo>
                  <a:pt x="102" y="56"/>
                  <a:pt x="104" y="58"/>
                  <a:pt x="104" y="60"/>
                </a:cubicBezTo>
                <a:cubicBezTo>
                  <a:pt x="104" y="63"/>
                  <a:pt x="102" y="64"/>
                  <a:pt x="100" y="64"/>
                </a:cubicBezTo>
                <a:close/>
                <a:moveTo>
                  <a:pt x="116" y="32"/>
                </a:moveTo>
                <a:cubicBezTo>
                  <a:pt x="82" y="32"/>
                  <a:pt x="82" y="32"/>
                  <a:pt x="82" y="32"/>
                </a:cubicBezTo>
                <a:cubicBezTo>
                  <a:pt x="107" y="7"/>
                  <a:pt x="107" y="7"/>
                  <a:pt x="107" y="7"/>
                </a:cubicBezTo>
                <a:cubicBezTo>
                  <a:pt x="108" y="6"/>
                  <a:pt x="108" y="3"/>
                  <a:pt x="107" y="2"/>
                </a:cubicBezTo>
                <a:cubicBezTo>
                  <a:pt x="105" y="0"/>
                  <a:pt x="103" y="0"/>
                  <a:pt x="101" y="2"/>
                </a:cubicBezTo>
                <a:cubicBezTo>
                  <a:pt x="74" y="29"/>
                  <a:pt x="74" y="29"/>
                  <a:pt x="74" y="29"/>
                </a:cubicBezTo>
                <a:cubicBezTo>
                  <a:pt x="47" y="1"/>
                  <a:pt x="47" y="1"/>
                  <a:pt x="47" y="1"/>
                </a:cubicBezTo>
                <a:cubicBezTo>
                  <a:pt x="46" y="0"/>
                  <a:pt x="43" y="0"/>
                  <a:pt x="41" y="1"/>
                </a:cubicBezTo>
                <a:cubicBezTo>
                  <a:pt x="40" y="3"/>
                  <a:pt x="40" y="6"/>
                  <a:pt x="41" y="7"/>
                </a:cubicBezTo>
                <a:cubicBezTo>
                  <a:pt x="67" y="32"/>
                  <a:pt x="67" y="32"/>
                  <a:pt x="67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6" y="32"/>
                  <a:pt x="0" y="38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8"/>
                  <a:pt x="123" y="32"/>
                  <a:pt x="116" y="32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7" y="40"/>
                  <a:pt x="120" y="44"/>
                  <a:pt x="120" y="48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9680657" y="2747625"/>
            <a:ext cx="166288" cy="204818"/>
          </a:xfrm>
          <a:custGeom>
            <a:avLst/>
            <a:gdLst>
              <a:gd name="T0" fmla="*/ 84 w 104"/>
              <a:gd name="T1" fmla="*/ 20 h 128"/>
              <a:gd name="T2" fmla="*/ 72 w 104"/>
              <a:gd name="T3" fmla="*/ 12 h 128"/>
              <a:gd name="T4" fmla="*/ 64 w 104"/>
              <a:gd name="T5" fmla="*/ 0 h 128"/>
              <a:gd name="T6" fmla="*/ 32 w 104"/>
              <a:gd name="T7" fmla="*/ 8 h 128"/>
              <a:gd name="T8" fmla="*/ 28 w 104"/>
              <a:gd name="T9" fmla="*/ 12 h 128"/>
              <a:gd name="T10" fmla="*/ 12 w 104"/>
              <a:gd name="T11" fmla="*/ 20 h 128"/>
              <a:gd name="T12" fmla="*/ 0 w 104"/>
              <a:gd name="T13" fmla="*/ 116 h 128"/>
              <a:gd name="T14" fmla="*/ 92 w 104"/>
              <a:gd name="T15" fmla="*/ 128 h 128"/>
              <a:gd name="T16" fmla="*/ 104 w 104"/>
              <a:gd name="T17" fmla="*/ 32 h 128"/>
              <a:gd name="T18" fmla="*/ 34 w 104"/>
              <a:gd name="T19" fmla="*/ 20 h 128"/>
              <a:gd name="T20" fmla="*/ 40 w 104"/>
              <a:gd name="T21" fmla="*/ 16 h 128"/>
              <a:gd name="T22" fmla="*/ 56 w 104"/>
              <a:gd name="T23" fmla="*/ 8 h 128"/>
              <a:gd name="T24" fmla="*/ 64 w 104"/>
              <a:gd name="T25" fmla="*/ 20 h 128"/>
              <a:gd name="T26" fmla="*/ 76 w 104"/>
              <a:gd name="T27" fmla="*/ 26 h 128"/>
              <a:gd name="T28" fmla="*/ 34 w 104"/>
              <a:gd name="T29" fmla="*/ 32 h 128"/>
              <a:gd name="T30" fmla="*/ 34 w 104"/>
              <a:gd name="T31" fmla="*/ 20 h 128"/>
              <a:gd name="T32" fmla="*/ 88 w 104"/>
              <a:gd name="T33" fmla="*/ 120 h 128"/>
              <a:gd name="T34" fmla="*/ 8 w 104"/>
              <a:gd name="T35" fmla="*/ 112 h 128"/>
              <a:gd name="T36" fmla="*/ 16 w 104"/>
              <a:gd name="T37" fmla="*/ 28 h 128"/>
              <a:gd name="T38" fmla="*/ 20 w 104"/>
              <a:gd name="T39" fmla="*/ 32 h 128"/>
              <a:gd name="T40" fmla="*/ 76 w 104"/>
              <a:gd name="T41" fmla="*/ 40 h 128"/>
              <a:gd name="T42" fmla="*/ 84 w 104"/>
              <a:gd name="T43" fmla="*/ 28 h 128"/>
              <a:gd name="T44" fmla="*/ 96 w 104"/>
              <a:gd name="T45" fmla="*/ 36 h 128"/>
              <a:gd name="T46" fmla="*/ 76 w 104"/>
              <a:gd name="T47" fmla="*/ 96 h 128"/>
              <a:gd name="T48" fmla="*/ 24 w 104"/>
              <a:gd name="T49" fmla="*/ 100 h 128"/>
              <a:gd name="T50" fmla="*/ 76 w 104"/>
              <a:gd name="T51" fmla="*/ 104 h 128"/>
              <a:gd name="T52" fmla="*/ 76 w 104"/>
              <a:gd name="T53" fmla="*/ 96 h 128"/>
              <a:gd name="T54" fmla="*/ 28 w 104"/>
              <a:gd name="T55" fmla="*/ 56 h 128"/>
              <a:gd name="T56" fmla="*/ 28 w 104"/>
              <a:gd name="T57" fmla="*/ 64 h 128"/>
              <a:gd name="T58" fmla="*/ 80 w 104"/>
              <a:gd name="T59" fmla="*/ 60 h 128"/>
              <a:gd name="T60" fmla="*/ 76 w 104"/>
              <a:gd name="T61" fmla="*/ 76 h 128"/>
              <a:gd name="T62" fmla="*/ 24 w 104"/>
              <a:gd name="T63" fmla="*/ 80 h 128"/>
              <a:gd name="T64" fmla="*/ 76 w 104"/>
              <a:gd name="T65" fmla="*/ 84 h 128"/>
              <a:gd name="T66" fmla="*/ 76 w 104"/>
              <a:gd name="T67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" h="128">
                <a:moveTo>
                  <a:pt x="92" y="20"/>
                </a:moveTo>
                <a:cubicBezTo>
                  <a:pt x="84" y="20"/>
                  <a:pt x="84" y="20"/>
                  <a:pt x="84" y="20"/>
                </a:cubicBezTo>
                <a:cubicBezTo>
                  <a:pt x="84" y="16"/>
                  <a:pt x="81" y="12"/>
                  <a:pt x="76" y="12"/>
                </a:cubicBezTo>
                <a:cubicBezTo>
                  <a:pt x="72" y="12"/>
                  <a:pt x="72" y="12"/>
                  <a:pt x="72" y="12"/>
                </a:cubicBezTo>
                <a:cubicBezTo>
                  <a:pt x="72" y="8"/>
                  <a:pt x="72" y="8"/>
                  <a:pt x="72" y="8"/>
                </a:cubicBezTo>
                <a:cubicBezTo>
                  <a:pt x="72" y="4"/>
                  <a:pt x="69" y="0"/>
                  <a:pt x="6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6" y="0"/>
                  <a:pt x="32" y="4"/>
                  <a:pt x="32" y="8"/>
                </a:cubicBezTo>
                <a:cubicBezTo>
                  <a:pt x="32" y="12"/>
                  <a:pt x="32" y="12"/>
                  <a:pt x="32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4" y="12"/>
                  <a:pt x="20" y="16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6" y="20"/>
                  <a:pt x="0" y="26"/>
                  <a:pt x="0" y="3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9" y="128"/>
                  <a:pt x="104" y="123"/>
                  <a:pt x="104" y="116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26"/>
                  <a:pt x="99" y="20"/>
                  <a:pt x="92" y="20"/>
                </a:cubicBezTo>
                <a:close/>
                <a:moveTo>
                  <a:pt x="34" y="20"/>
                </a:move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2"/>
                  <a:pt x="44" y="8"/>
                  <a:pt x="48" y="8"/>
                </a:cubicBezTo>
                <a:cubicBezTo>
                  <a:pt x="56" y="8"/>
                  <a:pt x="56" y="8"/>
                  <a:pt x="56" y="8"/>
                </a:cubicBezTo>
                <a:cubicBezTo>
                  <a:pt x="61" y="8"/>
                  <a:pt x="64" y="12"/>
                  <a:pt x="64" y="16"/>
                </a:cubicBezTo>
                <a:cubicBezTo>
                  <a:pt x="64" y="20"/>
                  <a:pt x="64" y="20"/>
                  <a:pt x="64" y="20"/>
                </a:cubicBezTo>
                <a:cubicBezTo>
                  <a:pt x="70" y="20"/>
                  <a:pt x="70" y="20"/>
                  <a:pt x="70" y="20"/>
                </a:cubicBezTo>
                <a:cubicBezTo>
                  <a:pt x="74" y="20"/>
                  <a:pt x="76" y="23"/>
                  <a:pt x="76" y="26"/>
                </a:cubicBezTo>
                <a:cubicBezTo>
                  <a:pt x="76" y="30"/>
                  <a:pt x="74" y="32"/>
                  <a:pt x="70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28" y="30"/>
                  <a:pt x="28" y="26"/>
                </a:cubicBezTo>
                <a:cubicBezTo>
                  <a:pt x="28" y="23"/>
                  <a:pt x="31" y="20"/>
                  <a:pt x="34" y="20"/>
                </a:cubicBezTo>
                <a:close/>
                <a:moveTo>
                  <a:pt x="96" y="112"/>
                </a:moveTo>
                <a:cubicBezTo>
                  <a:pt x="96" y="117"/>
                  <a:pt x="93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2"/>
                  <a:pt x="12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7"/>
                  <a:pt x="24" y="40"/>
                  <a:pt x="28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81" y="40"/>
                  <a:pt x="83" y="36"/>
                  <a:pt x="84" y="32"/>
                </a:cubicBezTo>
                <a:cubicBezTo>
                  <a:pt x="84" y="31"/>
                  <a:pt x="84" y="29"/>
                  <a:pt x="84" y="28"/>
                </a:cubicBezTo>
                <a:cubicBezTo>
                  <a:pt x="88" y="28"/>
                  <a:pt x="88" y="28"/>
                  <a:pt x="88" y="28"/>
                </a:cubicBezTo>
                <a:cubicBezTo>
                  <a:pt x="93" y="28"/>
                  <a:pt x="96" y="32"/>
                  <a:pt x="96" y="36"/>
                </a:cubicBezTo>
                <a:lnTo>
                  <a:pt x="96" y="112"/>
                </a:lnTo>
                <a:close/>
                <a:moveTo>
                  <a:pt x="76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6" y="96"/>
                  <a:pt x="24" y="98"/>
                  <a:pt x="24" y="100"/>
                </a:cubicBezTo>
                <a:cubicBezTo>
                  <a:pt x="24" y="103"/>
                  <a:pt x="26" y="104"/>
                  <a:pt x="28" y="104"/>
                </a:cubicBezTo>
                <a:cubicBezTo>
                  <a:pt x="76" y="104"/>
                  <a:pt x="76" y="104"/>
                  <a:pt x="76" y="104"/>
                </a:cubicBezTo>
                <a:cubicBezTo>
                  <a:pt x="78" y="104"/>
                  <a:pt x="80" y="103"/>
                  <a:pt x="80" y="100"/>
                </a:cubicBezTo>
                <a:cubicBezTo>
                  <a:pt x="80" y="98"/>
                  <a:pt x="78" y="96"/>
                  <a:pt x="76" y="96"/>
                </a:cubicBezTo>
                <a:close/>
                <a:moveTo>
                  <a:pt x="76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6" y="56"/>
                  <a:pt x="24" y="58"/>
                  <a:pt x="24" y="60"/>
                </a:cubicBezTo>
                <a:cubicBezTo>
                  <a:pt x="24" y="63"/>
                  <a:pt x="26" y="64"/>
                  <a:pt x="28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78" y="64"/>
                  <a:pt x="80" y="63"/>
                  <a:pt x="80" y="60"/>
                </a:cubicBezTo>
                <a:cubicBezTo>
                  <a:pt x="80" y="58"/>
                  <a:pt x="78" y="56"/>
                  <a:pt x="76" y="56"/>
                </a:cubicBezTo>
                <a:close/>
                <a:moveTo>
                  <a:pt x="76" y="76"/>
                </a:moveTo>
                <a:cubicBezTo>
                  <a:pt x="28" y="76"/>
                  <a:pt x="28" y="76"/>
                  <a:pt x="28" y="76"/>
                </a:cubicBezTo>
                <a:cubicBezTo>
                  <a:pt x="26" y="76"/>
                  <a:pt x="24" y="78"/>
                  <a:pt x="24" y="80"/>
                </a:cubicBezTo>
                <a:cubicBezTo>
                  <a:pt x="24" y="83"/>
                  <a:pt x="26" y="84"/>
                  <a:pt x="28" y="84"/>
                </a:cubicBezTo>
                <a:cubicBezTo>
                  <a:pt x="76" y="84"/>
                  <a:pt x="76" y="84"/>
                  <a:pt x="76" y="84"/>
                </a:cubicBezTo>
                <a:cubicBezTo>
                  <a:pt x="78" y="84"/>
                  <a:pt x="80" y="83"/>
                  <a:pt x="80" y="80"/>
                </a:cubicBezTo>
                <a:cubicBezTo>
                  <a:pt x="80" y="78"/>
                  <a:pt x="78" y="76"/>
                  <a:pt x="76" y="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0" name="Freeform 24"/>
          <p:cNvSpPr>
            <a:spLocks noEditPoints="1"/>
          </p:cNvSpPr>
          <p:nvPr/>
        </p:nvSpPr>
        <p:spPr bwMode="auto">
          <a:xfrm>
            <a:off x="9099325" y="2747625"/>
            <a:ext cx="198059" cy="204818"/>
          </a:xfrm>
          <a:custGeom>
            <a:avLst/>
            <a:gdLst>
              <a:gd name="T0" fmla="*/ 100 w 124"/>
              <a:gd name="T1" fmla="*/ 80 h 128"/>
              <a:gd name="T2" fmla="*/ 80 w 124"/>
              <a:gd name="T3" fmla="*/ 91 h 128"/>
              <a:gd name="T4" fmla="*/ 46 w 124"/>
              <a:gd name="T5" fmla="*/ 75 h 128"/>
              <a:gd name="T6" fmla="*/ 48 w 124"/>
              <a:gd name="T7" fmla="*/ 64 h 128"/>
              <a:gd name="T8" fmla="*/ 46 w 124"/>
              <a:gd name="T9" fmla="*/ 54 h 128"/>
              <a:gd name="T10" fmla="*/ 81 w 124"/>
              <a:gd name="T11" fmla="*/ 38 h 128"/>
              <a:gd name="T12" fmla="*/ 100 w 124"/>
              <a:gd name="T13" fmla="*/ 48 h 128"/>
              <a:gd name="T14" fmla="*/ 124 w 124"/>
              <a:gd name="T15" fmla="*/ 24 h 128"/>
              <a:gd name="T16" fmla="*/ 100 w 124"/>
              <a:gd name="T17" fmla="*/ 0 h 128"/>
              <a:gd name="T18" fmla="*/ 76 w 124"/>
              <a:gd name="T19" fmla="*/ 24 h 128"/>
              <a:gd name="T20" fmla="*/ 77 w 124"/>
              <a:gd name="T21" fmla="*/ 31 h 128"/>
              <a:gd name="T22" fmla="*/ 41 w 124"/>
              <a:gd name="T23" fmla="*/ 47 h 128"/>
              <a:gd name="T24" fmla="*/ 24 w 124"/>
              <a:gd name="T25" fmla="*/ 40 h 128"/>
              <a:gd name="T26" fmla="*/ 0 w 124"/>
              <a:gd name="T27" fmla="*/ 64 h 128"/>
              <a:gd name="T28" fmla="*/ 24 w 124"/>
              <a:gd name="T29" fmla="*/ 88 h 128"/>
              <a:gd name="T30" fmla="*/ 41 w 124"/>
              <a:gd name="T31" fmla="*/ 82 h 128"/>
              <a:gd name="T32" fmla="*/ 77 w 124"/>
              <a:gd name="T33" fmla="*/ 99 h 128"/>
              <a:gd name="T34" fmla="*/ 76 w 124"/>
              <a:gd name="T35" fmla="*/ 104 h 128"/>
              <a:gd name="T36" fmla="*/ 100 w 124"/>
              <a:gd name="T37" fmla="*/ 128 h 128"/>
              <a:gd name="T38" fmla="*/ 124 w 124"/>
              <a:gd name="T39" fmla="*/ 104 h 128"/>
              <a:gd name="T40" fmla="*/ 100 w 124"/>
              <a:gd name="T41" fmla="*/ 80 h 128"/>
              <a:gd name="T42" fmla="*/ 100 w 124"/>
              <a:gd name="T43" fmla="*/ 8 h 128"/>
              <a:gd name="T44" fmla="*/ 116 w 124"/>
              <a:gd name="T45" fmla="*/ 24 h 128"/>
              <a:gd name="T46" fmla="*/ 100 w 124"/>
              <a:gd name="T47" fmla="*/ 40 h 128"/>
              <a:gd name="T48" fmla="*/ 84 w 124"/>
              <a:gd name="T49" fmla="*/ 24 h 128"/>
              <a:gd name="T50" fmla="*/ 100 w 124"/>
              <a:gd name="T51" fmla="*/ 8 h 128"/>
              <a:gd name="T52" fmla="*/ 24 w 124"/>
              <a:gd name="T53" fmla="*/ 80 h 128"/>
              <a:gd name="T54" fmla="*/ 8 w 124"/>
              <a:gd name="T55" fmla="*/ 64 h 128"/>
              <a:gd name="T56" fmla="*/ 24 w 124"/>
              <a:gd name="T57" fmla="*/ 48 h 128"/>
              <a:gd name="T58" fmla="*/ 40 w 124"/>
              <a:gd name="T59" fmla="*/ 64 h 128"/>
              <a:gd name="T60" fmla="*/ 24 w 124"/>
              <a:gd name="T61" fmla="*/ 80 h 128"/>
              <a:gd name="T62" fmla="*/ 100 w 124"/>
              <a:gd name="T63" fmla="*/ 120 h 128"/>
              <a:gd name="T64" fmla="*/ 84 w 124"/>
              <a:gd name="T65" fmla="*/ 104 h 128"/>
              <a:gd name="T66" fmla="*/ 100 w 124"/>
              <a:gd name="T67" fmla="*/ 88 h 128"/>
              <a:gd name="T68" fmla="*/ 116 w 124"/>
              <a:gd name="T69" fmla="*/ 104 h 128"/>
              <a:gd name="T70" fmla="*/ 100 w 124"/>
              <a:gd name="T71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4" h="128">
                <a:moveTo>
                  <a:pt x="100" y="80"/>
                </a:moveTo>
                <a:cubicBezTo>
                  <a:pt x="92" y="80"/>
                  <a:pt x="85" y="85"/>
                  <a:pt x="80" y="91"/>
                </a:cubicBezTo>
                <a:cubicBezTo>
                  <a:pt x="46" y="75"/>
                  <a:pt x="46" y="75"/>
                  <a:pt x="46" y="75"/>
                </a:cubicBezTo>
                <a:cubicBezTo>
                  <a:pt x="47" y="72"/>
                  <a:pt x="48" y="68"/>
                  <a:pt x="48" y="64"/>
                </a:cubicBezTo>
                <a:cubicBezTo>
                  <a:pt x="48" y="61"/>
                  <a:pt x="47" y="57"/>
                  <a:pt x="46" y="54"/>
                </a:cubicBezTo>
                <a:cubicBezTo>
                  <a:pt x="81" y="38"/>
                  <a:pt x="81" y="38"/>
                  <a:pt x="81" y="38"/>
                </a:cubicBezTo>
                <a:cubicBezTo>
                  <a:pt x="85" y="44"/>
                  <a:pt x="92" y="48"/>
                  <a:pt x="100" y="48"/>
                </a:cubicBezTo>
                <a:cubicBezTo>
                  <a:pt x="113" y="48"/>
                  <a:pt x="124" y="38"/>
                  <a:pt x="124" y="24"/>
                </a:cubicBezTo>
                <a:cubicBezTo>
                  <a:pt x="124" y="11"/>
                  <a:pt x="113" y="0"/>
                  <a:pt x="100" y="0"/>
                </a:cubicBezTo>
                <a:cubicBezTo>
                  <a:pt x="87" y="0"/>
                  <a:pt x="76" y="11"/>
                  <a:pt x="76" y="24"/>
                </a:cubicBezTo>
                <a:cubicBezTo>
                  <a:pt x="76" y="27"/>
                  <a:pt x="77" y="29"/>
                  <a:pt x="77" y="31"/>
                </a:cubicBezTo>
                <a:cubicBezTo>
                  <a:pt x="41" y="47"/>
                  <a:pt x="41" y="47"/>
                  <a:pt x="41" y="47"/>
                </a:cubicBezTo>
                <a:cubicBezTo>
                  <a:pt x="37" y="43"/>
                  <a:pt x="31" y="40"/>
                  <a:pt x="24" y="40"/>
                </a:cubicBezTo>
                <a:cubicBezTo>
                  <a:pt x="11" y="40"/>
                  <a:pt x="0" y="51"/>
                  <a:pt x="0" y="64"/>
                </a:cubicBezTo>
                <a:cubicBezTo>
                  <a:pt x="0" y="78"/>
                  <a:pt x="11" y="88"/>
                  <a:pt x="24" y="88"/>
                </a:cubicBezTo>
                <a:cubicBezTo>
                  <a:pt x="31" y="88"/>
                  <a:pt x="36" y="86"/>
                  <a:pt x="41" y="82"/>
                </a:cubicBezTo>
                <a:cubicBezTo>
                  <a:pt x="77" y="99"/>
                  <a:pt x="77" y="99"/>
                  <a:pt x="77" y="99"/>
                </a:cubicBezTo>
                <a:cubicBezTo>
                  <a:pt x="76" y="100"/>
                  <a:pt x="76" y="102"/>
                  <a:pt x="76" y="104"/>
                </a:cubicBezTo>
                <a:cubicBezTo>
                  <a:pt x="76" y="118"/>
                  <a:pt x="87" y="128"/>
                  <a:pt x="100" y="128"/>
                </a:cubicBezTo>
                <a:cubicBezTo>
                  <a:pt x="113" y="128"/>
                  <a:pt x="124" y="118"/>
                  <a:pt x="124" y="104"/>
                </a:cubicBezTo>
                <a:cubicBezTo>
                  <a:pt x="124" y="91"/>
                  <a:pt x="113" y="80"/>
                  <a:pt x="100" y="80"/>
                </a:cubicBezTo>
                <a:close/>
                <a:moveTo>
                  <a:pt x="100" y="8"/>
                </a:moveTo>
                <a:cubicBezTo>
                  <a:pt x="109" y="8"/>
                  <a:pt x="116" y="15"/>
                  <a:pt x="116" y="24"/>
                </a:cubicBezTo>
                <a:cubicBezTo>
                  <a:pt x="116" y="33"/>
                  <a:pt x="109" y="40"/>
                  <a:pt x="100" y="40"/>
                </a:cubicBezTo>
                <a:cubicBezTo>
                  <a:pt x="91" y="40"/>
                  <a:pt x="84" y="33"/>
                  <a:pt x="84" y="24"/>
                </a:cubicBezTo>
                <a:cubicBezTo>
                  <a:pt x="84" y="15"/>
                  <a:pt x="91" y="8"/>
                  <a:pt x="100" y="8"/>
                </a:cubicBezTo>
                <a:close/>
                <a:moveTo>
                  <a:pt x="24" y="80"/>
                </a:moveTo>
                <a:cubicBezTo>
                  <a:pt x="15" y="80"/>
                  <a:pt x="8" y="73"/>
                  <a:pt x="8" y="64"/>
                </a:cubicBezTo>
                <a:cubicBezTo>
                  <a:pt x="8" y="55"/>
                  <a:pt x="15" y="48"/>
                  <a:pt x="24" y="48"/>
                </a:cubicBezTo>
                <a:cubicBezTo>
                  <a:pt x="33" y="48"/>
                  <a:pt x="40" y="55"/>
                  <a:pt x="40" y="64"/>
                </a:cubicBezTo>
                <a:cubicBezTo>
                  <a:pt x="40" y="73"/>
                  <a:pt x="33" y="80"/>
                  <a:pt x="24" y="80"/>
                </a:cubicBezTo>
                <a:close/>
                <a:moveTo>
                  <a:pt x="100" y="120"/>
                </a:moveTo>
                <a:cubicBezTo>
                  <a:pt x="91" y="120"/>
                  <a:pt x="84" y="113"/>
                  <a:pt x="84" y="104"/>
                </a:cubicBezTo>
                <a:cubicBezTo>
                  <a:pt x="84" y="95"/>
                  <a:pt x="91" y="88"/>
                  <a:pt x="100" y="88"/>
                </a:cubicBezTo>
                <a:cubicBezTo>
                  <a:pt x="109" y="88"/>
                  <a:pt x="116" y="95"/>
                  <a:pt x="116" y="104"/>
                </a:cubicBezTo>
                <a:cubicBezTo>
                  <a:pt x="116" y="113"/>
                  <a:pt x="109" y="120"/>
                  <a:pt x="100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1" name="Freeform 25"/>
          <p:cNvSpPr/>
          <p:nvPr/>
        </p:nvSpPr>
        <p:spPr bwMode="auto">
          <a:xfrm>
            <a:off x="11369901" y="2178460"/>
            <a:ext cx="189947" cy="204142"/>
          </a:xfrm>
          <a:custGeom>
            <a:avLst/>
            <a:gdLst>
              <a:gd name="T0" fmla="*/ 60 w 119"/>
              <a:gd name="T1" fmla="*/ 113 h 128"/>
              <a:gd name="T2" fmla="*/ 39 w 119"/>
              <a:gd name="T3" fmla="*/ 121 h 128"/>
              <a:gd name="T4" fmla="*/ 19 w 119"/>
              <a:gd name="T5" fmla="*/ 113 h 128"/>
              <a:gd name="T6" fmla="*/ 10 w 119"/>
              <a:gd name="T7" fmla="*/ 93 h 128"/>
              <a:gd name="T8" fmla="*/ 19 w 119"/>
              <a:gd name="T9" fmla="*/ 72 h 128"/>
              <a:gd name="T10" fmla="*/ 79 w 119"/>
              <a:gd name="T11" fmla="*/ 13 h 128"/>
              <a:gd name="T12" fmla="*/ 79 w 119"/>
              <a:gd name="T13" fmla="*/ 13 h 128"/>
              <a:gd name="T14" fmla="*/ 92 w 119"/>
              <a:gd name="T15" fmla="*/ 7 h 128"/>
              <a:gd name="T16" fmla="*/ 106 w 119"/>
              <a:gd name="T17" fmla="*/ 13 h 128"/>
              <a:gd name="T18" fmla="*/ 112 w 119"/>
              <a:gd name="T19" fmla="*/ 27 h 128"/>
              <a:gd name="T20" fmla="*/ 107 w 119"/>
              <a:gd name="T21" fmla="*/ 40 h 128"/>
              <a:gd name="T22" fmla="*/ 107 w 119"/>
              <a:gd name="T23" fmla="*/ 40 h 128"/>
              <a:gd name="T24" fmla="*/ 107 w 119"/>
              <a:gd name="T25" fmla="*/ 40 h 128"/>
              <a:gd name="T26" fmla="*/ 106 w 119"/>
              <a:gd name="T27" fmla="*/ 41 h 128"/>
              <a:gd name="T28" fmla="*/ 106 w 119"/>
              <a:gd name="T29" fmla="*/ 41 h 128"/>
              <a:gd name="T30" fmla="*/ 48 w 119"/>
              <a:gd name="T31" fmla="*/ 98 h 128"/>
              <a:gd name="T32" fmla="*/ 34 w 119"/>
              <a:gd name="T33" fmla="*/ 98 h 128"/>
              <a:gd name="T34" fmla="*/ 31 w 119"/>
              <a:gd name="T35" fmla="*/ 91 h 128"/>
              <a:gd name="T36" fmla="*/ 34 w 119"/>
              <a:gd name="T37" fmla="*/ 84 h 128"/>
              <a:gd name="T38" fmla="*/ 72 w 119"/>
              <a:gd name="T39" fmla="*/ 46 h 128"/>
              <a:gd name="T40" fmla="*/ 67 w 119"/>
              <a:gd name="T41" fmla="*/ 41 h 128"/>
              <a:gd name="T42" fmla="*/ 29 w 119"/>
              <a:gd name="T43" fmla="*/ 79 h 128"/>
              <a:gd name="T44" fmla="*/ 29 w 119"/>
              <a:gd name="T45" fmla="*/ 103 h 128"/>
              <a:gd name="T46" fmla="*/ 41 w 119"/>
              <a:gd name="T47" fmla="*/ 108 h 128"/>
              <a:gd name="T48" fmla="*/ 53 w 119"/>
              <a:gd name="T49" fmla="*/ 103 h 128"/>
              <a:gd name="T50" fmla="*/ 54 w 119"/>
              <a:gd name="T51" fmla="*/ 102 h 128"/>
              <a:gd name="T52" fmla="*/ 54 w 119"/>
              <a:gd name="T53" fmla="*/ 102 h 128"/>
              <a:gd name="T54" fmla="*/ 111 w 119"/>
              <a:gd name="T55" fmla="*/ 46 h 128"/>
              <a:gd name="T56" fmla="*/ 119 w 119"/>
              <a:gd name="T57" fmla="*/ 27 h 128"/>
              <a:gd name="T58" fmla="*/ 111 w 119"/>
              <a:gd name="T59" fmla="*/ 8 h 128"/>
              <a:gd name="T60" fmla="*/ 92 w 119"/>
              <a:gd name="T61" fmla="*/ 0 h 128"/>
              <a:gd name="T62" fmla="*/ 73 w 119"/>
              <a:gd name="T63" fmla="*/ 8 h 128"/>
              <a:gd name="T64" fmla="*/ 14 w 119"/>
              <a:gd name="T65" fmla="*/ 67 h 128"/>
              <a:gd name="T66" fmla="*/ 14 w 119"/>
              <a:gd name="T67" fmla="*/ 67 h 128"/>
              <a:gd name="T68" fmla="*/ 14 w 119"/>
              <a:gd name="T69" fmla="*/ 118 h 128"/>
              <a:gd name="T70" fmla="*/ 39 w 119"/>
              <a:gd name="T71" fmla="*/ 128 h 128"/>
              <a:gd name="T72" fmla="*/ 65 w 119"/>
              <a:gd name="T73" fmla="*/ 118 h 128"/>
              <a:gd name="T74" fmla="*/ 66 w 119"/>
              <a:gd name="T75" fmla="*/ 117 h 128"/>
              <a:gd name="T76" fmla="*/ 66 w 119"/>
              <a:gd name="T77" fmla="*/ 117 h 128"/>
              <a:gd name="T78" fmla="*/ 117 w 119"/>
              <a:gd name="T79" fmla="*/ 66 h 128"/>
              <a:gd name="T80" fmla="*/ 112 w 119"/>
              <a:gd name="T81" fmla="*/ 61 h 128"/>
              <a:gd name="T82" fmla="*/ 60 w 119"/>
              <a:gd name="T83" fmla="*/ 113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9" h="128">
                <a:moveTo>
                  <a:pt x="60" y="113"/>
                </a:moveTo>
                <a:cubicBezTo>
                  <a:pt x="54" y="118"/>
                  <a:pt x="47" y="121"/>
                  <a:pt x="39" y="121"/>
                </a:cubicBezTo>
                <a:cubicBezTo>
                  <a:pt x="32" y="121"/>
                  <a:pt x="24" y="118"/>
                  <a:pt x="19" y="113"/>
                </a:cubicBezTo>
                <a:cubicBezTo>
                  <a:pt x="13" y="107"/>
                  <a:pt x="10" y="100"/>
                  <a:pt x="10" y="93"/>
                </a:cubicBezTo>
                <a:cubicBezTo>
                  <a:pt x="10" y="85"/>
                  <a:pt x="13" y="78"/>
                  <a:pt x="19" y="72"/>
                </a:cubicBezTo>
                <a:cubicBezTo>
                  <a:pt x="79" y="13"/>
                  <a:pt x="79" y="13"/>
                  <a:pt x="79" y="13"/>
                </a:cubicBezTo>
                <a:cubicBezTo>
                  <a:pt x="79" y="13"/>
                  <a:pt x="79" y="13"/>
                  <a:pt x="79" y="13"/>
                </a:cubicBezTo>
                <a:cubicBezTo>
                  <a:pt x="82" y="9"/>
                  <a:pt x="87" y="7"/>
                  <a:pt x="92" y="7"/>
                </a:cubicBezTo>
                <a:cubicBezTo>
                  <a:pt x="98" y="7"/>
                  <a:pt x="103" y="9"/>
                  <a:pt x="106" y="13"/>
                </a:cubicBezTo>
                <a:cubicBezTo>
                  <a:pt x="110" y="17"/>
                  <a:pt x="112" y="22"/>
                  <a:pt x="112" y="27"/>
                </a:cubicBezTo>
                <a:cubicBezTo>
                  <a:pt x="112" y="32"/>
                  <a:pt x="110" y="36"/>
                  <a:pt x="107" y="40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7" y="40"/>
                  <a:pt x="107" y="40"/>
                  <a:pt x="107" y="40"/>
                </a:cubicBezTo>
                <a:cubicBezTo>
                  <a:pt x="107" y="40"/>
                  <a:pt x="106" y="41"/>
                  <a:pt x="106" y="41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48" y="98"/>
                  <a:pt x="48" y="98"/>
                  <a:pt x="48" y="98"/>
                </a:cubicBezTo>
                <a:cubicBezTo>
                  <a:pt x="44" y="102"/>
                  <a:pt x="37" y="102"/>
                  <a:pt x="34" y="98"/>
                </a:cubicBezTo>
                <a:cubicBezTo>
                  <a:pt x="32" y="96"/>
                  <a:pt x="31" y="94"/>
                  <a:pt x="31" y="91"/>
                </a:cubicBezTo>
                <a:cubicBezTo>
                  <a:pt x="31" y="88"/>
                  <a:pt x="32" y="86"/>
                  <a:pt x="34" y="84"/>
                </a:cubicBezTo>
                <a:cubicBezTo>
                  <a:pt x="72" y="46"/>
                  <a:pt x="72" y="46"/>
                  <a:pt x="72" y="46"/>
                </a:cubicBezTo>
                <a:cubicBezTo>
                  <a:pt x="67" y="41"/>
                  <a:pt x="67" y="41"/>
                  <a:pt x="67" y="41"/>
                </a:cubicBezTo>
                <a:cubicBezTo>
                  <a:pt x="29" y="79"/>
                  <a:pt x="29" y="79"/>
                  <a:pt x="29" y="79"/>
                </a:cubicBezTo>
                <a:cubicBezTo>
                  <a:pt x="22" y="86"/>
                  <a:pt x="22" y="96"/>
                  <a:pt x="29" y="103"/>
                </a:cubicBezTo>
                <a:cubicBezTo>
                  <a:pt x="32" y="106"/>
                  <a:pt x="36" y="108"/>
                  <a:pt x="41" y="108"/>
                </a:cubicBezTo>
                <a:cubicBezTo>
                  <a:pt x="45" y="108"/>
                  <a:pt x="50" y="106"/>
                  <a:pt x="53" y="103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111" y="46"/>
                  <a:pt x="111" y="46"/>
                  <a:pt x="111" y="46"/>
                </a:cubicBezTo>
                <a:cubicBezTo>
                  <a:pt x="116" y="41"/>
                  <a:pt x="119" y="34"/>
                  <a:pt x="119" y="27"/>
                </a:cubicBezTo>
                <a:cubicBezTo>
                  <a:pt x="119" y="20"/>
                  <a:pt x="116" y="13"/>
                  <a:pt x="111" y="8"/>
                </a:cubicBezTo>
                <a:cubicBezTo>
                  <a:pt x="106" y="3"/>
                  <a:pt x="99" y="0"/>
                  <a:pt x="92" y="0"/>
                </a:cubicBezTo>
                <a:cubicBezTo>
                  <a:pt x="85" y="0"/>
                  <a:pt x="78" y="3"/>
                  <a:pt x="73" y="8"/>
                </a:cubicBezTo>
                <a:cubicBezTo>
                  <a:pt x="14" y="67"/>
                  <a:pt x="14" y="67"/>
                  <a:pt x="14" y="67"/>
                </a:cubicBezTo>
                <a:cubicBezTo>
                  <a:pt x="14" y="67"/>
                  <a:pt x="14" y="67"/>
                  <a:pt x="14" y="67"/>
                </a:cubicBezTo>
                <a:cubicBezTo>
                  <a:pt x="0" y="81"/>
                  <a:pt x="0" y="104"/>
                  <a:pt x="14" y="118"/>
                </a:cubicBezTo>
                <a:cubicBezTo>
                  <a:pt x="21" y="125"/>
                  <a:pt x="30" y="128"/>
                  <a:pt x="39" y="128"/>
                </a:cubicBezTo>
                <a:cubicBezTo>
                  <a:pt x="49" y="128"/>
                  <a:pt x="58" y="125"/>
                  <a:pt x="65" y="118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2" y="61"/>
                  <a:pt x="112" y="61"/>
                  <a:pt x="112" y="61"/>
                </a:cubicBezTo>
                <a:lnTo>
                  <a:pt x="60" y="11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2" name="Freeform 26"/>
          <p:cNvSpPr>
            <a:spLocks noEditPoints="1"/>
          </p:cNvSpPr>
          <p:nvPr/>
        </p:nvSpPr>
        <p:spPr bwMode="auto">
          <a:xfrm>
            <a:off x="10799384" y="2175080"/>
            <a:ext cx="204142" cy="207522"/>
          </a:xfrm>
          <a:custGeom>
            <a:avLst/>
            <a:gdLst>
              <a:gd name="T0" fmla="*/ 52 w 128"/>
              <a:gd name="T1" fmla="*/ 90 h 130"/>
              <a:gd name="T2" fmla="*/ 44 w 128"/>
              <a:gd name="T3" fmla="*/ 90 h 130"/>
              <a:gd name="T4" fmla="*/ 44 w 128"/>
              <a:gd name="T5" fmla="*/ 82 h 130"/>
              <a:gd name="T6" fmla="*/ 40 w 128"/>
              <a:gd name="T7" fmla="*/ 78 h 130"/>
              <a:gd name="T8" fmla="*/ 36 w 128"/>
              <a:gd name="T9" fmla="*/ 82 h 130"/>
              <a:gd name="T10" fmla="*/ 36 w 128"/>
              <a:gd name="T11" fmla="*/ 90 h 130"/>
              <a:gd name="T12" fmla="*/ 28 w 128"/>
              <a:gd name="T13" fmla="*/ 90 h 130"/>
              <a:gd name="T14" fmla="*/ 24 w 128"/>
              <a:gd name="T15" fmla="*/ 94 h 130"/>
              <a:gd name="T16" fmla="*/ 28 w 128"/>
              <a:gd name="T17" fmla="*/ 98 h 130"/>
              <a:gd name="T18" fmla="*/ 36 w 128"/>
              <a:gd name="T19" fmla="*/ 98 h 130"/>
              <a:gd name="T20" fmla="*/ 36 w 128"/>
              <a:gd name="T21" fmla="*/ 106 h 130"/>
              <a:gd name="T22" fmla="*/ 40 w 128"/>
              <a:gd name="T23" fmla="*/ 110 h 130"/>
              <a:gd name="T24" fmla="*/ 44 w 128"/>
              <a:gd name="T25" fmla="*/ 106 h 130"/>
              <a:gd name="T26" fmla="*/ 44 w 128"/>
              <a:gd name="T27" fmla="*/ 98 h 130"/>
              <a:gd name="T28" fmla="*/ 52 w 128"/>
              <a:gd name="T29" fmla="*/ 98 h 130"/>
              <a:gd name="T30" fmla="*/ 56 w 128"/>
              <a:gd name="T31" fmla="*/ 94 h 130"/>
              <a:gd name="T32" fmla="*/ 52 w 128"/>
              <a:gd name="T33" fmla="*/ 90 h 130"/>
              <a:gd name="T34" fmla="*/ 82 w 128"/>
              <a:gd name="T35" fmla="*/ 94 h 130"/>
              <a:gd name="T36" fmla="*/ 76 w 128"/>
              <a:gd name="T37" fmla="*/ 100 h 130"/>
              <a:gd name="T38" fmla="*/ 82 w 128"/>
              <a:gd name="T39" fmla="*/ 106 h 130"/>
              <a:gd name="T40" fmla="*/ 88 w 128"/>
              <a:gd name="T41" fmla="*/ 100 h 130"/>
              <a:gd name="T42" fmla="*/ 82 w 128"/>
              <a:gd name="T43" fmla="*/ 94 h 130"/>
              <a:gd name="T44" fmla="*/ 116 w 128"/>
              <a:gd name="T45" fmla="*/ 58 h 130"/>
              <a:gd name="T46" fmla="*/ 52 w 128"/>
              <a:gd name="T47" fmla="*/ 58 h 130"/>
              <a:gd name="T48" fmla="*/ 73 w 128"/>
              <a:gd name="T49" fmla="*/ 34 h 130"/>
              <a:gd name="T50" fmla="*/ 96 w 128"/>
              <a:gd name="T51" fmla="*/ 6 h 130"/>
              <a:gd name="T52" fmla="*/ 87 w 128"/>
              <a:gd name="T53" fmla="*/ 6 h 130"/>
              <a:gd name="T54" fmla="*/ 68 w 128"/>
              <a:gd name="T55" fmla="*/ 29 h 130"/>
              <a:gd name="T56" fmla="*/ 44 w 128"/>
              <a:gd name="T57" fmla="*/ 58 h 130"/>
              <a:gd name="T58" fmla="*/ 12 w 128"/>
              <a:gd name="T59" fmla="*/ 58 h 130"/>
              <a:gd name="T60" fmla="*/ 0 w 128"/>
              <a:gd name="T61" fmla="*/ 70 h 130"/>
              <a:gd name="T62" fmla="*/ 0 w 128"/>
              <a:gd name="T63" fmla="*/ 118 h 130"/>
              <a:gd name="T64" fmla="*/ 12 w 128"/>
              <a:gd name="T65" fmla="*/ 130 h 130"/>
              <a:gd name="T66" fmla="*/ 116 w 128"/>
              <a:gd name="T67" fmla="*/ 130 h 130"/>
              <a:gd name="T68" fmla="*/ 128 w 128"/>
              <a:gd name="T69" fmla="*/ 118 h 130"/>
              <a:gd name="T70" fmla="*/ 128 w 128"/>
              <a:gd name="T71" fmla="*/ 70 h 130"/>
              <a:gd name="T72" fmla="*/ 116 w 128"/>
              <a:gd name="T73" fmla="*/ 58 h 130"/>
              <a:gd name="T74" fmla="*/ 120 w 128"/>
              <a:gd name="T75" fmla="*/ 114 h 130"/>
              <a:gd name="T76" fmla="*/ 112 w 128"/>
              <a:gd name="T77" fmla="*/ 122 h 130"/>
              <a:gd name="T78" fmla="*/ 16 w 128"/>
              <a:gd name="T79" fmla="*/ 122 h 130"/>
              <a:gd name="T80" fmla="*/ 8 w 128"/>
              <a:gd name="T81" fmla="*/ 114 h 130"/>
              <a:gd name="T82" fmla="*/ 8 w 128"/>
              <a:gd name="T83" fmla="*/ 74 h 130"/>
              <a:gd name="T84" fmla="*/ 16 w 128"/>
              <a:gd name="T85" fmla="*/ 66 h 130"/>
              <a:gd name="T86" fmla="*/ 112 w 128"/>
              <a:gd name="T87" fmla="*/ 66 h 130"/>
              <a:gd name="T88" fmla="*/ 120 w 128"/>
              <a:gd name="T89" fmla="*/ 74 h 130"/>
              <a:gd name="T90" fmla="*/ 120 w 128"/>
              <a:gd name="T91" fmla="*/ 114 h 130"/>
              <a:gd name="T92" fmla="*/ 98 w 128"/>
              <a:gd name="T93" fmla="*/ 82 h 130"/>
              <a:gd name="T94" fmla="*/ 92 w 128"/>
              <a:gd name="T95" fmla="*/ 88 h 130"/>
              <a:gd name="T96" fmla="*/ 98 w 128"/>
              <a:gd name="T97" fmla="*/ 94 h 130"/>
              <a:gd name="T98" fmla="*/ 104 w 128"/>
              <a:gd name="T99" fmla="*/ 88 h 130"/>
              <a:gd name="T100" fmla="*/ 98 w 128"/>
              <a:gd name="T101" fmla="*/ 8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30">
                <a:moveTo>
                  <a:pt x="52" y="90"/>
                </a:moveTo>
                <a:cubicBezTo>
                  <a:pt x="44" y="90"/>
                  <a:pt x="44" y="90"/>
                  <a:pt x="44" y="90"/>
                </a:cubicBezTo>
                <a:cubicBezTo>
                  <a:pt x="44" y="82"/>
                  <a:pt x="44" y="82"/>
                  <a:pt x="44" y="82"/>
                </a:cubicBezTo>
                <a:cubicBezTo>
                  <a:pt x="44" y="80"/>
                  <a:pt x="42" y="78"/>
                  <a:pt x="40" y="78"/>
                </a:cubicBezTo>
                <a:cubicBezTo>
                  <a:pt x="38" y="78"/>
                  <a:pt x="36" y="80"/>
                  <a:pt x="36" y="82"/>
                </a:cubicBezTo>
                <a:cubicBezTo>
                  <a:pt x="36" y="90"/>
                  <a:pt x="36" y="90"/>
                  <a:pt x="36" y="90"/>
                </a:cubicBezTo>
                <a:cubicBezTo>
                  <a:pt x="28" y="90"/>
                  <a:pt x="28" y="90"/>
                  <a:pt x="28" y="90"/>
                </a:cubicBezTo>
                <a:cubicBezTo>
                  <a:pt x="26" y="90"/>
                  <a:pt x="24" y="92"/>
                  <a:pt x="24" y="94"/>
                </a:cubicBezTo>
                <a:cubicBezTo>
                  <a:pt x="24" y="97"/>
                  <a:pt x="26" y="98"/>
                  <a:pt x="28" y="98"/>
                </a:cubicBezTo>
                <a:cubicBezTo>
                  <a:pt x="36" y="98"/>
                  <a:pt x="36" y="98"/>
                  <a:pt x="36" y="98"/>
                </a:cubicBezTo>
                <a:cubicBezTo>
                  <a:pt x="36" y="106"/>
                  <a:pt x="36" y="106"/>
                  <a:pt x="36" y="106"/>
                </a:cubicBezTo>
                <a:cubicBezTo>
                  <a:pt x="36" y="109"/>
                  <a:pt x="38" y="110"/>
                  <a:pt x="40" y="110"/>
                </a:cubicBezTo>
                <a:cubicBezTo>
                  <a:pt x="42" y="110"/>
                  <a:pt x="44" y="109"/>
                  <a:pt x="44" y="106"/>
                </a:cubicBezTo>
                <a:cubicBezTo>
                  <a:pt x="44" y="98"/>
                  <a:pt x="44" y="98"/>
                  <a:pt x="44" y="98"/>
                </a:cubicBezTo>
                <a:cubicBezTo>
                  <a:pt x="52" y="98"/>
                  <a:pt x="52" y="98"/>
                  <a:pt x="52" y="98"/>
                </a:cubicBezTo>
                <a:cubicBezTo>
                  <a:pt x="54" y="98"/>
                  <a:pt x="56" y="97"/>
                  <a:pt x="56" y="94"/>
                </a:cubicBezTo>
                <a:cubicBezTo>
                  <a:pt x="56" y="92"/>
                  <a:pt x="54" y="90"/>
                  <a:pt x="52" y="90"/>
                </a:cubicBezTo>
                <a:close/>
                <a:moveTo>
                  <a:pt x="82" y="94"/>
                </a:moveTo>
                <a:cubicBezTo>
                  <a:pt x="79" y="94"/>
                  <a:pt x="76" y="97"/>
                  <a:pt x="76" y="100"/>
                </a:cubicBezTo>
                <a:cubicBezTo>
                  <a:pt x="76" y="104"/>
                  <a:pt x="79" y="106"/>
                  <a:pt x="82" y="106"/>
                </a:cubicBezTo>
                <a:cubicBezTo>
                  <a:pt x="86" y="106"/>
                  <a:pt x="88" y="104"/>
                  <a:pt x="88" y="100"/>
                </a:cubicBezTo>
                <a:cubicBezTo>
                  <a:pt x="88" y="97"/>
                  <a:pt x="86" y="94"/>
                  <a:pt x="82" y="94"/>
                </a:cubicBezTo>
                <a:close/>
                <a:moveTo>
                  <a:pt x="116" y="58"/>
                </a:moveTo>
                <a:cubicBezTo>
                  <a:pt x="52" y="58"/>
                  <a:pt x="52" y="58"/>
                  <a:pt x="52" y="58"/>
                </a:cubicBezTo>
                <a:cubicBezTo>
                  <a:pt x="52" y="45"/>
                  <a:pt x="62" y="40"/>
                  <a:pt x="73" y="34"/>
                </a:cubicBezTo>
                <a:cubicBezTo>
                  <a:pt x="84" y="27"/>
                  <a:pt x="93" y="20"/>
                  <a:pt x="96" y="6"/>
                </a:cubicBezTo>
                <a:cubicBezTo>
                  <a:pt x="96" y="1"/>
                  <a:pt x="88" y="0"/>
                  <a:pt x="87" y="6"/>
                </a:cubicBezTo>
                <a:cubicBezTo>
                  <a:pt x="85" y="17"/>
                  <a:pt x="78" y="23"/>
                  <a:pt x="68" y="29"/>
                </a:cubicBezTo>
                <a:cubicBezTo>
                  <a:pt x="56" y="36"/>
                  <a:pt x="44" y="42"/>
                  <a:pt x="44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6" y="58"/>
                  <a:pt x="0" y="64"/>
                  <a:pt x="0" y="70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25"/>
                  <a:pt x="6" y="130"/>
                  <a:pt x="12" y="130"/>
                </a:cubicBezTo>
                <a:cubicBezTo>
                  <a:pt x="116" y="130"/>
                  <a:pt x="116" y="130"/>
                  <a:pt x="116" y="130"/>
                </a:cubicBezTo>
                <a:cubicBezTo>
                  <a:pt x="123" y="130"/>
                  <a:pt x="128" y="125"/>
                  <a:pt x="128" y="118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8" y="64"/>
                  <a:pt x="123" y="58"/>
                  <a:pt x="116" y="58"/>
                </a:cubicBezTo>
                <a:close/>
                <a:moveTo>
                  <a:pt x="120" y="114"/>
                </a:moveTo>
                <a:cubicBezTo>
                  <a:pt x="120" y="119"/>
                  <a:pt x="117" y="122"/>
                  <a:pt x="112" y="122"/>
                </a:cubicBezTo>
                <a:cubicBezTo>
                  <a:pt x="16" y="122"/>
                  <a:pt x="16" y="122"/>
                  <a:pt x="16" y="122"/>
                </a:cubicBezTo>
                <a:cubicBezTo>
                  <a:pt x="12" y="122"/>
                  <a:pt x="8" y="119"/>
                  <a:pt x="8" y="114"/>
                </a:cubicBezTo>
                <a:cubicBezTo>
                  <a:pt x="8" y="74"/>
                  <a:pt x="8" y="74"/>
                  <a:pt x="8" y="74"/>
                </a:cubicBezTo>
                <a:cubicBezTo>
                  <a:pt x="8" y="70"/>
                  <a:pt x="12" y="66"/>
                  <a:pt x="16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7" y="66"/>
                  <a:pt x="120" y="70"/>
                  <a:pt x="120" y="74"/>
                </a:cubicBezTo>
                <a:lnTo>
                  <a:pt x="120" y="114"/>
                </a:lnTo>
                <a:close/>
                <a:moveTo>
                  <a:pt x="98" y="82"/>
                </a:moveTo>
                <a:cubicBezTo>
                  <a:pt x="95" y="82"/>
                  <a:pt x="92" y="85"/>
                  <a:pt x="92" y="88"/>
                </a:cubicBezTo>
                <a:cubicBezTo>
                  <a:pt x="92" y="92"/>
                  <a:pt x="95" y="94"/>
                  <a:pt x="98" y="94"/>
                </a:cubicBezTo>
                <a:cubicBezTo>
                  <a:pt x="102" y="94"/>
                  <a:pt x="104" y="92"/>
                  <a:pt x="104" y="88"/>
                </a:cubicBezTo>
                <a:cubicBezTo>
                  <a:pt x="104" y="85"/>
                  <a:pt x="102" y="82"/>
                  <a:pt x="98" y="8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5" name="Freeform 27"/>
          <p:cNvSpPr>
            <a:spLocks noEditPoints="1"/>
          </p:cNvSpPr>
          <p:nvPr/>
        </p:nvSpPr>
        <p:spPr bwMode="auto">
          <a:xfrm>
            <a:off x="10230219" y="2178460"/>
            <a:ext cx="204818" cy="204142"/>
          </a:xfrm>
          <a:custGeom>
            <a:avLst/>
            <a:gdLst>
              <a:gd name="T0" fmla="*/ 44 w 128"/>
              <a:gd name="T1" fmla="*/ 64 h 128"/>
              <a:gd name="T2" fmla="*/ 84 w 128"/>
              <a:gd name="T3" fmla="*/ 64 h 128"/>
              <a:gd name="T4" fmla="*/ 64 w 128"/>
              <a:gd name="T5" fmla="*/ 76 h 128"/>
              <a:gd name="T6" fmla="*/ 64 w 128"/>
              <a:gd name="T7" fmla="*/ 52 h 128"/>
              <a:gd name="T8" fmla="*/ 64 w 128"/>
              <a:gd name="T9" fmla="*/ 76 h 128"/>
              <a:gd name="T10" fmla="*/ 114 w 128"/>
              <a:gd name="T11" fmla="*/ 46 h 128"/>
              <a:gd name="T12" fmla="*/ 113 w 128"/>
              <a:gd name="T13" fmla="*/ 41 h 128"/>
              <a:gd name="T14" fmla="*/ 112 w 128"/>
              <a:gd name="T15" fmla="*/ 22 h 128"/>
              <a:gd name="T16" fmla="*/ 97 w 128"/>
              <a:gd name="T17" fmla="*/ 12 h 128"/>
              <a:gd name="T18" fmla="*/ 87 w 128"/>
              <a:gd name="T19" fmla="*/ 16 h 128"/>
              <a:gd name="T20" fmla="*/ 82 w 128"/>
              <a:gd name="T21" fmla="*/ 13 h 128"/>
              <a:gd name="T22" fmla="*/ 61 w 128"/>
              <a:gd name="T23" fmla="*/ 0 h 128"/>
              <a:gd name="T24" fmla="*/ 46 w 128"/>
              <a:gd name="T25" fmla="*/ 14 h 128"/>
              <a:gd name="T26" fmla="*/ 41 w 128"/>
              <a:gd name="T27" fmla="*/ 16 h 128"/>
              <a:gd name="T28" fmla="*/ 21 w 128"/>
              <a:gd name="T29" fmla="*/ 17 h 128"/>
              <a:gd name="T30" fmla="*/ 12 w 128"/>
              <a:gd name="T31" fmla="*/ 32 h 128"/>
              <a:gd name="T32" fmla="*/ 16 w 128"/>
              <a:gd name="T33" fmla="*/ 42 h 128"/>
              <a:gd name="T34" fmla="*/ 13 w 128"/>
              <a:gd name="T35" fmla="*/ 47 h 128"/>
              <a:gd name="T36" fmla="*/ 0 w 128"/>
              <a:gd name="T37" fmla="*/ 68 h 128"/>
              <a:gd name="T38" fmla="*/ 14 w 128"/>
              <a:gd name="T39" fmla="*/ 82 h 128"/>
              <a:gd name="T40" fmla="*/ 16 w 128"/>
              <a:gd name="T41" fmla="*/ 88 h 128"/>
              <a:gd name="T42" fmla="*/ 16 w 128"/>
              <a:gd name="T43" fmla="*/ 107 h 128"/>
              <a:gd name="T44" fmla="*/ 32 w 128"/>
              <a:gd name="T45" fmla="*/ 116 h 128"/>
              <a:gd name="T46" fmla="*/ 41 w 128"/>
              <a:gd name="T47" fmla="*/ 113 h 128"/>
              <a:gd name="T48" fmla="*/ 46 w 128"/>
              <a:gd name="T49" fmla="*/ 115 h 128"/>
              <a:gd name="T50" fmla="*/ 68 w 128"/>
              <a:gd name="T51" fmla="*/ 128 h 128"/>
              <a:gd name="T52" fmla="*/ 82 w 128"/>
              <a:gd name="T53" fmla="*/ 114 h 128"/>
              <a:gd name="T54" fmla="*/ 88 w 128"/>
              <a:gd name="T55" fmla="*/ 113 h 128"/>
              <a:gd name="T56" fmla="*/ 107 w 128"/>
              <a:gd name="T57" fmla="*/ 112 h 128"/>
              <a:gd name="T58" fmla="*/ 116 w 128"/>
              <a:gd name="T59" fmla="*/ 97 h 128"/>
              <a:gd name="T60" fmla="*/ 112 w 128"/>
              <a:gd name="T61" fmla="*/ 87 h 128"/>
              <a:gd name="T62" fmla="*/ 115 w 128"/>
              <a:gd name="T63" fmla="*/ 82 h 128"/>
              <a:gd name="T64" fmla="*/ 128 w 128"/>
              <a:gd name="T65" fmla="*/ 61 h 128"/>
              <a:gd name="T66" fmla="*/ 120 w 128"/>
              <a:gd name="T67" fmla="*/ 68 h 128"/>
              <a:gd name="T68" fmla="*/ 108 w 128"/>
              <a:gd name="T69" fmla="*/ 77 h 128"/>
              <a:gd name="T70" fmla="*/ 106 w 128"/>
              <a:gd name="T71" fmla="*/ 92 h 128"/>
              <a:gd name="T72" fmla="*/ 101 w 128"/>
              <a:gd name="T73" fmla="*/ 106 h 128"/>
              <a:gd name="T74" fmla="*/ 91 w 128"/>
              <a:gd name="T75" fmla="*/ 106 h 128"/>
              <a:gd name="T76" fmla="*/ 76 w 128"/>
              <a:gd name="T77" fmla="*/ 108 h 128"/>
              <a:gd name="T78" fmla="*/ 68 w 128"/>
              <a:gd name="T79" fmla="*/ 120 h 128"/>
              <a:gd name="T80" fmla="*/ 54 w 128"/>
              <a:gd name="T81" fmla="*/ 113 h 128"/>
              <a:gd name="T82" fmla="*/ 42 w 128"/>
              <a:gd name="T83" fmla="*/ 104 h 128"/>
              <a:gd name="T84" fmla="*/ 32 w 128"/>
              <a:gd name="T85" fmla="*/ 108 h 128"/>
              <a:gd name="T86" fmla="*/ 22 w 128"/>
              <a:gd name="T87" fmla="*/ 101 h 128"/>
              <a:gd name="T88" fmla="*/ 25 w 128"/>
              <a:gd name="T89" fmla="*/ 87 h 128"/>
              <a:gd name="T90" fmla="*/ 15 w 128"/>
              <a:gd name="T91" fmla="*/ 75 h 128"/>
              <a:gd name="T92" fmla="*/ 8 w 128"/>
              <a:gd name="T93" fmla="*/ 61 h 128"/>
              <a:gd name="T94" fmla="*/ 20 w 128"/>
              <a:gd name="T95" fmla="*/ 52 h 128"/>
              <a:gd name="T96" fmla="*/ 22 w 128"/>
              <a:gd name="T97" fmla="*/ 37 h 128"/>
              <a:gd name="T98" fmla="*/ 27 w 128"/>
              <a:gd name="T99" fmla="*/ 22 h 128"/>
              <a:gd name="T100" fmla="*/ 37 w 128"/>
              <a:gd name="T101" fmla="*/ 22 h 128"/>
              <a:gd name="T102" fmla="*/ 52 w 128"/>
              <a:gd name="T103" fmla="*/ 20 h 128"/>
              <a:gd name="T104" fmla="*/ 61 w 128"/>
              <a:gd name="T105" fmla="*/ 8 h 128"/>
              <a:gd name="T106" fmla="*/ 75 w 128"/>
              <a:gd name="T107" fmla="*/ 15 h 128"/>
              <a:gd name="T108" fmla="*/ 87 w 128"/>
              <a:gd name="T109" fmla="*/ 25 h 128"/>
              <a:gd name="T110" fmla="*/ 97 w 128"/>
              <a:gd name="T111" fmla="*/ 20 h 128"/>
              <a:gd name="T112" fmla="*/ 106 w 128"/>
              <a:gd name="T113" fmla="*/ 27 h 128"/>
              <a:gd name="T114" fmla="*/ 104 w 128"/>
              <a:gd name="T115" fmla="*/ 42 h 128"/>
              <a:gd name="T116" fmla="*/ 113 w 128"/>
              <a:gd name="T117" fmla="*/ 54 h 128"/>
              <a:gd name="T118" fmla="*/ 120 w 128"/>
              <a:gd name="T11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8">
                <a:moveTo>
                  <a:pt x="64" y="44"/>
                </a:moveTo>
                <a:cubicBezTo>
                  <a:pt x="53" y="44"/>
                  <a:pt x="44" y="53"/>
                  <a:pt x="44" y="64"/>
                </a:cubicBezTo>
                <a:cubicBezTo>
                  <a:pt x="44" y="75"/>
                  <a:pt x="53" y="84"/>
                  <a:pt x="64" y="84"/>
                </a:cubicBezTo>
                <a:cubicBezTo>
                  <a:pt x="75" y="84"/>
                  <a:pt x="84" y="75"/>
                  <a:pt x="84" y="64"/>
                </a:cubicBezTo>
                <a:cubicBezTo>
                  <a:pt x="84" y="53"/>
                  <a:pt x="75" y="44"/>
                  <a:pt x="64" y="44"/>
                </a:cubicBezTo>
                <a:close/>
                <a:moveTo>
                  <a:pt x="64" y="76"/>
                </a:moveTo>
                <a:cubicBezTo>
                  <a:pt x="58" y="76"/>
                  <a:pt x="52" y="71"/>
                  <a:pt x="52" y="64"/>
                </a:cubicBezTo>
                <a:cubicBezTo>
                  <a:pt x="52" y="58"/>
                  <a:pt x="58" y="52"/>
                  <a:pt x="64" y="52"/>
                </a:cubicBezTo>
                <a:cubicBezTo>
                  <a:pt x="71" y="52"/>
                  <a:pt x="76" y="58"/>
                  <a:pt x="76" y="64"/>
                </a:cubicBezTo>
                <a:cubicBezTo>
                  <a:pt x="76" y="71"/>
                  <a:pt x="71" y="76"/>
                  <a:pt x="64" y="76"/>
                </a:cubicBezTo>
                <a:close/>
                <a:moveTo>
                  <a:pt x="115" y="47"/>
                </a:moveTo>
                <a:cubicBezTo>
                  <a:pt x="114" y="46"/>
                  <a:pt x="114" y="46"/>
                  <a:pt x="114" y="46"/>
                </a:cubicBezTo>
                <a:cubicBezTo>
                  <a:pt x="114" y="45"/>
                  <a:pt x="113" y="43"/>
                  <a:pt x="112" y="42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15" y="38"/>
                  <a:pt x="116" y="35"/>
                  <a:pt x="116" y="32"/>
                </a:cubicBezTo>
                <a:cubicBezTo>
                  <a:pt x="116" y="28"/>
                  <a:pt x="115" y="24"/>
                  <a:pt x="112" y="22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104" y="14"/>
                  <a:pt x="101" y="12"/>
                  <a:pt x="97" y="12"/>
                </a:cubicBezTo>
                <a:cubicBezTo>
                  <a:pt x="94" y="12"/>
                  <a:pt x="90" y="14"/>
                  <a:pt x="88" y="16"/>
                </a:cubicBezTo>
                <a:cubicBezTo>
                  <a:pt x="87" y="16"/>
                  <a:pt x="87" y="16"/>
                  <a:pt x="87" y="16"/>
                </a:cubicBezTo>
                <a:cubicBezTo>
                  <a:pt x="85" y="15"/>
                  <a:pt x="84" y="15"/>
                  <a:pt x="82" y="14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6"/>
                  <a:pt x="75" y="0"/>
                  <a:pt x="68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3" y="0"/>
                  <a:pt x="47" y="6"/>
                  <a:pt x="46" y="13"/>
                </a:cubicBezTo>
                <a:cubicBezTo>
                  <a:pt x="46" y="14"/>
                  <a:pt x="46" y="14"/>
                  <a:pt x="46" y="14"/>
                </a:cubicBezTo>
                <a:cubicBezTo>
                  <a:pt x="45" y="15"/>
                  <a:pt x="43" y="15"/>
                  <a:pt x="41" y="16"/>
                </a:cubicBezTo>
                <a:cubicBezTo>
                  <a:pt x="41" y="16"/>
                  <a:pt x="41" y="16"/>
                  <a:pt x="41" y="16"/>
                </a:cubicBezTo>
                <a:cubicBezTo>
                  <a:pt x="38" y="14"/>
                  <a:pt x="35" y="12"/>
                  <a:pt x="32" y="12"/>
                </a:cubicBezTo>
                <a:cubicBezTo>
                  <a:pt x="28" y="12"/>
                  <a:pt x="24" y="14"/>
                  <a:pt x="21" y="17"/>
                </a:cubicBezTo>
                <a:cubicBezTo>
                  <a:pt x="16" y="22"/>
                  <a:pt x="16" y="22"/>
                  <a:pt x="16" y="22"/>
                </a:cubicBezTo>
                <a:cubicBezTo>
                  <a:pt x="14" y="24"/>
                  <a:pt x="12" y="28"/>
                  <a:pt x="12" y="32"/>
                </a:cubicBezTo>
                <a:cubicBezTo>
                  <a:pt x="12" y="35"/>
                  <a:pt x="13" y="38"/>
                  <a:pt x="16" y="41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3"/>
                  <a:pt x="15" y="45"/>
                  <a:pt x="14" y="46"/>
                </a:cubicBezTo>
                <a:cubicBezTo>
                  <a:pt x="13" y="47"/>
                  <a:pt x="13" y="47"/>
                  <a:pt x="13" y="47"/>
                </a:cubicBezTo>
                <a:cubicBezTo>
                  <a:pt x="6" y="47"/>
                  <a:pt x="0" y="53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5"/>
                  <a:pt x="6" y="81"/>
                  <a:pt x="13" y="82"/>
                </a:cubicBezTo>
                <a:cubicBezTo>
                  <a:pt x="14" y="82"/>
                  <a:pt x="14" y="82"/>
                  <a:pt x="14" y="82"/>
                </a:cubicBezTo>
                <a:cubicBezTo>
                  <a:pt x="15" y="84"/>
                  <a:pt x="15" y="86"/>
                  <a:pt x="16" y="87"/>
                </a:cubicBezTo>
                <a:cubicBezTo>
                  <a:pt x="16" y="88"/>
                  <a:pt x="16" y="88"/>
                  <a:pt x="16" y="88"/>
                </a:cubicBezTo>
                <a:cubicBezTo>
                  <a:pt x="13" y="90"/>
                  <a:pt x="12" y="94"/>
                  <a:pt x="12" y="97"/>
                </a:cubicBezTo>
                <a:cubicBezTo>
                  <a:pt x="12" y="101"/>
                  <a:pt x="14" y="104"/>
                  <a:pt x="16" y="107"/>
                </a:cubicBezTo>
                <a:cubicBezTo>
                  <a:pt x="21" y="112"/>
                  <a:pt x="21" y="112"/>
                  <a:pt x="21" y="112"/>
                </a:cubicBezTo>
                <a:cubicBezTo>
                  <a:pt x="24" y="115"/>
                  <a:pt x="28" y="116"/>
                  <a:pt x="32" y="116"/>
                </a:cubicBezTo>
                <a:cubicBezTo>
                  <a:pt x="35" y="116"/>
                  <a:pt x="38" y="115"/>
                  <a:pt x="41" y="113"/>
                </a:cubicBezTo>
                <a:cubicBezTo>
                  <a:pt x="41" y="113"/>
                  <a:pt x="41" y="113"/>
                  <a:pt x="41" y="113"/>
                </a:cubicBezTo>
                <a:cubicBezTo>
                  <a:pt x="43" y="113"/>
                  <a:pt x="45" y="114"/>
                  <a:pt x="46" y="114"/>
                </a:cubicBezTo>
                <a:cubicBezTo>
                  <a:pt x="46" y="115"/>
                  <a:pt x="46" y="115"/>
                  <a:pt x="46" y="115"/>
                </a:cubicBezTo>
                <a:cubicBezTo>
                  <a:pt x="47" y="123"/>
                  <a:pt x="53" y="128"/>
                  <a:pt x="61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1" y="123"/>
                  <a:pt x="82" y="115"/>
                </a:cubicBezTo>
                <a:cubicBezTo>
                  <a:pt x="82" y="114"/>
                  <a:pt x="82" y="114"/>
                  <a:pt x="82" y="114"/>
                </a:cubicBezTo>
                <a:cubicBezTo>
                  <a:pt x="84" y="114"/>
                  <a:pt x="85" y="113"/>
                  <a:pt x="87" y="113"/>
                </a:cubicBezTo>
                <a:cubicBezTo>
                  <a:pt x="88" y="113"/>
                  <a:pt x="88" y="113"/>
                  <a:pt x="88" y="113"/>
                </a:cubicBezTo>
                <a:cubicBezTo>
                  <a:pt x="90" y="115"/>
                  <a:pt x="94" y="116"/>
                  <a:pt x="97" y="116"/>
                </a:cubicBezTo>
                <a:cubicBezTo>
                  <a:pt x="101" y="116"/>
                  <a:pt x="104" y="115"/>
                  <a:pt x="107" y="112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15" y="104"/>
                  <a:pt x="116" y="101"/>
                  <a:pt x="116" y="97"/>
                </a:cubicBezTo>
                <a:cubicBezTo>
                  <a:pt x="116" y="94"/>
                  <a:pt x="115" y="90"/>
                  <a:pt x="113" y="88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6"/>
                  <a:pt x="114" y="84"/>
                  <a:pt x="114" y="82"/>
                </a:cubicBezTo>
                <a:cubicBezTo>
                  <a:pt x="115" y="82"/>
                  <a:pt x="115" y="82"/>
                  <a:pt x="115" y="82"/>
                </a:cubicBezTo>
                <a:cubicBezTo>
                  <a:pt x="123" y="81"/>
                  <a:pt x="128" y="75"/>
                  <a:pt x="128" y="68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53"/>
                  <a:pt x="123" y="47"/>
                  <a:pt x="115" y="47"/>
                </a:cubicBezTo>
                <a:close/>
                <a:moveTo>
                  <a:pt x="120" y="68"/>
                </a:moveTo>
                <a:cubicBezTo>
                  <a:pt x="120" y="72"/>
                  <a:pt x="117" y="75"/>
                  <a:pt x="113" y="75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07" y="80"/>
                  <a:pt x="106" y="84"/>
                  <a:pt x="104" y="87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9" y="94"/>
                  <a:pt x="109" y="99"/>
                  <a:pt x="106" y="101"/>
                </a:cubicBezTo>
                <a:cubicBezTo>
                  <a:pt x="101" y="106"/>
                  <a:pt x="101" y="106"/>
                  <a:pt x="101" y="106"/>
                </a:cubicBezTo>
                <a:cubicBezTo>
                  <a:pt x="100" y="108"/>
                  <a:pt x="98" y="108"/>
                  <a:pt x="96" y="108"/>
                </a:cubicBezTo>
                <a:cubicBezTo>
                  <a:pt x="95" y="108"/>
                  <a:pt x="93" y="108"/>
                  <a:pt x="91" y="106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3" y="106"/>
                  <a:pt x="80" y="107"/>
                  <a:pt x="76" y="108"/>
                </a:cubicBezTo>
                <a:cubicBezTo>
                  <a:pt x="75" y="113"/>
                  <a:pt x="75" y="113"/>
                  <a:pt x="75" y="113"/>
                </a:cubicBezTo>
                <a:cubicBezTo>
                  <a:pt x="75" y="117"/>
                  <a:pt x="72" y="120"/>
                  <a:pt x="68" y="120"/>
                </a:cubicBezTo>
                <a:cubicBezTo>
                  <a:pt x="61" y="120"/>
                  <a:pt x="61" y="120"/>
                  <a:pt x="61" y="120"/>
                </a:cubicBezTo>
                <a:cubicBezTo>
                  <a:pt x="57" y="120"/>
                  <a:pt x="54" y="117"/>
                  <a:pt x="54" y="113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8" y="107"/>
                  <a:pt x="45" y="106"/>
                  <a:pt x="42" y="104"/>
                </a:cubicBezTo>
                <a:cubicBezTo>
                  <a:pt x="37" y="106"/>
                  <a:pt x="37" y="106"/>
                  <a:pt x="37" y="106"/>
                </a:cubicBezTo>
                <a:cubicBezTo>
                  <a:pt x="36" y="108"/>
                  <a:pt x="34" y="108"/>
                  <a:pt x="32" y="108"/>
                </a:cubicBezTo>
                <a:cubicBezTo>
                  <a:pt x="30" y="108"/>
                  <a:pt x="28" y="108"/>
                  <a:pt x="27" y="106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9" y="99"/>
                  <a:pt x="19" y="94"/>
                  <a:pt x="22" y="92"/>
                </a:cubicBezTo>
                <a:cubicBezTo>
                  <a:pt x="25" y="87"/>
                  <a:pt x="25" y="87"/>
                  <a:pt x="25" y="87"/>
                </a:cubicBezTo>
                <a:cubicBezTo>
                  <a:pt x="23" y="84"/>
                  <a:pt x="21" y="80"/>
                  <a:pt x="20" y="77"/>
                </a:cubicBezTo>
                <a:cubicBezTo>
                  <a:pt x="15" y="75"/>
                  <a:pt x="15" y="75"/>
                  <a:pt x="15" y="75"/>
                </a:cubicBezTo>
                <a:cubicBezTo>
                  <a:pt x="11" y="75"/>
                  <a:pt x="8" y="72"/>
                  <a:pt x="8" y="6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57"/>
                  <a:pt x="11" y="54"/>
                  <a:pt x="15" y="54"/>
                </a:cubicBezTo>
                <a:cubicBezTo>
                  <a:pt x="20" y="52"/>
                  <a:pt x="20" y="52"/>
                  <a:pt x="20" y="52"/>
                </a:cubicBezTo>
                <a:cubicBezTo>
                  <a:pt x="21" y="49"/>
                  <a:pt x="23" y="45"/>
                  <a:pt x="25" y="42"/>
                </a:cubicBezTo>
                <a:cubicBezTo>
                  <a:pt x="22" y="37"/>
                  <a:pt x="22" y="37"/>
                  <a:pt x="22" y="37"/>
                </a:cubicBezTo>
                <a:cubicBezTo>
                  <a:pt x="19" y="34"/>
                  <a:pt x="19" y="30"/>
                  <a:pt x="22" y="27"/>
                </a:cubicBezTo>
                <a:cubicBezTo>
                  <a:pt x="27" y="22"/>
                  <a:pt x="27" y="22"/>
                  <a:pt x="27" y="22"/>
                </a:cubicBezTo>
                <a:cubicBezTo>
                  <a:pt x="28" y="21"/>
                  <a:pt x="30" y="20"/>
                  <a:pt x="32" y="20"/>
                </a:cubicBezTo>
                <a:cubicBezTo>
                  <a:pt x="34" y="20"/>
                  <a:pt x="35" y="20"/>
                  <a:pt x="37" y="22"/>
                </a:cubicBezTo>
                <a:cubicBezTo>
                  <a:pt x="42" y="24"/>
                  <a:pt x="42" y="24"/>
                  <a:pt x="42" y="24"/>
                </a:cubicBezTo>
                <a:cubicBezTo>
                  <a:pt x="45" y="22"/>
                  <a:pt x="48" y="21"/>
                  <a:pt x="52" y="20"/>
                </a:cubicBezTo>
                <a:cubicBezTo>
                  <a:pt x="54" y="15"/>
                  <a:pt x="54" y="15"/>
                  <a:pt x="54" y="15"/>
                </a:cubicBezTo>
                <a:cubicBezTo>
                  <a:pt x="54" y="11"/>
                  <a:pt x="57" y="8"/>
                  <a:pt x="61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72" y="8"/>
                  <a:pt x="75" y="11"/>
                  <a:pt x="75" y="15"/>
                </a:cubicBezTo>
                <a:cubicBezTo>
                  <a:pt x="76" y="21"/>
                  <a:pt x="76" y="21"/>
                  <a:pt x="76" y="21"/>
                </a:cubicBezTo>
                <a:cubicBezTo>
                  <a:pt x="80" y="22"/>
                  <a:pt x="83" y="23"/>
                  <a:pt x="87" y="25"/>
                </a:cubicBezTo>
                <a:cubicBezTo>
                  <a:pt x="91" y="22"/>
                  <a:pt x="91" y="22"/>
                  <a:pt x="91" y="22"/>
                </a:cubicBezTo>
                <a:cubicBezTo>
                  <a:pt x="93" y="21"/>
                  <a:pt x="95" y="20"/>
                  <a:pt x="97" y="20"/>
                </a:cubicBezTo>
                <a:cubicBezTo>
                  <a:pt x="99" y="20"/>
                  <a:pt x="100" y="21"/>
                  <a:pt x="101" y="22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9" y="30"/>
                  <a:pt x="109" y="34"/>
                  <a:pt x="106" y="37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106" y="45"/>
                  <a:pt x="107" y="49"/>
                  <a:pt x="108" y="52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54"/>
                  <a:pt x="120" y="57"/>
                  <a:pt x="120" y="61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6" name="Freeform 28"/>
          <p:cNvSpPr>
            <a:spLocks noEditPoints="1"/>
          </p:cNvSpPr>
          <p:nvPr/>
        </p:nvSpPr>
        <p:spPr bwMode="auto">
          <a:xfrm>
            <a:off x="9661730" y="2178460"/>
            <a:ext cx="204818" cy="20414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70 w 128"/>
              <a:gd name="T21" fmla="*/ 61 h 128"/>
              <a:gd name="T22" fmla="*/ 58 w 128"/>
              <a:gd name="T23" fmla="*/ 55 h 128"/>
              <a:gd name="T24" fmla="*/ 64 w 128"/>
              <a:gd name="T25" fmla="*/ 51 h 128"/>
              <a:gd name="T26" fmla="*/ 69 w 128"/>
              <a:gd name="T27" fmla="*/ 53 h 128"/>
              <a:gd name="T28" fmla="*/ 70 w 128"/>
              <a:gd name="T29" fmla="*/ 55 h 128"/>
              <a:gd name="T30" fmla="*/ 72 w 128"/>
              <a:gd name="T31" fmla="*/ 56 h 128"/>
              <a:gd name="T32" fmla="*/ 77 w 128"/>
              <a:gd name="T33" fmla="*/ 56 h 128"/>
              <a:gd name="T34" fmla="*/ 79 w 128"/>
              <a:gd name="T35" fmla="*/ 55 h 128"/>
              <a:gd name="T36" fmla="*/ 68 w 128"/>
              <a:gd name="T37" fmla="*/ 43 h 128"/>
              <a:gd name="T38" fmla="*/ 68 w 128"/>
              <a:gd name="T39" fmla="*/ 38 h 128"/>
              <a:gd name="T40" fmla="*/ 67 w 128"/>
              <a:gd name="T41" fmla="*/ 36 h 128"/>
              <a:gd name="T42" fmla="*/ 62 w 128"/>
              <a:gd name="T43" fmla="*/ 36 h 128"/>
              <a:gd name="T44" fmla="*/ 60 w 128"/>
              <a:gd name="T45" fmla="*/ 38 h 128"/>
              <a:gd name="T46" fmla="*/ 60 w 128"/>
              <a:gd name="T47" fmla="*/ 43 h 128"/>
              <a:gd name="T48" fmla="*/ 49 w 128"/>
              <a:gd name="T49" fmla="*/ 55 h 128"/>
              <a:gd name="T50" fmla="*/ 60 w 128"/>
              <a:gd name="T51" fmla="*/ 68 h 128"/>
              <a:gd name="T52" fmla="*/ 71 w 128"/>
              <a:gd name="T53" fmla="*/ 73 h 128"/>
              <a:gd name="T54" fmla="*/ 65 w 128"/>
              <a:gd name="T55" fmla="*/ 77 h 128"/>
              <a:gd name="T56" fmla="*/ 59 w 128"/>
              <a:gd name="T57" fmla="*/ 75 h 128"/>
              <a:gd name="T58" fmla="*/ 58 w 128"/>
              <a:gd name="T59" fmla="*/ 73 h 128"/>
              <a:gd name="T60" fmla="*/ 56 w 128"/>
              <a:gd name="T61" fmla="*/ 71 h 128"/>
              <a:gd name="T62" fmla="*/ 50 w 128"/>
              <a:gd name="T63" fmla="*/ 71 h 128"/>
              <a:gd name="T64" fmla="*/ 48 w 128"/>
              <a:gd name="T65" fmla="*/ 73 h 128"/>
              <a:gd name="T66" fmla="*/ 60 w 128"/>
              <a:gd name="T67" fmla="*/ 86 h 128"/>
              <a:gd name="T68" fmla="*/ 60 w 128"/>
              <a:gd name="T69" fmla="*/ 90 h 128"/>
              <a:gd name="T70" fmla="*/ 62 w 128"/>
              <a:gd name="T71" fmla="*/ 92 h 128"/>
              <a:gd name="T72" fmla="*/ 67 w 128"/>
              <a:gd name="T73" fmla="*/ 92 h 128"/>
              <a:gd name="T74" fmla="*/ 68 w 128"/>
              <a:gd name="T75" fmla="*/ 90 h 128"/>
              <a:gd name="T76" fmla="*/ 68 w 128"/>
              <a:gd name="T77" fmla="*/ 86 h 128"/>
              <a:gd name="T78" fmla="*/ 80 w 128"/>
              <a:gd name="T79" fmla="*/ 73 h 128"/>
              <a:gd name="T80" fmla="*/ 70 w 128"/>
              <a:gd name="T81" fmla="*/ 6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100"/>
                  <a:pt x="29" y="128"/>
                  <a:pt x="64" y="128"/>
                </a:cubicBezTo>
                <a:cubicBezTo>
                  <a:pt x="100" y="128"/>
                  <a:pt x="128" y="100"/>
                  <a:pt x="128" y="64"/>
                </a:cubicBezTo>
                <a:cubicBezTo>
                  <a:pt x="128" y="29"/>
                  <a:pt x="100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70" y="61"/>
                </a:moveTo>
                <a:cubicBezTo>
                  <a:pt x="67" y="60"/>
                  <a:pt x="58" y="59"/>
                  <a:pt x="58" y="55"/>
                </a:cubicBezTo>
                <a:cubicBezTo>
                  <a:pt x="58" y="52"/>
                  <a:pt x="62" y="51"/>
                  <a:pt x="64" y="51"/>
                </a:cubicBezTo>
                <a:cubicBezTo>
                  <a:pt x="65" y="51"/>
                  <a:pt x="68" y="52"/>
                  <a:pt x="69" y="53"/>
                </a:cubicBezTo>
                <a:cubicBezTo>
                  <a:pt x="69" y="53"/>
                  <a:pt x="70" y="54"/>
                  <a:pt x="70" y="55"/>
                </a:cubicBezTo>
                <a:cubicBezTo>
                  <a:pt x="70" y="56"/>
                  <a:pt x="70" y="56"/>
                  <a:pt x="72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9" y="56"/>
                  <a:pt x="79" y="56"/>
                  <a:pt x="79" y="55"/>
                </a:cubicBezTo>
                <a:cubicBezTo>
                  <a:pt x="79" y="48"/>
                  <a:pt x="74" y="44"/>
                  <a:pt x="68" y="43"/>
                </a:cubicBezTo>
                <a:cubicBezTo>
                  <a:pt x="68" y="38"/>
                  <a:pt x="68" y="38"/>
                  <a:pt x="68" y="38"/>
                </a:cubicBezTo>
                <a:cubicBezTo>
                  <a:pt x="68" y="37"/>
                  <a:pt x="68" y="36"/>
                  <a:pt x="67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0" y="36"/>
                  <a:pt x="60" y="37"/>
                  <a:pt x="60" y="38"/>
                </a:cubicBezTo>
                <a:cubicBezTo>
                  <a:pt x="60" y="43"/>
                  <a:pt x="60" y="43"/>
                  <a:pt x="60" y="43"/>
                </a:cubicBezTo>
                <a:cubicBezTo>
                  <a:pt x="54" y="44"/>
                  <a:pt x="49" y="48"/>
                  <a:pt x="49" y="55"/>
                </a:cubicBezTo>
                <a:cubicBezTo>
                  <a:pt x="49" y="63"/>
                  <a:pt x="54" y="66"/>
                  <a:pt x="60" y="68"/>
                </a:cubicBezTo>
                <a:cubicBezTo>
                  <a:pt x="65" y="69"/>
                  <a:pt x="71" y="69"/>
                  <a:pt x="71" y="73"/>
                </a:cubicBezTo>
                <a:cubicBezTo>
                  <a:pt x="71" y="77"/>
                  <a:pt x="68" y="77"/>
                  <a:pt x="65" y="77"/>
                </a:cubicBezTo>
                <a:cubicBezTo>
                  <a:pt x="63" y="77"/>
                  <a:pt x="60" y="77"/>
                  <a:pt x="59" y="75"/>
                </a:cubicBezTo>
                <a:cubicBezTo>
                  <a:pt x="58" y="74"/>
                  <a:pt x="58" y="73"/>
                  <a:pt x="58" y="73"/>
                </a:cubicBezTo>
                <a:cubicBezTo>
                  <a:pt x="58" y="71"/>
                  <a:pt x="57" y="71"/>
                  <a:pt x="56" y="71"/>
                </a:cubicBezTo>
                <a:cubicBezTo>
                  <a:pt x="50" y="71"/>
                  <a:pt x="50" y="71"/>
                  <a:pt x="50" y="71"/>
                </a:cubicBezTo>
                <a:cubicBezTo>
                  <a:pt x="49" y="71"/>
                  <a:pt x="48" y="71"/>
                  <a:pt x="48" y="73"/>
                </a:cubicBezTo>
                <a:cubicBezTo>
                  <a:pt x="48" y="80"/>
                  <a:pt x="54" y="84"/>
                  <a:pt x="60" y="86"/>
                </a:cubicBezTo>
                <a:cubicBezTo>
                  <a:pt x="60" y="90"/>
                  <a:pt x="60" y="90"/>
                  <a:pt x="60" y="90"/>
                </a:cubicBezTo>
                <a:cubicBezTo>
                  <a:pt x="60" y="92"/>
                  <a:pt x="60" y="92"/>
                  <a:pt x="62" y="92"/>
                </a:cubicBezTo>
                <a:cubicBezTo>
                  <a:pt x="67" y="92"/>
                  <a:pt x="67" y="92"/>
                  <a:pt x="67" y="92"/>
                </a:cubicBezTo>
                <a:cubicBezTo>
                  <a:pt x="68" y="92"/>
                  <a:pt x="68" y="92"/>
                  <a:pt x="68" y="90"/>
                </a:cubicBezTo>
                <a:cubicBezTo>
                  <a:pt x="68" y="86"/>
                  <a:pt x="68" y="86"/>
                  <a:pt x="68" y="86"/>
                </a:cubicBezTo>
                <a:cubicBezTo>
                  <a:pt x="75" y="85"/>
                  <a:pt x="80" y="80"/>
                  <a:pt x="80" y="73"/>
                </a:cubicBezTo>
                <a:cubicBezTo>
                  <a:pt x="80" y="64"/>
                  <a:pt x="74" y="62"/>
                  <a:pt x="70" y="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8" name="Freeform 29"/>
          <p:cNvSpPr>
            <a:spLocks noEditPoints="1"/>
          </p:cNvSpPr>
          <p:nvPr/>
        </p:nvSpPr>
        <p:spPr bwMode="auto">
          <a:xfrm>
            <a:off x="9093241" y="2178460"/>
            <a:ext cx="204142" cy="204142"/>
          </a:xfrm>
          <a:custGeom>
            <a:avLst/>
            <a:gdLst>
              <a:gd name="T0" fmla="*/ 30 w 128"/>
              <a:gd name="T1" fmla="*/ 89 h 128"/>
              <a:gd name="T2" fmla="*/ 28 w 128"/>
              <a:gd name="T3" fmla="*/ 92 h 128"/>
              <a:gd name="T4" fmla="*/ 33 w 128"/>
              <a:gd name="T5" fmla="*/ 96 h 128"/>
              <a:gd name="T6" fmla="*/ 55 w 128"/>
              <a:gd name="T7" fmla="*/ 96 h 128"/>
              <a:gd name="T8" fmla="*/ 60 w 128"/>
              <a:gd name="T9" fmla="*/ 92 h 128"/>
              <a:gd name="T10" fmla="*/ 55 w 128"/>
              <a:gd name="T11" fmla="*/ 88 h 128"/>
              <a:gd name="T12" fmla="*/ 43 w 128"/>
              <a:gd name="T13" fmla="*/ 88 h 128"/>
              <a:gd name="T14" fmla="*/ 59 w 128"/>
              <a:gd name="T15" fmla="*/ 65 h 128"/>
              <a:gd name="T16" fmla="*/ 44 w 128"/>
              <a:gd name="T17" fmla="*/ 52 h 128"/>
              <a:gd name="T18" fmla="*/ 29 w 128"/>
              <a:gd name="T19" fmla="*/ 66 h 128"/>
              <a:gd name="T20" fmla="*/ 33 w 128"/>
              <a:gd name="T21" fmla="*/ 71 h 128"/>
              <a:gd name="T22" fmla="*/ 44 w 128"/>
              <a:gd name="T23" fmla="*/ 61 h 128"/>
              <a:gd name="T24" fmla="*/ 49 w 128"/>
              <a:gd name="T25" fmla="*/ 65 h 128"/>
              <a:gd name="T26" fmla="*/ 46 w 128"/>
              <a:gd name="T27" fmla="*/ 71 h 128"/>
              <a:gd name="T28" fmla="*/ 30 w 128"/>
              <a:gd name="T29" fmla="*/ 89 h 128"/>
              <a:gd name="T30" fmla="*/ 116 w 128"/>
              <a:gd name="T31" fmla="*/ 0 h 128"/>
              <a:gd name="T32" fmla="*/ 12 w 128"/>
              <a:gd name="T33" fmla="*/ 0 h 128"/>
              <a:gd name="T34" fmla="*/ 0 w 128"/>
              <a:gd name="T35" fmla="*/ 12 h 128"/>
              <a:gd name="T36" fmla="*/ 0 w 128"/>
              <a:gd name="T37" fmla="*/ 116 h 128"/>
              <a:gd name="T38" fmla="*/ 12 w 128"/>
              <a:gd name="T39" fmla="*/ 128 h 128"/>
              <a:gd name="T40" fmla="*/ 116 w 128"/>
              <a:gd name="T41" fmla="*/ 128 h 128"/>
              <a:gd name="T42" fmla="*/ 128 w 128"/>
              <a:gd name="T43" fmla="*/ 116 h 128"/>
              <a:gd name="T44" fmla="*/ 128 w 128"/>
              <a:gd name="T45" fmla="*/ 12 h 128"/>
              <a:gd name="T46" fmla="*/ 116 w 128"/>
              <a:gd name="T47" fmla="*/ 0 h 128"/>
              <a:gd name="T48" fmla="*/ 120 w 128"/>
              <a:gd name="T49" fmla="*/ 112 h 128"/>
              <a:gd name="T50" fmla="*/ 112 w 128"/>
              <a:gd name="T51" fmla="*/ 120 h 128"/>
              <a:gd name="T52" fmla="*/ 16 w 128"/>
              <a:gd name="T53" fmla="*/ 120 h 128"/>
              <a:gd name="T54" fmla="*/ 8 w 128"/>
              <a:gd name="T55" fmla="*/ 112 h 128"/>
              <a:gd name="T56" fmla="*/ 8 w 128"/>
              <a:gd name="T57" fmla="*/ 28 h 128"/>
              <a:gd name="T58" fmla="*/ 120 w 128"/>
              <a:gd name="T59" fmla="*/ 28 h 128"/>
              <a:gd name="T60" fmla="*/ 120 w 128"/>
              <a:gd name="T61" fmla="*/ 112 h 128"/>
              <a:gd name="T62" fmla="*/ 120 w 128"/>
              <a:gd name="T63" fmla="*/ 20 h 128"/>
              <a:gd name="T64" fmla="*/ 8 w 128"/>
              <a:gd name="T65" fmla="*/ 20 h 128"/>
              <a:gd name="T66" fmla="*/ 8 w 128"/>
              <a:gd name="T67" fmla="*/ 16 h 128"/>
              <a:gd name="T68" fmla="*/ 16 w 128"/>
              <a:gd name="T69" fmla="*/ 8 h 128"/>
              <a:gd name="T70" fmla="*/ 112 w 128"/>
              <a:gd name="T71" fmla="*/ 8 h 128"/>
              <a:gd name="T72" fmla="*/ 120 w 128"/>
              <a:gd name="T73" fmla="*/ 16 h 128"/>
              <a:gd name="T74" fmla="*/ 120 w 128"/>
              <a:gd name="T75" fmla="*/ 20 h 128"/>
              <a:gd name="T76" fmla="*/ 84 w 128"/>
              <a:gd name="T77" fmla="*/ 96 h 128"/>
              <a:gd name="T78" fmla="*/ 100 w 128"/>
              <a:gd name="T79" fmla="*/ 83 h 128"/>
              <a:gd name="T80" fmla="*/ 92 w 128"/>
              <a:gd name="T81" fmla="*/ 72 h 128"/>
              <a:gd name="T82" fmla="*/ 98 w 128"/>
              <a:gd name="T83" fmla="*/ 63 h 128"/>
              <a:gd name="T84" fmla="*/ 84 w 128"/>
              <a:gd name="T85" fmla="*/ 52 h 128"/>
              <a:gd name="T86" fmla="*/ 69 w 128"/>
              <a:gd name="T87" fmla="*/ 62 h 128"/>
              <a:gd name="T88" fmla="*/ 74 w 128"/>
              <a:gd name="T89" fmla="*/ 66 h 128"/>
              <a:gd name="T90" fmla="*/ 83 w 128"/>
              <a:gd name="T91" fmla="*/ 61 h 128"/>
              <a:gd name="T92" fmla="*/ 88 w 128"/>
              <a:gd name="T93" fmla="*/ 65 h 128"/>
              <a:gd name="T94" fmla="*/ 79 w 128"/>
              <a:gd name="T95" fmla="*/ 73 h 128"/>
              <a:gd name="T96" fmla="*/ 90 w 128"/>
              <a:gd name="T97" fmla="*/ 82 h 128"/>
              <a:gd name="T98" fmla="*/ 84 w 128"/>
              <a:gd name="T99" fmla="*/ 88 h 128"/>
              <a:gd name="T100" fmla="*/ 73 w 128"/>
              <a:gd name="T101" fmla="*/ 81 h 128"/>
              <a:gd name="T102" fmla="*/ 68 w 128"/>
              <a:gd name="T103" fmla="*/ 85 h 128"/>
              <a:gd name="T104" fmla="*/ 84 w 128"/>
              <a:gd name="T105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128">
                <a:moveTo>
                  <a:pt x="30" y="89"/>
                </a:moveTo>
                <a:cubicBezTo>
                  <a:pt x="29" y="90"/>
                  <a:pt x="28" y="91"/>
                  <a:pt x="28" y="92"/>
                </a:cubicBezTo>
                <a:cubicBezTo>
                  <a:pt x="28" y="95"/>
                  <a:pt x="30" y="96"/>
                  <a:pt x="33" y="96"/>
                </a:cubicBezTo>
                <a:cubicBezTo>
                  <a:pt x="55" y="96"/>
                  <a:pt x="55" y="96"/>
                  <a:pt x="55" y="96"/>
                </a:cubicBezTo>
                <a:cubicBezTo>
                  <a:pt x="58" y="96"/>
                  <a:pt x="60" y="95"/>
                  <a:pt x="60" y="92"/>
                </a:cubicBezTo>
                <a:cubicBezTo>
                  <a:pt x="60" y="89"/>
                  <a:pt x="58" y="88"/>
                  <a:pt x="55" y="88"/>
                </a:cubicBezTo>
                <a:cubicBezTo>
                  <a:pt x="43" y="88"/>
                  <a:pt x="43" y="88"/>
                  <a:pt x="43" y="88"/>
                </a:cubicBezTo>
                <a:cubicBezTo>
                  <a:pt x="49" y="82"/>
                  <a:pt x="59" y="73"/>
                  <a:pt x="59" y="65"/>
                </a:cubicBezTo>
                <a:cubicBezTo>
                  <a:pt x="59" y="57"/>
                  <a:pt x="52" y="52"/>
                  <a:pt x="44" y="52"/>
                </a:cubicBezTo>
                <a:cubicBezTo>
                  <a:pt x="36" y="52"/>
                  <a:pt x="29" y="58"/>
                  <a:pt x="29" y="66"/>
                </a:cubicBezTo>
                <a:cubicBezTo>
                  <a:pt x="29" y="68"/>
                  <a:pt x="30" y="71"/>
                  <a:pt x="33" y="71"/>
                </a:cubicBezTo>
                <a:cubicBezTo>
                  <a:pt x="40" y="71"/>
                  <a:pt x="36" y="61"/>
                  <a:pt x="44" y="61"/>
                </a:cubicBezTo>
                <a:cubicBezTo>
                  <a:pt x="46" y="61"/>
                  <a:pt x="49" y="63"/>
                  <a:pt x="49" y="65"/>
                </a:cubicBezTo>
                <a:cubicBezTo>
                  <a:pt x="49" y="68"/>
                  <a:pt x="47" y="69"/>
                  <a:pt x="46" y="71"/>
                </a:cubicBezTo>
                <a:cubicBezTo>
                  <a:pt x="41" y="78"/>
                  <a:pt x="35" y="83"/>
                  <a:pt x="30" y="89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6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6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6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7"/>
                  <a:pt x="117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7"/>
                  <a:pt x="8" y="112"/>
                </a:cubicBezTo>
                <a:cubicBezTo>
                  <a:pt x="8" y="28"/>
                  <a:pt x="8" y="28"/>
                  <a:pt x="8" y="28"/>
                </a:cubicBezTo>
                <a:cubicBezTo>
                  <a:pt x="120" y="28"/>
                  <a:pt x="120" y="28"/>
                  <a:pt x="120" y="28"/>
                </a:cubicBezTo>
                <a:lnTo>
                  <a:pt x="120" y="112"/>
                </a:lnTo>
                <a:close/>
                <a:moveTo>
                  <a:pt x="120" y="20"/>
                </a:moveTo>
                <a:cubicBezTo>
                  <a:pt x="8" y="20"/>
                  <a:pt x="8" y="20"/>
                  <a:pt x="8" y="20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0" y="12"/>
                  <a:pt x="120" y="16"/>
                </a:cubicBezTo>
                <a:lnTo>
                  <a:pt x="120" y="20"/>
                </a:lnTo>
                <a:close/>
                <a:moveTo>
                  <a:pt x="84" y="96"/>
                </a:moveTo>
                <a:cubicBezTo>
                  <a:pt x="93" y="96"/>
                  <a:pt x="100" y="90"/>
                  <a:pt x="100" y="83"/>
                </a:cubicBezTo>
                <a:cubicBezTo>
                  <a:pt x="100" y="78"/>
                  <a:pt x="97" y="74"/>
                  <a:pt x="92" y="72"/>
                </a:cubicBezTo>
                <a:cubicBezTo>
                  <a:pt x="96" y="70"/>
                  <a:pt x="98" y="67"/>
                  <a:pt x="98" y="63"/>
                </a:cubicBezTo>
                <a:cubicBezTo>
                  <a:pt x="98" y="59"/>
                  <a:pt x="93" y="52"/>
                  <a:pt x="84" y="52"/>
                </a:cubicBezTo>
                <a:cubicBezTo>
                  <a:pt x="76" y="52"/>
                  <a:pt x="69" y="57"/>
                  <a:pt x="69" y="62"/>
                </a:cubicBezTo>
                <a:cubicBezTo>
                  <a:pt x="69" y="64"/>
                  <a:pt x="71" y="66"/>
                  <a:pt x="74" y="66"/>
                </a:cubicBezTo>
                <a:cubicBezTo>
                  <a:pt x="78" y="66"/>
                  <a:pt x="77" y="61"/>
                  <a:pt x="83" y="61"/>
                </a:cubicBezTo>
                <a:cubicBezTo>
                  <a:pt x="86" y="61"/>
                  <a:pt x="88" y="62"/>
                  <a:pt x="88" y="65"/>
                </a:cubicBezTo>
                <a:cubicBezTo>
                  <a:pt x="88" y="71"/>
                  <a:pt x="79" y="67"/>
                  <a:pt x="79" y="73"/>
                </a:cubicBezTo>
                <a:cubicBezTo>
                  <a:pt x="79" y="80"/>
                  <a:pt x="90" y="74"/>
                  <a:pt x="90" y="82"/>
                </a:cubicBezTo>
                <a:cubicBezTo>
                  <a:pt x="90" y="86"/>
                  <a:pt x="87" y="88"/>
                  <a:pt x="84" y="88"/>
                </a:cubicBezTo>
                <a:cubicBezTo>
                  <a:pt x="77" y="88"/>
                  <a:pt x="78" y="81"/>
                  <a:pt x="73" y="81"/>
                </a:cubicBezTo>
                <a:cubicBezTo>
                  <a:pt x="71" y="81"/>
                  <a:pt x="68" y="83"/>
                  <a:pt x="68" y="85"/>
                </a:cubicBezTo>
                <a:cubicBezTo>
                  <a:pt x="68" y="90"/>
                  <a:pt x="74" y="96"/>
                  <a:pt x="84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9" name="Freeform 30"/>
          <p:cNvSpPr>
            <a:spLocks noEditPoints="1"/>
          </p:cNvSpPr>
          <p:nvPr/>
        </p:nvSpPr>
        <p:spPr bwMode="auto">
          <a:xfrm>
            <a:off x="8549763" y="4455795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3 w 128"/>
              <a:gd name="T21" fmla="*/ 79 h 128"/>
              <a:gd name="T22" fmla="*/ 60 w 128"/>
              <a:gd name="T23" fmla="*/ 80 h 128"/>
              <a:gd name="T24" fmla="*/ 58 w 128"/>
              <a:gd name="T25" fmla="*/ 84 h 128"/>
              <a:gd name="T26" fmla="*/ 60 w 128"/>
              <a:gd name="T27" fmla="*/ 87 h 128"/>
              <a:gd name="T28" fmla="*/ 63 w 128"/>
              <a:gd name="T29" fmla="*/ 88 h 128"/>
              <a:gd name="T30" fmla="*/ 67 w 128"/>
              <a:gd name="T31" fmla="*/ 87 h 128"/>
              <a:gd name="T32" fmla="*/ 68 w 128"/>
              <a:gd name="T33" fmla="*/ 84 h 128"/>
              <a:gd name="T34" fmla="*/ 67 w 128"/>
              <a:gd name="T35" fmla="*/ 80 h 128"/>
              <a:gd name="T36" fmla="*/ 63 w 128"/>
              <a:gd name="T37" fmla="*/ 79 h 128"/>
              <a:gd name="T38" fmla="*/ 72 w 128"/>
              <a:gd name="T39" fmla="*/ 41 h 128"/>
              <a:gd name="T40" fmla="*/ 64 w 128"/>
              <a:gd name="T41" fmla="*/ 40 h 128"/>
              <a:gd name="T42" fmla="*/ 55 w 128"/>
              <a:gd name="T43" fmla="*/ 42 h 128"/>
              <a:gd name="T44" fmla="*/ 50 w 128"/>
              <a:gd name="T45" fmla="*/ 46 h 128"/>
              <a:gd name="T46" fmla="*/ 48 w 128"/>
              <a:gd name="T47" fmla="*/ 52 h 128"/>
              <a:gd name="T48" fmla="*/ 49 w 128"/>
              <a:gd name="T49" fmla="*/ 54 h 128"/>
              <a:gd name="T50" fmla="*/ 52 w 128"/>
              <a:gd name="T51" fmla="*/ 56 h 128"/>
              <a:gd name="T52" fmla="*/ 56 w 128"/>
              <a:gd name="T53" fmla="*/ 52 h 128"/>
              <a:gd name="T54" fmla="*/ 59 w 128"/>
              <a:gd name="T55" fmla="*/ 48 h 128"/>
              <a:gd name="T56" fmla="*/ 64 w 128"/>
              <a:gd name="T57" fmla="*/ 46 h 128"/>
              <a:gd name="T58" fmla="*/ 69 w 128"/>
              <a:gd name="T59" fmla="*/ 48 h 128"/>
              <a:gd name="T60" fmla="*/ 71 w 128"/>
              <a:gd name="T61" fmla="*/ 52 h 128"/>
              <a:gd name="T62" fmla="*/ 70 w 128"/>
              <a:gd name="T63" fmla="*/ 54 h 128"/>
              <a:gd name="T64" fmla="*/ 69 w 128"/>
              <a:gd name="T65" fmla="*/ 56 h 128"/>
              <a:gd name="T66" fmla="*/ 66 w 128"/>
              <a:gd name="T67" fmla="*/ 58 h 128"/>
              <a:gd name="T68" fmla="*/ 62 w 128"/>
              <a:gd name="T69" fmla="*/ 61 h 128"/>
              <a:gd name="T70" fmla="*/ 60 w 128"/>
              <a:gd name="T71" fmla="*/ 64 h 128"/>
              <a:gd name="T72" fmla="*/ 59 w 128"/>
              <a:gd name="T73" fmla="*/ 69 h 128"/>
              <a:gd name="T74" fmla="*/ 60 w 128"/>
              <a:gd name="T75" fmla="*/ 72 h 128"/>
              <a:gd name="T76" fmla="*/ 63 w 128"/>
              <a:gd name="T77" fmla="*/ 73 h 128"/>
              <a:gd name="T78" fmla="*/ 67 w 128"/>
              <a:gd name="T79" fmla="*/ 70 h 128"/>
              <a:gd name="T80" fmla="*/ 67 w 128"/>
              <a:gd name="T81" fmla="*/ 68 h 128"/>
              <a:gd name="T82" fmla="*/ 68 w 128"/>
              <a:gd name="T83" fmla="*/ 66 h 128"/>
              <a:gd name="T84" fmla="*/ 69 w 128"/>
              <a:gd name="T85" fmla="*/ 65 h 128"/>
              <a:gd name="T86" fmla="*/ 71 w 128"/>
              <a:gd name="T87" fmla="*/ 64 h 128"/>
              <a:gd name="T88" fmla="*/ 76 w 128"/>
              <a:gd name="T89" fmla="*/ 59 h 128"/>
              <a:gd name="T90" fmla="*/ 79 w 128"/>
              <a:gd name="T91" fmla="*/ 56 h 128"/>
              <a:gd name="T92" fmla="*/ 80 w 128"/>
              <a:gd name="T93" fmla="*/ 51 h 128"/>
              <a:gd name="T94" fmla="*/ 78 w 128"/>
              <a:gd name="T95" fmla="*/ 46 h 128"/>
              <a:gd name="T96" fmla="*/ 72 w 128"/>
              <a:gd name="T97" fmla="*/ 4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3" y="79"/>
                </a:moveTo>
                <a:cubicBezTo>
                  <a:pt x="62" y="79"/>
                  <a:pt x="61" y="80"/>
                  <a:pt x="60" y="80"/>
                </a:cubicBezTo>
                <a:cubicBezTo>
                  <a:pt x="59" y="81"/>
                  <a:pt x="58" y="82"/>
                  <a:pt x="58" y="84"/>
                </a:cubicBezTo>
                <a:cubicBezTo>
                  <a:pt x="58" y="85"/>
                  <a:pt x="59" y="86"/>
                  <a:pt x="60" y="87"/>
                </a:cubicBezTo>
                <a:cubicBezTo>
                  <a:pt x="61" y="87"/>
                  <a:pt x="62" y="88"/>
                  <a:pt x="63" y="88"/>
                </a:cubicBezTo>
                <a:cubicBezTo>
                  <a:pt x="65" y="88"/>
                  <a:pt x="66" y="87"/>
                  <a:pt x="67" y="87"/>
                </a:cubicBezTo>
                <a:cubicBezTo>
                  <a:pt x="68" y="86"/>
                  <a:pt x="68" y="85"/>
                  <a:pt x="68" y="84"/>
                </a:cubicBezTo>
                <a:cubicBezTo>
                  <a:pt x="68" y="82"/>
                  <a:pt x="68" y="81"/>
                  <a:pt x="67" y="80"/>
                </a:cubicBezTo>
                <a:cubicBezTo>
                  <a:pt x="66" y="80"/>
                  <a:pt x="65" y="79"/>
                  <a:pt x="63" y="79"/>
                </a:cubicBezTo>
                <a:close/>
                <a:moveTo>
                  <a:pt x="72" y="41"/>
                </a:moveTo>
                <a:cubicBezTo>
                  <a:pt x="70" y="40"/>
                  <a:pt x="67" y="40"/>
                  <a:pt x="64" y="40"/>
                </a:cubicBezTo>
                <a:cubicBezTo>
                  <a:pt x="61" y="40"/>
                  <a:pt x="58" y="40"/>
                  <a:pt x="55" y="42"/>
                </a:cubicBezTo>
                <a:cubicBezTo>
                  <a:pt x="53" y="43"/>
                  <a:pt x="51" y="45"/>
                  <a:pt x="50" y="46"/>
                </a:cubicBezTo>
                <a:cubicBezTo>
                  <a:pt x="48" y="48"/>
                  <a:pt x="48" y="50"/>
                  <a:pt x="48" y="52"/>
                </a:cubicBezTo>
                <a:cubicBezTo>
                  <a:pt x="48" y="53"/>
                  <a:pt x="48" y="54"/>
                  <a:pt x="49" y="54"/>
                </a:cubicBezTo>
                <a:cubicBezTo>
                  <a:pt x="50" y="55"/>
                  <a:pt x="51" y="56"/>
                  <a:pt x="52" y="56"/>
                </a:cubicBezTo>
                <a:cubicBezTo>
                  <a:pt x="54" y="56"/>
                  <a:pt x="55" y="55"/>
                  <a:pt x="56" y="52"/>
                </a:cubicBezTo>
                <a:cubicBezTo>
                  <a:pt x="57" y="50"/>
                  <a:pt x="58" y="49"/>
                  <a:pt x="59" y="48"/>
                </a:cubicBezTo>
                <a:cubicBezTo>
                  <a:pt x="60" y="47"/>
                  <a:pt x="62" y="46"/>
                  <a:pt x="64" y="46"/>
                </a:cubicBezTo>
                <a:cubicBezTo>
                  <a:pt x="66" y="46"/>
                  <a:pt x="68" y="47"/>
                  <a:pt x="69" y="48"/>
                </a:cubicBezTo>
                <a:cubicBezTo>
                  <a:pt x="70" y="49"/>
                  <a:pt x="71" y="50"/>
                  <a:pt x="71" y="52"/>
                </a:cubicBezTo>
                <a:cubicBezTo>
                  <a:pt x="71" y="52"/>
                  <a:pt x="71" y="53"/>
                  <a:pt x="70" y="54"/>
                </a:cubicBezTo>
                <a:cubicBezTo>
                  <a:pt x="70" y="54"/>
                  <a:pt x="69" y="55"/>
                  <a:pt x="69" y="56"/>
                </a:cubicBezTo>
                <a:cubicBezTo>
                  <a:pt x="68" y="56"/>
                  <a:pt x="67" y="57"/>
                  <a:pt x="66" y="58"/>
                </a:cubicBezTo>
                <a:cubicBezTo>
                  <a:pt x="64" y="59"/>
                  <a:pt x="63" y="60"/>
                  <a:pt x="62" y="61"/>
                </a:cubicBezTo>
                <a:cubicBezTo>
                  <a:pt x="61" y="62"/>
                  <a:pt x="60" y="63"/>
                  <a:pt x="60" y="64"/>
                </a:cubicBezTo>
                <a:cubicBezTo>
                  <a:pt x="59" y="66"/>
                  <a:pt x="59" y="67"/>
                  <a:pt x="59" y="69"/>
                </a:cubicBezTo>
                <a:cubicBezTo>
                  <a:pt x="59" y="70"/>
                  <a:pt x="59" y="71"/>
                  <a:pt x="60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5" y="73"/>
                  <a:pt x="66" y="72"/>
                  <a:pt x="67" y="70"/>
                </a:cubicBezTo>
                <a:cubicBezTo>
                  <a:pt x="67" y="69"/>
                  <a:pt x="67" y="68"/>
                  <a:pt x="67" y="68"/>
                </a:cubicBezTo>
                <a:cubicBezTo>
                  <a:pt x="67" y="67"/>
                  <a:pt x="68" y="67"/>
                  <a:pt x="68" y="66"/>
                </a:cubicBezTo>
                <a:cubicBezTo>
                  <a:pt x="68" y="66"/>
                  <a:pt x="68" y="66"/>
                  <a:pt x="69" y="65"/>
                </a:cubicBezTo>
                <a:cubicBezTo>
                  <a:pt x="69" y="65"/>
                  <a:pt x="70" y="64"/>
                  <a:pt x="71" y="64"/>
                </a:cubicBezTo>
                <a:cubicBezTo>
                  <a:pt x="73" y="61"/>
                  <a:pt x="75" y="60"/>
                  <a:pt x="76" y="59"/>
                </a:cubicBezTo>
                <a:cubicBezTo>
                  <a:pt x="77" y="58"/>
                  <a:pt x="78" y="57"/>
                  <a:pt x="79" y="56"/>
                </a:cubicBezTo>
                <a:cubicBezTo>
                  <a:pt x="79" y="55"/>
                  <a:pt x="80" y="53"/>
                  <a:pt x="80" y="51"/>
                </a:cubicBezTo>
                <a:cubicBezTo>
                  <a:pt x="80" y="49"/>
                  <a:pt x="79" y="47"/>
                  <a:pt x="78" y="46"/>
                </a:cubicBezTo>
                <a:cubicBezTo>
                  <a:pt x="76" y="44"/>
                  <a:pt x="75" y="42"/>
                  <a:pt x="72" y="4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0" name="Freeform 31"/>
          <p:cNvSpPr>
            <a:spLocks noEditPoints="1"/>
          </p:cNvSpPr>
          <p:nvPr/>
        </p:nvSpPr>
        <p:spPr bwMode="auto">
          <a:xfrm>
            <a:off x="7981274" y="4455795"/>
            <a:ext cx="204142" cy="204818"/>
          </a:xfrm>
          <a:custGeom>
            <a:avLst/>
            <a:gdLst>
              <a:gd name="T0" fmla="*/ 64 w 128"/>
              <a:gd name="T1" fmla="*/ 80 h 128"/>
              <a:gd name="T2" fmla="*/ 61 w 128"/>
              <a:gd name="T3" fmla="*/ 81 h 128"/>
              <a:gd name="T4" fmla="*/ 60 w 128"/>
              <a:gd name="T5" fmla="*/ 84 h 128"/>
              <a:gd name="T6" fmla="*/ 61 w 128"/>
              <a:gd name="T7" fmla="*/ 87 h 128"/>
              <a:gd name="T8" fmla="*/ 64 w 128"/>
              <a:gd name="T9" fmla="*/ 88 h 128"/>
              <a:gd name="T10" fmla="*/ 67 w 128"/>
              <a:gd name="T11" fmla="*/ 87 h 128"/>
              <a:gd name="T12" fmla="*/ 68 w 128"/>
              <a:gd name="T13" fmla="*/ 84 h 128"/>
              <a:gd name="T14" fmla="*/ 67 w 128"/>
              <a:gd name="T15" fmla="*/ 81 h 128"/>
              <a:gd name="T16" fmla="*/ 64 w 128"/>
              <a:gd name="T17" fmla="*/ 80 h 128"/>
              <a:gd name="T18" fmla="*/ 64 w 128"/>
              <a:gd name="T19" fmla="*/ 0 h 128"/>
              <a:gd name="T20" fmla="*/ 0 w 128"/>
              <a:gd name="T21" fmla="*/ 64 h 128"/>
              <a:gd name="T22" fmla="*/ 64 w 128"/>
              <a:gd name="T23" fmla="*/ 128 h 128"/>
              <a:gd name="T24" fmla="*/ 128 w 128"/>
              <a:gd name="T25" fmla="*/ 64 h 128"/>
              <a:gd name="T26" fmla="*/ 64 w 128"/>
              <a:gd name="T27" fmla="*/ 0 h 128"/>
              <a:gd name="T28" fmla="*/ 64 w 128"/>
              <a:gd name="T29" fmla="*/ 120 h 128"/>
              <a:gd name="T30" fmla="*/ 8 w 128"/>
              <a:gd name="T31" fmla="*/ 64 h 128"/>
              <a:gd name="T32" fmla="*/ 64 w 128"/>
              <a:gd name="T33" fmla="*/ 8 h 128"/>
              <a:gd name="T34" fmla="*/ 120 w 128"/>
              <a:gd name="T35" fmla="*/ 64 h 128"/>
              <a:gd name="T36" fmla="*/ 64 w 128"/>
              <a:gd name="T37" fmla="*/ 120 h 128"/>
              <a:gd name="T38" fmla="*/ 64 w 128"/>
              <a:gd name="T39" fmla="*/ 72 h 128"/>
              <a:gd name="T40" fmla="*/ 68 w 128"/>
              <a:gd name="T41" fmla="*/ 68 h 128"/>
              <a:gd name="T42" fmla="*/ 68 w 128"/>
              <a:gd name="T43" fmla="*/ 44 h 128"/>
              <a:gd name="T44" fmla="*/ 64 w 128"/>
              <a:gd name="T45" fmla="*/ 40 h 128"/>
              <a:gd name="T46" fmla="*/ 60 w 128"/>
              <a:gd name="T47" fmla="*/ 44 h 128"/>
              <a:gd name="T48" fmla="*/ 60 w 128"/>
              <a:gd name="T49" fmla="*/ 68 h 128"/>
              <a:gd name="T50" fmla="*/ 64 w 128"/>
              <a:gd name="T51" fmla="*/ 7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8" h="128">
                <a:moveTo>
                  <a:pt x="64" y="80"/>
                </a:moveTo>
                <a:cubicBezTo>
                  <a:pt x="63" y="80"/>
                  <a:pt x="62" y="80"/>
                  <a:pt x="61" y="81"/>
                </a:cubicBezTo>
                <a:cubicBezTo>
                  <a:pt x="60" y="82"/>
                  <a:pt x="60" y="83"/>
                  <a:pt x="60" y="84"/>
                </a:cubicBezTo>
                <a:cubicBezTo>
                  <a:pt x="60" y="85"/>
                  <a:pt x="60" y="86"/>
                  <a:pt x="61" y="87"/>
                </a:cubicBezTo>
                <a:cubicBezTo>
                  <a:pt x="62" y="88"/>
                  <a:pt x="63" y="88"/>
                  <a:pt x="64" y="88"/>
                </a:cubicBezTo>
                <a:cubicBezTo>
                  <a:pt x="65" y="88"/>
                  <a:pt x="66" y="88"/>
                  <a:pt x="67" y="87"/>
                </a:cubicBezTo>
                <a:cubicBezTo>
                  <a:pt x="67" y="86"/>
                  <a:pt x="68" y="85"/>
                  <a:pt x="68" y="84"/>
                </a:cubicBezTo>
                <a:cubicBezTo>
                  <a:pt x="68" y="83"/>
                  <a:pt x="67" y="82"/>
                  <a:pt x="67" y="81"/>
                </a:cubicBezTo>
                <a:cubicBezTo>
                  <a:pt x="66" y="80"/>
                  <a:pt x="65" y="80"/>
                  <a:pt x="64" y="80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4" y="72"/>
                </a:moveTo>
                <a:cubicBezTo>
                  <a:pt x="66" y="72"/>
                  <a:pt x="68" y="70"/>
                  <a:pt x="68" y="68"/>
                </a:cubicBezTo>
                <a:cubicBezTo>
                  <a:pt x="68" y="44"/>
                  <a:pt x="68" y="44"/>
                  <a:pt x="68" y="44"/>
                </a:cubicBezTo>
                <a:cubicBezTo>
                  <a:pt x="68" y="42"/>
                  <a:pt x="66" y="40"/>
                  <a:pt x="64" y="40"/>
                </a:cubicBezTo>
                <a:cubicBezTo>
                  <a:pt x="61" y="40"/>
                  <a:pt x="60" y="42"/>
                  <a:pt x="60" y="44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70"/>
                  <a:pt x="61" y="72"/>
                  <a:pt x="64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1" name="Freeform 32"/>
          <p:cNvSpPr>
            <a:spLocks noEditPoints="1"/>
          </p:cNvSpPr>
          <p:nvPr/>
        </p:nvSpPr>
        <p:spPr bwMode="auto">
          <a:xfrm>
            <a:off x="7412109" y="4455795"/>
            <a:ext cx="204818" cy="204818"/>
          </a:xfrm>
          <a:custGeom>
            <a:avLst/>
            <a:gdLst>
              <a:gd name="T0" fmla="*/ 45 w 128"/>
              <a:gd name="T1" fmla="*/ 77 h 128"/>
              <a:gd name="T2" fmla="*/ 34 w 128"/>
              <a:gd name="T3" fmla="*/ 77 h 128"/>
              <a:gd name="T4" fmla="*/ 29 w 128"/>
              <a:gd name="T5" fmla="*/ 82 h 128"/>
              <a:gd name="T6" fmla="*/ 29 w 128"/>
              <a:gd name="T7" fmla="*/ 93 h 128"/>
              <a:gd name="T8" fmla="*/ 34 w 128"/>
              <a:gd name="T9" fmla="*/ 99 h 128"/>
              <a:gd name="T10" fmla="*/ 45 w 128"/>
              <a:gd name="T11" fmla="*/ 99 h 128"/>
              <a:gd name="T12" fmla="*/ 51 w 128"/>
              <a:gd name="T13" fmla="*/ 93 h 128"/>
              <a:gd name="T14" fmla="*/ 51 w 128"/>
              <a:gd name="T15" fmla="*/ 82 h 128"/>
              <a:gd name="T16" fmla="*/ 52 w 128"/>
              <a:gd name="T17" fmla="*/ 36 h 128"/>
              <a:gd name="T18" fmla="*/ 44 w 128"/>
              <a:gd name="T19" fmla="*/ 28 h 128"/>
              <a:gd name="T20" fmla="*/ 36 w 128"/>
              <a:gd name="T21" fmla="*/ 28 h 128"/>
              <a:gd name="T22" fmla="*/ 28 w 128"/>
              <a:gd name="T23" fmla="*/ 36 h 128"/>
              <a:gd name="T24" fmla="*/ 28 w 128"/>
              <a:gd name="T25" fmla="*/ 44 h 128"/>
              <a:gd name="T26" fmla="*/ 36 w 128"/>
              <a:gd name="T27" fmla="*/ 52 h 128"/>
              <a:gd name="T28" fmla="*/ 44 w 128"/>
              <a:gd name="T29" fmla="*/ 52 h 128"/>
              <a:gd name="T30" fmla="*/ 52 w 128"/>
              <a:gd name="T31" fmla="*/ 44 h 128"/>
              <a:gd name="T32" fmla="*/ 52 w 128"/>
              <a:gd name="T33" fmla="*/ 36 h 128"/>
              <a:gd name="T34" fmla="*/ 12 w 128"/>
              <a:gd name="T35" fmla="*/ 0 h 128"/>
              <a:gd name="T36" fmla="*/ 0 w 128"/>
              <a:gd name="T37" fmla="*/ 116 h 128"/>
              <a:gd name="T38" fmla="*/ 116 w 128"/>
              <a:gd name="T39" fmla="*/ 128 h 128"/>
              <a:gd name="T40" fmla="*/ 128 w 128"/>
              <a:gd name="T41" fmla="*/ 12 h 128"/>
              <a:gd name="T42" fmla="*/ 120 w 128"/>
              <a:gd name="T43" fmla="*/ 112 h 128"/>
              <a:gd name="T44" fmla="*/ 16 w 128"/>
              <a:gd name="T45" fmla="*/ 120 h 128"/>
              <a:gd name="T46" fmla="*/ 8 w 128"/>
              <a:gd name="T47" fmla="*/ 16 h 128"/>
              <a:gd name="T48" fmla="*/ 112 w 128"/>
              <a:gd name="T49" fmla="*/ 8 h 128"/>
              <a:gd name="T50" fmla="*/ 120 w 128"/>
              <a:gd name="T51" fmla="*/ 112 h 128"/>
              <a:gd name="T52" fmla="*/ 76 w 128"/>
              <a:gd name="T53" fmla="*/ 36 h 128"/>
              <a:gd name="T54" fmla="*/ 76 w 128"/>
              <a:gd name="T55" fmla="*/ 44 h 128"/>
              <a:gd name="T56" fmla="*/ 104 w 128"/>
              <a:gd name="T57" fmla="*/ 40 h 128"/>
              <a:gd name="T58" fmla="*/ 100 w 128"/>
              <a:gd name="T59" fmla="*/ 76 h 128"/>
              <a:gd name="T60" fmla="*/ 72 w 128"/>
              <a:gd name="T61" fmla="*/ 80 h 128"/>
              <a:gd name="T62" fmla="*/ 100 w 128"/>
              <a:gd name="T63" fmla="*/ 84 h 128"/>
              <a:gd name="T64" fmla="*/ 100 w 128"/>
              <a:gd name="T65" fmla="*/ 76 h 128"/>
              <a:gd name="T66" fmla="*/ 76 w 128"/>
              <a:gd name="T67" fmla="*/ 92 h 128"/>
              <a:gd name="T68" fmla="*/ 76 w 128"/>
              <a:gd name="T69" fmla="*/ 100 h 128"/>
              <a:gd name="T70" fmla="*/ 104 w 128"/>
              <a:gd name="T71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51" y="77"/>
                </a:moveTo>
                <a:cubicBezTo>
                  <a:pt x="49" y="75"/>
                  <a:pt x="47" y="75"/>
                  <a:pt x="45" y="77"/>
                </a:cubicBezTo>
                <a:cubicBezTo>
                  <a:pt x="40" y="82"/>
                  <a:pt x="40" y="82"/>
                  <a:pt x="40" y="82"/>
                </a:cubicBezTo>
                <a:cubicBezTo>
                  <a:pt x="34" y="77"/>
                  <a:pt x="34" y="77"/>
                  <a:pt x="34" y="77"/>
                </a:cubicBezTo>
                <a:cubicBezTo>
                  <a:pt x="33" y="75"/>
                  <a:pt x="30" y="75"/>
                  <a:pt x="29" y="77"/>
                </a:cubicBezTo>
                <a:cubicBezTo>
                  <a:pt x="27" y="78"/>
                  <a:pt x="27" y="81"/>
                  <a:pt x="29" y="82"/>
                </a:cubicBezTo>
                <a:cubicBezTo>
                  <a:pt x="34" y="88"/>
                  <a:pt x="34" y="88"/>
                  <a:pt x="34" y="88"/>
                </a:cubicBezTo>
                <a:cubicBezTo>
                  <a:pt x="29" y="93"/>
                  <a:pt x="29" y="93"/>
                  <a:pt x="29" y="93"/>
                </a:cubicBezTo>
                <a:cubicBezTo>
                  <a:pt x="27" y="95"/>
                  <a:pt x="27" y="97"/>
                  <a:pt x="29" y="99"/>
                </a:cubicBezTo>
                <a:cubicBezTo>
                  <a:pt x="30" y="100"/>
                  <a:pt x="33" y="100"/>
                  <a:pt x="34" y="99"/>
                </a:cubicBezTo>
                <a:cubicBezTo>
                  <a:pt x="40" y="93"/>
                  <a:pt x="40" y="93"/>
                  <a:pt x="40" y="93"/>
                </a:cubicBezTo>
                <a:cubicBezTo>
                  <a:pt x="45" y="99"/>
                  <a:pt x="45" y="99"/>
                  <a:pt x="45" y="99"/>
                </a:cubicBezTo>
                <a:cubicBezTo>
                  <a:pt x="47" y="100"/>
                  <a:pt x="49" y="100"/>
                  <a:pt x="51" y="99"/>
                </a:cubicBezTo>
                <a:cubicBezTo>
                  <a:pt x="52" y="97"/>
                  <a:pt x="52" y="95"/>
                  <a:pt x="51" y="93"/>
                </a:cubicBezTo>
                <a:cubicBezTo>
                  <a:pt x="45" y="88"/>
                  <a:pt x="45" y="88"/>
                  <a:pt x="45" y="88"/>
                </a:cubicBezTo>
                <a:cubicBezTo>
                  <a:pt x="51" y="82"/>
                  <a:pt x="51" y="82"/>
                  <a:pt x="51" y="82"/>
                </a:cubicBezTo>
                <a:cubicBezTo>
                  <a:pt x="52" y="81"/>
                  <a:pt x="52" y="78"/>
                  <a:pt x="51" y="77"/>
                </a:cubicBezTo>
                <a:close/>
                <a:moveTo>
                  <a:pt x="52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6"/>
                  <a:pt x="42" y="24"/>
                  <a:pt x="40" y="24"/>
                </a:cubicBezTo>
                <a:cubicBezTo>
                  <a:pt x="37" y="24"/>
                  <a:pt x="36" y="26"/>
                  <a:pt x="36" y="28"/>
                </a:cubicBezTo>
                <a:cubicBezTo>
                  <a:pt x="36" y="36"/>
                  <a:pt x="36" y="36"/>
                  <a:pt x="36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5" y="36"/>
                  <a:pt x="24" y="38"/>
                  <a:pt x="24" y="40"/>
                </a:cubicBezTo>
                <a:cubicBezTo>
                  <a:pt x="24" y="42"/>
                  <a:pt x="25" y="44"/>
                  <a:pt x="28" y="44"/>
                </a:cubicBezTo>
                <a:cubicBezTo>
                  <a:pt x="36" y="44"/>
                  <a:pt x="36" y="44"/>
                  <a:pt x="36" y="44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4"/>
                  <a:pt x="37" y="56"/>
                  <a:pt x="40" y="56"/>
                </a:cubicBezTo>
                <a:cubicBezTo>
                  <a:pt x="42" y="56"/>
                  <a:pt x="44" y="54"/>
                  <a:pt x="44" y="52"/>
                </a:cubicBezTo>
                <a:cubicBezTo>
                  <a:pt x="44" y="44"/>
                  <a:pt x="44" y="44"/>
                  <a:pt x="44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38"/>
                  <a:pt x="54" y="36"/>
                  <a:pt x="52" y="3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112"/>
                </a:lnTo>
                <a:close/>
                <a:moveTo>
                  <a:pt x="100" y="36"/>
                </a:moveTo>
                <a:cubicBezTo>
                  <a:pt x="76" y="36"/>
                  <a:pt x="76" y="36"/>
                  <a:pt x="76" y="36"/>
                </a:cubicBezTo>
                <a:cubicBezTo>
                  <a:pt x="73" y="36"/>
                  <a:pt x="72" y="38"/>
                  <a:pt x="72" y="40"/>
                </a:cubicBezTo>
                <a:cubicBezTo>
                  <a:pt x="72" y="42"/>
                  <a:pt x="73" y="44"/>
                  <a:pt x="76" y="44"/>
                </a:cubicBezTo>
                <a:cubicBezTo>
                  <a:pt x="100" y="44"/>
                  <a:pt x="100" y="44"/>
                  <a:pt x="100" y="44"/>
                </a:cubicBezTo>
                <a:cubicBezTo>
                  <a:pt x="102" y="44"/>
                  <a:pt x="104" y="42"/>
                  <a:pt x="104" y="40"/>
                </a:cubicBezTo>
                <a:cubicBezTo>
                  <a:pt x="104" y="38"/>
                  <a:pt x="102" y="36"/>
                  <a:pt x="100" y="36"/>
                </a:cubicBezTo>
                <a:close/>
                <a:moveTo>
                  <a:pt x="100" y="76"/>
                </a:moveTo>
                <a:cubicBezTo>
                  <a:pt x="76" y="76"/>
                  <a:pt x="76" y="76"/>
                  <a:pt x="76" y="76"/>
                </a:cubicBezTo>
                <a:cubicBezTo>
                  <a:pt x="73" y="76"/>
                  <a:pt x="72" y="78"/>
                  <a:pt x="72" y="80"/>
                </a:cubicBezTo>
                <a:cubicBezTo>
                  <a:pt x="72" y="82"/>
                  <a:pt x="73" y="84"/>
                  <a:pt x="76" y="84"/>
                </a:cubicBezTo>
                <a:cubicBezTo>
                  <a:pt x="100" y="84"/>
                  <a:pt x="100" y="84"/>
                  <a:pt x="100" y="84"/>
                </a:cubicBezTo>
                <a:cubicBezTo>
                  <a:pt x="102" y="84"/>
                  <a:pt x="104" y="82"/>
                  <a:pt x="104" y="80"/>
                </a:cubicBezTo>
                <a:cubicBezTo>
                  <a:pt x="104" y="78"/>
                  <a:pt x="102" y="76"/>
                  <a:pt x="100" y="76"/>
                </a:cubicBezTo>
                <a:close/>
                <a:moveTo>
                  <a:pt x="100" y="92"/>
                </a:moveTo>
                <a:cubicBezTo>
                  <a:pt x="76" y="92"/>
                  <a:pt x="76" y="92"/>
                  <a:pt x="76" y="92"/>
                </a:cubicBezTo>
                <a:cubicBezTo>
                  <a:pt x="73" y="92"/>
                  <a:pt x="72" y="94"/>
                  <a:pt x="72" y="96"/>
                </a:cubicBezTo>
                <a:cubicBezTo>
                  <a:pt x="72" y="98"/>
                  <a:pt x="73" y="100"/>
                  <a:pt x="76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2" y="100"/>
                  <a:pt x="104" y="98"/>
                  <a:pt x="104" y="96"/>
                </a:cubicBezTo>
                <a:cubicBezTo>
                  <a:pt x="104" y="94"/>
                  <a:pt x="102" y="92"/>
                  <a:pt x="100" y="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2" name="Freeform 33"/>
          <p:cNvSpPr>
            <a:spLocks noEditPoints="1"/>
          </p:cNvSpPr>
          <p:nvPr/>
        </p:nvSpPr>
        <p:spPr bwMode="auto">
          <a:xfrm>
            <a:off x="6843620" y="4475398"/>
            <a:ext cx="204818" cy="191975"/>
          </a:xfrm>
          <a:custGeom>
            <a:avLst/>
            <a:gdLst>
              <a:gd name="T0" fmla="*/ 72 w 128"/>
              <a:gd name="T1" fmla="*/ 52 h 120"/>
              <a:gd name="T2" fmla="*/ 28 w 128"/>
              <a:gd name="T3" fmla="*/ 52 h 120"/>
              <a:gd name="T4" fmla="*/ 24 w 128"/>
              <a:gd name="T5" fmla="*/ 56 h 120"/>
              <a:gd name="T6" fmla="*/ 28 w 128"/>
              <a:gd name="T7" fmla="*/ 60 h 120"/>
              <a:gd name="T8" fmla="*/ 72 w 128"/>
              <a:gd name="T9" fmla="*/ 60 h 120"/>
              <a:gd name="T10" fmla="*/ 76 w 128"/>
              <a:gd name="T11" fmla="*/ 56 h 120"/>
              <a:gd name="T12" fmla="*/ 72 w 128"/>
              <a:gd name="T13" fmla="*/ 52 h 120"/>
              <a:gd name="T14" fmla="*/ 64 w 128"/>
              <a:gd name="T15" fmla="*/ 68 h 120"/>
              <a:gd name="T16" fmla="*/ 28 w 128"/>
              <a:gd name="T17" fmla="*/ 68 h 120"/>
              <a:gd name="T18" fmla="*/ 24 w 128"/>
              <a:gd name="T19" fmla="*/ 72 h 120"/>
              <a:gd name="T20" fmla="*/ 28 w 128"/>
              <a:gd name="T21" fmla="*/ 76 h 120"/>
              <a:gd name="T22" fmla="*/ 64 w 128"/>
              <a:gd name="T23" fmla="*/ 76 h 120"/>
              <a:gd name="T24" fmla="*/ 68 w 128"/>
              <a:gd name="T25" fmla="*/ 72 h 120"/>
              <a:gd name="T26" fmla="*/ 64 w 128"/>
              <a:gd name="T27" fmla="*/ 68 h 120"/>
              <a:gd name="T28" fmla="*/ 88 w 128"/>
              <a:gd name="T29" fmla="*/ 28 h 120"/>
              <a:gd name="T30" fmla="*/ 12 w 128"/>
              <a:gd name="T31" fmla="*/ 28 h 120"/>
              <a:gd name="T32" fmla="*/ 0 w 128"/>
              <a:gd name="T33" fmla="*/ 40 h 120"/>
              <a:gd name="T34" fmla="*/ 0 w 128"/>
              <a:gd name="T35" fmla="*/ 88 h 120"/>
              <a:gd name="T36" fmla="*/ 12 w 128"/>
              <a:gd name="T37" fmla="*/ 100 h 120"/>
              <a:gd name="T38" fmla="*/ 20 w 128"/>
              <a:gd name="T39" fmla="*/ 100 h 120"/>
              <a:gd name="T40" fmla="*/ 20 w 128"/>
              <a:gd name="T41" fmla="*/ 109 h 120"/>
              <a:gd name="T42" fmla="*/ 36 w 128"/>
              <a:gd name="T43" fmla="*/ 113 h 120"/>
              <a:gd name="T44" fmla="*/ 51 w 128"/>
              <a:gd name="T45" fmla="*/ 100 h 120"/>
              <a:gd name="T46" fmla="*/ 88 w 128"/>
              <a:gd name="T47" fmla="*/ 100 h 120"/>
              <a:gd name="T48" fmla="*/ 100 w 128"/>
              <a:gd name="T49" fmla="*/ 88 h 120"/>
              <a:gd name="T50" fmla="*/ 100 w 128"/>
              <a:gd name="T51" fmla="*/ 40 h 120"/>
              <a:gd name="T52" fmla="*/ 88 w 128"/>
              <a:gd name="T53" fmla="*/ 28 h 120"/>
              <a:gd name="T54" fmla="*/ 92 w 128"/>
              <a:gd name="T55" fmla="*/ 84 h 120"/>
              <a:gd name="T56" fmla="*/ 84 w 128"/>
              <a:gd name="T57" fmla="*/ 92 h 120"/>
              <a:gd name="T58" fmla="*/ 58 w 128"/>
              <a:gd name="T59" fmla="*/ 92 h 120"/>
              <a:gd name="T60" fmla="*/ 48 w 128"/>
              <a:gd name="T61" fmla="*/ 92 h 120"/>
              <a:gd name="T62" fmla="*/ 31 w 128"/>
              <a:gd name="T63" fmla="*/ 107 h 120"/>
              <a:gd name="T64" fmla="*/ 28 w 128"/>
              <a:gd name="T65" fmla="*/ 104 h 120"/>
              <a:gd name="T66" fmla="*/ 28 w 128"/>
              <a:gd name="T67" fmla="*/ 98 h 120"/>
              <a:gd name="T68" fmla="*/ 28 w 128"/>
              <a:gd name="T69" fmla="*/ 92 h 120"/>
              <a:gd name="T70" fmla="*/ 24 w 128"/>
              <a:gd name="T71" fmla="*/ 92 h 120"/>
              <a:gd name="T72" fmla="*/ 16 w 128"/>
              <a:gd name="T73" fmla="*/ 92 h 120"/>
              <a:gd name="T74" fmla="*/ 8 w 128"/>
              <a:gd name="T75" fmla="*/ 84 h 120"/>
              <a:gd name="T76" fmla="*/ 8 w 128"/>
              <a:gd name="T77" fmla="*/ 44 h 120"/>
              <a:gd name="T78" fmla="*/ 16 w 128"/>
              <a:gd name="T79" fmla="*/ 36 h 120"/>
              <a:gd name="T80" fmla="*/ 84 w 128"/>
              <a:gd name="T81" fmla="*/ 36 h 120"/>
              <a:gd name="T82" fmla="*/ 92 w 128"/>
              <a:gd name="T83" fmla="*/ 44 h 120"/>
              <a:gd name="T84" fmla="*/ 92 w 128"/>
              <a:gd name="T85" fmla="*/ 84 h 120"/>
              <a:gd name="T86" fmla="*/ 116 w 128"/>
              <a:gd name="T87" fmla="*/ 0 h 120"/>
              <a:gd name="T88" fmla="*/ 44 w 128"/>
              <a:gd name="T89" fmla="*/ 0 h 120"/>
              <a:gd name="T90" fmla="*/ 32 w 128"/>
              <a:gd name="T91" fmla="*/ 12 h 120"/>
              <a:gd name="T92" fmla="*/ 32 w 128"/>
              <a:gd name="T93" fmla="*/ 20 h 120"/>
              <a:gd name="T94" fmla="*/ 40 w 128"/>
              <a:gd name="T95" fmla="*/ 20 h 120"/>
              <a:gd name="T96" fmla="*/ 40 w 128"/>
              <a:gd name="T97" fmla="*/ 16 h 120"/>
              <a:gd name="T98" fmla="*/ 48 w 128"/>
              <a:gd name="T99" fmla="*/ 8 h 120"/>
              <a:gd name="T100" fmla="*/ 112 w 128"/>
              <a:gd name="T101" fmla="*/ 8 h 120"/>
              <a:gd name="T102" fmla="*/ 120 w 128"/>
              <a:gd name="T103" fmla="*/ 16 h 120"/>
              <a:gd name="T104" fmla="*/ 120 w 128"/>
              <a:gd name="T105" fmla="*/ 56 h 120"/>
              <a:gd name="T106" fmla="*/ 112 w 128"/>
              <a:gd name="T107" fmla="*/ 64 h 120"/>
              <a:gd name="T108" fmla="*/ 108 w 128"/>
              <a:gd name="T109" fmla="*/ 64 h 120"/>
              <a:gd name="T110" fmla="*/ 108 w 128"/>
              <a:gd name="T111" fmla="*/ 72 h 120"/>
              <a:gd name="T112" fmla="*/ 116 w 128"/>
              <a:gd name="T113" fmla="*/ 72 h 120"/>
              <a:gd name="T114" fmla="*/ 128 w 128"/>
              <a:gd name="T115" fmla="*/ 60 h 120"/>
              <a:gd name="T116" fmla="*/ 128 w 128"/>
              <a:gd name="T117" fmla="*/ 12 h 120"/>
              <a:gd name="T118" fmla="*/ 116 w 128"/>
              <a:gd name="T11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0">
                <a:moveTo>
                  <a:pt x="72" y="52"/>
                </a:moveTo>
                <a:cubicBezTo>
                  <a:pt x="28" y="52"/>
                  <a:pt x="28" y="52"/>
                  <a:pt x="28" y="52"/>
                </a:cubicBezTo>
                <a:cubicBezTo>
                  <a:pt x="25" y="52"/>
                  <a:pt x="24" y="54"/>
                  <a:pt x="24" y="56"/>
                </a:cubicBezTo>
                <a:cubicBezTo>
                  <a:pt x="24" y="58"/>
                  <a:pt x="25" y="60"/>
                  <a:pt x="28" y="60"/>
                </a:cubicBezTo>
                <a:cubicBezTo>
                  <a:pt x="72" y="60"/>
                  <a:pt x="72" y="60"/>
                  <a:pt x="72" y="60"/>
                </a:cubicBezTo>
                <a:cubicBezTo>
                  <a:pt x="74" y="60"/>
                  <a:pt x="76" y="58"/>
                  <a:pt x="76" y="56"/>
                </a:cubicBezTo>
                <a:cubicBezTo>
                  <a:pt x="76" y="54"/>
                  <a:pt x="74" y="52"/>
                  <a:pt x="72" y="52"/>
                </a:cubicBezTo>
                <a:close/>
                <a:moveTo>
                  <a:pt x="64" y="68"/>
                </a:moveTo>
                <a:cubicBezTo>
                  <a:pt x="28" y="68"/>
                  <a:pt x="28" y="68"/>
                  <a:pt x="28" y="68"/>
                </a:cubicBezTo>
                <a:cubicBezTo>
                  <a:pt x="25" y="68"/>
                  <a:pt x="24" y="70"/>
                  <a:pt x="24" y="72"/>
                </a:cubicBezTo>
                <a:cubicBezTo>
                  <a:pt x="24" y="74"/>
                  <a:pt x="25" y="76"/>
                  <a:pt x="28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6" y="76"/>
                  <a:pt x="68" y="74"/>
                  <a:pt x="68" y="72"/>
                </a:cubicBezTo>
                <a:cubicBezTo>
                  <a:pt x="68" y="70"/>
                  <a:pt x="66" y="68"/>
                  <a:pt x="64" y="68"/>
                </a:cubicBezTo>
                <a:close/>
                <a:moveTo>
                  <a:pt x="88" y="28"/>
                </a:moveTo>
                <a:cubicBezTo>
                  <a:pt x="12" y="28"/>
                  <a:pt x="12" y="28"/>
                  <a:pt x="12" y="28"/>
                </a:cubicBezTo>
                <a:cubicBezTo>
                  <a:pt x="5" y="28"/>
                  <a:pt x="0" y="33"/>
                  <a:pt x="0" y="40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9"/>
                  <a:pt x="20" y="109"/>
                  <a:pt x="20" y="109"/>
                </a:cubicBezTo>
                <a:cubicBezTo>
                  <a:pt x="21" y="114"/>
                  <a:pt x="27" y="120"/>
                  <a:pt x="36" y="113"/>
                </a:cubicBezTo>
                <a:cubicBezTo>
                  <a:pt x="51" y="100"/>
                  <a:pt x="51" y="100"/>
                  <a:pt x="51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94" y="100"/>
                  <a:pt x="100" y="95"/>
                  <a:pt x="100" y="88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33"/>
                  <a:pt x="94" y="28"/>
                  <a:pt x="88" y="28"/>
                </a:cubicBezTo>
                <a:close/>
                <a:moveTo>
                  <a:pt x="92" y="84"/>
                </a:moveTo>
                <a:cubicBezTo>
                  <a:pt x="92" y="88"/>
                  <a:pt x="88" y="92"/>
                  <a:pt x="84" y="92"/>
                </a:cubicBezTo>
                <a:cubicBezTo>
                  <a:pt x="58" y="92"/>
                  <a:pt x="58" y="92"/>
                  <a:pt x="58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27" y="110"/>
                  <a:pt x="28" y="104"/>
                  <a:pt x="28" y="104"/>
                </a:cubicBezTo>
                <a:cubicBezTo>
                  <a:pt x="28" y="98"/>
                  <a:pt x="28" y="98"/>
                  <a:pt x="28" y="98"/>
                </a:cubicBezTo>
                <a:cubicBezTo>
                  <a:pt x="28" y="95"/>
                  <a:pt x="28" y="92"/>
                  <a:pt x="28" y="92"/>
                </a:cubicBezTo>
                <a:cubicBezTo>
                  <a:pt x="28" y="92"/>
                  <a:pt x="25" y="92"/>
                  <a:pt x="24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1" y="92"/>
                  <a:pt x="8" y="88"/>
                  <a:pt x="8" y="84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39"/>
                  <a:pt x="11" y="36"/>
                  <a:pt x="16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8" y="36"/>
                  <a:pt x="92" y="39"/>
                  <a:pt x="92" y="44"/>
                </a:cubicBezTo>
                <a:lnTo>
                  <a:pt x="92" y="84"/>
                </a:lnTo>
                <a:close/>
                <a:moveTo>
                  <a:pt x="116" y="0"/>
                </a:moveTo>
                <a:cubicBezTo>
                  <a:pt x="44" y="0"/>
                  <a:pt x="44" y="0"/>
                  <a:pt x="44" y="0"/>
                </a:cubicBezTo>
                <a:cubicBezTo>
                  <a:pt x="37" y="0"/>
                  <a:pt x="32" y="5"/>
                  <a:pt x="32" y="12"/>
                </a:cubicBezTo>
                <a:cubicBezTo>
                  <a:pt x="32" y="20"/>
                  <a:pt x="32" y="20"/>
                  <a:pt x="32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11"/>
                  <a:pt x="43" y="8"/>
                  <a:pt x="48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60"/>
                  <a:pt x="116" y="64"/>
                  <a:pt x="112" y="64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8" y="72"/>
                  <a:pt x="108" y="72"/>
                  <a:pt x="108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22" y="72"/>
                  <a:pt x="128" y="66"/>
                  <a:pt x="128" y="6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3" name="Freeform 34"/>
          <p:cNvSpPr>
            <a:spLocks noEditPoints="1"/>
          </p:cNvSpPr>
          <p:nvPr/>
        </p:nvSpPr>
        <p:spPr bwMode="auto">
          <a:xfrm>
            <a:off x="6275131" y="4475398"/>
            <a:ext cx="204142" cy="191975"/>
          </a:xfrm>
          <a:custGeom>
            <a:avLst/>
            <a:gdLst>
              <a:gd name="T0" fmla="*/ 72 w 128"/>
              <a:gd name="T1" fmla="*/ 56 h 120"/>
              <a:gd name="T2" fmla="*/ 28 w 128"/>
              <a:gd name="T3" fmla="*/ 56 h 120"/>
              <a:gd name="T4" fmla="*/ 24 w 128"/>
              <a:gd name="T5" fmla="*/ 60 h 120"/>
              <a:gd name="T6" fmla="*/ 28 w 128"/>
              <a:gd name="T7" fmla="*/ 64 h 120"/>
              <a:gd name="T8" fmla="*/ 72 w 128"/>
              <a:gd name="T9" fmla="*/ 64 h 120"/>
              <a:gd name="T10" fmla="*/ 76 w 128"/>
              <a:gd name="T11" fmla="*/ 60 h 120"/>
              <a:gd name="T12" fmla="*/ 72 w 128"/>
              <a:gd name="T13" fmla="*/ 56 h 120"/>
              <a:gd name="T14" fmla="*/ 116 w 128"/>
              <a:gd name="T15" fmla="*/ 0 h 120"/>
              <a:gd name="T16" fmla="*/ 12 w 128"/>
              <a:gd name="T17" fmla="*/ 0 h 120"/>
              <a:gd name="T18" fmla="*/ 0 w 128"/>
              <a:gd name="T19" fmla="*/ 12 h 120"/>
              <a:gd name="T20" fmla="*/ 0 w 128"/>
              <a:gd name="T21" fmla="*/ 80 h 120"/>
              <a:gd name="T22" fmla="*/ 12 w 128"/>
              <a:gd name="T23" fmla="*/ 92 h 120"/>
              <a:gd name="T24" fmla="*/ 28 w 128"/>
              <a:gd name="T25" fmla="*/ 92 h 120"/>
              <a:gd name="T26" fmla="*/ 28 w 128"/>
              <a:gd name="T27" fmla="*/ 109 h 120"/>
              <a:gd name="T28" fmla="*/ 44 w 128"/>
              <a:gd name="T29" fmla="*/ 113 h 120"/>
              <a:gd name="T30" fmla="*/ 68 w 128"/>
              <a:gd name="T31" fmla="*/ 92 h 120"/>
              <a:gd name="T32" fmla="*/ 116 w 128"/>
              <a:gd name="T33" fmla="*/ 92 h 120"/>
              <a:gd name="T34" fmla="*/ 128 w 128"/>
              <a:gd name="T35" fmla="*/ 80 h 120"/>
              <a:gd name="T36" fmla="*/ 128 w 128"/>
              <a:gd name="T37" fmla="*/ 12 h 120"/>
              <a:gd name="T38" fmla="*/ 116 w 128"/>
              <a:gd name="T39" fmla="*/ 0 h 120"/>
              <a:gd name="T40" fmla="*/ 120 w 128"/>
              <a:gd name="T41" fmla="*/ 76 h 120"/>
              <a:gd name="T42" fmla="*/ 112 w 128"/>
              <a:gd name="T43" fmla="*/ 84 h 120"/>
              <a:gd name="T44" fmla="*/ 66 w 128"/>
              <a:gd name="T45" fmla="*/ 84 h 120"/>
              <a:gd name="T46" fmla="*/ 39 w 128"/>
              <a:gd name="T47" fmla="*/ 107 h 120"/>
              <a:gd name="T48" fmla="*/ 36 w 128"/>
              <a:gd name="T49" fmla="*/ 92 h 120"/>
              <a:gd name="T50" fmla="*/ 36 w 128"/>
              <a:gd name="T51" fmla="*/ 92 h 120"/>
              <a:gd name="T52" fmla="*/ 36 w 128"/>
              <a:gd name="T53" fmla="*/ 84 h 120"/>
              <a:gd name="T54" fmla="*/ 16 w 128"/>
              <a:gd name="T55" fmla="*/ 84 h 120"/>
              <a:gd name="T56" fmla="*/ 8 w 128"/>
              <a:gd name="T57" fmla="*/ 76 h 120"/>
              <a:gd name="T58" fmla="*/ 8 w 128"/>
              <a:gd name="T59" fmla="*/ 16 h 120"/>
              <a:gd name="T60" fmla="*/ 16 w 128"/>
              <a:gd name="T61" fmla="*/ 8 h 120"/>
              <a:gd name="T62" fmla="*/ 112 w 128"/>
              <a:gd name="T63" fmla="*/ 8 h 120"/>
              <a:gd name="T64" fmla="*/ 120 w 128"/>
              <a:gd name="T65" fmla="*/ 16 h 120"/>
              <a:gd name="T66" fmla="*/ 120 w 128"/>
              <a:gd name="T67" fmla="*/ 76 h 120"/>
              <a:gd name="T68" fmla="*/ 100 w 128"/>
              <a:gd name="T69" fmla="*/ 40 h 120"/>
              <a:gd name="T70" fmla="*/ 28 w 128"/>
              <a:gd name="T71" fmla="*/ 40 h 120"/>
              <a:gd name="T72" fmla="*/ 24 w 128"/>
              <a:gd name="T73" fmla="*/ 44 h 120"/>
              <a:gd name="T74" fmla="*/ 28 w 128"/>
              <a:gd name="T75" fmla="*/ 48 h 120"/>
              <a:gd name="T76" fmla="*/ 100 w 128"/>
              <a:gd name="T77" fmla="*/ 48 h 120"/>
              <a:gd name="T78" fmla="*/ 104 w 128"/>
              <a:gd name="T79" fmla="*/ 44 h 120"/>
              <a:gd name="T80" fmla="*/ 100 w 128"/>
              <a:gd name="T81" fmla="*/ 40 h 120"/>
              <a:gd name="T82" fmla="*/ 100 w 128"/>
              <a:gd name="T83" fmla="*/ 24 h 120"/>
              <a:gd name="T84" fmla="*/ 28 w 128"/>
              <a:gd name="T85" fmla="*/ 24 h 120"/>
              <a:gd name="T86" fmla="*/ 24 w 128"/>
              <a:gd name="T87" fmla="*/ 28 h 120"/>
              <a:gd name="T88" fmla="*/ 28 w 128"/>
              <a:gd name="T89" fmla="*/ 32 h 120"/>
              <a:gd name="T90" fmla="*/ 100 w 128"/>
              <a:gd name="T91" fmla="*/ 32 h 120"/>
              <a:gd name="T92" fmla="*/ 104 w 128"/>
              <a:gd name="T93" fmla="*/ 28 h 120"/>
              <a:gd name="T94" fmla="*/ 100 w 128"/>
              <a:gd name="T95" fmla="*/ 2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0">
                <a:moveTo>
                  <a:pt x="72" y="56"/>
                </a:moveTo>
                <a:cubicBezTo>
                  <a:pt x="28" y="56"/>
                  <a:pt x="28" y="56"/>
                  <a:pt x="28" y="56"/>
                </a:cubicBezTo>
                <a:cubicBezTo>
                  <a:pt x="25" y="56"/>
                  <a:pt x="24" y="58"/>
                  <a:pt x="24" y="60"/>
                </a:cubicBezTo>
                <a:cubicBezTo>
                  <a:pt x="24" y="62"/>
                  <a:pt x="25" y="64"/>
                  <a:pt x="28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4" y="64"/>
                  <a:pt x="76" y="62"/>
                  <a:pt x="76" y="60"/>
                </a:cubicBezTo>
                <a:cubicBezTo>
                  <a:pt x="76" y="58"/>
                  <a:pt x="74" y="56"/>
                  <a:pt x="72" y="5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5" y="92"/>
                  <a:pt x="12" y="92"/>
                </a:cubicBezTo>
                <a:cubicBezTo>
                  <a:pt x="28" y="92"/>
                  <a:pt x="28" y="92"/>
                  <a:pt x="28" y="92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9" y="114"/>
                  <a:pt x="35" y="120"/>
                  <a:pt x="44" y="113"/>
                </a:cubicBezTo>
                <a:cubicBezTo>
                  <a:pt x="68" y="92"/>
                  <a:pt x="68" y="92"/>
                  <a:pt x="68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2" y="92"/>
                  <a:pt x="128" y="86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66" y="84"/>
                  <a:pt x="66" y="84"/>
                  <a:pt x="66" y="84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35" y="113"/>
                  <a:pt x="36" y="98"/>
                  <a:pt x="36" y="92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84"/>
                  <a:pt x="36" y="84"/>
                  <a:pt x="36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1" y="84"/>
                  <a:pt x="8" y="80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76"/>
                </a:lnTo>
                <a:close/>
                <a:moveTo>
                  <a:pt x="100" y="40"/>
                </a:moveTo>
                <a:cubicBezTo>
                  <a:pt x="28" y="40"/>
                  <a:pt x="28" y="40"/>
                  <a:pt x="28" y="40"/>
                </a:cubicBezTo>
                <a:cubicBezTo>
                  <a:pt x="25" y="40"/>
                  <a:pt x="24" y="42"/>
                  <a:pt x="24" y="44"/>
                </a:cubicBezTo>
                <a:cubicBezTo>
                  <a:pt x="24" y="46"/>
                  <a:pt x="25" y="48"/>
                  <a:pt x="28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6"/>
                  <a:pt x="104" y="44"/>
                </a:cubicBezTo>
                <a:cubicBezTo>
                  <a:pt x="104" y="42"/>
                  <a:pt x="102" y="40"/>
                  <a:pt x="100" y="40"/>
                </a:cubicBezTo>
                <a:close/>
                <a:moveTo>
                  <a:pt x="100" y="24"/>
                </a:moveTo>
                <a:cubicBezTo>
                  <a:pt x="28" y="24"/>
                  <a:pt x="28" y="24"/>
                  <a:pt x="28" y="24"/>
                </a:cubicBezTo>
                <a:cubicBezTo>
                  <a:pt x="25" y="24"/>
                  <a:pt x="24" y="26"/>
                  <a:pt x="24" y="28"/>
                </a:cubicBezTo>
                <a:cubicBezTo>
                  <a:pt x="24" y="30"/>
                  <a:pt x="25" y="32"/>
                  <a:pt x="2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2" y="32"/>
                  <a:pt x="104" y="30"/>
                  <a:pt x="104" y="28"/>
                </a:cubicBezTo>
                <a:cubicBezTo>
                  <a:pt x="104" y="26"/>
                  <a:pt x="102" y="24"/>
                  <a:pt x="100" y="2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4" name="Freeform 35"/>
          <p:cNvSpPr>
            <a:spLocks noEditPoints="1"/>
          </p:cNvSpPr>
          <p:nvPr/>
        </p:nvSpPr>
        <p:spPr bwMode="auto">
          <a:xfrm>
            <a:off x="8549763" y="3886630"/>
            <a:ext cx="204818" cy="204818"/>
          </a:xfrm>
          <a:custGeom>
            <a:avLst/>
            <a:gdLst>
              <a:gd name="T0" fmla="*/ 151 w 303"/>
              <a:gd name="T1" fmla="*/ 0 h 303"/>
              <a:gd name="T2" fmla="*/ 0 w 303"/>
              <a:gd name="T3" fmla="*/ 76 h 303"/>
              <a:gd name="T4" fmla="*/ 0 w 303"/>
              <a:gd name="T5" fmla="*/ 76 h 303"/>
              <a:gd name="T6" fmla="*/ 0 w 303"/>
              <a:gd name="T7" fmla="*/ 227 h 303"/>
              <a:gd name="T8" fmla="*/ 151 w 303"/>
              <a:gd name="T9" fmla="*/ 303 h 303"/>
              <a:gd name="T10" fmla="*/ 303 w 303"/>
              <a:gd name="T11" fmla="*/ 227 h 303"/>
              <a:gd name="T12" fmla="*/ 303 w 303"/>
              <a:gd name="T13" fmla="*/ 76 h 303"/>
              <a:gd name="T14" fmla="*/ 151 w 303"/>
              <a:gd name="T15" fmla="*/ 0 h 303"/>
              <a:gd name="T16" fmla="*/ 151 w 303"/>
              <a:gd name="T17" fmla="*/ 19 h 303"/>
              <a:gd name="T18" fmla="*/ 265 w 303"/>
              <a:gd name="T19" fmla="*/ 76 h 303"/>
              <a:gd name="T20" fmla="*/ 220 w 303"/>
              <a:gd name="T21" fmla="*/ 97 h 303"/>
              <a:gd name="T22" fmla="*/ 107 w 303"/>
              <a:gd name="T23" fmla="*/ 40 h 303"/>
              <a:gd name="T24" fmla="*/ 151 w 303"/>
              <a:gd name="T25" fmla="*/ 19 h 303"/>
              <a:gd name="T26" fmla="*/ 142 w 303"/>
              <a:gd name="T27" fmla="*/ 279 h 303"/>
              <a:gd name="T28" fmla="*/ 19 w 303"/>
              <a:gd name="T29" fmla="*/ 218 h 303"/>
              <a:gd name="T30" fmla="*/ 19 w 303"/>
              <a:gd name="T31" fmla="*/ 95 h 303"/>
              <a:gd name="T32" fmla="*/ 24 w 303"/>
              <a:gd name="T33" fmla="*/ 95 h 303"/>
              <a:gd name="T34" fmla="*/ 19 w 303"/>
              <a:gd name="T35" fmla="*/ 95 h 303"/>
              <a:gd name="T36" fmla="*/ 19 w 303"/>
              <a:gd name="T37" fmla="*/ 85 h 303"/>
              <a:gd name="T38" fmla="*/ 142 w 303"/>
              <a:gd name="T39" fmla="*/ 147 h 303"/>
              <a:gd name="T40" fmla="*/ 142 w 303"/>
              <a:gd name="T41" fmla="*/ 279 h 303"/>
              <a:gd name="T42" fmla="*/ 38 w 303"/>
              <a:gd name="T43" fmla="*/ 76 h 303"/>
              <a:gd name="T44" fmla="*/ 88 w 303"/>
              <a:gd name="T45" fmla="*/ 50 h 303"/>
              <a:gd name="T46" fmla="*/ 203 w 303"/>
              <a:gd name="T47" fmla="*/ 106 h 303"/>
              <a:gd name="T48" fmla="*/ 151 w 303"/>
              <a:gd name="T49" fmla="*/ 132 h 303"/>
              <a:gd name="T50" fmla="*/ 38 w 303"/>
              <a:gd name="T51" fmla="*/ 76 h 303"/>
              <a:gd name="T52" fmla="*/ 284 w 303"/>
              <a:gd name="T53" fmla="*/ 104 h 303"/>
              <a:gd name="T54" fmla="*/ 284 w 303"/>
              <a:gd name="T55" fmla="*/ 218 h 303"/>
              <a:gd name="T56" fmla="*/ 161 w 303"/>
              <a:gd name="T57" fmla="*/ 279 h 303"/>
              <a:gd name="T58" fmla="*/ 161 w 303"/>
              <a:gd name="T59" fmla="*/ 147 h 303"/>
              <a:gd name="T60" fmla="*/ 284 w 303"/>
              <a:gd name="T61" fmla="*/ 85 h 303"/>
              <a:gd name="T62" fmla="*/ 284 w 303"/>
              <a:gd name="T63" fmla="*/ 104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3" h="303">
                <a:moveTo>
                  <a:pt x="151" y="0"/>
                </a:moveTo>
                <a:lnTo>
                  <a:pt x="0" y="76"/>
                </a:lnTo>
                <a:lnTo>
                  <a:pt x="0" y="76"/>
                </a:lnTo>
                <a:lnTo>
                  <a:pt x="0" y="227"/>
                </a:lnTo>
                <a:lnTo>
                  <a:pt x="151" y="303"/>
                </a:lnTo>
                <a:lnTo>
                  <a:pt x="303" y="227"/>
                </a:lnTo>
                <a:lnTo>
                  <a:pt x="303" y="76"/>
                </a:lnTo>
                <a:lnTo>
                  <a:pt x="151" y="0"/>
                </a:lnTo>
                <a:close/>
                <a:moveTo>
                  <a:pt x="151" y="19"/>
                </a:moveTo>
                <a:lnTo>
                  <a:pt x="265" y="76"/>
                </a:lnTo>
                <a:lnTo>
                  <a:pt x="220" y="97"/>
                </a:lnTo>
                <a:lnTo>
                  <a:pt x="107" y="40"/>
                </a:lnTo>
                <a:lnTo>
                  <a:pt x="151" y="19"/>
                </a:lnTo>
                <a:close/>
                <a:moveTo>
                  <a:pt x="142" y="279"/>
                </a:moveTo>
                <a:lnTo>
                  <a:pt x="19" y="218"/>
                </a:lnTo>
                <a:lnTo>
                  <a:pt x="19" y="95"/>
                </a:lnTo>
                <a:lnTo>
                  <a:pt x="24" y="95"/>
                </a:lnTo>
                <a:lnTo>
                  <a:pt x="19" y="95"/>
                </a:lnTo>
                <a:lnTo>
                  <a:pt x="19" y="85"/>
                </a:lnTo>
                <a:lnTo>
                  <a:pt x="142" y="147"/>
                </a:lnTo>
                <a:lnTo>
                  <a:pt x="142" y="279"/>
                </a:lnTo>
                <a:close/>
                <a:moveTo>
                  <a:pt x="38" y="76"/>
                </a:moveTo>
                <a:lnTo>
                  <a:pt x="88" y="50"/>
                </a:lnTo>
                <a:lnTo>
                  <a:pt x="203" y="106"/>
                </a:lnTo>
                <a:lnTo>
                  <a:pt x="151" y="132"/>
                </a:lnTo>
                <a:lnTo>
                  <a:pt x="38" y="76"/>
                </a:lnTo>
                <a:close/>
                <a:moveTo>
                  <a:pt x="284" y="104"/>
                </a:moveTo>
                <a:lnTo>
                  <a:pt x="284" y="218"/>
                </a:lnTo>
                <a:lnTo>
                  <a:pt x="161" y="279"/>
                </a:lnTo>
                <a:lnTo>
                  <a:pt x="161" y="147"/>
                </a:lnTo>
                <a:lnTo>
                  <a:pt x="284" y="85"/>
                </a:lnTo>
                <a:lnTo>
                  <a:pt x="284" y="1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5" name="Freeform 36"/>
          <p:cNvSpPr>
            <a:spLocks noEditPoints="1"/>
          </p:cNvSpPr>
          <p:nvPr/>
        </p:nvSpPr>
        <p:spPr bwMode="auto">
          <a:xfrm>
            <a:off x="7981274" y="3899474"/>
            <a:ext cx="204142" cy="191975"/>
          </a:xfrm>
          <a:custGeom>
            <a:avLst/>
            <a:gdLst>
              <a:gd name="T0" fmla="*/ 116 w 128"/>
              <a:gd name="T1" fmla="*/ 28 h 120"/>
              <a:gd name="T2" fmla="*/ 112 w 128"/>
              <a:gd name="T3" fmla="*/ 28 h 120"/>
              <a:gd name="T4" fmla="*/ 112 w 128"/>
              <a:gd name="T5" fmla="*/ 20 h 120"/>
              <a:gd name="T6" fmla="*/ 100 w 128"/>
              <a:gd name="T7" fmla="*/ 8 h 120"/>
              <a:gd name="T8" fmla="*/ 56 w 128"/>
              <a:gd name="T9" fmla="*/ 8 h 120"/>
              <a:gd name="T10" fmla="*/ 36 w 128"/>
              <a:gd name="T11" fmla="*/ 0 h 120"/>
              <a:gd name="T12" fmla="*/ 12 w 128"/>
              <a:gd name="T13" fmla="*/ 0 h 120"/>
              <a:gd name="T14" fmla="*/ 0 w 128"/>
              <a:gd name="T15" fmla="*/ 12 h 120"/>
              <a:gd name="T16" fmla="*/ 0 w 128"/>
              <a:gd name="T17" fmla="*/ 108 h 120"/>
              <a:gd name="T18" fmla="*/ 12 w 128"/>
              <a:gd name="T19" fmla="*/ 120 h 120"/>
              <a:gd name="T20" fmla="*/ 20 w 128"/>
              <a:gd name="T21" fmla="*/ 120 h 120"/>
              <a:gd name="T22" fmla="*/ 88 w 128"/>
              <a:gd name="T23" fmla="*/ 120 h 120"/>
              <a:gd name="T24" fmla="*/ 116 w 128"/>
              <a:gd name="T25" fmla="*/ 120 h 120"/>
              <a:gd name="T26" fmla="*/ 128 w 128"/>
              <a:gd name="T27" fmla="*/ 108 h 120"/>
              <a:gd name="T28" fmla="*/ 128 w 128"/>
              <a:gd name="T29" fmla="*/ 40 h 120"/>
              <a:gd name="T30" fmla="*/ 116 w 128"/>
              <a:gd name="T31" fmla="*/ 28 h 120"/>
              <a:gd name="T32" fmla="*/ 16 w 128"/>
              <a:gd name="T33" fmla="*/ 112 h 120"/>
              <a:gd name="T34" fmla="*/ 8 w 128"/>
              <a:gd name="T35" fmla="*/ 104 h 120"/>
              <a:gd name="T36" fmla="*/ 8 w 128"/>
              <a:gd name="T37" fmla="*/ 16 h 120"/>
              <a:gd name="T38" fmla="*/ 16 w 128"/>
              <a:gd name="T39" fmla="*/ 8 h 120"/>
              <a:gd name="T40" fmla="*/ 36 w 128"/>
              <a:gd name="T41" fmla="*/ 8 h 120"/>
              <a:gd name="T42" fmla="*/ 56 w 128"/>
              <a:gd name="T43" fmla="*/ 16 h 120"/>
              <a:gd name="T44" fmla="*/ 96 w 128"/>
              <a:gd name="T45" fmla="*/ 16 h 120"/>
              <a:gd name="T46" fmla="*/ 104 w 128"/>
              <a:gd name="T47" fmla="*/ 24 h 120"/>
              <a:gd name="T48" fmla="*/ 104 w 128"/>
              <a:gd name="T49" fmla="*/ 28 h 120"/>
              <a:gd name="T50" fmla="*/ 32 w 128"/>
              <a:gd name="T51" fmla="*/ 28 h 120"/>
              <a:gd name="T52" fmla="*/ 20 w 128"/>
              <a:gd name="T53" fmla="*/ 40 h 120"/>
              <a:gd name="T54" fmla="*/ 20 w 128"/>
              <a:gd name="T55" fmla="*/ 108 h 120"/>
              <a:gd name="T56" fmla="*/ 20 w 128"/>
              <a:gd name="T57" fmla="*/ 112 h 120"/>
              <a:gd name="T58" fmla="*/ 16 w 128"/>
              <a:gd name="T59" fmla="*/ 112 h 120"/>
              <a:gd name="T60" fmla="*/ 120 w 128"/>
              <a:gd name="T61" fmla="*/ 104 h 120"/>
              <a:gd name="T62" fmla="*/ 112 w 128"/>
              <a:gd name="T63" fmla="*/ 112 h 120"/>
              <a:gd name="T64" fmla="*/ 88 w 128"/>
              <a:gd name="T65" fmla="*/ 112 h 120"/>
              <a:gd name="T66" fmla="*/ 28 w 128"/>
              <a:gd name="T67" fmla="*/ 112 h 120"/>
              <a:gd name="T68" fmla="*/ 28 w 128"/>
              <a:gd name="T69" fmla="*/ 104 h 120"/>
              <a:gd name="T70" fmla="*/ 28 w 128"/>
              <a:gd name="T71" fmla="*/ 44 h 120"/>
              <a:gd name="T72" fmla="*/ 36 w 128"/>
              <a:gd name="T73" fmla="*/ 36 h 120"/>
              <a:gd name="T74" fmla="*/ 112 w 128"/>
              <a:gd name="T75" fmla="*/ 36 h 120"/>
              <a:gd name="T76" fmla="*/ 120 w 128"/>
              <a:gd name="T77" fmla="*/ 44 h 120"/>
              <a:gd name="T78" fmla="*/ 120 w 128"/>
              <a:gd name="T79" fmla="*/ 10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0">
                <a:moveTo>
                  <a:pt x="116" y="28"/>
                </a:moveTo>
                <a:cubicBezTo>
                  <a:pt x="112" y="28"/>
                  <a:pt x="112" y="28"/>
                  <a:pt x="112" y="28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2" y="13"/>
                  <a:pt x="106" y="8"/>
                  <a:pt x="100" y="8"/>
                </a:cubicBezTo>
                <a:cubicBezTo>
                  <a:pt x="100" y="8"/>
                  <a:pt x="78" y="8"/>
                  <a:pt x="56" y="8"/>
                </a:cubicBezTo>
                <a:cubicBezTo>
                  <a:pt x="52" y="8"/>
                  <a:pt x="39" y="0"/>
                  <a:pt x="36" y="0"/>
                </a:cubicBezTo>
                <a:cubicBezTo>
                  <a:pt x="18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14"/>
                  <a:pt x="5" y="120"/>
                  <a:pt x="12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122" y="120"/>
                  <a:pt x="128" y="114"/>
                  <a:pt x="128" y="108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28" y="33"/>
                  <a:pt x="122" y="28"/>
                  <a:pt x="116" y="28"/>
                </a:cubicBezTo>
                <a:close/>
                <a:moveTo>
                  <a:pt x="16" y="112"/>
                </a:moveTo>
                <a:cubicBezTo>
                  <a:pt x="11" y="112"/>
                  <a:pt x="8" y="108"/>
                  <a:pt x="8" y="10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6" y="8"/>
                  <a:pt x="20" y="8"/>
                  <a:pt x="36" y="8"/>
                </a:cubicBezTo>
                <a:cubicBezTo>
                  <a:pt x="40" y="8"/>
                  <a:pt x="52" y="16"/>
                  <a:pt x="56" y="16"/>
                </a:cubicBezTo>
                <a:cubicBezTo>
                  <a:pt x="76" y="16"/>
                  <a:pt x="96" y="16"/>
                  <a:pt x="96" y="16"/>
                </a:cubicBezTo>
                <a:cubicBezTo>
                  <a:pt x="100" y="16"/>
                  <a:pt x="104" y="19"/>
                  <a:pt x="104" y="24"/>
                </a:cubicBezTo>
                <a:cubicBezTo>
                  <a:pt x="104" y="28"/>
                  <a:pt x="104" y="28"/>
                  <a:pt x="104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25" y="28"/>
                  <a:pt x="20" y="33"/>
                  <a:pt x="20" y="40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12"/>
                  <a:pt x="20" y="112"/>
                  <a:pt x="20" y="112"/>
                </a:cubicBezTo>
                <a:lnTo>
                  <a:pt x="16" y="1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44"/>
                  <a:pt x="28" y="44"/>
                  <a:pt x="28" y="44"/>
                </a:cubicBezTo>
                <a:cubicBezTo>
                  <a:pt x="28" y="39"/>
                  <a:pt x="31" y="36"/>
                  <a:pt x="36" y="36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6" y="36"/>
                  <a:pt x="120" y="39"/>
                  <a:pt x="120" y="44"/>
                </a:cubicBezTo>
                <a:lnTo>
                  <a:pt x="120" y="1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6" name="Freeform 37"/>
          <p:cNvSpPr>
            <a:spLocks noEditPoints="1"/>
          </p:cNvSpPr>
          <p:nvPr/>
        </p:nvSpPr>
        <p:spPr bwMode="auto">
          <a:xfrm>
            <a:off x="7412109" y="3944087"/>
            <a:ext cx="204818" cy="147361"/>
          </a:xfrm>
          <a:custGeom>
            <a:avLst/>
            <a:gdLst>
              <a:gd name="T0" fmla="*/ 84 w 128"/>
              <a:gd name="T1" fmla="*/ 68 h 92"/>
              <a:gd name="T2" fmla="*/ 90 w 128"/>
              <a:gd name="T3" fmla="*/ 65 h 92"/>
              <a:gd name="T4" fmla="*/ 96 w 128"/>
              <a:gd name="T5" fmla="*/ 68 h 92"/>
              <a:gd name="T6" fmla="*/ 104 w 128"/>
              <a:gd name="T7" fmla="*/ 60 h 92"/>
              <a:gd name="T8" fmla="*/ 96 w 128"/>
              <a:gd name="T9" fmla="*/ 52 h 92"/>
              <a:gd name="T10" fmla="*/ 90 w 128"/>
              <a:gd name="T11" fmla="*/ 55 h 92"/>
              <a:gd name="T12" fmla="*/ 84 w 128"/>
              <a:gd name="T13" fmla="*/ 52 h 92"/>
              <a:gd name="T14" fmla="*/ 76 w 128"/>
              <a:gd name="T15" fmla="*/ 60 h 92"/>
              <a:gd name="T16" fmla="*/ 84 w 128"/>
              <a:gd name="T17" fmla="*/ 68 h 92"/>
              <a:gd name="T18" fmla="*/ 116 w 128"/>
              <a:gd name="T19" fmla="*/ 0 h 92"/>
              <a:gd name="T20" fmla="*/ 12 w 128"/>
              <a:gd name="T21" fmla="*/ 0 h 92"/>
              <a:gd name="T22" fmla="*/ 0 w 128"/>
              <a:gd name="T23" fmla="*/ 12 h 92"/>
              <a:gd name="T24" fmla="*/ 0 w 128"/>
              <a:gd name="T25" fmla="*/ 80 h 92"/>
              <a:gd name="T26" fmla="*/ 12 w 128"/>
              <a:gd name="T27" fmla="*/ 92 h 92"/>
              <a:gd name="T28" fmla="*/ 116 w 128"/>
              <a:gd name="T29" fmla="*/ 92 h 92"/>
              <a:gd name="T30" fmla="*/ 128 w 128"/>
              <a:gd name="T31" fmla="*/ 80 h 92"/>
              <a:gd name="T32" fmla="*/ 128 w 128"/>
              <a:gd name="T33" fmla="*/ 12 h 92"/>
              <a:gd name="T34" fmla="*/ 116 w 128"/>
              <a:gd name="T35" fmla="*/ 0 h 92"/>
              <a:gd name="T36" fmla="*/ 120 w 128"/>
              <a:gd name="T37" fmla="*/ 76 h 92"/>
              <a:gd name="T38" fmla="*/ 112 w 128"/>
              <a:gd name="T39" fmla="*/ 84 h 92"/>
              <a:gd name="T40" fmla="*/ 16 w 128"/>
              <a:gd name="T41" fmla="*/ 84 h 92"/>
              <a:gd name="T42" fmla="*/ 8 w 128"/>
              <a:gd name="T43" fmla="*/ 76 h 92"/>
              <a:gd name="T44" fmla="*/ 8 w 128"/>
              <a:gd name="T45" fmla="*/ 36 h 92"/>
              <a:gd name="T46" fmla="*/ 120 w 128"/>
              <a:gd name="T47" fmla="*/ 36 h 92"/>
              <a:gd name="T48" fmla="*/ 120 w 128"/>
              <a:gd name="T49" fmla="*/ 76 h 92"/>
              <a:gd name="T50" fmla="*/ 120 w 128"/>
              <a:gd name="T51" fmla="*/ 24 h 92"/>
              <a:gd name="T52" fmla="*/ 8 w 128"/>
              <a:gd name="T53" fmla="*/ 24 h 92"/>
              <a:gd name="T54" fmla="*/ 8 w 128"/>
              <a:gd name="T55" fmla="*/ 16 h 92"/>
              <a:gd name="T56" fmla="*/ 16 w 128"/>
              <a:gd name="T57" fmla="*/ 8 h 92"/>
              <a:gd name="T58" fmla="*/ 112 w 128"/>
              <a:gd name="T59" fmla="*/ 8 h 92"/>
              <a:gd name="T60" fmla="*/ 120 w 128"/>
              <a:gd name="T61" fmla="*/ 16 h 92"/>
              <a:gd name="T62" fmla="*/ 120 w 128"/>
              <a:gd name="T63" fmla="*/ 24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92">
                <a:moveTo>
                  <a:pt x="84" y="68"/>
                </a:moveTo>
                <a:cubicBezTo>
                  <a:pt x="86" y="68"/>
                  <a:pt x="88" y="67"/>
                  <a:pt x="90" y="65"/>
                </a:cubicBezTo>
                <a:cubicBezTo>
                  <a:pt x="91" y="67"/>
                  <a:pt x="93" y="68"/>
                  <a:pt x="96" y="68"/>
                </a:cubicBezTo>
                <a:cubicBezTo>
                  <a:pt x="100" y="68"/>
                  <a:pt x="104" y="64"/>
                  <a:pt x="104" y="60"/>
                </a:cubicBezTo>
                <a:cubicBezTo>
                  <a:pt x="104" y="55"/>
                  <a:pt x="100" y="52"/>
                  <a:pt x="96" y="52"/>
                </a:cubicBezTo>
                <a:cubicBezTo>
                  <a:pt x="93" y="52"/>
                  <a:pt x="91" y="53"/>
                  <a:pt x="90" y="55"/>
                </a:cubicBezTo>
                <a:cubicBezTo>
                  <a:pt x="88" y="53"/>
                  <a:pt x="86" y="52"/>
                  <a:pt x="84" y="52"/>
                </a:cubicBezTo>
                <a:cubicBezTo>
                  <a:pt x="79" y="52"/>
                  <a:pt x="76" y="55"/>
                  <a:pt x="76" y="60"/>
                </a:cubicBezTo>
                <a:cubicBezTo>
                  <a:pt x="76" y="64"/>
                  <a:pt x="79" y="68"/>
                  <a:pt x="84" y="68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6"/>
                  <a:pt x="5" y="92"/>
                  <a:pt x="12" y="92"/>
                </a:cubicBezTo>
                <a:cubicBezTo>
                  <a:pt x="116" y="92"/>
                  <a:pt x="116" y="92"/>
                  <a:pt x="116" y="92"/>
                </a:cubicBezTo>
                <a:cubicBezTo>
                  <a:pt x="122" y="92"/>
                  <a:pt x="128" y="86"/>
                  <a:pt x="128" y="80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76"/>
                </a:moveTo>
                <a:cubicBezTo>
                  <a:pt x="120" y="80"/>
                  <a:pt x="116" y="84"/>
                  <a:pt x="112" y="84"/>
                </a:cubicBezTo>
                <a:cubicBezTo>
                  <a:pt x="16" y="84"/>
                  <a:pt x="16" y="84"/>
                  <a:pt x="16" y="84"/>
                </a:cubicBezTo>
                <a:cubicBezTo>
                  <a:pt x="11" y="84"/>
                  <a:pt x="8" y="80"/>
                  <a:pt x="8" y="76"/>
                </a:cubicBezTo>
                <a:cubicBezTo>
                  <a:pt x="8" y="36"/>
                  <a:pt x="8" y="36"/>
                  <a:pt x="8" y="36"/>
                </a:cubicBezTo>
                <a:cubicBezTo>
                  <a:pt x="120" y="36"/>
                  <a:pt x="120" y="36"/>
                  <a:pt x="120" y="36"/>
                </a:cubicBezTo>
                <a:lnTo>
                  <a:pt x="120" y="76"/>
                </a:lnTo>
                <a:close/>
                <a:moveTo>
                  <a:pt x="120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7" name="Freeform 38"/>
          <p:cNvSpPr>
            <a:spLocks noEditPoints="1"/>
          </p:cNvSpPr>
          <p:nvPr/>
        </p:nvSpPr>
        <p:spPr bwMode="auto">
          <a:xfrm>
            <a:off x="6862547" y="3886630"/>
            <a:ext cx="166288" cy="204818"/>
          </a:xfrm>
          <a:custGeom>
            <a:avLst/>
            <a:gdLst>
              <a:gd name="T0" fmla="*/ 92 w 104"/>
              <a:gd name="T1" fmla="*/ 48 h 128"/>
              <a:gd name="T2" fmla="*/ 24 w 104"/>
              <a:gd name="T3" fmla="*/ 48 h 128"/>
              <a:gd name="T4" fmla="*/ 24 w 104"/>
              <a:gd name="T5" fmla="*/ 36 h 128"/>
              <a:gd name="T6" fmla="*/ 52 w 104"/>
              <a:gd name="T7" fmla="*/ 8 h 128"/>
              <a:gd name="T8" fmla="*/ 80 w 104"/>
              <a:gd name="T9" fmla="*/ 32 h 128"/>
              <a:gd name="T10" fmla="*/ 88 w 104"/>
              <a:gd name="T11" fmla="*/ 32 h 128"/>
              <a:gd name="T12" fmla="*/ 52 w 104"/>
              <a:gd name="T13" fmla="*/ 0 h 128"/>
              <a:gd name="T14" fmla="*/ 16 w 104"/>
              <a:gd name="T15" fmla="*/ 36 h 128"/>
              <a:gd name="T16" fmla="*/ 16 w 104"/>
              <a:gd name="T17" fmla="*/ 48 h 128"/>
              <a:gd name="T18" fmla="*/ 12 w 104"/>
              <a:gd name="T19" fmla="*/ 48 h 128"/>
              <a:gd name="T20" fmla="*/ 0 w 104"/>
              <a:gd name="T21" fmla="*/ 60 h 128"/>
              <a:gd name="T22" fmla="*/ 0 w 104"/>
              <a:gd name="T23" fmla="*/ 116 h 128"/>
              <a:gd name="T24" fmla="*/ 12 w 104"/>
              <a:gd name="T25" fmla="*/ 128 h 128"/>
              <a:gd name="T26" fmla="*/ 92 w 104"/>
              <a:gd name="T27" fmla="*/ 128 h 128"/>
              <a:gd name="T28" fmla="*/ 104 w 104"/>
              <a:gd name="T29" fmla="*/ 116 h 128"/>
              <a:gd name="T30" fmla="*/ 104 w 104"/>
              <a:gd name="T31" fmla="*/ 60 h 128"/>
              <a:gd name="T32" fmla="*/ 92 w 104"/>
              <a:gd name="T33" fmla="*/ 48 h 128"/>
              <a:gd name="T34" fmla="*/ 96 w 104"/>
              <a:gd name="T35" fmla="*/ 112 h 128"/>
              <a:gd name="T36" fmla="*/ 88 w 104"/>
              <a:gd name="T37" fmla="*/ 120 h 128"/>
              <a:gd name="T38" fmla="*/ 16 w 104"/>
              <a:gd name="T39" fmla="*/ 120 h 128"/>
              <a:gd name="T40" fmla="*/ 8 w 104"/>
              <a:gd name="T41" fmla="*/ 112 h 128"/>
              <a:gd name="T42" fmla="*/ 8 w 104"/>
              <a:gd name="T43" fmla="*/ 64 h 128"/>
              <a:gd name="T44" fmla="*/ 16 w 104"/>
              <a:gd name="T45" fmla="*/ 56 h 128"/>
              <a:gd name="T46" fmla="*/ 88 w 104"/>
              <a:gd name="T47" fmla="*/ 56 h 128"/>
              <a:gd name="T48" fmla="*/ 96 w 104"/>
              <a:gd name="T49" fmla="*/ 64 h 128"/>
              <a:gd name="T50" fmla="*/ 96 w 104"/>
              <a:gd name="T51" fmla="*/ 112 h 128"/>
              <a:gd name="T52" fmla="*/ 58 w 104"/>
              <a:gd name="T53" fmla="*/ 88 h 128"/>
              <a:gd name="T54" fmla="*/ 66 w 104"/>
              <a:gd name="T55" fmla="*/ 79 h 128"/>
              <a:gd name="T56" fmla="*/ 66 w 104"/>
              <a:gd name="T57" fmla="*/ 73 h 128"/>
              <a:gd name="T58" fmla="*/ 60 w 104"/>
              <a:gd name="T59" fmla="*/ 73 h 128"/>
              <a:gd name="T60" fmla="*/ 52 w 104"/>
              <a:gd name="T61" fmla="*/ 81 h 128"/>
              <a:gd name="T62" fmla="*/ 43 w 104"/>
              <a:gd name="T63" fmla="*/ 73 h 128"/>
              <a:gd name="T64" fmla="*/ 37 w 104"/>
              <a:gd name="T65" fmla="*/ 73 h 128"/>
              <a:gd name="T66" fmla="*/ 37 w 104"/>
              <a:gd name="T67" fmla="*/ 79 h 128"/>
              <a:gd name="T68" fmla="*/ 45 w 104"/>
              <a:gd name="T69" fmla="*/ 88 h 128"/>
              <a:gd name="T70" fmla="*/ 37 w 104"/>
              <a:gd name="T71" fmla="*/ 96 h 128"/>
              <a:gd name="T72" fmla="*/ 37 w 104"/>
              <a:gd name="T73" fmla="*/ 102 h 128"/>
              <a:gd name="T74" fmla="*/ 43 w 104"/>
              <a:gd name="T75" fmla="*/ 102 h 128"/>
              <a:gd name="T76" fmla="*/ 52 w 104"/>
              <a:gd name="T77" fmla="*/ 94 h 128"/>
              <a:gd name="T78" fmla="*/ 60 w 104"/>
              <a:gd name="T79" fmla="*/ 102 h 128"/>
              <a:gd name="T80" fmla="*/ 66 w 104"/>
              <a:gd name="T81" fmla="*/ 102 h 128"/>
              <a:gd name="T82" fmla="*/ 66 w 104"/>
              <a:gd name="T83" fmla="*/ 96 h 128"/>
              <a:gd name="T84" fmla="*/ 58 w 104"/>
              <a:gd name="T85" fmla="*/ 8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" h="128"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  <a:moveTo>
                  <a:pt x="58" y="88"/>
                </a:moveTo>
                <a:cubicBezTo>
                  <a:pt x="66" y="79"/>
                  <a:pt x="66" y="79"/>
                  <a:pt x="66" y="79"/>
                </a:cubicBezTo>
                <a:cubicBezTo>
                  <a:pt x="68" y="78"/>
                  <a:pt x="68" y="75"/>
                  <a:pt x="66" y="73"/>
                </a:cubicBezTo>
                <a:cubicBezTo>
                  <a:pt x="65" y="71"/>
                  <a:pt x="62" y="71"/>
                  <a:pt x="60" y="73"/>
                </a:cubicBezTo>
                <a:cubicBezTo>
                  <a:pt x="52" y="81"/>
                  <a:pt x="52" y="81"/>
                  <a:pt x="52" y="81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1"/>
                  <a:pt x="39" y="71"/>
                  <a:pt x="37" y="73"/>
                </a:cubicBezTo>
                <a:cubicBezTo>
                  <a:pt x="35" y="75"/>
                  <a:pt x="35" y="78"/>
                  <a:pt x="37" y="79"/>
                </a:cubicBezTo>
                <a:cubicBezTo>
                  <a:pt x="45" y="88"/>
                  <a:pt x="45" y="88"/>
                  <a:pt x="45" y="88"/>
                </a:cubicBezTo>
                <a:cubicBezTo>
                  <a:pt x="37" y="96"/>
                  <a:pt x="37" y="96"/>
                  <a:pt x="37" y="96"/>
                </a:cubicBezTo>
                <a:cubicBezTo>
                  <a:pt x="35" y="98"/>
                  <a:pt x="35" y="101"/>
                  <a:pt x="37" y="102"/>
                </a:cubicBezTo>
                <a:cubicBezTo>
                  <a:pt x="39" y="104"/>
                  <a:pt x="42" y="104"/>
                  <a:pt x="43" y="102"/>
                </a:cubicBezTo>
                <a:cubicBezTo>
                  <a:pt x="52" y="94"/>
                  <a:pt x="52" y="94"/>
                  <a:pt x="52" y="94"/>
                </a:cubicBezTo>
                <a:cubicBezTo>
                  <a:pt x="60" y="102"/>
                  <a:pt x="60" y="102"/>
                  <a:pt x="60" y="102"/>
                </a:cubicBezTo>
                <a:cubicBezTo>
                  <a:pt x="62" y="104"/>
                  <a:pt x="65" y="104"/>
                  <a:pt x="66" y="102"/>
                </a:cubicBezTo>
                <a:cubicBezTo>
                  <a:pt x="68" y="101"/>
                  <a:pt x="68" y="98"/>
                  <a:pt x="66" y="96"/>
                </a:cubicBezTo>
                <a:lnTo>
                  <a:pt x="58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8" name="Freeform 39"/>
          <p:cNvSpPr>
            <a:spLocks noEditPoints="1"/>
          </p:cNvSpPr>
          <p:nvPr/>
        </p:nvSpPr>
        <p:spPr bwMode="auto">
          <a:xfrm>
            <a:off x="6294059" y="3886630"/>
            <a:ext cx="166288" cy="204818"/>
          </a:xfrm>
          <a:custGeom>
            <a:avLst/>
            <a:gdLst>
              <a:gd name="T0" fmla="*/ 52 w 104"/>
              <a:gd name="T1" fmla="*/ 72 h 128"/>
              <a:gd name="T2" fmla="*/ 36 w 104"/>
              <a:gd name="T3" fmla="*/ 88 h 128"/>
              <a:gd name="T4" fmla="*/ 52 w 104"/>
              <a:gd name="T5" fmla="*/ 104 h 128"/>
              <a:gd name="T6" fmla="*/ 68 w 104"/>
              <a:gd name="T7" fmla="*/ 88 h 128"/>
              <a:gd name="T8" fmla="*/ 52 w 104"/>
              <a:gd name="T9" fmla="*/ 72 h 128"/>
              <a:gd name="T10" fmla="*/ 52 w 104"/>
              <a:gd name="T11" fmla="*/ 96 h 128"/>
              <a:gd name="T12" fmla="*/ 44 w 104"/>
              <a:gd name="T13" fmla="*/ 88 h 128"/>
              <a:gd name="T14" fmla="*/ 52 w 104"/>
              <a:gd name="T15" fmla="*/ 80 h 128"/>
              <a:gd name="T16" fmla="*/ 60 w 104"/>
              <a:gd name="T17" fmla="*/ 88 h 128"/>
              <a:gd name="T18" fmla="*/ 52 w 104"/>
              <a:gd name="T19" fmla="*/ 96 h 128"/>
              <a:gd name="T20" fmla="*/ 92 w 104"/>
              <a:gd name="T21" fmla="*/ 48 h 128"/>
              <a:gd name="T22" fmla="*/ 24 w 104"/>
              <a:gd name="T23" fmla="*/ 48 h 128"/>
              <a:gd name="T24" fmla="*/ 24 w 104"/>
              <a:gd name="T25" fmla="*/ 36 h 128"/>
              <a:gd name="T26" fmla="*/ 52 w 104"/>
              <a:gd name="T27" fmla="*/ 8 h 128"/>
              <a:gd name="T28" fmla="*/ 80 w 104"/>
              <a:gd name="T29" fmla="*/ 32 h 128"/>
              <a:gd name="T30" fmla="*/ 88 w 104"/>
              <a:gd name="T31" fmla="*/ 32 h 128"/>
              <a:gd name="T32" fmla="*/ 52 w 104"/>
              <a:gd name="T33" fmla="*/ 0 h 128"/>
              <a:gd name="T34" fmla="*/ 16 w 104"/>
              <a:gd name="T35" fmla="*/ 36 h 128"/>
              <a:gd name="T36" fmla="*/ 16 w 104"/>
              <a:gd name="T37" fmla="*/ 48 h 128"/>
              <a:gd name="T38" fmla="*/ 12 w 104"/>
              <a:gd name="T39" fmla="*/ 48 h 128"/>
              <a:gd name="T40" fmla="*/ 0 w 104"/>
              <a:gd name="T41" fmla="*/ 60 h 128"/>
              <a:gd name="T42" fmla="*/ 0 w 104"/>
              <a:gd name="T43" fmla="*/ 116 h 128"/>
              <a:gd name="T44" fmla="*/ 12 w 104"/>
              <a:gd name="T45" fmla="*/ 128 h 128"/>
              <a:gd name="T46" fmla="*/ 92 w 104"/>
              <a:gd name="T47" fmla="*/ 128 h 128"/>
              <a:gd name="T48" fmla="*/ 104 w 104"/>
              <a:gd name="T49" fmla="*/ 116 h 128"/>
              <a:gd name="T50" fmla="*/ 104 w 104"/>
              <a:gd name="T51" fmla="*/ 60 h 128"/>
              <a:gd name="T52" fmla="*/ 92 w 104"/>
              <a:gd name="T53" fmla="*/ 48 h 128"/>
              <a:gd name="T54" fmla="*/ 96 w 104"/>
              <a:gd name="T55" fmla="*/ 112 h 128"/>
              <a:gd name="T56" fmla="*/ 88 w 104"/>
              <a:gd name="T57" fmla="*/ 120 h 128"/>
              <a:gd name="T58" fmla="*/ 16 w 104"/>
              <a:gd name="T59" fmla="*/ 120 h 128"/>
              <a:gd name="T60" fmla="*/ 8 w 104"/>
              <a:gd name="T61" fmla="*/ 112 h 128"/>
              <a:gd name="T62" fmla="*/ 8 w 104"/>
              <a:gd name="T63" fmla="*/ 64 h 128"/>
              <a:gd name="T64" fmla="*/ 16 w 104"/>
              <a:gd name="T65" fmla="*/ 56 h 128"/>
              <a:gd name="T66" fmla="*/ 88 w 104"/>
              <a:gd name="T67" fmla="*/ 56 h 128"/>
              <a:gd name="T68" fmla="*/ 96 w 104"/>
              <a:gd name="T69" fmla="*/ 64 h 128"/>
              <a:gd name="T70" fmla="*/ 96 w 104"/>
              <a:gd name="T71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128">
                <a:moveTo>
                  <a:pt x="52" y="72"/>
                </a:moveTo>
                <a:cubicBezTo>
                  <a:pt x="43" y="72"/>
                  <a:pt x="36" y="79"/>
                  <a:pt x="36" y="88"/>
                </a:cubicBezTo>
                <a:cubicBezTo>
                  <a:pt x="36" y="97"/>
                  <a:pt x="43" y="104"/>
                  <a:pt x="52" y="104"/>
                </a:cubicBezTo>
                <a:cubicBezTo>
                  <a:pt x="61" y="104"/>
                  <a:pt x="68" y="97"/>
                  <a:pt x="68" y="88"/>
                </a:cubicBezTo>
                <a:cubicBezTo>
                  <a:pt x="68" y="79"/>
                  <a:pt x="61" y="72"/>
                  <a:pt x="52" y="72"/>
                </a:cubicBezTo>
                <a:close/>
                <a:moveTo>
                  <a:pt x="52" y="96"/>
                </a:moveTo>
                <a:cubicBezTo>
                  <a:pt x="47" y="96"/>
                  <a:pt x="44" y="92"/>
                  <a:pt x="44" y="88"/>
                </a:cubicBezTo>
                <a:cubicBezTo>
                  <a:pt x="44" y="83"/>
                  <a:pt x="47" y="80"/>
                  <a:pt x="52" y="80"/>
                </a:cubicBezTo>
                <a:cubicBezTo>
                  <a:pt x="56" y="80"/>
                  <a:pt x="60" y="83"/>
                  <a:pt x="60" y="88"/>
                </a:cubicBezTo>
                <a:cubicBezTo>
                  <a:pt x="60" y="92"/>
                  <a:pt x="56" y="96"/>
                  <a:pt x="52" y="96"/>
                </a:cubicBezTo>
                <a:close/>
                <a:moveTo>
                  <a:pt x="92" y="48"/>
                </a:moveTo>
                <a:cubicBezTo>
                  <a:pt x="24" y="48"/>
                  <a:pt x="24" y="48"/>
                  <a:pt x="24" y="48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0"/>
                  <a:pt x="36" y="8"/>
                  <a:pt x="52" y="8"/>
                </a:cubicBezTo>
                <a:cubicBezTo>
                  <a:pt x="66" y="8"/>
                  <a:pt x="78" y="18"/>
                  <a:pt x="80" y="32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14"/>
                  <a:pt x="70" y="0"/>
                  <a:pt x="52" y="0"/>
                </a:cubicBezTo>
                <a:cubicBezTo>
                  <a:pt x="32" y="0"/>
                  <a:pt x="16" y="16"/>
                  <a:pt x="16" y="36"/>
                </a:cubicBezTo>
                <a:cubicBezTo>
                  <a:pt x="16" y="48"/>
                  <a:pt x="16" y="48"/>
                  <a:pt x="16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5" y="48"/>
                  <a:pt x="0" y="53"/>
                  <a:pt x="0" y="60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104" y="53"/>
                  <a:pt x="98" y="48"/>
                  <a:pt x="92" y="48"/>
                </a:cubicBezTo>
                <a:close/>
                <a:moveTo>
                  <a:pt x="96" y="112"/>
                </a:moveTo>
                <a:cubicBezTo>
                  <a:pt x="96" y="116"/>
                  <a:pt x="92" y="120"/>
                  <a:pt x="88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59"/>
                  <a:pt x="11" y="56"/>
                  <a:pt x="16" y="56"/>
                </a:cubicBezTo>
                <a:cubicBezTo>
                  <a:pt x="88" y="56"/>
                  <a:pt x="88" y="56"/>
                  <a:pt x="88" y="56"/>
                </a:cubicBezTo>
                <a:cubicBezTo>
                  <a:pt x="92" y="56"/>
                  <a:pt x="96" y="59"/>
                  <a:pt x="96" y="64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9" name="Freeform 40"/>
          <p:cNvSpPr>
            <a:spLocks noEditPoints="1"/>
          </p:cNvSpPr>
          <p:nvPr/>
        </p:nvSpPr>
        <p:spPr bwMode="auto">
          <a:xfrm>
            <a:off x="8549763" y="3316789"/>
            <a:ext cx="204818" cy="204818"/>
          </a:xfrm>
          <a:custGeom>
            <a:avLst/>
            <a:gdLst>
              <a:gd name="T0" fmla="*/ 40 w 128"/>
              <a:gd name="T1" fmla="*/ 56 h 128"/>
              <a:gd name="T2" fmla="*/ 56 w 128"/>
              <a:gd name="T3" fmla="*/ 40 h 128"/>
              <a:gd name="T4" fmla="*/ 40 w 128"/>
              <a:gd name="T5" fmla="*/ 24 h 128"/>
              <a:gd name="T6" fmla="*/ 24 w 128"/>
              <a:gd name="T7" fmla="*/ 40 h 128"/>
              <a:gd name="T8" fmla="*/ 40 w 128"/>
              <a:gd name="T9" fmla="*/ 56 h 128"/>
              <a:gd name="T10" fmla="*/ 40 w 128"/>
              <a:gd name="T11" fmla="*/ 32 h 128"/>
              <a:gd name="T12" fmla="*/ 48 w 128"/>
              <a:gd name="T13" fmla="*/ 40 h 128"/>
              <a:gd name="T14" fmla="*/ 40 w 128"/>
              <a:gd name="T15" fmla="*/ 48 h 128"/>
              <a:gd name="T16" fmla="*/ 32 w 128"/>
              <a:gd name="T17" fmla="*/ 40 h 128"/>
              <a:gd name="T18" fmla="*/ 40 w 128"/>
              <a:gd name="T19" fmla="*/ 32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16 h 128"/>
              <a:gd name="T48" fmla="*/ 16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95 w 128"/>
              <a:gd name="T57" fmla="*/ 70 h 128"/>
              <a:gd name="T58" fmla="*/ 95 w 128"/>
              <a:gd name="T59" fmla="*/ 69 h 128"/>
              <a:gd name="T60" fmla="*/ 90 w 128"/>
              <a:gd name="T61" fmla="*/ 68 h 128"/>
              <a:gd name="T62" fmla="*/ 89 w 128"/>
              <a:gd name="T63" fmla="*/ 69 h 128"/>
              <a:gd name="T64" fmla="*/ 89 w 128"/>
              <a:gd name="T65" fmla="*/ 69 h 128"/>
              <a:gd name="T66" fmla="*/ 53 w 128"/>
              <a:gd name="T67" fmla="*/ 105 h 128"/>
              <a:gd name="T68" fmla="*/ 53 w 128"/>
              <a:gd name="T69" fmla="*/ 111 h 128"/>
              <a:gd name="T70" fmla="*/ 58 w 128"/>
              <a:gd name="T71" fmla="*/ 111 h 128"/>
              <a:gd name="T72" fmla="*/ 92 w 128"/>
              <a:gd name="T73" fmla="*/ 77 h 128"/>
              <a:gd name="T74" fmla="*/ 105 w 128"/>
              <a:gd name="T75" fmla="*/ 91 h 128"/>
              <a:gd name="T76" fmla="*/ 111 w 128"/>
              <a:gd name="T77" fmla="*/ 91 h 128"/>
              <a:gd name="T78" fmla="*/ 111 w 128"/>
              <a:gd name="T79" fmla="*/ 85 h 128"/>
              <a:gd name="T80" fmla="*/ 95 w 128"/>
              <a:gd name="T81" fmla="*/ 70 h 128"/>
              <a:gd name="T82" fmla="*/ 55 w 128"/>
              <a:gd name="T83" fmla="*/ 95 h 128"/>
              <a:gd name="T84" fmla="*/ 55 w 128"/>
              <a:gd name="T85" fmla="*/ 89 h 128"/>
              <a:gd name="T86" fmla="*/ 43 w 128"/>
              <a:gd name="T87" fmla="*/ 78 h 128"/>
              <a:gd name="T88" fmla="*/ 43 w 128"/>
              <a:gd name="T89" fmla="*/ 77 h 128"/>
              <a:gd name="T90" fmla="*/ 38 w 128"/>
              <a:gd name="T91" fmla="*/ 76 h 128"/>
              <a:gd name="T92" fmla="*/ 37 w 128"/>
              <a:gd name="T93" fmla="*/ 77 h 128"/>
              <a:gd name="T94" fmla="*/ 36 w 128"/>
              <a:gd name="T95" fmla="*/ 77 h 128"/>
              <a:gd name="T96" fmla="*/ 17 w 128"/>
              <a:gd name="T97" fmla="*/ 97 h 128"/>
              <a:gd name="T98" fmla="*/ 17 w 128"/>
              <a:gd name="T99" fmla="*/ 103 h 128"/>
              <a:gd name="T100" fmla="*/ 22 w 128"/>
              <a:gd name="T101" fmla="*/ 103 h 128"/>
              <a:gd name="T102" fmla="*/ 40 w 128"/>
              <a:gd name="T103" fmla="*/ 85 h 128"/>
              <a:gd name="T104" fmla="*/ 49 w 128"/>
              <a:gd name="T105" fmla="*/ 95 h 128"/>
              <a:gd name="T106" fmla="*/ 55 w 128"/>
              <a:gd name="T107" fmla="*/ 9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40" y="56"/>
                </a:moveTo>
                <a:cubicBezTo>
                  <a:pt x="49" y="56"/>
                  <a:pt x="56" y="49"/>
                  <a:pt x="56" y="40"/>
                </a:cubicBezTo>
                <a:cubicBezTo>
                  <a:pt x="56" y="31"/>
                  <a:pt x="49" y="24"/>
                  <a:pt x="40" y="24"/>
                </a:cubicBezTo>
                <a:cubicBezTo>
                  <a:pt x="31" y="24"/>
                  <a:pt x="24" y="31"/>
                  <a:pt x="24" y="40"/>
                </a:cubicBezTo>
                <a:cubicBezTo>
                  <a:pt x="24" y="49"/>
                  <a:pt x="31" y="56"/>
                  <a:pt x="40" y="56"/>
                </a:cubicBezTo>
                <a:close/>
                <a:moveTo>
                  <a:pt x="40" y="32"/>
                </a:moveTo>
                <a:cubicBezTo>
                  <a:pt x="44" y="32"/>
                  <a:pt x="48" y="35"/>
                  <a:pt x="48" y="40"/>
                </a:cubicBezTo>
                <a:cubicBezTo>
                  <a:pt x="48" y="44"/>
                  <a:pt x="44" y="48"/>
                  <a:pt x="40" y="48"/>
                </a:cubicBezTo>
                <a:cubicBezTo>
                  <a:pt x="35" y="48"/>
                  <a:pt x="32" y="44"/>
                  <a:pt x="32" y="40"/>
                </a:cubicBezTo>
                <a:cubicBezTo>
                  <a:pt x="32" y="35"/>
                  <a:pt x="35" y="32"/>
                  <a:pt x="40" y="32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112"/>
                </a:lnTo>
                <a:close/>
                <a:moveTo>
                  <a:pt x="95" y="70"/>
                </a:moveTo>
                <a:cubicBezTo>
                  <a:pt x="95" y="70"/>
                  <a:pt x="95" y="69"/>
                  <a:pt x="95" y="69"/>
                </a:cubicBezTo>
                <a:cubicBezTo>
                  <a:pt x="93" y="68"/>
                  <a:pt x="92" y="67"/>
                  <a:pt x="90" y="68"/>
                </a:cubicBezTo>
                <a:cubicBezTo>
                  <a:pt x="90" y="68"/>
                  <a:pt x="89" y="69"/>
                  <a:pt x="89" y="69"/>
                </a:cubicBezTo>
                <a:cubicBezTo>
                  <a:pt x="89" y="69"/>
                  <a:pt x="89" y="69"/>
                  <a:pt x="89" y="69"/>
                </a:cubicBezTo>
                <a:cubicBezTo>
                  <a:pt x="53" y="105"/>
                  <a:pt x="53" y="105"/>
                  <a:pt x="53" y="105"/>
                </a:cubicBezTo>
                <a:cubicBezTo>
                  <a:pt x="51" y="107"/>
                  <a:pt x="51" y="109"/>
                  <a:pt x="53" y="111"/>
                </a:cubicBezTo>
                <a:cubicBezTo>
                  <a:pt x="54" y="112"/>
                  <a:pt x="57" y="112"/>
                  <a:pt x="58" y="111"/>
                </a:cubicBezTo>
                <a:cubicBezTo>
                  <a:pt x="92" y="77"/>
                  <a:pt x="92" y="77"/>
                  <a:pt x="92" y="77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07" y="92"/>
                  <a:pt x="109" y="92"/>
                  <a:pt x="111" y="91"/>
                </a:cubicBezTo>
                <a:cubicBezTo>
                  <a:pt x="112" y="89"/>
                  <a:pt x="112" y="87"/>
                  <a:pt x="111" y="85"/>
                </a:cubicBezTo>
                <a:lnTo>
                  <a:pt x="95" y="70"/>
                </a:lnTo>
                <a:close/>
                <a:moveTo>
                  <a:pt x="55" y="95"/>
                </a:moveTo>
                <a:cubicBezTo>
                  <a:pt x="56" y="93"/>
                  <a:pt x="56" y="91"/>
                  <a:pt x="55" y="89"/>
                </a:cubicBezTo>
                <a:cubicBezTo>
                  <a:pt x="43" y="78"/>
                  <a:pt x="43" y="78"/>
                  <a:pt x="43" y="78"/>
                </a:cubicBezTo>
                <a:cubicBezTo>
                  <a:pt x="43" y="78"/>
                  <a:pt x="43" y="77"/>
                  <a:pt x="43" y="77"/>
                </a:cubicBezTo>
                <a:cubicBezTo>
                  <a:pt x="41" y="76"/>
                  <a:pt x="40" y="75"/>
                  <a:pt x="38" y="76"/>
                </a:cubicBezTo>
                <a:cubicBezTo>
                  <a:pt x="38" y="76"/>
                  <a:pt x="37" y="77"/>
                  <a:pt x="37" y="77"/>
                </a:cubicBezTo>
                <a:cubicBezTo>
                  <a:pt x="37" y="77"/>
                  <a:pt x="37" y="77"/>
                  <a:pt x="36" y="77"/>
                </a:cubicBezTo>
                <a:cubicBezTo>
                  <a:pt x="17" y="97"/>
                  <a:pt x="17" y="97"/>
                  <a:pt x="17" y="97"/>
                </a:cubicBezTo>
                <a:cubicBezTo>
                  <a:pt x="15" y="99"/>
                  <a:pt x="15" y="101"/>
                  <a:pt x="17" y="103"/>
                </a:cubicBezTo>
                <a:cubicBezTo>
                  <a:pt x="18" y="104"/>
                  <a:pt x="21" y="104"/>
                  <a:pt x="22" y="103"/>
                </a:cubicBezTo>
                <a:cubicBezTo>
                  <a:pt x="40" y="85"/>
                  <a:pt x="40" y="85"/>
                  <a:pt x="40" y="85"/>
                </a:cubicBezTo>
                <a:cubicBezTo>
                  <a:pt x="49" y="95"/>
                  <a:pt x="49" y="95"/>
                  <a:pt x="49" y="95"/>
                </a:cubicBezTo>
                <a:cubicBezTo>
                  <a:pt x="51" y="96"/>
                  <a:pt x="53" y="96"/>
                  <a:pt x="55" y="9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0" name="Freeform 41"/>
          <p:cNvSpPr>
            <a:spLocks noEditPoints="1"/>
          </p:cNvSpPr>
          <p:nvPr/>
        </p:nvSpPr>
        <p:spPr bwMode="auto">
          <a:xfrm>
            <a:off x="7981274" y="3316789"/>
            <a:ext cx="204142" cy="204818"/>
          </a:xfrm>
          <a:custGeom>
            <a:avLst/>
            <a:gdLst>
              <a:gd name="T0" fmla="*/ 83 w 128"/>
              <a:gd name="T1" fmla="*/ 45 h 128"/>
              <a:gd name="T2" fmla="*/ 77 w 128"/>
              <a:gd name="T3" fmla="*/ 45 h 128"/>
              <a:gd name="T4" fmla="*/ 64 w 128"/>
              <a:gd name="T5" fmla="*/ 58 h 128"/>
              <a:gd name="T6" fmla="*/ 50 w 128"/>
              <a:gd name="T7" fmla="*/ 45 h 128"/>
              <a:gd name="T8" fmla="*/ 45 w 128"/>
              <a:gd name="T9" fmla="*/ 45 h 128"/>
              <a:gd name="T10" fmla="*/ 45 w 128"/>
              <a:gd name="T11" fmla="*/ 50 h 128"/>
              <a:gd name="T12" fmla="*/ 58 w 128"/>
              <a:gd name="T13" fmla="*/ 64 h 128"/>
              <a:gd name="T14" fmla="*/ 45 w 128"/>
              <a:gd name="T15" fmla="*/ 77 h 128"/>
              <a:gd name="T16" fmla="*/ 45 w 128"/>
              <a:gd name="T17" fmla="*/ 83 h 128"/>
              <a:gd name="T18" fmla="*/ 50 w 128"/>
              <a:gd name="T19" fmla="*/ 83 h 128"/>
              <a:gd name="T20" fmla="*/ 64 w 128"/>
              <a:gd name="T21" fmla="*/ 69 h 128"/>
              <a:gd name="T22" fmla="*/ 77 w 128"/>
              <a:gd name="T23" fmla="*/ 83 h 128"/>
              <a:gd name="T24" fmla="*/ 83 w 128"/>
              <a:gd name="T25" fmla="*/ 83 h 128"/>
              <a:gd name="T26" fmla="*/ 83 w 128"/>
              <a:gd name="T27" fmla="*/ 77 h 128"/>
              <a:gd name="T28" fmla="*/ 69 w 128"/>
              <a:gd name="T29" fmla="*/ 64 h 128"/>
              <a:gd name="T30" fmla="*/ 83 w 128"/>
              <a:gd name="T31" fmla="*/ 50 h 128"/>
              <a:gd name="T32" fmla="*/ 83 w 128"/>
              <a:gd name="T33" fmla="*/ 45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3" y="45"/>
                </a:moveTo>
                <a:cubicBezTo>
                  <a:pt x="81" y="43"/>
                  <a:pt x="79" y="43"/>
                  <a:pt x="77" y="45"/>
                </a:cubicBezTo>
                <a:cubicBezTo>
                  <a:pt x="64" y="58"/>
                  <a:pt x="64" y="58"/>
                  <a:pt x="64" y="58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43"/>
                  <a:pt x="46" y="43"/>
                  <a:pt x="45" y="45"/>
                </a:cubicBezTo>
                <a:cubicBezTo>
                  <a:pt x="43" y="46"/>
                  <a:pt x="43" y="49"/>
                  <a:pt x="45" y="50"/>
                </a:cubicBezTo>
                <a:cubicBezTo>
                  <a:pt x="58" y="64"/>
                  <a:pt x="58" y="64"/>
                  <a:pt x="58" y="64"/>
                </a:cubicBezTo>
                <a:cubicBezTo>
                  <a:pt x="45" y="77"/>
                  <a:pt x="45" y="77"/>
                  <a:pt x="45" y="77"/>
                </a:cubicBezTo>
                <a:cubicBezTo>
                  <a:pt x="43" y="79"/>
                  <a:pt x="43" y="81"/>
                  <a:pt x="45" y="83"/>
                </a:cubicBezTo>
                <a:cubicBezTo>
                  <a:pt x="46" y="84"/>
                  <a:pt x="49" y="84"/>
                  <a:pt x="50" y="83"/>
                </a:cubicBezTo>
                <a:cubicBezTo>
                  <a:pt x="64" y="69"/>
                  <a:pt x="64" y="69"/>
                  <a:pt x="64" y="69"/>
                </a:cubicBezTo>
                <a:cubicBezTo>
                  <a:pt x="77" y="83"/>
                  <a:pt x="77" y="83"/>
                  <a:pt x="77" y="83"/>
                </a:cubicBezTo>
                <a:cubicBezTo>
                  <a:pt x="79" y="84"/>
                  <a:pt x="81" y="84"/>
                  <a:pt x="83" y="83"/>
                </a:cubicBezTo>
                <a:cubicBezTo>
                  <a:pt x="84" y="81"/>
                  <a:pt x="84" y="79"/>
                  <a:pt x="83" y="77"/>
                </a:cubicBezTo>
                <a:cubicBezTo>
                  <a:pt x="69" y="64"/>
                  <a:pt x="69" y="64"/>
                  <a:pt x="69" y="64"/>
                </a:cubicBezTo>
                <a:cubicBezTo>
                  <a:pt x="83" y="50"/>
                  <a:pt x="83" y="50"/>
                  <a:pt x="83" y="50"/>
                </a:cubicBezTo>
                <a:cubicBezTo>
                  <a:pt x="84" y="49"/>
                  <a:pt x="84" y="46"/>
                  <a:pt x="83" y="45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1" name="Freeform 42"/>
          <p:cNvSpPr>
            <a:spLocks noEditPoints="1"/>
          </p:cNvSpPr>
          <p:nvPr/>
        </p:nvSpPr>
        <p:spPr bwMode="auto">
          <a:xfrm>
            <a:off x="7412109" y="331678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5 w 128"/>
              <a:gd name="T21" fmla="*/ 49 h 128"/>
              <a:gd name="T22" fmla="*/ 60 w 128"/>
              <a:gd name="T23" fmla="*/ 74 h 128"/>
              <a:gd name="T24" fmla="*/ 46 w 128"/>
              <a:gd name="T25" fmla="*/ 61 h 128"/>
              <a:gd name="T26" fmla="*/ 41 w 128"/>
              <a:gd name="T27" fmla="*/ 61 h 128"/>
              <a:gd name="T28" fmla="*/ 41 w 128"/>
              <a:gd name="T29" fmla="*/ 66 h 128"/>
              <a:gd name="T30" fmla="*/ 56 w 128"/>
              <a:gd name="T31" fmla="*/ 82 h 128"/>
              <a:gd name="T32" fmla="*/ 57 w 128"/>
              <a:gd name="T33" fmla="*/ 83 h 128"/>
              <a:gd name="T34" fmla="*/ 60 w 128"/>
              <a:gd name="T35" fmla="*/ 84 h 128"/>
              <a:gd name="T36" fmla="*/ 63 w 128"/>
              <a:gd name="T37" fmla="*/ 83 h 128"/>
              <a:gd name="T38" fmla="*/ 63 w 128"/>
              <a:gd name="T39" fmla="*/ 82 h 128"/>
              <a:gd name="T40" fmla="*/ 91 w 128"/>
              <a:gd name="T41" fmla="*/ 54 h 128"/>
              <a:gd name="T42" fmla="*/ 91 w 128"/>
              <a:gd name="T43" fmla="*/ 49 h 128"/>
              <a:gd name="T44" fmla="*/ 85 w 128"/>
              <a:gd name="T45" fmla="*/ 4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5" y="49"/>
                </a:moveTo>
                <a:cubicBezTo>
                  <a:pt x="60" y="74"/>
                  <a:pt x="60" y="74"/>
                  <a:pt x="60" y="74"/>
                </a:cubicBezTo>
                <a:cubicBezTo>
                  <a:pt x="46" y="61"/>
                  <a:pt x="46" y="61"/>
                  <a:pt x="46" y="61"/>
                </a:cubicBezTo>
                <a:cubicBezTo>
                  <a:pt x="45" y="59"/>
                  <a:pt x="42" y="59"/>
                  <a:pt x="41" y="61"/>
                </a:cubicBezTo>
                <a:cubicBezTo>
                  <a:pt x="39" y="62"/>
                  <a:pt x="39" y="65"/>
                  <a:pt x="41" y="66"/>
                </a:cubicBezTo>
                <a:cubicBezTo>
                  <a:pt x="56" y="82"/>
                  <a:pt x="56" y="82"/>
                  <a:pt x="56" y="82"/>
                </a:cubicBezTo>
                <a:cubicBezTo>
                  <a:pt x="56" y="82"/>
                  <a:pt x="57" y="82"/>
                  <a:pt x="57" y="83"/>
                </a:cubicBezTo>
                <a:cubicBezTo>
                  <a:pt x="58" y="83"/>
                  <a:pt x="59" y="84"/>
                  <a:pt x="60" y="84"/>
                </a:cubicBezTo>
                <a:cubicBezTo>
                  <a:pt x="61" y="84"/>
                  <a:pt x="62" y="83"/>
                  <a:pt x="63" y="83"/>
                </a:cubicBezTo>
                <a:cubicBezTo>
                  <a:pt x="63" y="82"/>
                  <a:pt x="63" y="82"/>
                  <a:pt x="63" y="82"/>
                </a:cubicBezTo>
                <a:cubicBezTo>
                  <a:pt x="91" y="54"/>
                  <a:pt x="91" y="54"/>
                  <a:pt x="91" y="54"/>
                </a:cubicBezTo>
                <a:cubicBezTo>
                  <a:pt x="92" y="53"/>
                  <a:pt x="92" y="50"/>
                  <a:pt x="91" y="49"/>
                </a:cubicBezTo>
                <a:cubicBezTo>
                  <a:pt x="89" y="47"/>
                  <a:pt x="87" y="47"/>
                  <a:pt x="85" y="4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2" name="Freeform 43"/>
          <p:cNvSpPr>
            <a:spLocks noEditPoints="1"/>
          </p:cNvSpPr>
          <p:nvPr/>
        </p:nvSpPr>
        <p:spPr bwMode="auto">
          <a:xfrm>
            <a:off x="6843620" y="3316789"/>
            <a:ext cx="204818" cy="204818"/>
          </a:xfrm>
          <a:custGeom>
            <a:avLst/>
            <a:gdLst>
              <a:gd name="T0" fmla="*/ 44 w 128"/>
              <a:gd name="T1" fmla="*/ 36 h 128"/>
              <a:gd name="T2" fmla="*/ 76 w 128"/>
              <a:gd name="T3" fmla="*/ 40 h 128"/>
              <a:gd name="T4" fmla="*/ 88 w 128"/>
              <a:gd name="T5" fmla="*/ 44 h 128"/>
              <a:gd name="T6" fmla="*/ 44 w 128"/>
              <a:gd name="T7" fmla="*/ 48 h 128"/>
              <a:gd name="T8" fmla="*/ 88 w 128"/>
              <a:gd name="T9" fmla="*/ 44 h 128"/>
              <a:gd name="T10" fmla="*/ 124 w 128"/>
              <a:gd name="T11" fmla="*/ 46 h 128"/>
              <a:gd name="T12" fmla="*/ 108 w 128"/>
              <a:gd name="T13" fmla="*/ 16 h 128"/>
              <a:gd name="T14" fmla="*/ 72 w 128"/>
              <a:gd name="T15" fmla="*/ 3 h 128"/>
              <a:gd name="T16" fmla="*/ 40 w 128"/>
              <a:gd name="T17" fmla="*/ 16 h 128"/>
              <a:gd name="T18" fmla="*/ 24 w 128"/>
              <a:gd name="T19" fmla="*/ 30 h 128"/>
              <a:gd name="T20" fmla="*/ 0 w 128"/>
              <a:gd name="T21" fmla="*/ 56 h 128"/>
              <a:gd name="T22" fmla="*/ 12 w 128"/>
              <a:gd name="T23" fmla="*/ 128 h 128"/>
              <a:gd name="T24" fmla="*/ 128 w 128"/>
              <a:gd name="T25" fmla="*/ 116 h 128"/>
              <a:gd name="T26" fmla="*/ 124 w 128"/>
              <a:gd name="T27" fmla="*/ 46 h 128"/>
              <a:gd name="T28" fmla="*/ 115 w 128"/>
              <a:gd name="T29" fmla="*/ 50 h 128"/>
              <a:gd name="T30" fmla="*/ 112 w 128"/>
              <a:gd name="T31" fmla="*/ 52 h 128"/>
              <a:gd name="T32" fmla="*/ 108 w 128"/>
              <a:gd name="T33" fmla="*/ 56 h 128"/>
              <a:gd name="T34" fmla="*/ 61 w 128"/>
              <a:gd name="T35" fmla="*/ 10 h 128"/>
              <a:gd name="T36" fmla="*/ 67 w 128"/>
              <a:gd name="T37" fmla="*/ 9 h 128"/>
              <a:gd name="T38" fmla="*/ 52 w 128"/>
              <a:gd name="T39" fmla="*/ 16 h 128"/>
              <a:gd name="T40" fmla="*/ 32 w 128"/>
              <a:gd name="T41" fmla="*/ 24 h 128"/>
              <a:gd name="T42" fmla="*/ 100 w 128"/>
              <a:gd name="T43" fmla="*/ 63 h 128"/>
              <a:gd name="T44" fmla="*/ 64 w 128"/>
              <a:gd name="T45" fmla="*/ 92 h 128"/>
              <a:gd name="T46" fmla="*/ 32 w 128"/>
              <a:gd name="T47" fmla="*/ 65 h 128"/>
              <a:gd name="T48" fmla="*/ 24 w 128"/>
              <a:gd name="T49" fmla="*/ 40 h 128"/>
              <a:gd name="T50" fmla="*/ 14 w 128"/>
              <a:gd name="T51" fmla="*/ 48 h 128"/>
              <a:gd name="T52" fmla="*/ 8 w 128"/>
              <a:gd name="T53" fmla="*/ 114 h 128"/>
              <a:gd name="T54" fmla="*/ 8 w 128"/>
              <a:gd name="T55" fmla="*/ 60 h 128"/>
              <a:gd name="T56" fmla="*/ 42 w 128"/>
              <a:gd name="T57" fmla="*/ 84 h 128"/>
              <a:gd name="T58" fmla="*/ 112 w 128"/>
              <a:gd name="T59" fmla="*/ 120 h 128"/>
              <a:gd name="T60" fmla="*/ 14 w 128"/>
              <a:gd name="T61" fmla="*/ 120 h 128"/>
              <a:gd name="T62" fmla="*/ 48 w 128"/>
              <a:gd name="T63" fmla="*/ 90 h 128"/>
              <a:gd name="T64" fmla="*/ 72 w 128"/>
              <a:gd name="T65" fmla="*/ 97 h 128"/>
              <a:gd name="T66" fmla="*/ 113 w 128"/>
              <a:gd name="T67" fmla="*/ 120 h 128"/>
              <a:gd name="T68" fmla="*/ 120 w 128"/>
              <a:gd name="T69" fmla="*/ 112 h 128"/>
              <a:gd name="T70" fmla="*/ 86 w 128"/>
              <a:gd name="T71" fmla="*/ 85 h 128"/>
              <a:gd name="T72" fmla="*/ 120 w 128"/>
              <a:gd name="T73" fmla="*/ 60 h 128"/>
              <a:gd name="T74" fmla="*/ 84 w 128"/>
              <a:gd name="T75" fmla="*/ 52 h 128"/>
              <a:gd name="T76" fmla="*/ 44 w 128"/>
              <a:gd name="T77" fmla="*/ 56 h 128"/>
              <a:gd name="T78" fmla="*/ 84 w 128"/>
              <a:gd name="T79" fmla="*/ 5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8" h="128">
                <a:moveTo>
                  <a:pt x="76" y="36"/>
                </a:moveTo>
                <a:cubicBezTo>
                  <a:pt x="44" y="36"/>
                  <a:pt x="44" y="36"/>
                  <a:pt x="44" y="36"/>
                </a:cubicBezTo>
                <a:cubicBezTo>
                  <a:pt x="44" y="40"/>
                  <a:pt x="44" y="40"/>
                  <a:pt x="44" y="40"/>
                </a:cubicBezTo>
                <a:cubicBezTo>
                  <a:pt x="76" y="40"/>
                  <a:pt x="76" y="40"/>
                  <a:pt x="76" y="40"/>
                </a:cubicBezTo>
                <a:lnTo>
                  <a:pt x="76" y="36"/>
                </a:lnTo>
                <a:close/>
                <a:moveTo>
                  <a:pt x="88" y="44"/>
                </a:moveTo>
                <a:cubicBezTo>
                  <a:pt x="44" y="44"/>
                  <a:pt x="44" y="44"/>
                  <a:pt x="44" y="44"/>
                </a:cubicBezTo>
                <a:cubicBezTo>
                  <a:pt x="44" y="48"/>
                  <a:pt x="44" y="48"/>
                  <a:pt x="44" y="48"/>
                </a:cubicBezTo>
                <a:cubicBezTo>
                  <a:pt x="88" y="48"/>
                  <a:pt x="88" y="48"/>
                  <a:pt x="88" y="48"/>
                </a:cubicBezTo>
                <a:lnTo>
                  <a:pt x="88" y="44"/>
                </a:lnTo>
                <a:close/>
                <a:moveTo>
                  <a:pt x="124" y="46"/>
                </a:moveTo>
                <a:cubicBezTo>
                  <a:pt x="124" y="46"/>
                  <a:pt x="124" y="46"/>
                  <a:pt x="124" y="46"/>
                </a:cubicBezTo>
                <a:cubicBezTo>
                  <a:pt x="108" y="33"/>
                  <a:pt x="108" y="33"/>
                  <a:pt x="108" y="33"/>
                </a:cubicBezTo>
                <a:cubicBezTo>
                  <a:pt x="108" y="16"/>
                  <a:pt x="108" y="16"/>
                  <a:pt x="108" y="16"/>
                </a:cubicBezTo>
                <a:cubicBezTo>
                  <a:pt x="88" y="16"/>
                  <a:pt x="88" y="16"/>
                  <a:pt x="88" y="16"/>
                </a:cubicBezTo>
                <a:cubicBezTo>
                  <a:pt x="72" y="3"/>
                  <a:pt x="72" y="3"/>
                  <a:pt x="72" y="3"/>
                </a:cubicBezTo>
                <a:cubicBezTo>
                  <a:pt x="67" y="0"/>
                  <a:pt x="61" y="0"/>
                  <a:pt x="56" y="4"/>
                </a:cubicBezTo>
                <a:cubicBezTo>
                  <a:pt x="40" y="16"/>
                  <a:pt x="40" y="16"/>
                  <a:pt x="40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30"/>
                  <a:pt x="24" y="30"/>
                  <a:pt x="24" y="30"/>
                </a:cubicBezTo>
                <a:cubicBezTo>
                  <a:pt x="4" y="46"/>
                  <a:pt x="4" y="46"/>
                  <a:pt x="4" y="46"/>
                </a:cubicBezTo>
                <a:cubicBezTo>
                  <a:pt x="1" y="48"/>
                  <a:pt x="0" y="51"/>
                  <a:pt x="0" y="5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56"/>
                  <a:pt x="128" y="56"/>
                  <a:pt x="128" y="56"/>
                </a:cubicBezTo>
                <a:cubicBezTo>
                  <a:pt x="128" y="51"/>
                  <a:pt x="126" y="48"/>
                  <a:pt x="124" y="46"/>
                </a:cubicBezTo>
                <a:close/>
                <a:moveTo>
                  <a:pt x="108" y="43"/>
                </a:moveTo>
                <a:cubicBezTo>
                  <a:pt x="115" y="50"/>
                  <a:pt x="115" y="50"/>
                  <a:pt x="115" y="50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12" y="52"/>
                  <a:pt x="112" y="52"/>
                  <a:pt x="112" y="52"/>
                </a:cubicBezTo>
                <a:cubicBezTo>
                  <a:pt x="108" y="56"/>
                  <a:pt x="108" y="56"/>
                  <a:pt x="108" y="56"/>
                </a:cubicBezTo>
                <a:lnTo>
                  <a:pt x="108" y="43"/>
                </a:lnTo>
                <a:close/>
                <a:moveTo>
                  <a:pt x="61" y="10"/>
                </a:moveTo>
                <a:cubicBezTo>
                  <a:pt x="62" y="9"/>
                  <a:pt x="63" y="8"/>
                  <a:pt x="64" y="8"/>
                </a:cubicBezTo>
                <a:cubicBezTo>
                  <a:pt x="65" y="8"/>
                  <a:pt x="66" y="9"/>
                  <a:pt x="67" y="9"/>
                </a:cubicBezTo>
                <a:cubicBezTo>
                  <a:pt x="76" y="16"/>
                  <a:pt x="76" y="16"/>
                  <a:pt x="76" y="16"/>
                </a:cubicBezTo>
                <a:cubicBezTo>
                  <a:pt x="52" y="16"/>
                  <a:pt x="52" y="16"/>
                  <a:pt x="52" y="16"/>
                </a:cubicBezTo>
                <a:lnTo>
                  <a:pt x="61" y="10"/>
                </a:lnTo>
                <a:close/>
                <a:moveTo>
                  <a:pt x="32" y="24"/>
                </a:moveTo>
                <a:cubicBezTo>
                  <a:pt x="100" y="24"/>
                  <a:pt x="100" y="24"/>
                  <a:pt x="100" y="24"/>
                </a:cubicBezTo>
                <a:cubicBezTo>
                  <a:pt x="100" y="63"/>
                  <a:pt x="100" y="63"/>
                  <a:pt x="100" y="63"/>
                </a:cubicBezTo>
                <a:cubicBezTo>
                  <a:pt x="67" y="91"/>
                  <a:pt x="67" y="91"/>
                  <a:pt x="67" y="91"/>
                </a:cubicBezTo>
                <a:cubicBezTo>
                  <a:pt x="66" y="92"/>
                  <a:pt x="65" y="92"/>
                  <a:pt x="64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2" y="65"/>
                  <a:pt x="32" y="65"/>
                  <a:pt x="32" y="65"/>
                </a:cubicBezTo>
                <a:lnTo>
                  <a:pt x="32" y="24"/>
                </a:lnTo>
                <a:close/>
                <a:moveTo>
                  <a:pt x="24" y="40"/>
                </a:moveTo>
                <a:cubicBezTo>
                  <a:pt x="24" y="57"/>
                  <a:pt x="24" y="57"/>
                  <a:pt x="24" y="57"/>
                </a:cubicBezTo>
                <a:cubicBezTo>
                  <a:pt x="14" y="48"/>
                  <a:pt x="14" y="48"/>
                  <a:pt x="14" y="48"/>
                </a:cubicBezTo>
                <a:lnTo>
                  <a:pt x="24" y="40"/>
                </a:lnTo>
                <a:close/>
                <a:moveTo>
                  <a:pt x="8" y="114"/>
                </a:moveTo>
                <a:cubicBezTo>
                  <a:pt x="8" y="113"/>
                  <a:pt x="8" y="113"/>
                  <a:pt x="8" y="112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8"/>
                  <a:pt x="8" y="57"/>
                  <a:pt x="9" y="55"/>
                </a:cubicBezTo>
                <a:cubicBezTo>
                  <a:pt x="42" y="84"/>
                  <a:pt x="42" y="84"/>
                  <a:pt x="42" y="84"/>
                </a:cubicBezTo>
                <a:lnTo>
                  <a:pt x="8" y="114"/>
                </a:lnTo>
                <a:close/>
                <a:moveTo>
                  <a:pt x="112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5" y="120"/>
                  <a:pt x="15" y="120"/>
                  <a:pt x="14" y="120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90"/>
                  <a:pt x="48" y="90"/>
                </a:cubicBezTo>
                <a:cubicBezTo>
                  <a:pt x="56" y="97"/>
                  <a:pt x="56" y="97"/>
                  <a:pt x="56" y="97"/>
                </a:cubicBezTo>
                <a:cubicBezTo>
                  <a:pt x="61" y="101"/>
                  <a:pt x="67" y="101"/>
                  <a:pt x="72" y="97"/>
                </a:cubicBezTo>
                <a:cubicBezTo>
                  <a:pt x="80" y="90"/>
                  <a:pt x="80" y="90"/>
                  <a:pt x="80" y="90"/>
                </a:cubicBezTo>
                <a:cubicBezTo>
                  <a:pt x="113" y="120"/>
                  <a:pt x="113" y="120"/>
                  <a:pt x="113" y="120"/>
                </a:cubicBezTo>
                <a:cubicBezTo>
                  <a:pt x="113" y="120"/>
                  <a:pt x="112" y="120"/>
                  <a:pt x="112" y="120"/>
                </a:cubicBezTo>
                <a:close/>
                <a:moveTo>
                  <a:pt x="120" y="112"/>
                </a:moveTo>
                <a:cubicBezTo>
                  <a:pt x="120" y="113"/>
                  <a:pt x="120" y="113"/>
                  <a:pt x="119" y="114"/>
                </a:cubicBezTo>
                <a:cubicBezTo>
                  <a:pt x="86" y="85"/>
                  <a:pt x="86" y="85"/>
                  <a:pt x="86" y="85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8"/>
                  <a:pt x="120" y="59"/>
                  <a:pt x="120" y="60"/>
                </a:cubicBezTo>
                <a:lnTo>
                  <a:pt x="120" y="112"/>
                </a:lnTo>
                <a:close/>
                <a:moveTo>
                  <a:pt x="84" y="52"/>
                </a:moveTo>
                <a:cubicBezTo>
                  <a:pt x="44" y="52"/>
                  <a:pt x="44" y="52"/>
                  <a:pt x="44" y="52"/>
                </a:cubicBezTo>
                <a:cubicBezTo>
                  <a:pt x="44" y="56"/>
                  <a:pt x="44" y="56"/>
                  <a:pt x="44" y="56"/>
                </a:cubicBezTo>
                <a:cubicBezTo>
                  <a:pt x="84" y="56"/>
                  <a:pt x="84" y="56"/>
                  <a:pt x="84" y="56"/>
                </a:cubicBezTo>
                <a:lnTo>
                  <a:pt x="84" y="5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3" name="Freeform 44"/>
          <p:cNvSpPr>
            <a:spLocks noEditPoints="1"/>
          </p:cNvSpPr>
          <p:nvPr/>
        </p:nvSpPr>
        <p:spPr bwMode="auto">
          <a:xfrm>
            <a:off x="6275131" y="3387766"/>
            <a:ext cx="204142" cy="133842"/>
          </a:xfrm>
          <a:custGeom>
            <a:avLst/>
            <a:gdLst>
              <a:gd name="T0" fmla="*/ 116 w 128"/>
              <a:gd name="T1" fmla="*/ 0 h 84"/>
              <a:gd name="T2" fmla="*/ 12 w 128"/>
              <a:gd name="T3" fmla="*/ 0 h 84"/>
              <a:gd name="T4" fmla="*/ 0 w 128"/>
              <a:gd name="T5" fmla="*/ 12 h 84"/>
              <a:gd name="T6" fmla="*/ 0 w 128"/>
              <a:gd name="T7" fmla="*/ 72 h 84"/>
              <a:gd name="T8" fmla="*/ 12 w 128"/>
              <a:gd name="T9" fmla="*/ 84 h 84"/>
              <a:gd name="T10" fmla="*/ 116 w 128"/>
              <a:gd name="T11" fmla="*/ 84 h 84"/>
              <a:gd name="T12" fmla="*/ 128 w 128"/>
              <a:gd name="T13" fmla="*/ 72 h 84"/>
              <a:gd name="T14" fmla="*/ 128 w 128"/>
              <a:gd name="T15" fmla="*/ 12 h 84"/>
              <a:gd name="T16" fmla="*/ 116 w 128"/>
              <a:gd name="T17" fmla="*/ 0 h 84"/>
              <a:gd name="T18" fmla="*/ 16 w 128"/>
              <a:gd name="T19" fmla="*/ 8 h 84"/>
              <a:gd name="T20" fmla="*/ 112 w 128"/>
              <a:gd name="T21" fmla="*/ 8 h 84"/>
              <a:gd name="T22" fmla="*/ 115 w 128"/>
              <a:gd name="T23" fmla="*/ 8 h 84"/>
              <a:gd name="T24" fmla="*/ 67 w 128"/>
              <a:gd name="T25" fmla="*/ 51 h 84"/>
              <a:gd name="T26" fmla="*/ 64 w 128"/>
              <a:gd name="T27" fmla="*/ 52 h 84"/>
              <a:gd name="T28" fmla="*/ 61 w 128"/>
              <a:gd name="T29" fmla="*/ 51 h 84"/>
              <a:gd name="T30" fmla="*/ 14 w 128"/>
              <a:gd name="T31" fmla="*/ 8 h 84"/>
              <a:gd name="T32" fmla="*/ 16 w 128"/>
              <a:gd name="T33" fmla="*/ 8 h 84"/>
              <a:gd name="T34" fmla="*/ 8 w 128"/>
              <a:gd name="T35" fmla="*/ 70 h 84"/>
              <a:gd name="T36" fmla="*/ 8 w 128"/>
              <a:gd name="T37" fmla="*/ 68 h 84"/>
              <a:gd name="T38" fmla="*/ 8 w 128"/>
              <a:gd name="T39" fmla="*/ 16 h 84"/>
              <a:gd name="T40" fmla="*/ 8 w 128"/>
              <a:gd name="T41" fmla="*/ 14 h 84"/>
              <a:gd name="T42" fmla="*/ 40 w 128"/>
              <a:gd name="T43" fmla="*/ 42 h 84"/>
              <a:gd name="T44" fmla="*/ 8 w 128"/>
              <a:gd name="T45" fmla="*/ 70 h 84"/>
              <a:gd name="T46" fmla="*/ 112 w 128"/>
              <a:gd name="T47" fmla="*/ 76 h 84"/>
              <a:gd name="T48" fmla="*/ 16 w 128"/>
              <a:gd name="T49" fmla="*/ 76 h 84"/>
              <a:gd name="T50" fmla="*/ 14 w 128"/>
              <a:gd name="T51" fmla="*/ 76 h 84"/>
              <a:gd name="T52" fmla="*/ 46 w 128"/>
              <a:gd name="T53" fmla="*/ 48 h 84"/>
              <a:gd name="T54" fmla="*/ 56 w 128"/>
              <a:gd name="T55" fmla="*/ 57 h 84"/>
              <a:gd name="T56" fmla="*/ 72 w 128"/>
              <a:gd name="T57" fmla="*/ 57 h 84"/>
              <a:gd name="T58" fmla="*/ 82 w 128"/>
              <a:gd name="T59" fmla="*/ 48 h 84"/>
              <a:gd name="T60" fmla="*/ 113 w 128"/>
              <a:gd name="T61" fmla="*/ 76 h 84"/>
              <a:gd name="T62" fmla="*/ 112 w 128"/>
              <a:gd name="T63" fmla="*/ 76 h 84"/>
              <a:gd name="T64" fmla="*/ 120 w 128"/>
              <a:gd name="T65" fmla="*/ 68 h 84"/>
              <a:gd name="T66" fmla="*/ 119 w 128"/>
              <a:gd name="T67" fmla="*/ 70 h 84"/>
              <a:gd name="T68" fmla="*/ 88 w 128"/>
              <a:gd name="T69" fmla="*/ 43 h 84"/>
              <a:gd name="T70" fmla="*/ 120 w 128"/>
              <a:gd name="T71" fmla="*/ 15 h 84"/>
              <a:gd name="T72" fmla="*/ 120 w 128"/>
              <a:gd name="T73" fmla="*/ 16 h 84"/>
              <a:gd name="T74" fmla="*/ 120 w 128"/>
              <a:gd name="T75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84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8"/>
                  <a:pt x="5" y="84"/>
                  <a:pt x="12" y="84"/>
                </a:cubicBezTo>
                <a:cubicBezTo>
                  <a:pt x="116" y="84"/>
                  <a:pt x="116" y="84"/>
                  <a:pt x="116" y="84"/>
                </a:cubicBezTo>
                <a:cubicBezTo>
                  <a:pt x="122" y="84"/>
                  <a:pt x="128" y="78"/>
                  <a:pt x="128" y="7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16" y="8"/>
                </a:moveTo>
                <a:cubicBezTo>
                  <a:pt x="112" y="8"/>
                  <a:pt x="112" y="8"/>
                  <a:pt x="112" y="8"/>
                </a:cubicBezTo>
                <a:cubicBezTo>
                  <a:pt x="113" y="8"/>
                  <a:pt x="114" y="8"/>
                  <a:pt x="115" y="8"/>
                </a:cubicBezTo>
                <a:cubicBezTo>
                  <a:pt x="67" y="51"/>
                  <a:pt x="67" y="51"/>
                  <a:pt x="67" y="51"/>
                </a:cubicBezTo>
                <a:cubicBezTo>
                  <a:pt x="66" y="52"/>
                  <a:pt x="65" y="52"/>
                  <a:pt x="64" y="52"/>
                </a:cubicBezTo>
                <a:cubicBezTo>
                  <a:pt x="63" y="52"/>
                  <a:pt x="62" y="52"/>
                  <a:pt x="61" y="51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5" y="8"/>
                  <a:pt x="16" y="8"/>
                </a:cubicBezTo>
                <a:close/>
                <a:moveTo>
                  <a:pt x="8" y="70"/>
                </a:moveTo>
                <a:cubicBezTo>
                  <a:pt x="8" y="69"/>
                  <a:pt x="8" y="69"/>
                  <a:pt x="8" y="68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5"/>
                  <a:pt x="8" y="14"/>
                  <a:pt x="8" y="14"/>
                </a:cubicBezTo>
                <a:cubicBezTo>
                  <a:pt x="40" y="42"/>
                  <a:pt x="40" y="42"/>
                  <a:pt x="40" y="42"/>
                </a:cubicBezTo>
                <a:lnTo>
                  <a:pt x="8" y="70"/>
                </a:lnTo>
                <a:close/>
                <a:moveTo>
                  <a:pt x="112" y="76"/>
                </a:moveTo>
                <a:cubicBezTo>
                  <a:pt x="16" y="76"/>
                  <a:pt x="16" y="76"/>
                  <a:pt x="16" y="76"/>
                </a:cubicBezTo>
                <a:cubicBezTo>
                  <a:pt x="15" y="76"/>
                  <a:pt x="15" y="76"/>
                  <a:pt x="14" y="76"/>
                </a:cubicBezTo>
                <a:cubicBezTo>
                  <a:pt x="46" y="48"/>
                  <a:pt x="46" y="48"/>
                  <a:pt x="46" y="48"/>
                </a:cubicBezTo>
                <a:cubicBezTo>
                  <a:pt x="56" y="57"/>
                  <a:pt x="56" y="57"/>
                  <a:pt x="56" y="57"/>
                </a:cubicBezTo>
                <a:cubicBezTo>
                  <a:pt x="61" y="61"/>
                  <a:pt x="67" y="61"/>
                  <a:pt x="72" y="57"/>
                </a:cubicBezTo>
                <a:cubicBezTo>
                  <a:pt x="82" y="48"/>
                  <a:pt x="82" y="48"/>
                  <a:pt x="82" y="48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3" y="76"/>
                  <a:pt x="112" y="76"/>
                  <a:pt x="112" y="76"/>
                </a:cubicBezTo>
                <a:close/>
                <a:moveTo>
                  <a:pt x="120" y="68"/>
                </a:moveTo>
                <a:cubicBezTo>
                  <a:pt x="120" y="69"/>
                  <a:pt x="120" y="69"/>
                  <a:pt x="119" y="70"/>
                </a:cubicBezTo>
                <a:cubicBezTo>
                  <a:pt x="88" y="43"/>
                  <a:pt x="88" y="43"/>
                  <a:pt x="88" y="4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0" y="15"/>
                  <a:pt x="120" y="15"/>
                  <a:pt x="120" y="16"/>
                </a:cubicBezTo>
                <a:lnTo>
                  <a:pt x="120" y="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8549763" y="2747625"/>
            <a:ext cx="204818" cy="204818"/>
          </a:xfrm>
          <a:custGeom>
            <a:avLst/>
            <a:gdLst>
              <a:gd name="T0" fmla="*/ 126 w 128"/>
              <a:gd name="T1" fmla="*/ 120 h 128"/>
              <a:gd name="T2" fmla="*/ 91 w 128"/>
              <a:gd name="T3" fmla="*/ 85 h 128"/>
              <a:gd name="T4" fmla="*/ 104 w 128"/>
              <a:gd name="T5" fmla="*/ 52 h 128"/>
              <a:gd name="T6" fmla="*/ 52 w 128"/>
              <a:gd name="T7" fmla="*/ 0 h 128"/>
              <a:gd name="T8" fmla="*/ 0 w 128"/>
              <a:gd name="T9" fmla="*/ 52 h 128"/>
              <a:gd name="T10" fmla="*/ 52 w 128"/>
              <a:gd name="T11" fmla="*/ 104 h 128"/>
              <a:gd name="T12" fmla="*/ 85 w 128"/>
              <a:gd name="T13" fmla="*/ 91 h 128"/>
              <a:gd name="T14" fmla="*/ 120 w 128"/>
              <a:gd name="T15" fmla="*/ 127 h 128"/>
              <a:gd name="T16" fmla="*/ 126 w 128"/>
              <a:gd name="T17" fmla="*/ 127 h 128"/>
              <a:gd name="T18" fmla="*/ 126 w 128"/>
              <a:gd name="T19" fmla="*/ 120 h 128"/>
              <a:gd name="T20" fmla="*/ 52 w 128"/>
              <a:gd name="T21" fmla="*/ 96 h 128"/>
              <a:gd name="T22" fmla="*/ 8 w 128"/>
              <a:gd name="T23" fmla="*/ 52 h 128"/>
              <a:gd name="T24" fmla="*/ 52 w 128"/>
              <a:gd name="T25" fmla="*/ 8 h 128"/>
              <a:gd name="T26" fmla="*/ 96 w 128"/>
              <a:gd name="T27" fmla="*/ 52 h 128"/>
              <a:gd name="T28" fmla="*/ 52 w 128"/>
              <a:gd name="T29" fmla="*/ 9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126" y="120"/>
                </a:moveTo>
                <a:cubicBezTo>
                  <a:pt x="91" y="85"/>
                  <a:pt x="91" y="85"/>
                  <a:pt x="91" y="85"/>
                </a:cubicBezTo>
                <a:cubicBezTo>
                  <a:pt x="99" y="76"/>
                  <a:pt x="104" y="65"/>
                  <a:pt x="104" y="52"/>
                </a:cubicBezTo>
                <a:cubicBezTo>
                  <a:pt x="104" y="23"/>
                  <a:pt x="80" y="0"/>
                  <a:pt x="52" y="0"/>
                </a:cubicBezTo>
                <a:cubicBezTo>
                  <a:pt x="23" y="0"/>
                  <a:pt x="0" y="23"/>
                  <a:pt x="0" y="52"/>
                </a:cubicBezTo>
                <a:cubicBezTo>
                  <a:pt x="0" y="81"/>
                  <a:pt x="23" y="104"/>
                  <a:pt x="52" y="104"/>
                </a:cubicBezTo>
                <a:cubicBezTo>
                  <a:pt x="65" y="104"/>
                  <a:pt x="76" y="99"/>
                  <a:pt x="85" y="91"/>
                </a:cubicBezTo>
                <a:cubicBezTo>
                  <a:pt x="120" y="127"/>
                  <a:pt x="120" y="127"/>
                  <a:pt x="120" y="127"/>
                </a:cubicBezTo>
                <a:cubicBezTo>
                  <a:pt x="122" y="128"/>
                  <a:pt x="125" y="128"/>
                  <a:pt x="126" y="127"/>
                </a:cubicBezTo>
                <a:cubicBezTo>
                  <a:pt x="128" y="125"/>
                  <a:pt x="128" y="122"/>
                  <a:pt x="126" y="120"/>
                </a:cubicBezTo>
                <a:close/>
                <a:moveTo>
                  <a:pt x="52" y="96"/>
                </a:moveTo>
                <a:cubicBezTo>
                  <a:pt x="27" y="96"/>
                  <a:pt x="8" y="76"/>
                  <a:pt x="8" y="52"/>
                </a:cubicBezTo>
                <a:cubicBezTo>
                  <a:pt x="8" y="28"/>
                  <a:pt x="27" y="8"/>
                  <a:pt x="52" y="8"/>
                </a:cubicBezTo>
                <a:cubicBezTo>
                  <a:pt x="76" y="8"/>
                  <a:pt x="96" y="28"/>
                  <a:pt x="96" y="52"/>
                </a:cubicBezTo>
                <a:cubicBezTo>
                  <a:pt x="96" y="76"/>
                  <a:pt x="76" y="96"/>
                  <a:pt x="52" y="9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5" name="Freeform 46"/>
          <p:cNvSpPr>
            <a:spLocks noEditPoints="1"/>
          </p:cNvSpPr>
          <p:nvPr/>
        </p:nvSpPr>
        <p:spPr bwMode="auto">
          <a:xfrm>
            <a:off x="7981274" y="2747625"/>
            <a:ext cx="204142" cy="204818"/>
          </a:xfrm>
          <a:custGeom>
            <a:avLst/>
            <a:gdLst>
              <a:gd name="T0" fmla="*/ 20 w 128"/>
              <a:gd name="T1" fmla="*/ 24 h 128"/>
              <a:gd name="T2" fmla="*/ 108 w 128"/>
              <a:gd name="T3" fmla="*/ 24 h 128"/>
              <a:gd name="T4" fmla="*/ 112 w 128"/>
              <a:gd name="T5" fmla="*/ 20 h 128"/>
              <a:gd name="T6" fmla="*/ 108 w 128"/>
              <a:gd name="T7" fmla="*/ 16 h 128"/>
              <a:gd name="T8" fmla="*/ 20 w 128"/>
              <a:gd name="T9" fmla="*/ 16 h 128"/>
              <a:gd name="T10" fmla="*/ 16 w 128"/>
              <a:gd name="T11" fmla="*/ 20 h 128"/>
              <a:gd name="T12" fmla="*/ 20 w 128"/>
              <a:gd name="T13" fmla="*/ 24 h 128"/>
              <a:gd name="T14" fmla="*/ 116 w 128"/>
              <a:gd name="T15" fmla="*/ 32 h 128"/>
              <a:gd name="T16" fmla="*/ 12 w 128"/>
              <a:gd name="T17" fmla="*/ 32 h 128"/>
              <a:gd name="T18" fmla="*/ 0 w 128"/>
              <a:gd name="T19" fmla="*/ 44 h 128"/>
              <a:gd name="T20" fmla="*/ 0 w 128"/>
              <a:gd name="T21" fmla="*/ 116 h 128"/>
              <a:gd name="T22" fmla="*/ 12 w 128"/>
              <a:gd name="T23" fmla="*/ 128 h 128"/>
              <a:gd name="T24" fmla="*/ 116 w 128"/>
              <a:gd name="T25" fmla="*/ 128 h 128"/>
              <a:gd name="T26" fmla="*/ 128 w 128"/>
              <a:gd name="T27" fmla="*/ 116 h 128"/>
              <a:gd name="T28" fmla="*/ 128 w 128"/>
              <a:gd name="T29" fmla="*/ 44 h 128"/>
              <a:gd name="T30" fmla="*/ 116 w 128"/>
              <a:gd name="T31" fmla="*/ 32 h 128"/>
              <a:gd name="T32" fmla="*/ 120 w 128"/>
              <a:gd name="T33" fmla="*/ 112 h 128"/>
              <a:gd name="T34" fmla="*/ 112 w 128"/>
              <a:gd name="T35" fmla="*/ 120 h 128"/>
              <a:gd name="T36" fmla="*/ 16 w 128"/>
              <a:gd name="T37" fmla="*/ 120 h 128"/>
              <a:gd name="T38" fmla="*/ 8 w 128"/>
              <a:gd name="T39" fmla="*/ 112 h 128"/>
              <a:gd name="T40" fmla="*/ 8 w 128"/>
              <a:gd name="T41" fmla="*/ 48 h 128"/>
              <a:gd name="T42" fmla="*/ 16 w 128"/>
              <a:gd name="T43" fmla="*/ 40 h 128"/>
              <a:gd name="T44" fmla="*/ 112 w 128"/>
              <a:gd name="T45" fmla="*/ 40 h 128"/>
              <a:gd name="T46" fmla="*/ 120 w 128"/>
              <a:gd name="T47" fmla="*/ 48 h 128"/>
              <a:gd name="T48" fmla="*/ 120 w 128"/>
              <a:gd name="T49" fmla="*/ 112 h 128"/>
              <a:gd name="T50" fmla="*/ 32 w 128"/>
              <a:gd name="T51" fmla="*/ 8 h 128"/>
              <a:gd name="T52" fmla="*/ 96 w 128"/>
              <a:gd name="T53" fmla="*/ 8 h 128"/>
              <a:gd name="T54" fmla="*/ 100 w 128"/>
              <a:gd name="T55" fmla="*/ 4 h 128"/>
              <a:gd name="T56" fmla="*/ 96 w 128"/>
              <a:gd name="T57" fmla="*/ 0 h 128"/>
              <a:gd name="T58" fmla="*/ 32 w 128"/>
              <a:gd name="T59" fmla="*/ 0 h 128"/>
              <a:gd name="T60" fmla="*/ 28 w 128"/>
              <a:gd name="T61" fmla="*/ 4 h 128"/>
              <a:gd name="T62" fmla="*/ 32 w 128"/>
              <a:gd name="T63" fmla="*/ 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8" h="128">
                <a:moveTo>
                  <a:pt x="20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cubicBezTo>
                  <a:pt x="112" y="18"/>
                  <a:pt x="110" y="16"/>
                  <a:pt x="108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17" y="16"/>
                  <a:pt x="16" y="18"/>
                  <a:pt x="16" y="20"/>
                </a:cubicBezTo>
                <a:cubicBezTo>
                  <a:pt x="16" y="22"/>
                  <a:pt x="17" y="24"/>
                  <a:pt x="20" y="24"/>
                </a:cubicBezTo>
                <a:close/>
                <a:moveTo>
                  <a:pt x="116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2" y="128"/>
                  <a:pt x="128" y="122"/>
                  <a:pt x="128" y="116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2" y="32"/>
                  <a:pt x="116" y="32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3"/>
                  <a:pt x="11" y="40"/>
                  <a:pt x="16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3"/>
                  <a:pt x="120" y="48"/>
                </a:cubicBezTo>
                <a:lnTo>
                  <a:pt x="120" y="1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6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9" y="0"/>
                  <a:pt x="28" y="2"/>
                  <a:pt x="28" y="4"/>
                </a:cubicBezTo>
                <a:cubicBezTo>
                  <a:pt x="28" y="6"/>
                  <a:pt x="29" y="8"/>
                  <a:pt x="32" y="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6" name="Freeform 47"/>
          <p:cNvSpPr>
            <a:spLocks noEditPoints="1"/>
          </p:cNvSpPr>
          <p:nvPr/>
        </p:nvSpPr>
        <p:spPr bwMode="auto">
          <a:xfrm>
            <a:off x="7444556" y="2747625"/>
            <a:ext cx="140601" cy="204818"/>
          </a:xfrm>
          <a:custGeom>
            <a:avLst/>
            <a:gdLst>
              <a:gd name="T0" fmla="*/ 76 w 88"/>
              <a:gd name="T1" fmla="*/ 0 h 128"/>
              <a:gd name="T2" fmla="*/ 12 w 88"/>
              <a:gd name="T3" fmla="*/ 0 h 128"/>
              <a:gd name="T4" fmla="*/ 0 w 88"/>
              <a:gd name="T5" fmla="*/ 12 h 128"/>
              <a:gd name="T6" fmla="*/ 0 w 88"/>
              <a:gd name="T7" fmla="*/ 116 h 128"/>
              <a:gd name="T8" fmla="*/ 12 w 88"/>
              <a:gd name="T9" fmla="*/ 128 h 128"/>
              <a:gd name="T10" fmla="*/ 76 w 88"/>
              <a:gd name="T11" fmla="*/ 128 h 128"/>
              <a:gd name="T12" fmla="*/ 88 w 88"/>
              <a:gd name="T13" fmla="*/ 116 h 128"/>
              <a:gd name="T14" fmla="*/ 88 w 88"/>
              <a:gd name="T15" fmla="*/ 12 h 128"/>
              <a:gd name="T16" fmla="*/ 76 w 88"/>
              <a:gd name="T17" fmla="*/ 0 h 128"/>
              <a:gd name="T18" fmla="*/ 80 w 88"/>
              <a:gd name="T19" fmla="*/ 112 h 128"/>
              <a:gd name="T20" fmla="*/ 72 w 88"/>
              <a:gd name="T21" fmla="*/ 120 h 128"/>
              <a:gd name="T22" fmla="*/ 16 w 88"/>
              <a:gd name="T23" fmla="*/ 120 h 128"/>
              <a:gd name="T24" fmla="*/ 8 w 88"/>
              <a:gd name="T25" fmla="*/ 112 h 128"/>
              <a:gd name="T26" fmla="*/ 8 w 88"/>
              <a:gd name="T27" fmla="*/ 16 h 128"/>
              <a:gd name="T28" fmla="*/ 16 w 88"/>
              <a:gd name="T29" fmla="*/ 8 h 128"/>
              <a:gd name="T30" fmla="*/ 72 w 88"/>
              <a:gd name="T31" fmla="*/ 8 h 128"/>
              <a:gd name="T32" fmla="*/ 80 w 88"/>
              <a:gd name="T33" fmla="*/ 16 h 128"/>
              <a:gd name="T34" fmla="*/ 80 w 88"/>
              <a:gd name="T35" fmla="*/ 112 h 128"/>
              <a:gd name="T36" fmla="*/ 44 w 88"/>
              <a:gd name="T37" fmla="*/ 96 h 128"/>
              <a:gd name="T38" fmla="*/ 36 w 88"/>
              <a:gd name="T39" fmla="*/ 104 h 128"/>
              <a:gd name="T40" fmla="*/ 44 w 88"/>
              <a:gd name="T41" fmla="*/ 112 h 128"/>
              <a:gd name="T42" fmla="*/ 52 w 88"/>
              <a:gd name="T43" fmla="*/ 104 h 128"/>
              <a:gd name="T44" fmla="*/ 44 w 88"/>
              <a:gd name="T45" fmla="*/ 96 h 128"/>
              <a:gd name="T46" fmla="*/ 52 w 88"/>
              <a:gd name="T47" fmla="*/ 16 h 128"/>
              <a:gd name="T48" fmla="*/ 36 w 88"/>
              <a:gd name="T49" fmla="*/ 16 h 128"/>
              <a:gd name="T50" fmla="*/ 32 w 88"/>
              <a:gd name="T51" fmla="*/ 20 h 128"/>
              <a:gd name="T52" fmla="*/ 36 w 88"/>
              <a:gd name="T53" fmla="*/ 24 h 128"/>
              <a:gd name="T54" fmla="*/ 52 w 88"/>
              <a:gd name="T55" fmla="*/ 24 h 128"/>
              <a:gd name="T56" fmla="*/ 56 w 88"/>
              <a:gd name="T57" fmla="*/ 20 h 128"/>
              <a:gd name="T58" fmla="*/ 52 w 88"/>
              <a:gd name="T59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8" h="128"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82" y="128"/>
                  <a:pt x="88" y="122"/>
                  <a:pt x="88" y="1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5"/>
                  <a:pt x="82" y="0"/>
                  <a:pt x="76" y="0"/>
                </a:cubicBezTo>
                <a:close/>
                <a:moveTo>
                  <a:pt x="80" y="112"/>
                </a:moveTo>
                <a:cubicBezTo>
                  <a:pt x="80" y="116"/>
                  <a:pt x="76" y="120"/>
                  <a:pt x="7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6" y="8"/>
                  <a:pt x="80" y="11"/>
                  <a:pt x="80" y="16"/>
                </a:cubicBezTo>
                <a:lnTo>
                  <a:pt x="80" y="112"/>
                </a:lnTo>
                <a:close/>
                <a:moveTo>
                  <a:pt x="44" y="96"/>
                </a:moveTo>
                <a:cubicBezTo>
                  <a:pt x="39" y="96"/>
                  <a:pt x="36" y="99"/>
                  <a:pt x="36" y="104"/>
                </a:cubicBezTo>
                <a:cubicBezTo>
                  <a:pt x="36" y="108"/>
                  <a:pt x="39" y="112"/>
                  <a:pt x="44" y="112"/>
                </a:cubicBezTo>
                <a:cubicBezTo>
                  <a:pt x="48" y="112"/>
                  <a:pt x="52" y="108"/>
                  <a:pt x="52" y="104"/>
                </a:cubicBezTo>
                <a:cubicBezTo>
                  <a:pt x="52" y="99"/>
                  <a:pt x="48" y="96"/>
                  <a:pt x="44" y="96"/>
                </a:cubicBezTo>
                <a:close/>
                <a:moveTo>
                  <a:pt x="52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3" y="16"/>
                  <a:pt x="32" y="18"/>
                  <a:pt x="32" y="20"/>
                </a:cubicBezTo>
                <a:cubicBezTo>
                  <a:pt x="32" y="22"/>
                  <a:pt x="33" y="24"/>
                  <a:pt x="36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7" name="Freeform 48"/>
          <p:cNvSpPr>
            <a:spLocks noEditPoints="1"/>
          </p:cNvSpPr>
          <p:nvPr/>
        </p:nvSpPr>
        <p:spPr bwMode="auto">
          <a:xfrm>
            <a:off x="6843620" y="2747625"/>
            <a:ext cx="204818" cy="204818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92 h 128"/>
              <a:gd name="T8" fmla="*/ 12 w 128"/>
              <a:gd name="T9" fmla="*/ 104 h 128"/>
              <a:gd name="T10" fmla="*/ 44 w 128"/>
              <a:gd name="T11" fmla="*/ 104 h 128"/>
              <a:gd name="T12" fmla="*/ 44 w 128"/>
              <a:gd name="T13" fmla="*/ 120 h 128"/>
              <a:gd name="T14" fmla="*/ 40 w 128"/>
              <a:gd name="T15" fmla="*/ 120 h 128"/>
              <a:gd name="T16" fmla="*/ 36 w 128"/>
              <a:gd name="T17" fmla="*/ 124 h 128"/>
              <a:gd name="T18" fmla="*/ 40 w 128"/>
              <a:gd name="T19" fmla="*/ 128 h 128"/>
              <a:gd name="T20" fmla="*/ 88 w 128"/>
              <a:gd name="T21" fmla="*/ 128 h 128"/>
              <a:gd name="T22" fmla="*/ 92 w 128"/>
              <a:gd name="T23" fmla="*/ 124 h 128"/>
              <a:gd name="T24" fmla="*/ 88 w 128"/>
              <a:gd name="T25" fmla="*/ 120 h 128"/>
              <a:gd name="T26" fmla="*/ 84 w 128"/>
              <a:gd name="T27" fmla="*/ 120 h 128"/>
              <a:gd name="T28" fmla="*/ 84 w 128"/>
              <a:gd name="T29" fmla="*/ 104 h 128"/>
              <a:gd name="T30" fmla="*/ 116 w 128"/>
              <a:gd name="T31" fmla="*/ 104 h 128"/>
              <a:gd name="T32" fmla="*/ 128 w 128"/>
              <a:gd name="T33" fmla="*/ 92 h 128"/>
              <a:gd name="T34" fmla="*/ 128 w 128"/>
              <a:gd name="T35" fmla="*/ 12 h 128"/>
              <a:gd name="T36" fmla="*/ 116 w 128"/>
              <a:gd name="T37" fmla="*/ 0 h 128"/>
              <a:gd name="T38" fmla="*/ 76 w 128"/>
              <a:gd name="T39" fmla="*/ 120 h 128"/>
              <a:gd name="T40" fmla="*/ 52 w 128"/>
              <a:gd name="T41" fmla="*/ 120 h 128"/>
              <a:gd name="T42" fmla="*/ 52 w 128"/>
              <a:gd name="T43" fmla="*/ 104 h 128"/>
              <a:gd name="T44" fmla="*/ 76 w 128"/>
              <a:gd name="T45" fmla="*/ 104 h 128"/>
              <a:gd name="T46" fmla="*/ 76 w 128"/>
              <a:gd name="T47" fmla="*/ 120 h 128"/>
              <a:gd name="T48" fmla="*/ 120 w 128"/>
              <a:gd name="T49" fmla="*/ 88 h 128"/>
              <a:gd name="T50" fmla="*/ 112 w 128"/>
              <a:gd name="T51" fmla="*/ 96 h 128"/>
              <a:gd name="T52" fmla="*/ 16 w 128"/>
              <a:gd name="T53" fmla="*/ 96 h 128"/>
              <a:gd name="T54" fmla="*/ 8 w 128"/>
              <a:gd name="T55" fmla="*/ 88 h 128"/>
              <a:gd name="T56" fmla="*/ 8 w 128"/>
              <a:gd name="T57" fmla="*/ 84 h 128"/>
              <a:gd name="T58" fmla="*/ 120 w 128"/>
              <a:gd name="T59" fmla="*/ 84 h 128"/>
              <a:gd name="T60" fmla="*/ 120 w 128"/>
              <a:gd name="T61" fmla="*/ 88 h 128"/>
              <a:gd name="T62" fmla="*/ 120 w 128"/>
              <a:gd name="T63" fmla="*/ 76 h 128"/>
              <a:gd name="T64" fmla="*/ 8 w 128"/>
              <a:gd name="T65" fmla="*/ 76 h 128"/>
              <a:gd name="T66" fmla="*/ 8 w 128"/>
              <a:gd name="T67" fmla="*/ 16 h 128"/>
              <a:gd name="T68" fmla="*/ 16 w 128"/>
              <a:gd name="T69" fmla="*/ 8 h 128"/>
              <a:gd name="T70" fmla="*/ 112 w 128"/>
              <a:gd name="T71" fmla="*/ 8 h 128"/>
              <a:gd name="T72" fmla="*/ 120 w 128"/>
              <a:gd name="T73" fmla="*/ 16 h 128"/>
              <a:gd name="T74" fmla="*/ 120 w 128"/>
              <a:gd name="T75" fmla="*/ 7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7" y="120"/>
                  <a:pt x="36" y="122"/>
                  <a:pt x="36" y="124"/>
                </a:cubicBezTo>
                <a:cubicBezTo>
                  <a:pt x="36" y="126"/>
                  <a:pt x="37" y="128"/>
                  <a:pt x="40" y="128"/>
                </a:cubicBezTo>
                <a:cubicBezTo>
                  <a:pt x="88" y="128"/>
                  <a:pt x="88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22"/>
                  <a:pt x="90" y="120"/>
                  <a:pt x="88" y="120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2" y="104"/>
                  <a:pt x="128" y="98"/>
                  <a:pt x="128" y="92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2" y="0"/>
                  <a:pt x="116" y="0"/>
                </a:cubicBezTo>
                <a:close/>
                <a:moveTo>
                  <a:pt x="76" y="120"/>
                </a:moveTo>
                <a:cubicBezTo>
                  <a:pt x="52" y="120"/>
                  <a:pt x="52" y="120"/>
                  <a:pt x="52" y="12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76" y="104"/>
                  <a:pt x="76" y="104"/>
                  <a:pt x="76" y="104"/>
                </a:cubicBezTo>
                <a:lnTo>
                  <a:pt x="76" y="120"/>
                </a:ln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1" y="96"/>
                  <a:pt x="8" y="92"/>
                  <a:pt x="8" y="88"/>
                </a:cubicBezTo>
                <a:cubicBezTo>
                  <a:pt x="8" y="84"/>
                  <a:pt x="8" y="84"/>
                  <a:pt x="8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88"/>
                </a:lnTo>
                <a:close/>
                <a:moveTo>
                  <a:pt x="120" y="76"/>
                </a:moveTo>
                <a:cubicBezTo>
                  <a:pt x="8" y="76"/>
                  <a:pt x="8" y="76"/>
                  <a:pt x="8" y="7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1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7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8" name="Freeform 49"/>
          <p:cNvSpPr>
            <a:spLocks noEditPoints="1"/>
          </p:cNvSpPr>
          <p:nvPr/>
        </p:nvSpPr>
        <p:spPr bwMode="auto">
          <a:xfrm>
            <a:off x="6275131" y="2747625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8 w 128"/>
              <a:gd name="T21" fmla="*/ 60 h 128"/>
              <a:gd name="T22" fmla="*/ 68 w 128"/>
              <a:gd name="T23" fmla="*/ 60 h 128"/>
              <a:gd name="T24" fmla="*/ 68 w 128"/>
              <a:gd name="T25" fmla="*/ 32 h 128"/>
              <a:gd name="T26" fmla="*/ 64 w 128"/>
              <a:gd name="T27" fmla="*/ 28 h 128"/>
              <a:gd name="T28" fmla="*/ 60 w 128"/>
              <a:gd name="T29" fmla="*/ 32 h 128"/>
              <a:gd name="T30" fmla="*/ 60 w 128"/>
              <a:gd name="T31" fmla="*/ 64 h 128"/>
              <a:gd name="T32" fmla="*/ 64 w 128"/>
              <a:gd name="T33" fmla="*/ 68 h 128"/>
              <a:gd name="T34" fmla="*/ 88 w 128"/>
              <a:gd name="T35" fmla="*/ 68 h 128"/>
              <a:gd name="T36" fmla="*/ 92 w 128"/>
              <a:gd name="T37" fmla="*/ 64 h 128"/>
              <a:gd name="T38" fmla="*/ 88 w 128"/>
              <a:gd name="T39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8" y="60"/>
                </a:moveTo>
                <a:cubicBezTo>
                  <a:pt x="68" y="60"/>
                  <a:pt x="68" y="60"/>
                  <a:pt x="68" y="6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0"/>
                  <a:pt x="66" y="28"/>
                  <a:pt x="64" y="28"/>
                </a:cubicBezTo>
                <a:cubicBezTo>
                  <a:pt x="61" y="28"/>
                  <a:pt x="60" y="30"/>
                  <a:pt x="60" y="32"/>
                </a:cubicBezTo>
                <a:cubicBezTo>
                  <a:pt x="60" y="64"/>
                  <a:pt x="60" y="64"/>
                  <a:pt x="60" y="64"/>
                </a:cubicBezTo>
                <a:cubicBezTo>
                  <a:pt x="60" y="66"/>
                  <a:pt x="61" y="68"/>
                  <a:pt x="64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9" name="Freeform 50"/>
          <p:cNvSpPr>
            <a:spLocks noEditPoints="1"/>
          </p:cNvSpPr>
          <p:nvPr/>
        </p:nvSpPr>
        <p:spPr bwMode="auto">
          <a:xfrm>
            <a:off x="8556523" y="2178460"/>
            <a:ext cx="191299" cy="204142"/>
          </a:xfrm>
          <a:custGeom>
            <a:avLst/>
            <a:gdLst>
              <a:gd name="T0" fmla="*/ 84 w 120"/>
              <a:gd name="T1" fmla="*/ 24 h 128"/>
              <a:gd name="T2" fmla="*/ 12 w 120"/>
              <a:gd name="T3" fmla="*/ 24 h 128"/>
              <a:gd name="T4" fmla="*/ 0 w 120"/>
              <a:gd name="T5" fmla="*/ 36 h 128"/>
              <a:gd name="T6" fmla="*/ 0 w 120"/>
              <a:gd name="T7" fmla="*/ 116 h 128"/>
              <a:gd name="T8" fmla="*/ 12 w 120"/>
              <a:gd name="T9" fmla="*/ 128 h 128"/>
              <a:gd name="T10" fmla="*/ 84 w 120"/>
              <a:gd name="T11" fmla="*/ 128 h 128"/>
              <a:gd name="T12" fmla="*/ 96 w 120"/>
              <a:gd name="T13" fmla="*/ 116 h 128"/>
              <a:gd name="T14" fmla="*/ 96 w 120"/>
              <a:gd name="T15" fmla="*/ 36 h 128"/>
              <a:gd name="T16" fmla="*/ 84 w 120"/>
              <a:gd name="T17" fmla="*/ 24 h 128"/>
              <a:gd name="T18" fmla="*/ 88 w 120"/>
              <a:gd name="T19" fmla="*/ 112 h 128"/>
              <a:gd name="T20" fmla="*/ 80 w 120"/>
              <a:gd name="T21" fmla="*/ 120 h 128"/>
              <a:gd name="T22" fmla="*/ 16 w 120"/>
              <a:gd name="T23" fmla="*/ 120 h 128"/>
              <a:gd name="T24" fmla="*/ 8 w 120"/>
              <a:gd name="T25" fmla="*/ 112 h 128"/>
              <a:gd name="T26" fmla="*/ 8 w 120"/>
              <a:gd name="T27" fmla="*/ 40 h 128"/>
              <a:gd name="T28" fmla="*/ 16 w 120"/>
              <a:gd name="T29" fmla="*/ 32 h 128"/>
              <a:gd name="T30" fmla="*/ 80 w 120"/>
              <a:gd name="T31" fmla="*/ 32 h 128"/>
              <a:gd name="T32" fmla="*/ 88 w 120"/>
              <a:gd name="T33" fmla="*/ 40 h 128"/>
              <a:gd name="T34" fmla="*/ 88 w 120"/>
              <a:gd name="T35" fmla="*/ 112 h 128"/>
              <a:gd name="T36" fmla="*/ 108 w 120"/>
              <a:gd name="T37" fmla="*/ 0 h 128"/>
              <a:gd name="T38" fmla="*/ 36 w 120"/>
              <a:gd name="T39" fmla="*/ 0 h 128"/>
              <a:gd name="T40" fmla="*/ 24 w 120"/>
              <a:gd name="T41" fmla="*/ 12 h 128"/>
              <a:gd name="T42" fmla="*/ 24 w 120"/>
              <a:gd name="T43" fmla="*/ 16 h 128"/>
              <a:gd name="T44" fmla="*/ 32 w 120"/>
              <a:gd name="T45" fmla="*/ 16 h 128"/>
              <a:gd name="T46" fmla="*/ 40 w 120"/>
              <a:gd name="T47" fmla="*/ 8 h 128"/>
              <a:gd name="T48" fmla="*/ 104 w 120"/>
              <a:gd name="T49" fmla="*/ 8 h 128"/>
              <a:gd name="T50" fmla="*/ 112 w 120"/>
              <a:gd name="T51" fmla="*/ 16 h 128"/>
              <a:gd name="T52" fmla="*/ 112 w 120"/>
              <a:gd name="T53" fmla="*/ 88 h 128"/>
              <a:gd name="T54" fmla="*/ 104 w 120"/>
              <a:gd name="T55" fmla="*/ 96 h 128"/>
              <a:gd name="T56" fmla="*/ 104 w 120"/>
              <a:gd name="T57" fmla="*/ 104 h 128"/>
              <a:gd name="T58" fmla="*/ 108 w 120"/>
              <a:gd name="T59" fmla="*/ 104 h 128"/>
              <a:gd name="T60" fmla="*/ 120 w 120"/>
              <a:gd name="T61" fmla="*/ 92 h 128"/>
              <a:gd name="T62" fmla="*/ 120 w 120"/>
              <a:gd name="T63" fmla="*/ 12 h 128"/>
              <a:gd name="T64" fmla="*/ 108 w 120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0" h="128">
                <a:moveTo>
                  <a:pt x="84" y="24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0" y="29"/>
                  <a:pt x="0" y="3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90" y="128"/>
                  <a:pt x="96" y="122"/>
                  <a:pt x="96" y="116"/>
                </a:cubicBezTo>
                <a:cubicBezTo>
                  <a:pt x="96" y="36"/>
                  <a:pt x="96" y="36"/>
                  <a:pt x="96" y="36"/>
                </a:cubicBezTo>
                <a:cubicBezTo>
                  <a:pt x="96" y="29"/>
                  <a:pt x="90" y="24"/>
                  <a:pt x="84" y="24"/>
                </a:cubicBezTo>
                <a:close/>
                <a:moveTo>
                  <a:pt x="88" y="112"/>
                </a:moveTo>
                <a:cubicBezTo>
                  <a:pt x="88" y="116"/>
                  <a:pt x="84" y="120"/>
                  <a:pt x="80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1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5"/>
                  <a:pt x="11" y="32"/>
                  <a:pt x="16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4" y="32"/>
                  <a:pt x="88" y="35"/>
                  <a:pt x="88" y="40"/>
                </a:cubicBezTo>
                <a:lnTo>
                  <a:pt x="88" y="112"/>
                </a:lnTo>
                <a:close/>
                <a:moveTo>
                  <a:pt x="108" y="0"/>
                </a:moveTo>
                <a:cubicBezTo>
                  <a:pt x="36" y="0"/>
                  <a:pt x="36" y="0"/>
                  <a:pt x="36" y="0"/>
                </a:cubicBezTo>
                <a:cubicBezTo>
                  <a:pt x="29" y="0"/>
                  <a:pt x="24" y="5"/>
                  <a:pt x="24" y="12"/>
                </a:cubicBezTo>
                <a:cubicBezTo>
                  <a:pt x="24" y="16"/>
                  <a:pt x="24" y="16"/>
                  <a:pt x="24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1"/>
                  <a:pt x="35" y="8"/>
                  <a:pt x="40" y="8"/>
                </a:cubicBezTo>
                <a:cubicBezTo>
                  <a:pt x="104" y="8"/>
                  <a:pt x="104" y="8"/>
                  <a:pt x="104" y="8"/>
                </a:cubicBezTo>
                <a:cubicBezTo>
                  <a:pt x="108" y="8"/>
                  <a:pt x="112" y="11"/>
                  <a:pt x="112" y="1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2" y="92"/>
                  <a:pt x="108" y="96"/>
                  <a:pt x="104" y="96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8" y="104"/>
                  <a:pt x="108" y="104"/>
                  <a:pt x="108" y="104"/>
                </a:cubicBezTo>
                <a:cubicBezTo>
                  <a:pt x="114" y="104"/>
                  <a:pt x="120" y="98"/>
                  <a:pt x="120" y="9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20" y="5"/>
                  <a:pt x="114" y="0"/>
                  <a:pt x="10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0" name="Freeform 51"/>
          <p:cNvSpPr>
            <a:spLocks noEditPoints="1"/>
          </p:cNvSpPr>
          <p:nvPr/>
        </p:nvSpPr>
        <p:spPr bwMode="auto">
          <a:xfrm>
            <a:off x="7981274" y="2178460"/>
            <a:ext cx="204142" cy="204142"/>
          </a:xfrm>
          <a:custGeom>
            <a:avLst/>
            <a:gdLst>
              <a:gd name="T0" fmla="*/ 88 w 128"/>
              <a:gd name="T1" fmla="*/ 60 h 128"/>
              <a:gd name="T2" fmla="*/ 68 w 128"/>
              <a:gd name="T3" fmla="*/ 60 h 128"/>
              <a:gd name="T4" fmla="*/ 68 w 128"/>
              <a:gd name="T5" fmla="*/ 40 h 128"/>
              <a:gd name="T6" fmla="*/ 64 w 128"/>
              <a:gd name="T7" fmla="*/ 36 h 128"/>
              <a:gd name="T8" fmla="*/ 60 w 128"/>
              <a:gd name="T9" fmla="*/ 40 h 128"/>
              <a:gd name="T10" fmla="*/ 60 w 128"/>
              <a:gd name="T11" fmla="*/ 60 h 128"/>
              <a:gd name="T12" fmla="*/ 40 w 128"/>
              <a:gd name="T13" fmla="*/ 60 h 128"/>
              <a:gd name="T14" fmla="*/ 36 w 128"/>
              <a:gd name="T15" fmla="*/ 64 h 128"/>
              <a:gd name="T16" fmla="*/ 40 w 128"/>
              <a:gd name="T17" fmla="*/ 68 h 128"/>
              <a:gd name="T18" fmla="*/ 60 w 128"/>
              <a:gd name="T19" fmla="*/ 68 h 128"/>
              <a:gd name="T20" fmla="*/ 60 w 128"/>
              <a:gd name="T21" fmla="*/ 88 h 128"/>
              <a:gd name="T22" fmla="*/ 64 w 128"/>
              <a:gd name="T23" fmla="*/ 92 h 128"/>
              <a:gd name="T24" fmla="*/ 68 w 128"/>
              <a:gd name="T25" fmla="*/ 88 h 128"/>
              <a:gd name="T26" fmla="*/ 68 w 128"/>
              <a:gd name="T27" fmla="*/ 68 h 128"/>
              <a:gd name="T28" fmla="*/ 88 w 128"/>
              <a:gd name="T29" fmla="*/ 68 h 128"/>
              <a:gd name="T30" fmla="*/ 92 w 128"/>
              <a:gd name="T31" fmla="*/ 64 h 128"/>
              <a:gd name="T32" fmla="*/ 88 w 128"/>
              <a:gd name="T33" fmla="*/ 60 h 128"/>
              <a:gd name="T34" fmla="*/ 64 w 128"/>
              <a:gd name="T35" fmla="*/ 0 h 128"/>
              <a:gd name="T36" fmla="*/ 0 w 128"/>
              <a:gd name="T37" fmla="*/ 64 h 128"/>
              <a:gd name="T38" fmla="*/ 64 w 128"/>
              <a:gd name="T39" fmla="*/ 128 h 128"/>
              <a:gd name="T40" fmla="*/ 128 w 128"/>
              <a:gd name="T41" fmla="*/ 64 h 128"/>
              <a:gd name="T42" fmla="*/ 64 w 128"/>
              <a:gd name="T43" fmla="*/ 0 h 128"/>
              <a:gd name="T44" fmla="*/ 64 w 128"/>
              <a:gd name="T45" fmla="*/ 120 h 128"/>
              <a:gd name="T46" fmla="*/ 8 w 128"/>
              <a:gd name="T47" fmla="*/ 64 h 128"/>
              <a:gd name="T48" fmla="*/ 64 w 128"/>
              <a:gd name="T49" fmla="*/ 8 h 128"/>
              <a:gd name="T50" fmla="*/ 120 w 128"/>
              <a:gd name="T51" fmla="*/ 64 h 128"/>
              <a:gd name="T52" fmla="*/ 64 w 128"/>
              <a:gd name="T5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8" h="128">
                <a:moveTo>
                  <a:pt x="88" y="60"/>
                </a:moveTo>
                <a:cubicBezTo>
                  <a:pt x="68" y="60"/>
                  <a:pt x="68" y="60"/>
                  <a:pt x="68" y="60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38"/>
                  <a:pt x="66" y="36"/>
                  <a:pt x="64" y="36"/>
                </a:cubicBezTo>
                <a:cubicBezTo>
                  <a:pt x="61" y="36"/>
                  <a:pt x="60" y="38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37" y="60"/>
                  <a:pt x="36" y="62"/>
                  <a:pt x="36" y="64"/>
                </a:cubicBezTo>
                <a:cubicBezTo>
                  <a:pt x="36" y="66"/>
                  <a:pt x="37" y="68"/>
                  <a:pt x="40" y="68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90"/>
                  <a:pt x="61" y="92"/>
                  <a:pt x="64" y="92"/>
                </a:cubicBezTo>
                <a:cubicBezTo>
                  <a:pt x="66" y="92"/>
                  <a:pt x="68" y="90"/>
                  <a:pt x="68" y="88"/>
                </a:cubicBezTo>
                <a:cubicBezTo>
                  <a:pt x="68" y="68"/>
                  <a:pt x="68" y="68"/>
                  <a:pt x="68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1" name="Freeform 52"/>
          <p:cNvSpPr>
            <a:spLocks noEditPoints="1"/>
          </p:cNvSpPr>
          <p:nvPr/>
        </p:nvSpPr>
        <p:spPr bwMode="auto">
          <a:xfrm>
            <a:off x="7412109" y="2178460"/>
            <a:ext cx="204818" cy="204142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88 w 128"/>
              <a:gd name="T21" fmla="*/ 60 h 128"/>
              <a:gd name="T22" fmla="*/ 40 w 128"/>
              <a:gd name="T23" fmla="*/ 60 h 128"/>
              <a:gd name="T24" fmla="*/ 36 w 128"/>
              <a:gd name="T25" fmla="*/ 64 h 128"/>
              <a:gd name="T26" fmla="*/ 40 w 128"/>
              <a:gd name="T27" fmla="*/ 68 h 128"/>
              <a:gd name="T28" fmla="*/ 88 w 128"/>
              <a:gd name="T29" fmla="*/ 68 h 128"/>
              <a:gd name="T30" fmla="*/ 92 w 128"/>
              <a:gd name="T31" fmla="*/ 64 h 128"/>
              <a:gd name="T32" fmla="*/ 88 w 128"/>
              <a:gd name="T33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8" y="0"/>
                  <a:pt x="0" y="28"/>
                  <a:pt x="0" y="64"/>
                </a:cubicBezTo>
                <a:cubicBezTo>
                  <a:pt x="0" y="99"/>
                  <a:pt x="28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8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88" y="60"/>
                </a:moveTo>
                <a:cubicBezTo>
                  <a:pt x="40" y="60"/>
                  <a:pt x="40" y="60"/>
                  <a:pt x="40" y="60"/>
                </a:cubicBezTo>
                <a:cubicBezTo>
                  <a:pt x="37" y="60"/>
                  <a:pt x="36" y="62"/>
                  <a:pt x="36" y="64"/>
                </a:cubicBezTo>
                <a:cubicBezTo>
                  <a:pt x="36" y="66"/>
                  <a:pt x="37" y="68"/>
                  <a:pt x="40" y="68"/>
                </a:cubicBez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2" name="Freeform 53"/>
          <p:cNvSpPr>
            <a:spLocks noEditPoints="1"/>
          </p:cNvSpPr>
          <p:nvPr/>
        </p:nvSpPr>
        <p:spPr bwMode="auto">
          <a:xfrm>
            <a:off x="6843620" y="2178460"/>
            <a:ext cx="204818" cy="204142"/>
          </a:xfrm>
          <a:custGeom>
            <a:avLst/>
            <a:gdLst>
              <a:gd name="T0" fmla="*/ 100 w 128"/>
              <a:gd name="T1" fmla="*/ 32 h 128"/>
              <a:gd name="T2" fmla="*/ 92 w 128"/>
              <a:gd name="T3" fmla="*/ 0 h 128"/>
              <a:gd name="T4" fmla="*/ 28 w 128"/>
              <a:gd name="T5" fmla="*/ 8 h 128"/>
              <a:gd name="T6" fmla="*/ 12 w 128"/>
              <a:gd name="T7" fmla="*/ 32 h 128"/>
              <a:gd name="T8" fmla="*/ 0 w 128"/>
              <a:gd name="T9" fmla="*/ 92 h 128"/>
              <a:gd name="T10" fmla="*/ 28 w 128"/>
              <a:gd name="T11" fmla="*/ 104 h 128"/>
              <a:gd name="T12" fmla="*/ 36 w 128"/>
              <a:gd name="T13" fmla="*/ 128 h 128"/>
              <a:gd name="T14" fmla="*/ 100 w 128"/>
              <a:gd name="T15" fmla="*/ 120 h 128"/>
              <a:gd name="T16" fmla="*/ 116 w 128"/>
              <a:gd name="T17" fmla="*/ 104 h 128"/>
              <a:gd name="T18" fmla="*/ 128 w 128"/>
              <a:gd name="T19" fmla="*/ 44 h 128"/>
              <a:gd name="T20" fmla="*/ 36 w 128"/>
              <a:gd name="T21" fmla="*/ 12 h 128"/>
              <a:gd name="T22" fmla="*/ 88 w 128"/>
              <a:gd name="T23" fmla="*/ 8 h 128"/>
              <a:gd name="T24" fmla="*/ 92 w 128"/>
              <a:gd name="T25" fmla="*/ 32 h 128"/>
              <a:gd name="T26" fmla="*/ 36 w 128"/>
              <a:gd name="T27" fmla="*/ 12 h 128"/>
              <a:gd name="T28" fmla="*/ 88 w 128"/>
              <a:gd name="T29" fmla="*/ 120 h 128"/>
              <a:gd name="T30" fmla="*/ 36 w 128"/>
              <a:gd name="T31" fmla="*/ 116 h 128"/>
              <a:gd name="T32" fmla="*/ 40 w 128"/>
              <a:gd name="T33" fmla="*/ 88 h 128"/>
              <a:gd name="T34" fmla="*/ 92 w 128"/>
              <a:gd name="T35" fmla="*/ 92 h 128"/>
              <a:gd name="T36" fmla="*/ 120 w 128"/>
              <a:gd name="T37" fmla="*/ 88 h 128"/>
              <a:gd name="T38" fmla="*/ 100 w 128"/>
              <a:gd name="T39" fmla="*/ 96 h 128"/>
              <a:gd name="T40" fmla="*/ 92 w 128"/>
              <a:gd name="T41" fmla="*/ 80 h 128"/>
              <a:gd name="T42" fmla="*/ 28 w 128"/>
              <a:gd name="T43" fmla="*/ 88 h 128"/>
              <a:gd name="T44" fmla="*/ 16 w 128"/>
              <a:gd name="T45" fmla="*/ 96 h 128"/>
              <a:gd name="T46" fmla="*/ 8 w 128"/>
              <a:gd name="T47" fmla="*/ 48 h 128"/>
              <a:gd name="T48" fmla="*/ 28 w 128"/>
              <a:gd name="T49" fmla="*/ 40 h 128"/>
              <a:gd name="T50" fmla="*/ 88 w 128"/>
              <a:gd name="T51" fmla="*/ 40 h 128"/>
              <a:gd name="T52" fmla="*/ 112 w 128"/>
              <a:gd name="T53" fmla="*/ 40 h 128"/>
              <a:gd name="T54" fmla="*/ 120 w 128"/>
              <a:gd name="T55" fmla="*/ 88 h 128"/>
              <a:gd name="T56" fmla="*/ 28 w 128"/>
              <a:gd name="T57" fmla="*/ 60 h 128"/>
              <a:gd name="T58" fmla="*/ 36 w 128"/>
              <a:gd name="T59" fmla="*/ 60 h 128"/>
              <a:gd name="T60" fmla="*/ 48 w 128"/>
              <a:gd name="T61" fmla="*/ 56 h 128"/>
              <a:gd name="T62" fmla="*/ 48 w 128"/>
              <a:gd name="T63" fmla="*/ 64 h 128"/>
              <a:gd name="T64" fmla="*/ 48 w 128"/>
              <a:gd name="T65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16" y="32"/>
                </a:moveTo>
                <a:cubicBezTo>
                  <a:pt x="100" y="32"/>
                  <a:pt x="100" y="32"/>
                  <a:pt x="100" y="32"/>
                </a:cubicBezTo>
                <a:cubicBezTo>
                  <a:pt x="100" y="8"/>
                  <a:pt x="100" y="8"/>
                  <a:pt x="100" y="8"/>
                </a:cubicBezTo>
                <a:cubicBezTo>
                  <a:pt x="100" y="3"/>
                  <a:pt x="96" y="0"/>
                  <a:pt x="9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1" y="0"/>
                  <a:pt x="28" y="3"/>
                  <a:pt x="28" y="8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4"/>
                  <a:pt x="31" y="128"/>
                  <a:pt x="36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6" y="128"/>
                  <a:pt x="100" y="124"/>
                  <a:pt x="100" y="120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2" y="104"/>
                  <a:pt x="128" y="98"/>
                  <a:pt x="128" y="92"/>
                </a:cubicBezTo>
                <a:cubicBezTo>
                  <a:pt x="128" y="44"/>
                  <a:pt x="128" y="44"/>
                  <a:pt x="128" y="44"/>
                </a:cubicBezTo>
                <a:cubicBezTo>
                  <a:pt x="128" y="37"/>
                  <a:pt x="122" y="32"/>
                  <a:pt x="116" y="32"/>
                </a:cubicBezTo>
                <a:close/>
                <a:moveTo>
                  <a:pt x="36" y="12"/>
                </a:moveTo>
                <a:cubicBezTo>
                  <a:pt x="36" y="10"/>
                  <a:pt x="37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0" y="8"/>
                  <a:pt x="92" y="10"/>
                  <a:pt x="92" y="12"/>
                </a:cubicBezTo>
                <a:cubicBezTo>
                  <a:pt x="92" y="32"/>
                  <a:pt x="92" y="32"/>
                  <a:pt x="92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12"/>
                </a:lnTo>
                <a:close/>
                <a:moveTo>
                  <a:pt x="92" y="116"/>
                </a:moveTo>
                <a:cubicBezTo>
                  <a:pt x="92" y="118"/>
                  <a:pt x="90" y="120"/>
                  <a:pt x="88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7" y="120"/>
                  <a:pt x="36" y="118"/>
                  <a:pt x="36" y="116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0"/>
                  <a:pt x="37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0" y="88"/>
                  <a:pt x="92" y="90"/>
                  <a:pt x="92" y="92"/>
                </a:cubicBezTo>
                <a:lnTo>
                  <a:pt x="92" y="116"/>
                </a:ln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00" y="88"/>
                  <a:pt x="100" y="88"/>
                  <a:pt x="100" y="88"/>
                </a:cubicBezTo>
                <a:cubicBezTo>
                  <a:pt x="100" y="83"/>
                  <a:pt x="96" y="80"/>
                  <a:pt x="92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1" y="80"/>
                  <a:pt x="28" y="83"/>
                  <a:pt x="28" y="88"/>
                </a:cubicBezTo>
                <a:cubicBezTo>
                  <a:pt x="28" y="96"/>
                  <a:pt x="28" y="96"/>
                  <a:pt x="2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1" y="96"/>
                  <a:pt x="8" y="92"/>
                  <a:pt x="8" y="88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3"/>
                  <a:pt x="11" y="40"/>
                  <a:pt x="16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88" y="40"/>
                  <a:pt x="88" y="40"/>
                  <a:pt x="88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6" y="40"/>
                  <a:pt x="120" y="43"/>
                  <a:pt x="120" y="48"/>
                </a:cubicBezTo>
                <a:lnTo>
                  <a:pt x="120" y="88"/>
                </a:lnTo>
                <a:close/>
                <a:moveTo>
                  <a:pt x="32" y="56"/>
                </a:moveTo>
                <a:cubicBezTo>
                  <a:pt x="29" y="56"/>
                  <a:pt x="28" y="58"/>
                  <a:pt x="28" y="60"/>
                </a:cubicBezTo>
                <a:cubicBezTo>
                  <a:pt x="28" y="62"/>
                  <a:pt x="29" y="64"/>
                  <a:pt x="32" y="64"/>
                </a:cubicBezTo>
                <a:cubicBezTo>
                  <a:pt x="34" y="64"/>
                  <a:pt x="36" y="62"/>
                  <a:pt x="36" y="60"/>
                </a:cubicBezTo>
                <a:cubicBezTo>
                  <a:pt x="36" y="58"/>
                  <a:pt x="34" y="56"/>
                  <a:pt x="32" y="56"/>
                </a:cubicBezTo>
                <a:close/>
                <a:moveTo>
                  <a:pt x="48" y="56"/>
                </a:moveTo>
                <a:cubicBezTo>
                  <a:pt x="45" y="56"/>
                  <a:pt x="44" y="58"/>
                  <a:pt x="44" y="60"/>
                </a:cubicBezTo>
                <a:cubicBezTo>
                  <a:pt x="44" y="62"/>
                  <a:pt x="45" y="64"/>
                  <a:pt x="48" y="64"/>
                </a:cubicBezTo>
                <a:cubicBezTo>
                  <a:pt x="50" y="64"/>
                  <a:pt x="52" y="62"/>
                  <a:pt x="52" y="60"/>
                </a:cubicBezTo>
                <a:cubicBezTo>
                  <a:pt x="52" y="58"/>
                  <a:pt x="50" y="56"/>
                  <a:pt x="48" y="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3" name="Freeform 54"/>
          <p:cNvSpPr>
            <a:spLocks noEditPoints="1"/>
          </p:cNvSpPr>
          <p:nvPr/>
        </p:nvSpPr>
        <p:spPr bwMode="auto">
          <a:xfrm>
            <a:off x="6287975" y="2178460"/>
            <a:ext cx="178455" cy="204142"/>
          </a:xfrm>
          <a:custGeom>
            <a:avLst/>
            <a:gdLst>
              <a:gd name="T0" fmla="*/ 80 w 112"/>
              <a:gd name="T1" fmla="*/ 16 h 128"/>
              <a:gd name="T2" fmla="*/ 72 w 112"/>
              <a:gd name="T3" fmla="*/ 0 h 128"/>
              <a:gd name="T4" fmla="*/ 32 w 112"/>
              <a:gd name="T5" fmla="*/ 8 h 128"/>
              <a:gd name="T6" fmla="*/ 8 w 112"/>
              <a:gd name="T7" fmla="*/ 16 h 128"/>
              <a:gd name="T8" fmla="*/ 0 w 112"/>
              <a:gd name="T9" fmla="*/ 32 h 128"/>
              <a:gd name="T10" fmla="*/ 104 w 112"/>
              <a:gd name="T11" fmla="*/ 40 h 128"/>
              <a:gd name="T12" fmla="*/ 112 w 112"/>
              <a:gd name="T13" fmla="*/ 24 h 128"/>
              <a:gd name="T14" fmla="*/ 44 w 112"/>
              <a:gd name="T15" fmla="*/ 8 h 128"/>
              <a:gd name="T16" fmla="*/ 72 w 112"/>
              <a:gd name="T17" fmla="*/ 12 h 128"/>
              <a:gd name="T18" fmla="*/ 44 w 112"/>
              <a:gd name="T19" fmla="*/ 16 h 128"/>
              <a:gd name="T20" fmla="*/ 44 w 112"/>
              <a:gd name="T21" fmla="*/ 8 h 128"/>
              <a:gd name="T22" fmla="*/ 12 w 112"/>
              <a:gd name="T23" fmla="*/ 32 h 128"/>
              <a:gd name="T24" fmla="*/ 12 w 112"/>
              <a:gd name="T25" fmla="*/ 24 h 128"/>
              <a:gd name="T26" fmla="*/ 104 w 112"/>
              <a:gd name="T27" fmla="*/ 28 h 128"/>
              <a:gd name="T28" fmla="*/ 56 w 112"/>
              <a:gd name="T29" fmla="*/ 108 h 128"/>
              <a:gd name="T30" fmla="*/ 60 w 112"/>
              <a:gd name="T31" fmla="*/ 72 h 128"/>
              <a:gd name="T32" fmla="*/ 52 w 112"/>
              <a:gd name="T33" fmla="*/ 72 h 128"/>
              <a:gd name="T34" fmla="*/ 56 w 112"/>
              <a:gd name="T35" fmla="*/ 108 h 128"/>
              <a:gd name="T36" fmla="*/ 80 w 112"/>
              <a:gd name="T37" fmla="*/ 104 h 128"/>
              <a:gd name="T38" fmla="*/ 76 w 112"/>
              <a:gd name="T39" fmla="*/ 68 h 128"/>
              <a:gd name="T40" fmla="*/ 72 w 112"/>
              <a:gd name="T41" fmla="*/ 104 h 128"/>
              <a:gd name="T42" fmla="*/ 8 w 112"/>
              <a:gd name="T43" fmla="*/ 116 h 128"/>
              <a:gd name="T44" fmla="*/ 92 w 112"/>
              <a:gd name="T45" fmla="*/ 128 h 128"/>
              <a:gd name="T46" fmla="*/ 104 w 112"/>
              <a:gd name="T47" fmla="*/ 48 h 128"/>
              <a:gd name="T48" fmla="*/ 8 w 112"/>
              <a:gd name="T49" fmla="*/ 116 h 128"/>
              <a:gd name="T50" fmla="*/ 96 w 112"/>
              <a:gd name="T51" fmla="*/ 56 h 128"/>
              <a:gd name="T52" fmla="*/ 88 w 112"/>
              <a:gd name="T53" fmla="*/ 120 h 128"/>
              <a:gd name="T54" fmla="*/ 16 w 112"/>
              <a:gd name="T55" fmla="*/ 112 h 128"/>
              <a:gd name="T56" fmla="*/ 36 w 112"/>
              <a:gd name="T57" fmla="*/ 108 h 128"/>
              <a:gd name="T58" fmla="*/ 40 w 112"/>
              <a:gd name="T59" fmla="*/ 72 h 128"/>
              <a:gd name="T60" fmla="*/ 32 w 112"/>
              <a:gd name="T61" fmla="*/ 72 h 128"/>
              <a:gd name="T62" fmla="*/ 36 w 112"/>
              <a:gd name="T63" fmla="*/ 10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8">
                <a:moveTo>
                  <a:pt x="104" y="16"/>
                </a:moveTo>
                <a:cubicBezTo>
                  <a:pt x="80" y="16"/>
                  <a:pt x="80" y="16"/>
                  <a:pt x="80" y="16"/>
                </a:cubicBezTo>
                <a:cubicBezTo>
                  <a:pt x="80" y="8"/>
                  <a:pt x="80" y="8"/>
                  <a:pt x="80" y="8"/>
                </a:cubicBezTo>
                <a:cubicBezTo>
                  <a:pt x="80" y="3"/>
                  <a:pt x="76" y="0"/>
                  <a:pt x="72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0"/>
                  <a:pt x="32" y="3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9"/>
                  <a:pt x="0" y="2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6"/>
                  <a:pt x="3" y="40"/>
                  <a:pt x="8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8" y="40"/>
                  <a:pt x="112" y="36"/>
                  <a:pt x="112" y="32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2" y="19"/>
                  <a:pt x="108" y="16"/>
                  <a:pt x="104" y="16"/>
                </a:cubicBezTo>
                <a:close/>
                <a:moveTo>
                  <a:pt x="44" y="8"/>
                </a:moveTo>
                <a:cubicBezTo>
                  <a:pt x="68" y="8"/>
                  <a:pt x="68" y="8"/>
                  <a:pt x="68" y="8"/>
                </a:cubicBezTo>
                <a:cubicBezTo>
                  <a:pt x="70" y="8"/>
                  <a:pt x="72" y="10"/>
                  <a:pt x="72" y="12"/>
                </a:cubicBezTo>
                <a:cubicBezTo>
                  <a:pt x="72" y="14"/>
                  <a:pt x="70" y="16"/>
                  <a:pt x="68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41" y="16"/>
                  <a:pt x="40" y="14"/>
                  <a:pt x="40" y="12"/>
                </a:cubicBezTo>
                <a:cubicBezTo>
                  <a:pt x="40" y="10"/>
                  <a:pt x="41" y="8"/>
                  <a:pt x="44" y="8"/>
                </a:cubicBezTo>
                <a:close/>
                <a:moveTo>
                  <a:pt x="100" y="32"/>
                </a:moveTo>
                <a:cubicBezTo>
                  <a:pt x="12" y="32"/>
                  <a:pt x="12" y="32"/>
                  <a:pt x="12" y="32"/>
                </a:cubicBezTo>
                <a:cubicBezTo>
                  <a:pt x="9" y="32"/>
                  <a:pt x="8" y="30"/>
                  <a:pt x="8" y="28"/>
                </a:cubicBezTo>
                <a:cubicBezTo>
                  <a:pt x="8" y="26"/>
                  <a:pt x="9" y="24"/>
                  <a:pt x="12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2" y="24"/>
                  <a:pt x="104" y="26"/>
                  <a:pt x="104" y="28"/>
                </a:cubicBezTo>
                <a:cubicBezTo>
                  <a:pt x="104" y="30"/>
                  <a:pt x="102" y="32"/>
                  <a:pt x="100" y="32"/>
                </a:cubicBezTo>
                <a:close/>
                <a:moveTo>
                  <a:pt x="56" y="108"/>
                </a:moveTo>
                <a:cubicBezTo>
                  <a:pt x="58" y="108"/>
                  <a:pt x="60" y="106"/>
                  <a:pt x="60" y="104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0"/>
                  <a:pt x="58" y="68"/>
                  <a:pt x="56" y="68"/>
                </a:cubicBezTo>
                <a:cubicBezTo>
                  <a:pt x="53" y="68"/>
                  <a:pt x="52" y="70"/>
                  <a:pt x="52" y="72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52" y="106"/>
                  <a:pt x="53" y="108"/>
                  <a:pt x="56" y="108"/>
                </a:cubicBezTo>
                <a:close/>
                <a:moveTo>
                  <a:pt x="76" y="108"/>
                </a:moveTo>
                <a:cubicBezTo>
                  <a:pt x="78" y="108"/>
                  <a:pt x="80" y="106"/>
                  <a:pt x="80" y="104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0"/>
                  <a:pt x="78" y="68"/>
                  <a:pt x="76" y="68"/>
                </a:cubicBezTo>
                <a:cubicBezTo>
                  <a:pt x="73" y="68"/>
                  <a:pt x="72" y="70"/>
                  <a:pt x="72" y="72"/>
                </a:cubicBezTo>
                <a:cubicBezTo>
                  <a:pt x="72" y="104"/>
                  <a:pt x="72" y="104"/>
                  <a:pt x="72" y="104"/>
                </a:cubicBezTo>
                <a:cubicBezTo>
                  <a:pt x="72" y="106"/>
                  <a:pt x="73" y="108"/>
                  <a:pt x="76" y="108"/>
                </a:cubicBezTo>
                <a:close/>
                <a:moveTo>
                  <a:pt x="8" y="116"/>
                </a:moveTo>
                <a:cubicBezTo>
                  <a:pt x="8" y="122"/>
                  <a:pt x="13" y="128"/>
                  <a:pt x="20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8" y="128"/>
                  <a:pt x="104" y="122"/>
                  <a:pt x="104" y="116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8" y="48"/>
                  <a:pt x="8" y="48"/>
                  <a:pt x="8" y="48"/>
                </a:cubicBezTo>
                <a:lnTo>
                  <a:pt x="8" y="116"/>
                </a:lnTo>
                <a:close/>
                <a:moveTo>
                  <a:pt x="16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112"/>
                  <a:pt x="96" y="112"/>
                  <a:pt x="96" y="112"/>
                </a:cubicBezTo>
                <a:cubicBezTo>
                  <a:pt x="96" y="116"/>
                  <a:pt x="92" y="120"/>
                  <a:pt x="88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19" y="120"/>
                  <a:pt x="16" y="116"/>
                  <a:pt x="16" y="112"/>
                </a:cubicBezTo>
                <a:lnTo>
                  <a:pt x="16" y="56"/>
                </a:lnTo>
                <a:close/>
                <a:moveTo>
                  <a:pt x="36" y="108"/>
                </a:moveTo>
                <a:cubicBezTo>
                  <a:pt x="38" y="108"/>
                  <a:pt x="40" y="106"/>
                  <a:pt x="40" y="104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0"/>
                  <a:pt x="38" y="68"/>
                  <a:pt x="36" y="68"/>
                </a:cubicBezTo>
                <a:cubicBezTo>
                  <a:pt x="33" y="68"/>
                  <a:pt x="32" y="70"/>
                  <a:pt x="32" y="72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2" y="106"/>
                  <a:pt x="33" y="108"/>
                  <a:pt x="36" y="10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4" name="Freeform 55"/>
          <p:cNvSpPr>
            <a:spLocks noEditPoints="1"/>
          </p:cNvSpPr>
          <p:nvPr/>
        </p:nvSpPr>
        <p:spPr bwMode="auto">
          <a:xfrm>
            <a:off x="5159785" y="4481482"/>
            <a:ext cx="153445" cy="204818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80 h 128"/>
              <a:gd name="T4" fmla="*/ 48 w 96"/>
              <a:gd name="T5" fmla="*/ 128 h 128"/>
              <a:gd name="T6" fmla="*/ 96 w 96"/>
              <a:gd name="T7" fmla="*/ 80 h 128"/>
              <a:gd name="T8" fmla="*/ 48 w 96"/>
              <a:gd name="T9" fmla="*/ 0 h 128"/>
              <a:gd name="T10" fmla="*/ 48 w 96"/>
              <a:gd name="T11" fmla="*/ 120 h 128"/>
              <a:gd name="T12" fmla="*/ 8 w 96"/>
              <a:gd name="T13" fmla="*/ 80 h 128"/>
              <a:gd name="T14" fmla="*/ 48 w 96"/>
              <a:gd name="T15" fmla="*/ 12 h 128"/>
              <a:gd name="T16" fmla="*/ 88 w 96"/>
              <a:gd name="T17" fmla="*/ 80 h 128"/>
              <a:gd name="T18" fmla="*/ 48 w 96"/>
              <a:gd name="T1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48" y="0"/>
                  <a:pt x="0" y="48"/>
                  <a:pt x="0" y="80"/>
                </a:cubicBezTo>
                <a:cubicBezTo>
                  <a:pt x="0" y="107"/>
                  <a:pt x="21" y="128"/>
                  <a:pt x="48" y="128"/>
                </a:cubicBezTo>
                <a:cubicBezTo>
                  <a:pt x="75" y="128"/>
                  <a:pt x="96" y="107"/>
                  <a:pt x="96" y="80"/>
                </a:cubicBezTo>
                <a:cubicBezTo>
                  <a:pt x="96" y="49"/>
                  <a:pt x="48" y="0"/>
                  <a:pt x="48" y="0"/>
                </a:cubicBezTo>
                <a:close/>
                <a:moveTo>
                  <a:pt x="48" y="120"/>
                </a:moveTo>
                <a:cubicBezTo>
                  <a:pt x="26" y="120"/>
                  <a:pt x="8" y="102"/>
                  <a:pt x="8" y="80"/>
                </a:cubicBezTo>
                <a:cubicBezTo>
                  <a:pt x="8" y="53"/>
                  <a:pt x="48" y="12"/>
                  <a:pt x="48" y="12"/>
                </a:cubicBezTo>
                <a:cubicBezTo>
                  <a:pt x="48" y="12"/>
                  <a:pt x="88" y="53"/>
                  <a:pt x="88" y="80"/>
                </a:cubicBezTo>
                <a:cubicBezTo>
                  <a:pt x="88" y="102"/>
                  <a:pt x="70" y="120"/>
                  <a:pt x="48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5" name="Freeform 56"/>
          <p:cNvSpPr>
            <a:spLocks noEditPoints="1"/>
          </p:cNvSpPr>
          <p:nvPr/>
        </p:nvSpPr>
        <p:spPr bwMode="auto">
          <a:xfrm>
            <a:off x="5703263" y="4481482"/>
            <a:ext cx="204142" cy="204818"/>
          </a:xfrm>
          <a:custGeom>
            <a:avLst/>
            <a:gdLst>
              <a:gd name="T0" fmla="*/ 36 w 128"/>
              <a:gd name="T1" fmla="*/ 16 h 128"/>
              <a:gd name="T2" fmla="*/ 32 w 128"/>
              <a:gd name="T3" fmla="*/ 20 h 128"/>
              <a:gd name="T4" fmla="*/ 36 w 128"/>
              <a:gd name="T5" fmla="*/ 24 h 128"/>
              <a:gd name="T6" fmla="*/ 40 w 128"/>
              <a:gd name="T7" fmla="*/ 20 h 128"/>
              <a:gd name="T8" fmla="*/ 36 w 128"/>
              <a:gd name="T9" fmla="*/ 16 h 128"/>
              <a:gd name="T10" fmla="*/ 20 w 128"/>
              <a:gd name="T11" fmla="*/ 16 h 128"/>
              <a:gd name="T12" fmla="*/ 16 w 128"/>
              <a:gd name="T13" fmla="*/ 20 h 128"/>
              <a:gd name="T14" fmla="*/ 20 w 128"/>
              <a:gd name="T15" fmla="*/ 24 h 128"/>
              <a:gd name="T16" fmla="*/ 24 w 128"/>
              <a:gd name="T17" fmla="*/ 20 h 128"/>
              <a:gd name="T18" fmla="*/ 20 w 128"/>
              <a:gd name="T19" fmla="*/ 16 h 128"/>
              <a:gd name="T20" fmla="*/ 116 w 128"/>
              <a:gd name="T21" fmla="*/ 0 h 128"/>
              <a:gd name="T22" fmla="*/ 12 w 128"/>
              <a:gd name="T23" fmla="*/ 0 h 128"/>
              <a:gd name="T24" fmla="*/ 0 w 128"/>
              <a:gd name="T25" fmla="*/ 12 h 128"/>
              <a:gd name="T26" fmla="*/ 0 w 128"/>
              <a:gd name="T27" fmla="*/ 116 h 128"/>
              <a:gd name="T28" fmla="*/ 12 w 128"/>
              <a:gd name="T29" fmla="*/ 128 h 128"/>
              <a:gd name="T30" fmla="*/ 116 w 128"/>
              <a:gd name="T31" fmla="*/ 128 h 128"/>
              <a:gd name="T32" fmla="*/ 128 w 128"/>
              <a:gd name="T33" fmla="*/ 116 h 128"/>
              <a:gd name="T34" fmla="*/ 128 w 128"/>
              <a:gd name="T35" fmla="*/ 12 h 128"/>
              <a:gd name="T36" fmla="*/ 116 w 128"/>
              <a:gd name="T37" fmla="*/ 0 h 128"/>
              <a:gd name="T38" fmla="*/ 120 w 128"/>
              <a:gd name="T39" fmla="*/ 112 h 128"/>
              <a:gd name="T40" fmla="*/ 112 w 128"/>
              <a:gd name="T41" fmla="*/ 120 h 128"/>
              <a:gd name="T42" fmla="*/ 16 w 128"/>
              <a:gd name="T43" fmla="*/ 120 h 128"/>
              <a:gd name="T44" fmla="*/ 8 w 128"/>
              <a:gd name="T45" fmla="*/ 112 h 128"/>
              <a:gd name="T46" fmla="*/ 8 w 128"/>
              <a:gd name="T47" fmla="*/ 40 h 128"/>
              <a:gd name="T48" fmla="*/ 120 w 128"/>
              <a:gd name="T49" fmla="*/ 40 h 128"/>
              <a:gd name="T50" fmla="*/ 120 w 128"/>
              <a:gd name="T51" fmla="*/ 112 h 128"/>
              <a:gd name="T52" fmla="*/ 120 w 128"/>
              <a:gd name="T53" fmla="*/ 32 h 128"/>
              <a:gd name="T54" fmla="*/ 8 w 128"/>
              <a:gd name="T55" fmla="*/ 32 h 128"/>
              <a:gd name="T56" fmla="*/ 8 w 128"/>
              <a:gd name="T57" fmla="*/ 16 h 128"/>
              <a:gd name="T58" fmla="*/ 16 w 128"/>
              <a:gd name="T59" fmla="*/ 8 h 128"/>
              <a:gd name="T60" fmla="*/ 112 w 128"/>
              <a:gd name="T61" fmla="*/ 8 h 128"/>
              <a:gd name="T62" fmla="*/ 120 w 128"/>
              <a:gd name="T63" fmla="*/ 16 h 128"/>
              <a:gd name="T64" fmla="*/ 120 w 128"/>
              <a:gd name="T65" fmla="*/ 32 h 128"/>
              <a:gd name="T66" fmla="*/ 52 w 128"/>
              <a:gd name="T67" fmla="*/ 16 h 128"/>
              <a:gd name="T68" fmla="*/ 48 w 128"/>
              <a:gd name="T69" fmla="*/ 20 h 128"/>
              <a:gd name="T70" fmla="*/ 52 w 128"/>
              <a:gd name="T71" fmla="*/ 24 h 128"/>
              <a:gd name="T72" fmla="*/ 56 w 128"/>
              <a:gd name="T73" fmla="*/ 20 h 128"/>
              <a:gd name="T74" fmla="*/ 52 w 128"/>
              <a:gd name="T75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28">
                <a:moveTo>
                  <a:pt x="36" y="16"/>
                </a:moveTo>
                <a:cubicBezTo>
                  <a:pt x="34" y="16"/>
                  <a:pt x="32" y="18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8"/>
                  <a:pt x="38" y="16"/>
                  <a:pt x="36" y="16"/>
                </a:cubicBezTo>
                <a:close/>
                <a:moveTo>
                  <a:pt x="20" y="16"/>
                </a:moveTo>
                <a:cubicBezTo>
                  <a:pt x="18" y="16"/>
                  <a:pt x="16" y="18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8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112"/>
                </a:ln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lnTo>
                  <a:pt x="120" y="32"/>
                </a:lnTo>
                <a:close/>
                <a:moveTo>
                  <a:pt x="52" y="16"/>
                </a:moveTo>
                <a:cubicBezTo>
                  <a:pt x="50" y="16"/>
                  <a:pt x="48" y="18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8"/>
                  <a:pt x="54" y="16"/>
                  <a:pt x="52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6" name="Freeform 57"/>
          <p:cNvSpPr>
            <a:spLocks noEditPoints="1"/>
          </p:cNvSpPr>
          <p:nvPr/>
        </p:nvSpPr>
        <p:spPr bwMode="auto">
          <a:xfrm>
            <a:off x="4571693" y="4481482"/>
            <a:ext cx="191975" cy="204818"/>
          </a:xfrm>
          <a:custGeom>
            <a:avLst/>
            <a:gdLst>
              <a:gd name="T0" fmla="*/ 189 w 284"/>
              <a:gd name="T1" fmla="*/ 38 h 303"/>
              <a:gd name="T2" fmla="*/ 95 w 284"/>
              <a:gd name="T3" fmla="*/ 0 h 303"/>
              <a:gd name="T4" fmla="*/ 0 w 284"/>
              <a:gd name="T5" fmla="*/ 38 h 303"/>
              <a:gd name="T6" fmla="*/ 0 w 284"/>
              <a:gd name="T7" fmla="*/ 303 h 303"/>
              <a:gd name="T8" fmla="*/ 95 w 284"/>
              <a:gd name="T9" fmla="*/ 265 h 303"/>
              <a:gd name="T10" fmla="*/ 189 w 284"/>
              <a:gd name="T11" fmla="*/ 303 h 303"/>
              <a:gd name="T12" fmla="*/ 284 w 284"/>
              <a:gd name="T13" fmla="*/ 265 h 303"/>
              <a:gd name="T14" fmla="*/ 284 w 284"/>
              <a:gd name="T15" fmla="*/ 0 h 303"/>
              <a:gd name="T16" fmla="*/ 189 w 284"/>
              <a:gd name="T17" fmla="*/ 38 h 303"/>
              <a:gd name="T18" fmla="*/ 85 w 284"/>
              <a:gd name="T19" fmla="*/ 246 h 303"/>
              <a:gd name="T20" fmla="*/ 19 w 284"/>
              <a:gd name="T21" fmla="*/ 272 h 303"/>
              <a:gd name="T22" fmla="*/ 19 w 284"/>
              <a:gd name="T23" fmla="*/ 55 h 303"/>
              <a:gd name="T24" fmla="*/ 85 w 284"/>
              <a:gd name="T25" fmla="*/ 29 h 303"/>
              <a:gd name="T26" fmla="*/ 85 w 284"/>
              <a:gd name="T27" fmla="*/ 246 h 303"/>
              <a:gd name="T28" fmla="*/ 180 w 284"/>
              <a:gd name="T29" fmla="*/ 275 h 303"/>
              <a:gd name="T30" fmla="*/ 104 w 284"/>
              <a:gd name="T31" fmla="*/ 246 h 303"/>
              <a:gd name="T32" fmla="*/ 104 w 284"/>
              <a:gd name="T33" fmla="*/ 29 h 303"/>
              <a:gd name="T34" fmla="*/ 180 w 284"/>
              <a:gd name="T35" fmla="*/ 57 h 303"/>
              <a:gd name="T36" fmla="*/ 180 w 284"/>
              <a:gd name="T37" fmla="*/ 275 h 303"/>
              <a:gd name="T38" fmla="*/ 265 w 284"/>
              <a:gd name="T39" fmla="*/ 249 h 303"/>
              <a:gd name="T40" fmla="*/ 199 w 284"/>
              <a:gd name="T41" fmla="*/ 275 h 303"/>
              <a:gd name="T42" fmla="*/ 199 w 284"/>
              <a:gd name="T43" fmla="*/ 57 h 303"/>
              <a:gd name="T44" fmla="*/ 265 w 284"/>
              <a:gd name="T45" fmla="*/ 31 h 303"/>
              <a:gd name="T46" fmla="*/ 265 w 284"/>
              <a:gd name="T47" fmla="*/ 249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4" h="303">
                <a:moveTo>
                  <a:pt x="189" y="38"/>
                </a:moveTo>
                <a:lnTo>
                  <a:pt x="95" y="0"/>
                </a:lnTo>
                <a:lnTo>
                  <a:pt x="0" y="38"/>
                </a:lnTo>
                <a:lnTo>
                  <a:pt x="0" y="303"/>
                </a:lnTo>
                <a:lnTo>
                  <a:pt x="95" y="265"/>
                </a:lnTo>
                <a:lnTo>
                  <a:pt x="189" y="303"/>
                </a:lnTo>
                <a:lnTo>
                  <a:pt x="284" y="265"/>
                </a:lnTo>
                <a:lnTo>
                  <a:pt x="284" y="0"/>
                </a:lnTo>
                <a:lnTo>
                  <a:pt x="189" y="38"/>
                </a:lnTo>
                <a:close/>
                <a:moveTo>
                  <a:pt x="85" y="246"/>
                </a:moveTo>
                <a:lnTo>
                  <a:pt x="19" y="272"/>
                </a:lnTo>
                <a:lnTo>
                  <a:pt x="19" y="55"/>
                </a:lnTo>
                <a:lnTo>
                  <a:pt x="85" y="29"/>
                </a:lnTo>
                <a:lnTo>
                  <a:pt x="85" y="246"/>
                </a:lnTo>
                <a:close/>
                <a:moveTo>
                  <a:pt x="180" y="275"/>
                </a:moveTo>
                <a:lnTo>
                  <a:pt x="104" y="246"/>
                </a:lnTo>
                <a:lnTo>
                  <a:pt x="104" y="29"/>
                </a:lnTo>
                <a:lnTo>
                  <a:pt x="180" y="57"/>
                </a:lnTo>
                <a:lnTo>
                  <a:pt x="180" y="275"/>
                </a:lnTo>
                <a:close/>
                <a:moveTo>
                  <a:pt x="265" y="249"/>
                </a:moveTo>
                <a:lnTo>
                  <a:pt x="199" y="275"/>
                </a:lnTo>
                <a:lnTo>
                  <a:pt x="199" y="57"/>
                </a:lnTo>
                <a:lnTo>
                  <a:pt x="265" y="31"/>
                </a:lnTo>
                <a:lnTo>
                  <a:pt x="265" y="24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7" name="Freeform 58"/>
          <p:cNvSpPr>
            <a:spLocks noEditPoints="1"/>
          </p:cNvSpPr>
          <p:nvPr/>
        </p:nvSpPr>
        <p:spPr bwMode="auto">
          <a:xfrm>
            <a:off x="4009287" y="4481482"/>
            <a:ext cx="179131" cy="204818"/>
          </a:xfrm>
          <a:custGeom>
            <a:avLst/>
            <a:gdLst>
              <a:gd name="T0" fmla="*/ 100 w 112"/>
              <a:gd name="T1" fmla="*/ 32 h 128"/>
              <a:gd name="T2" fmla="*/ 84 w 112"/>
              <a:gd name="T3" fmla="*/ 32 h 128"/>
              <a:gd name="T4" fmla="*/ 84 w 112"/>
              <a:gd name="T5" fmla="*/ 29 h 128"/>
              <a:gd name="T6" fmla="*/ 56 w 112"/>
              <a:gd name="T7" fmla="*/ 0 h 128"/>
              <a:gd name="T8" fmla="*/ 28 w 112"/>
              <a:gd name="T9" fmla="*/ 29 h 128"/>
              <a:gd name="T10" fmla="*/ 28 w 112"/>
              <a:gd name="T11" fmla="*/ 32 h 128"/>
              <a:gd name="T12" fmla="*/ 12 w 112"/>
              <a:gd name="T13" fmla="*/ 32 h 128"/>
              <a:gd name="T14" fmla="*/ 0 w 112"/>
              <a:gd name="T15" fmla="*/ 44 h 128"/>
              <a:gd name="T16" fmla="*/ 0 w 112"/>
              <a:gd name="T17" fmla="*/ 116 h 128"/>
              <a:gd name="T18" fmla="*/ 12 w 112"/>
              <a:gd name="T19" fmla="*/ 128 h 128"/>
              <a:gd name="T20" fmla="*/ 100 w 112"/>
              <a:gd name="T21" fmla="*/ 128 h 128"/>
              <a:gd name="T22" fmla="*/ 112 w 112"/>
              <a:gd name="T23" fmla="*/ 116 h 128"/>
              <a:gd name="T24" fmla="*/ 112 w 112"/>
              <a:gd name="T25" fmla="*/ 44 h 128"/>
              <a:gd name="T26" fmla="*/ 100 w 112"/>
              <a:gd name="T27" fmla="*/ 32 h 128"/>
              <a:gd name="T28" fmla="*/ 36 w 112"/>
              <a:gd name="T29" fmla="*/ 29 h 128"/>
              <a:gd name="T30" fmla="*/ 56 w 112"/>
              <a:gd name="T31" fmla="*/ 8 h 128"/>
              <a:gd name="T32" fmla="*/ 76 w 112"/>
              <a:gd name="T33" fmla="*/ 29 h 128"/>
              <a:gd name="T34" fmla="*/ 76 w 112"/>
              <a:gd name="T35" fmla="*/ 32 h 128"/>
              <a:gd name="T36" fmla="*/ 36 w 112"/>
              <a:gd name="T37" fmla="*/ 32 h 128"/>
              <a:gd name="T38" fmla="*/ 36 w 112"/>
              <a:gd name="T39" fmla="*/ 29 h 128"/>
              <a:gd name="T40" fmla="*/ 104 w 112"/>
              <a:gd name="T41" fmla="*/ 112 h 128"/>
              <a:gd name="T42" fmla="*/ 96 w 112"/>
              <a:gd name="T43" fmla="*/ 120 h 128"/>
              <a:gd name="T44" fmla="*/ 16 w 112"/>
              <a:gd name="T45" fmla="*/ 120 h 128"/>
              <a:gd name="T46" fmla="*/ 8 w 112"/>
              <a:gd name="T47" fmla="*/ 112 h 128"/>
              <a:gd name="T48" fmla="*/ 8 w 112"/>
              <a:gd name="T49" fmla="*/ 48 h 128"/>
              <a:gd name="T50" fmla="*/ 16 w 112"/>
              <a:gd name="T51" fmla="*/ 40 h 128"/>
              <a:gd name="T52" fmla="*/ 28 w 112"/>
              <a:gd name="T53" fmla="*/ 40 h 128"/>
              <a:gd name="T54" fmla="*/ 28 w 112"/>
              <a:gd name="T55" fmla="*/ 53 h 128"/>
              <a:gd name="T56" fmla="*/ 24 w 112"/>
              <a:gd name="T57" fmla="*/ 60 h 128"/>
              <a:gd name="T58" fmla="*/ 32 w 112"/>
              <a:gd name="T59" fmla="*/ 68 h 128"/>
              <a:gd name="T60" fmla="*/ 40 w 112"/>
              <a:gd name="T61" fmla="*/ 60 h 128"/>
              <a:gd name="T62" fmla="*/ 36 w 112"/>
              <a:gd name="T63" fmla="*/ 53 h 128"/>
              <a:gd name="T64" fmla="*/ 36 w 112"/>
              <a:gd name="T65" fmla="*/ 40 h 128"/>
              <a:gd name="T66" fmla="*/ 76 w 112"/>
              <a:gd name="T67" fmla="*/ 40 h 128"/>
              <a:gd name="T68" fmla="*/ 76 w 112"/>
              <a:gd name="T69" fmla="*/ 53 h 128"/>
              <a:gd name="T70" fmla="*/ 72 w 112"/>
              <a:gd name="T71" fmla="*/ 60 h 128"/>
              <a:gd name="T72" fmla="*/ 80 w 112"/>
              <a:gd name="T73" fmla="*/ 68 h 128"/>
              <a:gd name="T74" fmla="*/ 88 w 112"/>
              <a:gd name="T75" fmla="*/ 60 h 128"/>
              <a:gd name="T76" fmla="*/ 84 w 112"/>
              <a:gd name="T77" fmla="*/ 53 h 128"/>
              <a:gd name="T78" fmla="*/ 84 w 112"/>
              <a:gd name="T79" fmla="*/ 40 h 128"/>
              <a:gd name="T80" fmla="*/ 96 w 112"/>
              <a:gd name="T81" fmla="*/ 40 h 128"/>
              <a:gd name="T82" fmla="*/ 104 w 112"/>
              <a:gd name="T83" fmla="*/ 48 h 128"/>
              <a:gd name="T84" fmla="*/ 104 w 112"/>
              <a:gd name="T8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2" h="128">
                <a:moveTo>
                  <a:pt x="100" y="32"/>
                </a:moveTo>
                <a:cubicBezTo>
                  <a:pt x="84" y="32"/>
                  <a:pt x="84" y="32"/>
                  <a:pt x="84" y="32"/>
                </a:cubicBezTo>
                <a:cubicBezTo>
                  <a:pt x="84" y="29"/>
                  <a:pt x="84" y="29"/>
                  <a:pt x="84" y="29"/>
                </a:cubicBezTo>
                <a:cubicBezTo>
                  <a:pt x="84" y="13"/>
                  <a:pt x="72" y="0"/>
                  <a:pt x="56" y="0"/>
                </a:cubicBezTo>
                <a:cubicBezTo>
                  <a:pt x="40" y="0"/>
                  <a:pt x="28" y="13"/>
                  <a:pt x="28" y="29"/>
                </a:cubicBezTo>
                <a:cubicBezTo>
                  <a:pt x="28" y="32"/>
                  <a:pt x="28" y="32"/>
                  <a:pt x="28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5" y="32"/>
                  <a:pt x="0" y="37"/>
                  <a:pt x="0" y="44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12" y="37"/>
                  <a:pt x="107" y="32"/>
                  <a:pt x="100" y="32"/>
                </a:cubicBezTo>
                <a:close/>
                <a:moveTo>
                  <a:pt x="36" y="29"/>
                </a:moveTo>
                <a:cubicBezTo>
                  <a:pt x="36" y="17"/>
                  <a:pt x="44" y="8"/>
                  <a:pt x="56" y="8"/>
                </a:cubicBezTo>
                <a:cubicBezTo>
                  <a:pt x="68" y="8"/>
                  <a:pt x="76" y="17"/>
                  <a:pt x="76" y="29"/>
                </a:cubicBezTo>
                <a:cubicBezTo>
                  <a:pt x="76" y="32"/>
                  <a:pt x="76" y="32"/>
                  <a:pt x="76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29"/>
                </a:lnTo>
                <a:close/>
                <a:moveTo>
                  <a:pt x="104" y="112"/>
                </a:moveTo>
                <a:cubicBezTo>
                  <a:pt x="104" y="116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8"/>
                  <a:pt x="8" y="48"/>
                  <a:pt x="8" y="48"/>
                </a:cubicBezTo>
                <a:cubicBezTo>
                  <a:pt x="8" y="44"/>
                  <a:pt x="12" y="40"/>
                  <a:pt x="16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53"/>
                  <a:pt x="28" y="53"/>
                  <a:pt x="28" y="53"/>
                </a:cubicBezTo>
                <a:cubicBezTo>
                  <a:pt x="26" y="54"/>
                  <a:pt x="24" y="57"/>
                  <a:pt x="24" y="60"/>
                </a:cubicBezTo>
                <a:cubicBezTo>
                  <a:pt x="24" y="64"/>
                  <a:pt x="28" y="68"/>
                  <a:pt x="32" y="68"/>
                </a:cubicBezTo>
                <a:cubicBezTo>
                  <a:pt x="36" y="68"/>
                  <a:pt x="40" y="64"/>
                  <a:pt x="40" y="60"/>
                </a:cubicBezTo>
                <a:cubicBezTo>
                  <a:pt x="40" y="57"/>
                  <a:pt x="38" y="54"/>
                  <a:pt x="36" y="53"/>
                </a:cubicBezTo>
                <a:cubicBezTo>
                  <a:pt x="36" y="40"/>
                  <a:pt x="36" y="40"/>
                  <a:pt x="36" y="40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53"/>
                  <a:pt x="76" y="53"/>
                  <a:pt x="76" y="53"/>
                </a:cubicBezTo>
                <a:cubicBezTo>
                  <a:pt x="74" y="54"/>
                  <a:pt x="72" y="57"/>
                  <a:pt x="72" y="60"/>
                </a:cubicBezTo>
                <a:cubicBezTo>
                  <a:pt x="72" y="64"/>
                  <a:pt x="76" y="68"/>
                  <a:pt x="80" y="68"/>
                </a:cubicBezTo>
                <a:cubicBezTo>
                  <a:pt x="84" y="68"/>
                  <a:pt x="88" y="64"/>
                  <a:pt x="88" y="60"/>
                </a:cubicBezTo>
                <a:cubicBezTo>
                  <a:pt x="88" y="57"/>
                  <a:pt x="86" y="54"/>
                  <a:pt x="84" y="53"/>
                </a:cubicBezTo>
                <a:cubicBezTo>
                  <a:pt x="84" y="40"/>
                  <a:pt x="84" y="40"/>
                  <a:pt x="84" y="40"/>
                </a:cubicBezTo>
                <a:cubicBezTo>
                  <a:pt x="96" y="40"/>
                  <a:pt x="96" y="40"/>
                  <a:pt x="96" y="40"/>
                </a:cubicBezTo>
                <a:cubicBezTo>
                  <a:pt x="100" y="40"/>
                  <a:pt x="104" y="44"/>
                  <a:pt x="104" y="48"/>
                </a:cubicBezTo>
                <a:lnTo>
                  <a:pt x="104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8" name="Freeform 59"/>
          <p:cNvSpPr>
            <a:spLocks noEditPoints="1"/>
          </p:cNvSpPr>
          <p:nvPr/>
        </p:nvSpPr>
        <p:spPr bwMode="auto">
          <a:xfrm>
            <a:off x="3453642" y="4481482"/>
            <a:ext cx="153445" cy="204818"/>
          </a:xfrm>
          <a:custGeom>
            <a:avLst/>
            <a:gdLst>
              <a:gd name="T0" fmla="*/ 48 w 96"/>
              <a:gd name="T1" fmla="*/ 32 h 128"/>
              <a:gd name="T2" fmla="*/ 32 w 96"/>
              <a:gd name="T3" fmla="*/ 48 h 128"/>
              <a:gd name="T4" fmla="*/ 48 w 96"/>
              <a:gd name="T5" fmla="*/ 64 h 128"/>
              <a:gd name="T6" fmla="*/ 64 w 96"/>
              <a:gd name="T7" fmla="*/ 48 h 128"/>
              <a:gd name="T8" fmla="*/ 48 w 96"/>
              <a:gd name="T9" fmla="*/ 32 h 128"/>
              <a:gd name="T10" fmla="*/ 48 w 96"/>
              <a:gd name="T11" fmla="*/ 56 h 128"/>
              <a:gd name="T12" fmla="*/ 40 w 96"/>
              <a:gd name="T13" fmla="*/ 48 h 128"/>
              <a:gd name="T14" fmla="*/ 48 w 96"/>
              <a:gd name="T15" fmla="*/ 40 h 128"/>
              <a:gd name="T16" fmla="*/ 56 w 96"/>
              <a:gd name="T17" fmla="*/ 48 h 128"/>
              <a:gd name="T18" fmla="*/ 48 w 96"/>
              <a:gd name="T19" fmla="*/ 56 h 128"/>
              <a:gd name="T20" fmla="*/ 48 w 96"/>
              <a:gd name="T21" fmla="*/ 0 h 128"/>
              <a:gd name="T22" fmla="*/ 0 w 96"/>
              <a:gd name="T23" fmla="*/ 48 h 128"/>
              <a:gd name="T24" fmla="*/ 48 w 96"/>
              <a:gd name="T25" fmla="*/ 128 h 128"/>
              <a:gd name="T26" fmla="*/ 96 w 96"/>
              <a:gd name="T27" fmla="*/ 48 h 128"/>
              <a:gd name="T28" fmla="*/ 48 w 96"/>
              <a:gd name="T29" fmla="*/ 0 h 128"/>
              <a:gd name="T30" fmla="*/ 8 w 96"/>
              <a:gd name="T31" fmla="*/ 48 h 128"/>
              <a:gd name="T32" fmla="*/ 48 w 96"/>
              <a:gd name="T33" fmla="*/ 8 h 128"/>
              <a:gd name="T34" fmla="*/ 88 w 96"/>
              <a:gd name="T35" fmla="*/ 48 h 128"/>
              <a:gd name="T36" fmla="*/ 48 w 96"/>
              <a:gd name="T37" fmla="*/ 116 h 128"/>
              <a:gd name="T38" fmla="*/ 8 w 96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6" h="128">
                <a:moveTo>
                  <a:pt x="48" y="32"/>
                </a:moveTo>
                <a:cubicBezTo>
                  <a:pt x="39" y="32"/>
                  <a:pt x="32" y="39"/>
                  <a:pt x="32" y="48"/>
                </a:cubicBezTo>
                <a:cubicBezTo>
                  <a:pt x="32" y="57"/>
                  <a:pt x="39" y="64"/>
                  <a:pt x="48" y="64"/>
                </a:cubicBezTo>
                <a:cubicBezTo>
                  <a:pt x="57" y="64"/>
                  <a:pt x="64" y="57"/>
                  <a:pt x="64" y="48"/>
                </a:cubicBezTo>
                <a:cubicBezTo>
                  <a:pt x="64" y="39"/>
                  <a:pt x="57" y="32"/>
                  <a:pt x="48" y="32"/>
                </a:cubicBezTo>
                <a:close/>
                <a:moveTo>
                  <a:pt x="48" y="56"/>
                </a:moveTo>
                <a:cubicBezTo>
                  <a:pt x="44" y="56"/>
                  <a:pt x="40" y="52"/>
                  <a:pt x="40" y="48"/>
                </a:cubicBezTo>
                <a:cubicBezTo>
                  <a:pt x="40" y="44"/>
                  <a:pt x="44" y="40"/>
                  <a:pt x="48" y="40"/>
                </a:cubicBezTo>
                <a:cubicBezTo>
                  <a:pt x="52" y="40"/>
                  <a:pt x="56" y="44"/>
                  <a:pt x="56" y="48"/>
                </a:cubicBezTo>
                <a:cubicBezTo>
                  <a:pt x="56" y="52"/>
                  <a:pt x="52" y="56"/>
                  <a:pt x="48" y="56"/>
                </a:cubicBezTo>
                <a:close/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80"/>
                  <a:pt x="48" y="128"/>
                  <a:pt x="48" y="128"/>
                </a:cubicBezTo>
                <a:cubicBezTo>
                  <a:pt x="48" y="128"/>
                  <a:pt x="96" y="79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8" y="48"/>
                </a:move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75"/>
                  <a:pt x="48" y="116"/>
                  <a:pt x="48" y="116"/>
                </a:cubicBezTo>
                <a:cubicBezTo>
                  <a:pt x="48" y="116"/>
                  <a:pt x="8" y="75"/>
                  <a:pt x="8" y="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9" name="Freeform 60"/>
          <p:cNvSpPr>
            <a:spLocks noEditPoints="1"/>
          </p:cNvSpPr>
          <p:nvPr/>
        </p:nvSpPr>
        <p:spPr bwMode="auto">
          <a:xfrm>
            <a:off x="5716106" y="3912317"/>
            <a:ext cx="178455" cy="204818"/>
          </a:xfrm>
          <a:custGeom>
            <a:avLst/>
            <a:gdLst>
              <a:gd name="T0" fmla="*/ 48 w 112"/>
              <a:gd name="T1" fmla="*/ 28 h 128"/>
              <a:gd name="T2" fmla="*/ 24 w 112"/>
              <a:gd name="T3" fmla="*/ 28 h 128"/>
              <a:gd name="T4" fmla="*/ 24 w 112"/>
              <a:gd name="T5" fmla="*/ 36 h 128"/>
              <a:gd name="T6" fmla="*/ 48 w 112"/>
              <a:gd name="T7" fmla="*/ 36 h 128"/>
              <a:gd name="T8" fmla="*/ 48 w 112"/>
              <a:gd name="T9" fmla="*/ 28 h 128"/>
              <a:gd name="T10" fmla="*/ 24 w 112"/>
              <a:gd name="T11" fmla="*/ 100 h 128"/>
              <a:gd name="T12" fmla="*/ 88 w 112"/>
              <a:gd name="T13" fmla="*/ 100 h 128"/>
              <a:gd name="T14" fmla="*/ 88 w 112"/>
              <a:gd name="T15" fmla="*/ 92 h 128"/>
              <a:gd name="T16" fmla="*/ 24 w 112"/>
              <a:gd name="T17" fmla="*/ 92 h 128"/>
              <a:gd name="T18" fmla="*/ 24 w 112"/>
              <a:gd name="T19" fmla="*/ 100 h 128"/>
              <a:gd name="T20" fmla="*/ 48 w 112"/>
              <a:gd name="T21" fmla="*/ 44 h 128"/>
              <a:gd name="T22" fmla="*/ 24 w 112"/>
              <a:gd name="T23" fmla="*/ 44 h 128"/>
              <a:gd name="T24" fmla="*/ 24 w 112"/>
              <a:gd name="T25" fmla="*/ 52 h 128"/>
              <a:gd name="T26" fmla="*/ 48 w 112"/>
              <a:gd name="T27" fmla="*/ 52 h 128"/>
              <a:gd name="T28" fmla="*/ 48 w 112"/>
              <a:gd name="T29" fmla="*/ 44 h 128"/>
              <a:gd name="T30" fmla="*/ 76 w 112"/>
              <a:gd name="T31" fmla="*/ 0 h 128"/>
              <a:gd name="T32" fmla="*/ 12 w 112"/>
              <a:gd name="T33" fmla="*/ 0 h 128"/>
              <a:gd name="T34" fmla="*/ 0 w 112"/>
              <a:gd name="T35" fmla="*/ 12 h 128"/>
              <a:gd name="T36" fmla="*/ 0 w 112"/>
              <a:gd name="T37" fmla="*/ 116 h 128"/>
              <a:gd name="T38" fmla="*/ 12 w 112"/>
              <a:gd name="T39" fmla="*/ 128 h 128"/>
              <a:gd name="T40" fmla="*/ 100 w 112"/>
              <a:gd name="T41" fmla="*/ 128 h 128"/>
              <a:gd name="T42" fmla="*/ 112 w 112"/>
              <a:gd name="T43" fmla="*/ 116 h 128"/>
              <a:gd name="T44" fmla="*/ 112 w 112"/>
              <a:gd name="T45" fmla="*/ 36 h 128"/>
              <a:gd name="T46" fmla="*/ 76 w 112"/>
              <a:gd name="T47" fmla="*/ 0 h 128"/>
              <a:gd name="T48" fmla="*/ 76 w 112"/>
              <a:gd name="T49" fmla="*/ 12 h 128"/>
              <a:gd name="T50" fmla="*/ 100 w 112"/>
              <a:gd name="T51" fmla="*/ 36 h 128"/>
              <a:gd name="T52" fmla="*/ 84 w 112"/>
              <a:gd name="T53" fmla="*/ 36 h 128"/>
              <a:gd name="T54" fmla="*/ 76 w 112"/>
              <a:gd name="T55" fmla="*/ 28 h 128"/>
              <a:gd name="T56" fmla="*/ 76 w 112"/>
              <a:gd name="T57" fmla="*/ 12 h 128"/>
              <a:gd name="T58" fmla="*/ 104 w 112"/>
              <a:gd name="T59" fmla="*/ 112 h 128"/>
              <a:gd name="T60" fmla="*/ 96 w 112"/>
              <a:gd name="T61" fmla="*/ 120 h 128"/>
              <a:gd name="T62" fmla="*/ 16 w 112"/>
              <a:gd name="T63" fmla="*/ 120 h 128"/>
              <a:gd name="T64" fmla="*/ 8 w 112"/>
              <a:gd name="T65" fmla="*/ 112 h 128"/>
              <a:gd name="T66" fmla="*/ 8 w 112"/>
              <a:gd name="T67" fmla="*/ 16 h 128"/>
              <a:gd name="T68" fmla="*/ 16 w 112"/>
              <a:gd name="T69" fmla="*/ 8 h 128"/>
              <a:gd name="T70" fmla="*/ 68 w 112"/>
              <a:gd name="T71" fmla="*/ 8 h 128"/>
              <a:gd name="T72" fmla="*/ 68 w 112"/>
              <a:gd name="T73" fmla="*/ 32 h 128"/>
              <a:gd name="T74" fmla="*/ 80 w 112"/>
              <a:gd name="T75" fmla="*/ 44 h 128"/>
              <a:gd name="T76" fmla="*/ 104 w 112"/>
              <a:gd name="T77" fmla="*/ 44 h 128"/>
              <a:gd name="T78" fmla="*/ 104 w 112"/>
              <a:gd name="T79" fmla="*/ 112 h 128"/>
              <a:gd name="T80" fmla="*/ 24 w 112"/>
              <a:gd name="T81" fmla="*/ 84 h 128"/>
              <a:gd name="T82" fmla="*/ 88 w 112"/>
              <a:gd name="T83" fmla="*/ 84 h 128"/>
              <a:gd name="T84" fmla="*/ 88 w 112"/>
              <a:gd name="T85" fmla="*/ 76 h 128"/>
              <a:gd name="T86" fmla="*/ 24 w 112"/>
              <a:gd name="T87" fmla="*/ 76 h 128"/>
              <a:gd name="T88" fmla="*/ 24 w 112"/>
              <a:gd name="T89" fmla="*/ 84 h 128"/>
              <a:gd name="T90" fmla="*/ 24 w 112"/>
              <a:gd name="T91" fmla="*/ 68 h 128"/>
              <a:gd name="T92" fmla="*/ 88 w 112"/>
              <a:gd name="T93" fmla="*/ 68 h 128"/>
              <a:gd name="T94" fmla="*/ 88 w 112"/>
              <a:gd name="T95" fmla="*/ 60 h 128"/>
              <a:gd name="T96" fmla="*/ 24 w 112"/>
              <a:gd name="T97" fmla="*/ 60 h 128"/>
              <a:gd name="T98" fmla="*/ 24 w 112"/>
              <a:gd name="T9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28">
                <a:moveTo>
                  <a:pt x="48" y="28"/>
                </a:moveTo>
                <a:cubicBezTo>
                  <a:pt x="24" y="28"/>
                  <a:pt x="24" y="28"/>
                  <a:pt x="24" y="28"/>
                </a:cubicBezTo>
                <a:cubicBezTo>
                  <a:pt x="24" y="36"/>
                  <a:pt x="24" y="36"/>
                  <a:pt x="24" y="36"/>
                </a:cubicBezTo>
                <a:cubicBezTo>
                  <a:pt x="48" y="36"/>
                  <a:pt x="48" y="36"/>
                  <a:pt x="48" y="36"/>
                </a:cubicBezTo>
                <a:lnTo>
                  <a:pt x="48" y="28"/>
                </a:lnTo>
                <a:close/>
                <a:moveTo>
                  <a:pt x="24" y="100"/>
                </a:moveTo>
                <a:cubicBezTo>
                  <a:pt x="88" y="100"/>
                  <a:pt x="88" y="100"/>
                  <a:pt x="88" y="100"/>
                </a:cubicBezTo>
                <a:cubicBezTo>
                  <a:pt x="88" y="92"/>
                  <a:pt x="88" y="92"/>
                  <a:pt x="88" y="92"/>
                </a:cubicBezTo>
                <a:cubicBezTo>
                  <a:pt x="24" y="92"/>
                  <a:pt x="24" y="92"/>
                  <a:pt x="24" y="92"/>
                </a:cubicBezTo>
                <a:lnTo>
                  <a:pt x="24" y="100"/>
                </a:lnTo>
                <a:close/>
                <a:moveTo>
                  <a:pt x="48" y="44"/>
                </a:moveTo>
                <a:cubicBezTo>
                  <a:pt x="24" y="44"/>
                  <a:pt x="24" y="44"/>
                  <a:pt x="24" y="44"/>
                </a:cubicBezTo>
                <a:cubicBezTo>
                  <a:pt x="24" y="52"/>
                  <a:pt x="24" y="52"/>
                  <a:pt x="24" y="52"/>
                </a:cubicBezTo>
                <a:cubicBezTo>
                  <a:pt x="48" y="52"/>
                  <a:pt x="48" y="52"/>
                  <a:pt x="48" y="52"/>
                </a:cubicBezTo>
                <a:lnTo>
                  <a:pt x="48" y="44"/>
                </a:lnTo>
                <a:close/>
                <a:moveTo>
                  <a:pt x="7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7" y="128"/>
                  <a:pt x="112" y="123"/>
                  <a:pt x="112" y="116"/>
                </a:cubicBezTo>
                <a:cubicBezTo>
                  <a:pt x="112" y="36"/>
                  <a:pt x="112" y="36"/>
                  <a:pt x="112" y="36"/>
                </a:cubicBezTo>
                <a:lnTo>
                  <a:pt x="76" y="0"/>
                </a:lnTo>
                <a:close/>
                <a:moveTo>
                  <a:pt x="76" y="12"/>
                </a:moveTo>
                <a:cubicBezTo>
                  <a:pt x="100" y="36"/>
                  <a:pt x="100" y="36"/>
                  <a:pt x="100" y="36"/>
                </a:cubicBezTo>
                <a:cubicBezTo>
                  <a:pt x="84" y="36"/>
                  <a:pt x="84" y="36"/>
                  <a:pt x="84" y="36"/>
                </a:cubicBezTo>
                <a:cubicBezTo>
                  <a:pt x="80" y="36"/>
                  <a:pt x="76" y="32"/>
                  <a:pt x="76" y="28"/>
                </a:cubicBezTo>
                <a:lnTo>
                  <a:pt x="76" y="12"/>
                </a:lnTo>
                <a:close/>
                <a:moveTo>
                  <a:pt x="104" y="112"/>
                </a:moveTo>
                <a:cubicBezTo>
                  <a:pt x="104" y="116"/>
                  <a:pt x="100" y="120"/>
                  <a:pt x="96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68" y="8"/>
                  <a:pt x="68" y="8"/>
                  <a:pt x="68" y="8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9"/>
                  <a:pt x="73" y="44"/>
                  <a:pt x="80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04" y="112"/>
                </a:lnTo>
                <a:close/>
                <a:moveTo>
                  <a:pt x="2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76"/>
                  <a:pt x="88" y="76"/>
                  <a:pt x="88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4"/>
                </a:lnTo>
                <a:close/>
                <a:moveTo>
                  <a:pt x="2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88" y="60"/>
                  <a:pt x="88" y="60"/>
                  <a:pt x="88" y="60"/>
                </a:cubicBezTo>
                <a:cubicBezTo>
                  <a:pt x="24" y="60"/>
                  <a:pt x="24" y="60"/>
                  <a:pt x="24" y="60"/>
                </a:cubicBezTo>
                <a:lnTo>
                  <a:pt x="24" y="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0" name="Freeform 61"/>
          <p:cNvSpPr>
            <a:spLocks noEditPoints="1"/>
          </p:cNvSpPr>
          <p:nvPr/>
        </p:nvSpPr>
        <p:spPr bwMode="auto">
          <a:xfrm>
            <a:off x="5134098" y="3912317"/>
            <a:ext cx="204818" cy="204818"/>
          </a:xfrm>
          <a:custGeom>
            <a:avLst/>
            <a:gdLst>
              <a:gd name="T0" fmla="*/ 20 w 128"/>
              <a:gd name="T1" fmla="*/ 68 h 128"/>
              <a:gd name="T2" fmla="*/ 0 w 128"/>
              <a:gd name="T3" fmla="*/ 88 h 128"/>
              <a:gd name="T4" fmla="*/ 16 w 128"/>
              <a:gd name="T5" fmla="*/ 108 h 128"/>
              <a:gd name="T6" fmla="*/ 16 w 128"/>
              <a:gd name="T7" fmla="*/ 128 h 128"/>
              <a:gd name="T8" fmla="*/ 24 w 128"/>
              <a:gd name="T9" fmla="*/ 128 h 128"/>
              <a:gd name="T10" fmla="*/ 24 w 128"/>
              <a:gd name="T11" fmla="*/ 108 h 128"/>
              <a:gd name="T12" fmla="*/ 40 w 128"/>
              <a:gd name="T13" fmla="*/ 88 h 128"/>
              <a:gd name="T14" fmla="*/ 20 w 128"/>
              <a:gd name="T15" fmla="*/ 68 h 128"/>
              <a:gd name="T16" fmla="*/ 20 w 128"/>
              <a:gd name="T17" fmla="*/ 100 h 128"/>
              <a:gd name="T18" fmla="*/ 8 w 128"/>
              <a:gd name="T19" fmla="*/ 88 h 128"/>
              <a:gd name="T20" fmla="*/ 20 w 128"/>
              <a:gd name="T21" fmla="*/ 76 h 128"/>
              <a:gd name="T22" fmla="*/ 32 w 128"/>
              <a:gd name="T23" fmla="*/ 88 h 128"/>
              <a:gd name="T24" fmla="*/ 20 w 128"/>
              <a:gd name="T25" fmla="*/ 100 h 128"/>
              <a:gd name="T26" fmla="*/ 24 w 128"/>
              <a:gd name="T27" fmla="*/ 0 h 128"/>
              <a:gd name="T28" fmla="*/ 16 w 128"/>
              <a:gd name="T29" fmla="*/ 0 h 128"/>
              <a:gd name="T30" fmla="*/ 16 w 128"/>
              <a:gd name="T31" fmla="*/ 68 h 128"/>
              <a:gd name="T32" fmla="*/ 20 w 128"/>
              <a:gd name="T33" fmla="*/ 68 h 128"/>
              <a:gd name="T34" fmla="*/ 24 w 128"/>
              <a:gd name="T35" fmla="*/ 68 h 128"/>
              <a:gd name="T36" fmla="*/ 24 w 128"/>
              <a:gd name="T37" fmla="*/ 0 h 128"/>
              <a:gd name="T38" fmla="*/ 108 w 128"/>
              <a:gd name="T39" fmla="*/ 68 h 128"/>
              <a:gd name="T40" fmla="*/ 88 w 128"/>
              <a:gd name="T41" fmla="*/ 88 h 128"/>
              <a:gd name="T42" fmla="*/ 104 w 128"/>
              <a:gd name="T43" fmla="*/ 108 h 128"/>
              <a:gd name="T44" fmla="*/ 104 w 128"/>
              <a:gd name="T45" fmla="*/ 128 h 128"/>
              <a:gd name="T46" fmla="*/ 112 w 128"/>
              <a:gd name="T47" fmla="*/ 128 h 128"/>
              <a:gd name="T48" fmla="*/ 112 w 128"/>
              <a:gd name="T49" fmla="*/ 108 h 128"/>
              <a:gd name="T50" fmla="*/ 128 w 128"/>
              <a:gd name="T51" fmla="*/ 88 h 128"/>
              <a:gd name="T52" fmla="*/ 108 w 128"/>
              <a:gd name="T53" fmla="*/ 68 h 128"/>
              <a:gd name="T54" fmla="*/ 108 w 128"/>
              <a:gd name="T55" fmla="*/ 100 h 128"/>
              <a:gd name="T56" fmla="*/ 96 w 128"/>
              <a:gd name="T57" fmla="*/ 88 h 128"/>
              <a:gd name="T58" fmla="*/ 108 w 128"/>
              <a:gd name="T59" fmla="*/ 76 h 128"/>
              <a:gd name="T60" fmla="*/ 120 w 128"/>
              <a:gd name="T61" fmla="*/ 88 h 128"/>
              <a:gd name="T62" fmla="*/ 108 w 128"/>
              <a:gd name="T63" fmla="*/ 100 h 128"/>
              <a:gd name="T64" fmla="*/ 68 w 128"/>
              <a:gd name="T65" fmla="*/ 20 h 128"/>
              <a:gd name="T66" fmla="*/ 68 w 128"/>
              <a:gd name="T67" fmla="*/ 0 h 128"/>
              <a:gd name="T68" fmla="*/ 60 w 128"/>
              <a:gd name="T69" fmla="*/ 0 h 128"/>
              <a:gd name="T70" fmla="*/ 60 w 128"/>
              <a:gd name="T71" fmla="*/ 20 h 128"/>
              <a:gd name="T72" fmla="*/ 44 w 128"/>
              <a:gd name="T73" fmla="*/ 40 h 128"/>
              <a:gd name="T74" fmla="*/ 60 w 128"/>
              <a:gd name="T75" fmla="*/ 60 h 128"/>
              <a:gd name="T76" fmla="*/ 60 w 128"/>
              <a:gd name="T77" fmla="*/ 128 h 128"/>
              <a:gd name="T78" fmla="*/ 68 w 128"/>
              <a:gd name="T79" fmla="*/ 128 h 128"/>
              <a:gd name="T80" fmla="*/ 68 w 128"/>
              <a:gd name="T81" fmla="*/ 60 h 128"/>
              <a:gd name="T82" fmla="*/ 84 w 128"/>
              <a:gd name="T83" fmla="*/ 40 h 128"/>
              <a:gd name="T84" fmla="*/ 68 w 128"/>
              <a:gd name="T85" fmla="*/ 20 h 128"/>
              <a:gd name="T86" fmla="*/ 64 w 128"/>
              <a:gd name="T87" fmla="*/ 52 h 128"/>
              <a:gd name="T88" fmla="*/ 52 w 128"/>
              <a:gd name="T89" fmla="*/ 40 h 128"/>
              <a:gd name="T90" fmla="*/ 64 w 128"/>
              <a:gd name="T91" fmla="*/ 28 h 128"/>
              <a:gd name="T92" fmla="*/ 76 w 128"/>
              <a:gd name="T93" fmla="*/ 40 h 128"/>
              <a:gd name="T94" fmla="*/ 64 w 128"/>
              <a:gd name="T95" fmla="*/ 52 h 128"/>
              <a:gd name="T96" fmla="*/ 112 w 128"/>
              <a:gd name="T97" fmla="*/ 0 h 128"/>
              <a:gd name="T98" fmla="*/ 104 w 128"/>
              <a:gd name="T99" fmla="*/ 0 h 128"/>
              <a:gd name="T100" fmla="*/ 104 w 128"/>
              <a:gd name="T101" fmla="*/ 68 h 128"/>
              <a:gd name="T102" fmla="*/ 108 w 128"/>
              <a:gd name="T103" fmla="*/ 68 h 128"/>
              <a:gd name="T104" fmla="*/ 112 w 128"/>
              <a:gd name="T105" fmla="*/ 68 h 128"/>
              <a:gd name="T106" fmla="*/ 112 w 128"/>
              <a:gd name="T10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8" h="128">
                <a:moveTo>
                  <a:pt x="20" y="68"/>
                </a:moveTo>
                <a:cubicBezTo>
                  <a:pt x="9" y="68"/>
                  <a:pt x="0" y="77"/>
                  <a:pt x="0" y="88"/>
                </a:cubicBezTo>
                <a:cubicBezTo>
                  <a:pt x="0" y="98"/>
                  <a:pt x="7" y="106"/>
                  <a:pt x="16" y="108"/>
                </a:cubicBezTo>
                <a:cubicBezTo>
                  <a:pt x="16" y="128"/>
                  <a:pt x="16" y="128"/>
                  <a:pt x="16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08"/>
                  <a:pt x="24" y="108"/>
                  <a:pt x="24" y="108"/>
                </a:cubicBezTo>
                <a:cubicBezTo>
                  <a:pt x="33" y="106"/>
                  <a:pt x="40" y="98"/>
                  <a:pt x="40" y="88"/>
                </a:cubicBezTo>
                <a:cubicBezTo>
                  <a:pt x="40" y="77"/>
                  <a:pt x="31" y="68"/>
                  <a:pt x="20" y="68"/>
                </a:cubicBezTo>
                <a:close/>
                <a:moveTo>
                  <a:pt x="20" y="100"/>
                </a:moveTo>
                <a:cubicBezTo>
                  <a:pt x="13" y="100"/>
                  <a:pt x="8" y="95"/>
                  <a:pt x="8" y="88"/>
                </a:cubicBezTo>
                <a:cubicBezTo>
                  <a:pt x="8" y="81"/>
                  <a:pt x="13" y="76"/>
                  <a:pt x="20" y="76"/>
                </a:cubicBezTo>
                <a:cubicBezTo>
                  <a:pt x="27" y="76"/>
                  <a:pt x="32" y="81"/>
                  <a:pt x="32" y="88"/>
                </a:cubicBezTo>
                <a:cubicBezTo>
                  <a:pt x="32" y="95"/>
                  <a:pt x="27" y="100"/>
                  <a:pt x="20" y="100"/>
                </a:cubicBezTo>
                <a:close/>
                <a:moveTo>
                  <a:pt x="24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68"/>
                  <a:pt x="16" y="68"/>
                  <a:pt x="16" y="68"/>
                </a:cubicBezTo>
                <a:cubicBezTo>
                  <a:pt x="20" y="68"/>
                  <a:pt x="20" y="68"/>
                  <a:pt x="20" y="68"/>
                </a:cubicBezTo>
                <a:cubicBezTo>
                  <a:pt x="24" y="68"/>
                  <a:pt x="24" y="68"/>
                  <a:pt x="24" y="68"/>
                </a:cubicBezTo>
                <a:lnTo>
                  <a:pt x="24" y="0"/>
                </a:lnTo>
                <a:close/>
                <a:moveTo>
                  <a:pt x="108" y="68"/>
                </a:moveTo>
                <a:cubicBezTo>
                  <a:pt x="97" y="68"/>
                  <a:pt x="88" y="77"/>
                  <a:pt x="88" y="88"/>
                </a:cubicBezTo>
                <a:cubicBezTo>
                  <a:pt x="88" y="98"/>
                  <a:pt x="95" y="106"/>
                  <a:pt x="104" y="108"/>
                </a:cubicBezTo>
                <a:cubicBezTo>
                  <a:pt x="104" y="128"/>
                  <a:pt x="104" y="128"/>
                  <a:pt x="104" y="128"/>
                </a:cubicBezTo>
                <a:cubicBezTo>
                  <a:pt x="112" y="128"/>
                  <a:pt x="112" y="128"/>
                  <a:pt x="112" y="128"/>
                </a:cubicBezTo>
                <a:cubicBezTo>
                  <a:pt x="112" y="108"/>
                  <a:pt x="112" y="108"/>
                  <a:pt x="112" y="108"/>
                </a:cubicBezTo>
                <a:cubicBezTo>
                  <a:pt x="121" y="106"/>
                  <a:pt x="128" y="98"/>
                  <a:pt x="128" y="88"/>
                </a:cubicBezTo>
                <a:cubicBezTo>
                  <a:pt x="128" y="77"/>
                  <a:pt x="119" y="68"/>
                  <a:pt x="108" y="68"/>
                </a:cubicBezTo>
                <a:close/>
                <a:moveTo>
                  <a:pt x="108" y="100"/>
                </a:moveTo>
                <a:cubicBezTo>
                  <a:pt x="101" y="100"/>
                  <a:pt x="96" y="95"/>
                  <a:pt x="96" y="88"/>
                </a:cubicBezTo>
                <a:cubicBezTo>
                  <a:pt x="96" y="81"/>
                  <a:pt x="101" y="76"/>
                  <a:pt x="108" y="76"/>
                </a:cubicBezTo>
                <a:cubicBezTo>
                  <a:pt x="115" y="76"/>
                  <a:pt x="120" y="81"/>
                  <a:pt x="120" y="88"/>
                </a:cubicBezTo>
                <a:cubicBezTo>
                  <a:pt x="120" y="95"/>
                  <a:pt x="115" y="100"/>
                  <a:pt x="108" y="100"/>
                </a:cubicBezTo>
                <a:close/>
                <a:moveTo>
                  <a:pt x="68" y="20"/>
                </a:moveTo>
                <a:cubicBezTo>
                  <a:pt x="68" y="0"/>
                  <a:pt x="68" y="0"/>
                  <a:pt x="68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20"/>
                  <a:pt x="60" y="20"/>
                  <a:pt x="60" y="20"/>
                </a:cubicBezTo>
                <a:cubicBezTo>
                  <a:pt x="51" y="22"/>
                  <a:pt x="44" y="30"/>
                  <a:pt x="44" y="40"/>
                </a:cubicBezTo>
                <a:cubicBezTo>
                  <a:pt x="44" y="50"/>
                  <a:pt x="51" y="58"/>
                  <a:pt x="60" y="60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60"/>
                  <a:pt x="68" y="60"/>
                  <a:pt x="68" y="60"/>
                </a:cubicBezTo>
                <a:cubicBezTo>
                  <a:pt x="77" y="58"/>
                  <a:pt x="84" y="50"/>
                  <a:pt x="84" y="40"/>
                </a:cubicBezTo>
                <a:cubicBezTo>
                  <a:pt x="84" y="30"/>
                  <a:pt x="77" y="22"/>
                  <a:pt x="68" y="20"/>
                </a:cubicBezTo>
                <a:close/>
                <a:moveTo>
                  <a:pt x="64" y="52"/>
                </a:moveTo>
                <a:cubicBezTo>
                  <a:pt x="57" y="52"/>
                  <a:pt x="52" y="47"/>
                  <a:pt x="52" y="40"/>
                </a:cubicBezTo>
                <a:cubicBezTo>
                  <a:pt x="52" y="33"/>
                  <a:pt x="57" y="28"/>
                  <a:pt x="64" y="28"/>
                </a:cubicBezTo>
                <a:cubicBezTo>
                  <a:pt x="71" y="28"/>
                  <a:pt x="76" y="33"/>
                  <a:pt x="76" y="40"/>
                </a:cubicBezTo>
                <a:cubicBezTo>
                  <a:pt x="76" y="47"/>
                  <a:pt x="71" y="52"/>
                  <a:pt x="64" y="52"/>
                </a:cubicBezTo>
                <a:close/>
                <a:moveTo>
                  <a:pt x="112" y="0"/>
                </a:moveTo>
                <a:cubicBezTo>
                  <a:pt x="104" y="0"/>
                  <a:pt x="104" y="0"/>
                  <a:pt x="104" y="0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108" y="68"/>
                  <a:pt x="108" y="68"/>
                  <a:pt x="108" y="68"/>
                </a:cubicBezTo>
                <a:cubicBezTo>
                  <a:pt x="112" y="68"/>
                  <a:pt x="112" y="68"/>
                  <a:pt x="112" y="68"/>
                </a:cubicBezTo>
                <a:lnTo>
                  <a:pt x="112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1" name="Freeform 62"/>
          <p:cNvSpPr>
            <a:spLocks noEditPoints="1"/>
          </p:cNvSpPr>
          <p:nvPr/>
        </p:nvSpPr>
        <p:spPr bwMode="auto">
          <a:xfrm>
            <a:off x="4578452" y="3912317"/>
            <a:ext cx="178455" cy="204818"/>
          </a:xfrm>
          <a:custGeom>
            <a:avLst/>
            <a:gdLst>
              <a:gd name="T0" fmla="*/ 24 w 112"/>
              <a:gd name="T1" fmla="*/ 40 h 128"/>
              <a:gd name="T2" fmla="*/ 56 w 112"/>
              <a:gd name="T3" fmla="*/ 8 h 128"/>
              <a:gd name="T4" fmla="*/ 88 w 112"/>
              <a:gd name="T5" fmla="*/ 40 h 128"/>
              <a:gd name="T6" fmla="*/ 88 w 112"/>
              <a:gd name="T7" fmla="*/ 76 h 128"/>
              <a:gd name="T8" fmla="*/ 96 w 112"/>
              <a:gd name="T9" fmla="*/ 76 h 128"/>
              <a:gd name="T10" fmla="*/ 96 w 112"/>
              <a:gd name="T11" fmla="*/ 40 h 128"/>
              <a:gd name="T12" fmla="*/ 56 w 112"/>
              <a:gd name="T13" fmla="*/ 0 h 128"/>
              <a:gd name="T14" fmla="*/ 16 w 112"/>
              <a:gd name="T15" fmla="*/ 40 h 128"/>
              <a:gd name="T16" fmla="*/ 16 w 112"/>
              <a:gd name="T17" fmla="*/ 76 h 128"/>
              <a:gd name="T18" fmla="*/ 24 w 112"/>
              <a:gd name="T19" fmla="*/ 76 h 128"/>
              <a:gd name="T20" fmla="*/ 24 w 112"/>
              <a:gd name="T21" fmla="*/ 40 h 128"/>
              <a:gd name="T22" fmla="*/ 96 w 112"/>
              <a:gd name="T23" fmla="*/ 76 h 128"/>
              <a:gd name="T24" fmla="*/ 88 w 112"/>
              <a:gd name="T25" fmla="*/ 76 h 128"/>
              <a:gd name="T26" fmla="*/ 88 w 112"/>
              <a:gd name="T27" fmla="*/ 84 h 128"/>
              <a:gd name="T28" fmla="*/ 96 w 112"/>
              <a:gd name="T29" fmla="*/ 84 h 128"/>
              <a:gd name="T30" fmla="*/ 104 w 112"/>
              <a:gd name="T31" fmla="*/ 92 h 128"/>
              <a:gd name="T32" fmla="*/ 96 w 112"/>
              <a:gd name="T33" fmla="*/ 100 h 128"/>
              <a:gd name="T34" fmla="*/ 88 w 112"/>
              <a:gd name="T35" fmla="*/ 100 h 128"/>
              <a:gd name="T36" fmla="*/ 24 w 112"/>
              <a:gd name="T37" fmla="*/ 100 h 128"/>
              <a:gd name="T38" fmla="*/ 16 w 112"/>
              <a:gd name="T39" fmla="*/ 100 h 128"/>
              <a:gd name="T40" fmla="*/ 8 w 112"/>
              <a:gd name="T41" fmla="*/ 92 h 128"/>
              <a:gd name="T42" fmla="*/ 16 w 112"/>
              <a:gd name="T43" fmla="*/ 84 h 128"/>
              <a:gd name="T44" fmla="*/ 24 w 112"/>
              <a:gd name="T45" fmla="*/ 84 h 128"/>
              <a:gd name="T46" fmla="*/ 24 w 112"/>
              <a:gd name="T47" fmla="*/ 76 h 128"/>
              <a:gd name="T48" fmla="*/ 16 w 112"/>
              <a:gd name="T49" fmla="*/ 76 h 128"/>
              <a:gd name="T50" fmla="*/ 0 w 112"/>
              <a:gd name="T51" fmla="*/ 92 h 128"/>
              <a:gd name="T52" fmla="*/ 16 w 112"/>
              <a:gd name="T53" fmla="*/ 108 h 128"/>
              <a:gd name="T54" fmla="*/ 36 w 112"/>
              <a:gd name="T55" fmla="*/ 108 h 128"/>
              <a:gd name="T56" fmla="*/ 56 w 112"/>
              <a:gd name="T57" fmla="*/ 128 h 128"/>
              <a:gd name="T58" fmla="*/ 76 w 112"/>
              <a:gd name="T59" fmla="*/ 108 h 128"/>
              <a:gd name="T60" fmla="*/ 96 w 112"/>
              <a:gd name="T61" fmla="*/ 108 h 128"/>
              <a:gd name="T62" fmla="*/ 112 w 112"/>
              <a:gd name="T63" fmla="*/ 92 h 128"/>
              <a:gd name="T64" fmla="*/ 96 w 112"/>
              <a:gd name="T65" fmla="*/ 76 h 128"/>
              <a:gd name="T66" fmla="*/ 56 w 112"/>
              <a:gd name="T67" fmla="*/ 120 h 128"/>
              <a:gd name="T68" fmla="*/ 44 w 112"/>
              <a:gd name="T69" fmla="*/ 108 h 128"/>
              <a:gd name="T70" fmla="*/ 68 w 112"/>
              <a:gd name="T71" fmla="*/ 108 h 128"/>
              <a:gd name="T72" fmla="*/ 56 w 112"/>
              <a:gd name="T73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28">
                <a:moveTo>
                  <a:pt x="24" y="40"/>
                </a:moveTo>
                <a:cubicBezTo>
                  <a:pt x="24" y="22"/>
                  <a:pt x="38" y="8"/>
                  <a:pt x="56" y="8"/>
                </a:cubicBezTo>
                <a:cubicBezTo>
                  <a:pt x="74" y="8"/>
                  <a:pt x="88" y="22"/>
                  <a:pt x="88" y="40"/>
                </a:cubicBezTo>
                <a:cubicBezTo>
                  <a:pt x="88" y="76"/>
                  <a:pt x="88" y="76"/>
                  <a:pt x="88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40"/>
                  <a:pt x="96" y="40"/>
                  <a:pt x="96" y="40"/>
                </a:cubicBezTo>
                <a:cubicBezTo>
                  <a:pt x="96" y="18"/>
                  <a:pt x="79" y="0"/>
                  <a:pt x="56" y="0"/>
                </a:cubicBezTo>
                <a:cubicBezTo>
                  <a:pt x="33" y="0"/>
                  <a:pt x="16" y="18"/>
                  <a:pt x="16" y="40"/>
                </a:cubicBezTo>
                <a:cubicBezTo>
                  <a:pt x="16" y="76"/>
                  <a:pt x="16" y="76"/>
                  <a:pt x="16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40"/>
                </a:lnTo>
                <a:close/>
                <a:moveTo>
                  <a:pt x="96" y="76"/>
                </a:moveTo>
                <a:cubicBezTo>
                  <a:pt x="88" y="76"/>
                  <a:pt x="88" y="76"/>
                  <a:pt x="88" y="76"/>
                </a:cubicBezTo>
                <a:cubicBezTo>
                  <a:pt x="88" y="84"/>
                  <a:pt x="88" y="84"/>
                  <a:pt x="88" y="84"/>
                </a:cubicBezTo>
                <a:cubicBezTo>
                  <a:pt x="96" y="84"/>
                  <a:pt x="96" y="84"/>
                  <a:pt x="96" y="84"/>
                </a:cubicBezTo>
                <a:cubicBezTo>
                  <a:pt x="100" y="84"/>
                  <a:pt x="104" y="88"/>
                  <a:pt x="104" y="92"/>
                </a:cubicBezTo>
                <a:cubicBezTo>
                  <a:pt x="104" y="96"/>
                  <a:pt x="100" y="100"/>
                  <a:pt x="96" y="100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12" y="100"/>
                  <a:pt x="8" y="96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24" y="84"/>
                  <a:pt x="24" y="84"/>
                  <a:pt x="24" y="84"/>
                </a:cubicBezTo>
                <a:cubicBezTo>
                  <a:pt x="24" y="76"/>
                  <a:pt x="24" y="76"/>
                  <a:pt x="24" y="76"/>
                </a:cubicBezTo>
                <a:cubicBezTo>
                  <a:pt x="16" y="76"/>
                  <a:pt x="16" y="76"/>
                  <a:pt x="16" y="76"/>
                </a:cubicBezTo>
                <a:cubicBezTo>
                  <a:pt x="7" y="76"/>
                  <a:pt x="0" y="83"/>
                  <a:pt x="0" y="92"/>
                </a:cubicBezTo>
                <a:cubicBezTo>
                  <a:pt x="0" y="101"/>
                  <a:pt x="7" y="108"/>
                  <a:pt x="16" y="108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9"/>
                  <a:pt x="45" y="128"/>
                  <a:pt x="56" y="128"/>
                </a:cubicBezTo>
                <a:cubicBezTo>
                  <a:pt x="67" y="128"/>
                  <a:pt x="76" y="119"/>
                  <a:pt x="76" y="108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105" y="108"/>
                  <a:pt x="112" y="101"/>
                  <a:pt x="112" y="92"/>
                </a:cubicBezTo>
                <a:cubicBezTo>
                  <a:pt x="112" y="83"/>
                  <a:pt x="105" y="76"/>
                  <a:pt x="96" y="76"/>
                </a:cubicBezTo>
                <a:close/>
                <a:moveTo>
                  <a:pt x="56" y="120"/>
                </a:moveTo>
                <a:cubicBezTo>
                  <a:pt x="49" y="120"/>
                  <a:pt x="44" y="115"/>
                  <a:pt x="44" y="108"/>
                </a:cubicBezTo>
                <a:cubicBezTo>
                  <a:pt x="68" y="108"/>
                  <a:pt x="68" y="108"/>
                  <a:pt x="68" y="108"/>
                </a:cubicBezTo>
                <a:cubicBezTo>
                  <a:pt x="68" y="115"/>
                  <a:pt x="63" y="120"/>
                  <a:pt x="56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2" name="Freeform 63"/>
          <p:cNvSpPr>
            <a:spLocks noEditPoints="1"/>
          </p:cNvSpPr>
          <p:nvPr/>
        </p:nvSpPr>
        <p:spPr bwMode="auto">
          <a:xfrm>
            <a:off x="4016047" y="3912317"/>
            <a:ext cx="166288" cy="204818"/>
          </a:xfrm>
          <a:custGeom>
            <a:avLst/>
            <a:gdLst>
              <a:gd name="T0" fmla="*/ 52 w 104"/>
              <a:gd name="T1" fmla="*/ 44 h 128"/>
              <a:gd name="T2" fmla="*/ 36 w 104"/>
              <a:gd name="T3" fmla="*/ 60 h 128"/>
              <a:gd name="T4" fmla="*/ 52 w 104"/>
              <a:gd name="T5" fmla="*/ 76 h 128"/>
              <a:gd name="T6" fmla="*/ 68 w 104"/>
              <a:gd name="T7" fmla="*/ 60 h 128"/>
              <a:gd name="T8" fmla="*/ 52 w 104"/>
              <a:gd name="T9" fmla="*/ 44 h 128"/>
              <a:gd name="T10" fmla="*/ 52 w 104"/>
              <a:gd name="T11" fmla="*/ 68 h 128"/>
              <a:gd name="T12" fmla="*/ 44 w 104"/>
              <a:gd name="T13" fmla="*/ 60 h 128"/>
              <a:gd name="T14" fmla="*/ 52 w 104"/>
              <a:gd name="T15" fmla="*/ 52 h 128"/>
              <a:gd name="T16" fmla="*/ 60 w 104"/>
              <a:gd name="T17" fmla="*/ 60 h 128"/>
              <a:gd name="T18" fmla="*/ 52 w 104"/>
              <a:gd name="T19" fmla="*/ 68 h 128"/>
              <a:gd name="T20" fmla="*/ 102 w 104"/>
              <a:gd name="T21" fmla="*/ 14 h 128"/>
              <a:gd name="T22" fmla="*/ 96 w 104"/>
              <a:gd name="T23" fmla="*/ 12 h 128"/>
              <a:gd name="T24" fmla="*/ 96 w 104"/>
              <a:gd name="T25" fmla="*/ 12 h 128"/>
              <a:gd name="T26" fmla="*/ 92 w 104"/>
              <a:gd name="T27" fmla="*/ 12 h 128"/>
              <a:gd name="T28" fmla="*/ 76 w 104"/>
              <a:gd name="T29" fmla="*/ 10 h 128"/>
              <a:gd name="T30" fmla="*/ 56 w 104"/>
              <a:gd name="T31" fmla="*/ 1 h 128"/>
              <a:gd name="T32" fmla="*/ 52 w 104"/>
              <a:gd name="T33" fmla="*/ 0 h 128"/>
              <a:gd name="T34" fmla="*/ 47 w 104"/>
              <a:gd name="T35" fmla="*/ 1 h 128"/>
              <a:gd name="T36" fmla="*/ 28 w 104"/>
              <a:gd name="T37" fmla="*/ 10 h 128"/>
              <a:gd name="T38" fmla="*/ 12 w 104"/>
              <a:gd name="T39" fmla="*/ 12 h 128"/>
              <a:gd name="T40" fmla="*/ 9 w 104"/>
              <a:gd name="T41" fmla="*/ 12 h 128"/>
              <a:gd name="T42" fmla="*/ 8 w 104"/>
              <a:gd name="T43" fmla="*/ 12 h 128"/>
              <a:gd name="T44" fmla="*/ 3 w 104"/>
              <a:gd name="T45" fmla="*/ 14 h 128"/>
              <a:gd name="T46" fmla="*/ 0 w 104"/>
              <a:gd name="T47" fmla="*/ 20 h 128"/>
              <a:gd name="T48" fmla="*/ 0 w 104"/>
              <a:gd name="T49" fmla="*/ 44 h 128"/>
              <a:gd name="T50" fmla="*/ 50 w 104"/>
              <a:gd name="T51" fmla="*/ 128 h 128"/>
              <a:gd name="T52" fmla="*/ 52 w 104"/>
              <a:gd name="T53" fmla="*/ 128 h 128"/>
              <a:gd name="T54" fmla="*/ 53 w 104"/>
              <a:gd name="T55" fmla="*/ 128 h 128"/>
              <a:gd name="T56" fmla="*/ 104 w 104"/>
              <a:gd name="T57" fmla="*/ 44 h 128"/>
              <a:gd name="T58" fmla="*/ 104 w 104"/>
              <a:gd name="T59" fmla="*/ 24 h 128"/>
              <a:gd name="T60" fmla="*/ 102 w 104"/>
              <a:gd name="T61" fmla="*/ 14 h 128"/>
              <a:gd name="T62" fmla="*/ 96 w 104"/>
              <a:gd name="T63" fmla="*/ 44 h 128"/>
              <a:gd name="T64" fmla="*/ 52 w 104"/>
              <a:gd name="T65" fmla="*/ 120 h 128"/>
              <a:gd name="T66" fmla="*/ 8 w 104"/>
              <a:gd name="T67" fmla="*/ 44 h 128"/>
              <a:gd name="T68" fmla="*/ 8 w 104"/>
              <a:gd name="T69" fmla="*/ 20 h 128"/>
              <a:gd name="T70" fmla="*/ 12 w 104"/>
              <a:gd name="T71" fmla="*/ 20 h 128"/>
              <a:gd name="T72" fmla="*/ 30 w 104"/>
              <a:gd name="T73" fmla="*/ 18 h 128"/>
              <a:gd name="T74" fmla="*/ 52 w 104"/>
              <a:gd name="T75" fmla="*/ 8 h 128"/>
              <a:gd name="T76" fmla="*/ 74 w 104"/>
              <a:gd name="T77" fmla="*/ 18 h 128"/>
              <a:gd name="T78" fmla="*/ 92 w 104"/>
              <a:gd name="T79" fmla="*/ 20 h 128"/>
              <a:gd name="T80" fmla="*/ 96 w 104"/>
              <a:gd name="T81" fmla="*/ 20 h 128"/>
              <a:gd name="T82" fmla="*/ 96 w 104"/>
              <a:gd name="T83" fmla="*/ 4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4" h="128">
                <a:moveTo>
                  <a:pt x="52" y="44"/>
                </a:moveTo>
                <a:cubicBezTo>
                  <a:pt x="43" y="44"/>
                  <a:pt x="36" y="51"/>
                  <a:pt x="36" y="60"/>
                </a:cubicBezTo>
                <a:cubicBezTo>
                  <a:pt x="36" y="69"/>
                  <a:pt x="43" y="76"/>
                  <a:pt x="52" y="76"/>
                </a:cubicBezTo>
                <a:cubicBezTo>
                  <a:pt x="61" y="76"/>
                  <a:pt x="68" y="69"/>
                  <a:pt x="68" y="60"/>
                </a:cubicBezTo>
                <a:cubicBezTo>
                  <a:pt x="68" y="51"/>
                  <a:pt x="61" y="44"/>
                  <a:pt x="52" y="44"/>
                </a:cubicBezTo>
                <a:close/>
                <a:moveTo>
                  <a:pt x="52" y="68"/>
                </a:moveTo>
                <a:cubicBezTo>
                  <a:pt x="48" y="68"/>
                  <a:pt x="44" y="64"/>
                  <a:pt x="44" y="60"/>
                </a:cubicBezTo>
                <a:cubicBezTo>
                  <a:pt x="44" y="56"/>
                  <a:pt x="48" y="52"/>
                  <a:pt x="52" y="52"/>
                </a:cubicBezTo>
                <a:cubicBezTo>
                  <a:pt x="56" y="52"/>
                  <a:pt x="60" y="56"/>
                  <a:pt x="60" y="60"/>
                </a:cubicBezTo>
                <a:cubicBezTo>
                  <a:pt x="60" y="64"/>
                  <a:pt x="56" y="68"/>
                  <a:pt x="52" y="68"/>
                </a:cubicBezTo>
                <a:close/>
                <a:moveTo>
                  <a:pt x="102" y="14"/>
                </a:moveTo>
                <a:cubicBezTo>
                  <a:pt x="100" y="13"/>
                  <a:pt x="98" y="12"/>
                  <a:pt x="96" y="12"/>
                </a:cubicBezTo>
                <a:cubicBezTo>
                  <a:pt x="96" y="12"/>
                  <a:pt x="96" y="12"/>
                  <a:pt x="96" y="12"/>
                </a:cubicBezTo>
                <a:cubicBezTo>
                  <a:pt x="95" y="12"/>
                  <a:pt x="94" y="12"/>
                  <a:pt x="92" y="12"/>
                </a:cubicBezTo>
                <a:cubicBezTo>
                  <a:pt x="89" y="12"/>
                  <a:pt x="82" y="12"/>
                  <a:pt x="76" y="10"/>
                </a:cubicBezTo>
                <a:cubicBezTo>
                  <a:pt x="68" y="8"/>
                  <a:pt x="59" y="3"/>
                  <a:pt x="56" y="1"/>
                </a:cubicBezTo>
                <a:cubicBezTo>
                  <a:pt x="55" y="1"/>
                  <a:pt x="53" y="0"/>
                  <a:pt x="52" y="0"/>
                </a:cubicBezTo>
                <a:cubicBezTo>
                  <a:pt x="50" y="0"/>
                  <a:pt x="49" y="1"/>
                  <a:pt x="47" y="1"/>
                </a:cubicBezTo>
                <a:cubicBezTo>
                  <a:pt x="47" y="2"/>
                  <a:pt x="37" y="8"/>
                  <a:pt x="28" y="10"/>
                </a:cubicBezTo>
                <a:cubicBezTo>
                  <a:pt x="22" y="12"/>
                  <a:pt x="15" y="12"/>
                  <a:pt x="12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6" y="12"/>
                  <a:pt x="4" y="13"/>
                  <a:pt x="3" y="14"/>
                </a:cubicBezTo>
                <a:cubicBezTo>
                  <a:pt x="1" y="16"/>
                  <a:pt x="0" y="18"/>
                  <a:pt x="0" y="20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118"/>
                  <a:pt x="48" y="127"/>
                  <a:pt x="50" y="128"/>
                </a:cubicBezTo>
                <a:cubicBezTo>
                  <a:pt x="51" y="128"/>
                  <a:pt x="51" y="128"/>
                  <a:pt x="52" y="128"/>
                </a:cubicBezTo>
                <a:cubicBezTo>
                  <a:pt x="52" y="128"/>
                  <a:pt x="53" y="128"/>
                  <a:pt x="53" y="128"/>
                </a:cubicBezTo>
                <a:cubicBezTo>
                  <a:pt x="55" y="127"/>
                  <a:pt x="104" y="118"/>
                  <a:pt x="104" y="44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104" y="22"/>
                  <a:pt x="103" y="16"/>
                  <a:pt x="102" y="14"/>
                </a:cubicBezTo>
                <a:close/>
                <a:moveTo>
                  <a:pt x="96" y="44"/>
                </a:moveTo>
                <a:cubicBezTo>
                  <a:pt x="96" y="112"/>
                  <a:pt x="52" y="120"/>
                  <a:pt x="52" y="120"/>
                </a:cubicBezTo>
                <a:cubicBezTo>
                  <a:pt x="52" y="120"/>
                  <a:pt x="8" y="112"/>
                  <a:pt x="8" y="44"/>
                </a:cubicBezTo>
                <a:cubicBezTo>
                  <a:pt x="8" y="26"/>
                  <a:pt x="8" y="20"/>
                  <a:pt x="8" y="20"/>
                </a:cubicBezTo>
                <a:cubicBezTo>
                  <a:pt x="8" y="20"/>
                  <a:pt x="9" y="20"/>
                  <a:pt x="12" y="20"/>
                </a:cubicBezTo>
                <a:cubicBezTo>
                  <a:pt x="16" y="20"/>
                  <a:pt x="23" y="20"/>
                  <a:pt x="30" y="18"/>
                </a:cubicBezTo>
                <a:cubicBezTo>
                  <a:pt x="41" y="15"/>
                  <a:pt x="52" y="8"/>
                  <a:pt x="52" y="8"/>
                </a:cubicBezTo>
                <a:cubicBezTo>
                  <a:pt x="52" y="8"/>
                  <a:pt x="63" y="15"/>
                  <a:pt x="74" y="18"/>
                </a:cubicBezTo>
                <a:cubicBezTo>
                  <a:pt x="81" y="20"/>
                  <a:pt x="88" y="20"/>
                  <a:pt x="92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6" y="20"/>
                  <a:pt x="96" y="26"/>
                  <a:pt x="96" y="4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3" name="Freeform 64"/>
          <p:cNvSpPr>
            <a:spLocks noEditPoints="1"/>
          </p:cNvSpPr>
          <p:nvPr/>
        </p:nvSpPr>
        <p:spPr bwMode="auto">
          <a:xfrm>
            <a:off x="3427955" y="3912317"/>
            <a:ext cx="204818" cy="204818"/>
          </a:xfrm>
          <a:custGeom>
            <a:avLst/>
            <a:gdLst>
              <a:gd name="T0" fmla="*/ 116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116 w 128"/>
              <a:gd name="T11" fmla="*/ 128 h 128"/>
              <a:gd name="T12" fmla="*/ 128 w 128"/>
              <a:gd name="T13" fmla="*/ 116 h 128"/>
              <a:gd name="T14" fmla="*/ 128 w 128"/>
              <a:gd name="T15" fmla="*/ 12 h 128"/>
              <a:gd name="T16" fmla="*/ 116 w 128"/>
              <a:gd name="T17" fmla="*/ 0 h 128"/>
              <a:gd name="T18" fmla="*/ 24 w 128"/>
              <a:gd name="T19" fmla="*/ 8 h 128"/>
              <a:gd name="T20" fmla="*/ 76 w 128"/>
              <a:gd name="T21" fmla="*/ 8 h 128"/>
              <a:gd name="T22" fmla="*/ 76 w 128"/>
              <a:gd name="T23" fmla="*/ 40 h 128"/>
              <a:gd name="T24" fmla="*/ 88 w 128"/>
              <a:gd name="T25" fmla="*/ 32 h 128"/>
              <a:gd name="T26" fmla="*/ 100 w 128"/>
              <a:gd name="T27" fmla="*/ 40 h 128"/>
              <a:gd name="T28" fmla="*/ 100 w 128"/>
              <a:gd name="T29" fmla="*/ 8 h 128"/>
              <a:gd name="T30" fmla="*/ 112 w 128"/>
              <a:gd name="T31" fmla="*/ 8 h 128"/>
              <a:gd name="T32" fmla="*/ 120 w 128"/>
              <a:gd name="T33" fmla="*/ 16 h 128"/>
              <a:gd name="T34" fmla="*/ 120 w 128"/>
              <a:gd name="T35" fmla="*/ 76 h 128"/>
              <a:gd name="T36" fmla="*/ 24 w 128"/>
              <a:gd name="T37" fmla="*/ 76 h 128"/>
              <a:gd name="T38" fmla="*/ 24 w 128"/>
              <a:gd name="T39" fmla="*/ 8 h 128"/>
              <a:gd name="T40" fmla="*/ 8 w 128"/>
              <a:gd name="T41" fmla="*/ 16 h 128"/>
              <a:gd name="T42" fmla="*/ 16 w 128"/>
              <a:gd name="T43" fmla="*/ 8 h 128"/>
              <a:gd name="T44" fmla="*/ 16 w 128"/>
              <a:gd name="T45" fmla="*/ 76 h 128"/>
              <a:gd name="T46" fmla="*/ 8 w 128"/>
              <a:gd name="T47" fmla="*/ 77 h 128"/>
              <a:gd name="T48" fmla="*/ 8 w 128"/>
              <a:gd name="T49" fmla="*/ 16 h 128"/>
              <a:gd name="T50" fmla="*/ 120 w 128"/>
              <a:gd name="T51" fmla="*/ 9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92 h 128"/>
              <a:gd name="T62" fmla="*/ 16 w 128"/>
              <a:gd name="T63" fmla="*/ 84 h 128"/>
              <a:gd name="T64" fmla="*/ 120 w 128"/>
              <a:gd name="T65" fmla="*/ 84 h 128"/>
              <a:gd name="T66" fmla="*/ 120 w 128"/>
              <a:gd name="T67" fmla="*/ 92 h 128"/>
              <a:gd name="T68" fmla="*/ 108 w 128"/>
              <a:gd name="T69" fmla="*/ 104 h 128"/>
              <a:gd name="T70" fmla="*/ 20 w 128"/>
              <a:gd name="T71" fmla="*/ 104 h 128"/>
              <a:gd name="T72" fmla="*/ 16 w 128"/>
              <a:gd name="T73" fmla="*/ 108 h 128"/>
              <a:gd name="T74" fmla="*/ 20 w 128"/>
              <a:gd name="T75" fmla="*/ 112 h 128"/>
              <a:gd name="T76" fmla="*/ 108 w 128"/>
              <a:gd name="T77" fmla="*/ 112 h 128"/>
              <a:gd name="T78" fmla="*/ 112 w 128"/>
              <a:gd name="T79" fmla="*/ 108 h 128"/>
              <a:gd name="T80" fmla="*/ 108 w 128"/>
              <a:gd name="T81" fmla="*/ 104 h 128"/>
              <a:gd name="T82" fmla="*/ 108 w 128"/>
              <a:gd name="T83" fmla="*/ 92 h 128"/>
              <a:gd name="T84" fmla="*/ 20 w 128"/>
              <a:gd name="T85" fmla="*/ 92 h 128"/>
              <a:gd name="T86" fmla="*/ 16 w 128"/>
              <a:gd name="T87" fmla="*/ 96 h 128"/>
              <a:gd name="T88" fmla="*/ 20 w 128"/>
              <a:gd name="T89" fmla="*/ 100 h 128"/>
              <a:gd name="T90" fmla="*/ 108 w 128"/>
              <a:gd name="T91" fmla="*/ 100 h 128"/>
              <a:gd name="T92" fmla="*/ 112 w 128"/>
              <a:gd name="T93" fmla="*/ 96 h 128"/>
              <a:gd name="T94" fmla="*/ 108 w 128"/>
              <a:gd name="T95" fmla="*/ 9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8"/>
                </a:move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88" y="32"/>
                  <a:pt x="88" y="32"/>
                  <a:pt x="88" y="32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8"/>
                  <a:pt x="100" y="8"/>
                  <a:pt x="10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24" y="76"/>
                  <a:pt x="24" y="76"/>
                  <a:pt x="24" y="76"/>
                </a:cubicBezTo>
                <a:lnTo>
                  <a:pt x="24" y="8"/>
                </a:lnTo>
                <a:close/>
                <a:moveTo>
                  <a:pt x="8" y="16"/>
                </a:moveTo>
                <a:cubicBezTo>
                  <a:pt x="8" y="12"/>
                  <a:pt x="12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3" y="76"/>
                  <a:pt x="10" y="76"/>
                  <a:pt x="8" y="77"/>
                </a:cubicBezTo>
                <a:lnTo>
                  <a:pt x="8" y="16"/>
                </a:lnTo>
                <a:close/>
                <a:moveTo>
                  <a:pt x="120" y="92"/>
                </a:move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88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92"/>
                  <a:pt x="8" y="92"/>
                  <a:pt x="8" y="92"/>
                </a:cubicBezTo>
                <a:cubicBezTo>
                  <a:pt x="8" y="88"/>
                  <a:pt x="12" y="84"/>
                  <a:pt x="16" y="84"/>
                </a:cubicBezTo>
                <a:cubicBezTo>
                  <a:pt x="120" y="84"/>
                  <a:pt x="120" y="84"/>
                  <a:pt x="120" y="84"/>
                </a:cubicBezTo>
                <a:cubicBezTo>
                  <a:pt x="120" y="84"/>
                  <a:pt x="120" y="88"/>
                  <a:pt x="120" y="92"/>
                </a:cubicBezTo>
                <a:close/>
                <a:moveTo>
                  <a:pt x="108" y="104"/>
                </a:moveTo>
                <a:cubicBezTo>
                  <a:pt x="20" y="104"/>
                  <a:pt x="20" y="104"/>
                  <a:pt x="20" y="104"/>
                </a:cubicBezTo>
                <a:cubicBezTo>
                  <a:pt x="18" y="104"/>
                  <a:pt x="16" y="106"/>
                  <a:pt x="16" y="108"/>
                </a:cubicBezTo>
                <a:cubicBezTo>
                  <a:pt x="16" y="110"/>
                  <a:pt x="18" y="112"/>
                  <a:pt x="20" y="112"/>
                </a:cubicBezTo>
                <a:cubicBezTo>
                  <a:pt x="108" y="112"/>
                  <a:pt x="108" y="112"/>
                  <a:pt x="108" y="112"/>
                </a:cubicBezTo>
                <a:cubicBezTo>
                  <a:pt x="110" y="112"/>
                  <a:pt x="112" y="110"/>
                  <a:pt x="112" y="108"/>
                </a:cubicBezTo>
                <a:cubicBezTo>
                  <a:pt x="112" y="106"/>
                  <a:pt x="110" y="104"/>
                  <a:pt x="108" y="104"/>
                </a:cubicBezTo>
                <a:close/>
                <a:moveTo>
                  <a:pt x="108" y="92"/>
                </a:moveTo>
                <a:cubicBezTo>
                  <a:pt x="20" y="92"/>
                  <a:pt x="20" y="92"/>
                  <a:pt x="20" y="92"/>
                </a:cubicBezTo>
                <a:cubicBezTo>
                  <a:pt x="18" y="92"/>
                  <a:pt x="16" y="94"/>
                  <a:pt x="16" y="96"/>
                </a:cubicBezTo>
                <a:cubicBezTo>
                  <a:pt x="16" y="98"/>
                  <a:pt x="18" y="100"/>
                  <a:pt x="20" y="100"/>
                </a:cubicBezTo>
                <a:cubicBezTo>
                  <a:pt x="108" y="100"/>
                  <a:pt x="108" y="100"/>
                  <a:pt x="108" y="100"/>
                </a:cubicBezTo>
                <a:cubicBezTo>
                  <a:pt x="110" y="100"/>
                  <a:pt x="112" y="98"/>
                  <a:pt x="112" y="96"/>
                </a:cubicBezTo>
                <a:cubicBezTo>
                  <a:pt x="112" y="94"/>
                  <a:pt x="110" y="92"/>
                  <a:pt x="108" y="9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4" name="Freeform 65"/>
          <p:cNvSpPr>
            <a:spLocks noEditPoints="1"/>
          </p:cNvSpPr>
          <p:nvPr/>
        </p:nvSpPr>
        <p:spPr bwMode="auto">
          <a:xfrm>
            <a:off x="5703263" y="3323549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8 h 128"/>
              <a:gd name="T12" fmla="*/ 101 w 128"/>
              <a:gd name="T13" fmla="*/ 22 h 128"/>
              <a:gd name="T14" fmla="*/ 22 w 128"/>
              <a:gd name="T15" fmla="*/ 101 h 128"/>
              <a:gd name="T16" fmla="*/ 8 w 128"/>
              <a:gd name="T17" fmla="*/ 64 h 128"/>
              <a:gd name="T18" fmla="*/ 64 w 128"/>
              <a:gd name="T19" fmla="*/ 8 h 128"/>
              <a:gd name="T20" fmla="*/ 64 w 128"/>
              <a:gd name="T21" fmla="*/ 120 h 128"/>
              <a:gd name="T22" fmla="*/ 27 w 128"/>
              <a:gd name="T23" fmla="*/ 106 h 128"/>
              <a:gd name="T24" fmla="*/ 106 w 128"/>
              <a:gd name="T25" fmla="*/ 27 h 128"/>
              <a:gd name="T26" fmla="*/ 120 w 128"/>
              <a:gd name="T27" fmla="*/ 64 h 128"/>
              <a:gd name="T28" fmla="*/ 64 w 128"/>
              <a:gd name="T29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8"/>
                </a:moveTo>
                <a:cubicBezTo>
                  <a:pt x="78" y="8"/>
                  <a:pt x="91" y="13"/>
                  <a:pt x="101" y="22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3" y="91"/>
                  <a:pt x="8" y="78"/>
                  <a:pt x="8" y="64"/>
                </a:cubicBezTo>
                <a:cubicBezTo>
                  <a:pt x="8" y="33"/>
                  <a:pt x="33" y="8"/>
                  <a:pt x="64" y="8"/>
                </a:cubicBezTo>
                <a:close/>
                <a:moveTo>
                  <a:pt x="64" y="120"/>
                </a:moveTo>
                <a:cubicBezTo>
                  <a:pt x="50" y="120"/>
                  <a:pt x="37" y="115"/>
                  <a:pt x="27" y="106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15" y="37"/>
                  <a:pt x="120" y="50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5134098" y="3323549"/>
            <a:ext cx="204818" cy="204818"/>
          </a:xfrm>
          <a:custGeom>
            <a:avLst/>
            <a:gdLst>
              <a:gd name="T0" fmla="*/ 80 w 128"/>
              <a:gd name="T1" fmla="*/ 40 h 128"/>
              <a:gd name="T2" fmla="*/ 48 w 128"/>
              <a:gd name="T3" fmla="*/ 40 h 128"/>
              <a:gd name="T4" fmla="*/ 40 w 128"/>
              <a:gd name="T5" fmla="*/ 48 h 128"/>
              <a:gd name="T6" fmla="*/ 40 w 128"/>
              <a:gd name="T7" fmla="*/ 80 h 128"/>
              <a:gd name="T8" fmla="*/ 48 w 128"/>
              <a:gd name="T9" fmla="*/ 88 h 128"/>
              <a:gd name="T10" fmla="*/ 80 w 128"/>
              <a:gd name="T11" fmla="*/ 88 h 128"/>
              <a:gd name="T12" fmla="*/ 88 w 128"/>
              <a:gd name="T13" fmla="*/ 80 h 128"/>
              <a:gd name="T14" fmla="*/ 88 w 128"/>
              <a:gd name="T15" fmla="*/ 48 h 128"/>
              <a:gd name="T16" fmla="*/ 80 w 128"/>
              <a:gd name="T17" fmla="*/ 40 h 128"/>
              <a:gd name="T18" fmla="*/ 80 w 128"/>
              <a:gd name="T19" fmla="*/ 76 h 128"/>
              <a:gd name="T20" fmla="*/ 76 w 128"/>
              <a:gd name="T21" fmla="*/ 80 h 128"/>
              <a:gd name="T22" fmla="*/ 52 w 128"/>
              <a:gd name="T23" fmla="*/ 80 h 128"/>
              <a:gd name="T24" fmla="*/ 48 w 128"/>
              <a:gd name="T25" fmla="*/ 76 h 128"/>
              <a:gd name="T26" fmla="*/ 48 w 128"/>
              <a:gd name="T27" fmla="*/ 52 h 128"/>
              <a:gd name="T28" fmla="*/ 52 w 128"/>
              <a:gd name="T29" fmla="*/ 48 h 128"/>
              <a:gd name="T30" fmla="*/ 76 w 128"/>
              <a:gd name="T31" fmla="*/ 48 h 128"/>
              <a:gd name="T32" fmla="*/ 80 w 128"/>
              <a:gd name="T33" fmla="*/ 52 h 128"/>
              <a:gd name="T34" fmla="*/ 80 w 128"/>
              <a:gd name="T35" fmla="*/ 76 h 128"/>
              <a:gd name="T36" fmla="*/ 64 w 128"/>
              <a:gd name="T37" fmla="*/ 0 h 128"/>
              <a:gd name="T38" fmla="*/ 0 w 128"/>
              <a:gd name="T39" fmla="*/ 64 h 128"/>
              <a:gd name="T40" fmla="*/ 64 w 128"/>
              <a:gd name="T41" fmla="*/ 128 h 128"/>
              <a:gd name="T42" fmla="*/ 128 w 128"/>
              <a:gd name="T43" fmla="*/ 64 h 128"/>
              <a:gd name="T44" fmla="*/ 64 w 128"/>
              <a:gd name="T45" fmla="*/ 0 h 128"/>
              <a:gd name="T46" fmla="*/ 64 w 128"/>
              <a:gd name="T47" fmla="*/ 120 h 128"/>
              <a:gd name="T48" fmla="*/ 8 w 128"/>
              <a:gd name="T49" fmla="*/ 64 h 128"/>
              <a:gd name="T50" fmla="*/ 64 w 128"/>
              <a:gd name="T51" fmla="*/ 8 h 128"/>
              <a:gd name="T52" fmla="*/ 120 w 128"/>
              <a:gd name="T53" fmla="*/ 64 h 128"/>
              <a:gd name="T54" fmla="*/ 64 w 128"/>
              <a:gd name="T5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128">
                <a:moveTo>
                  <a:pt x="80" y="40"/>
                </a:moveTo>
                <a:cubicBezTo>
                  <a:pt x="48" y="40"/>
                  <a:pt x="48" y="40"/>
                  <a:pt x="48" y="40"/>
                </a:cubicBezTo>
                <a:cubicBezTo>
                  <a:pt x="44" y="40"/>
                  <a:pt x="40" y="44"/>
                  <a:pt x="40" y="48"/>
                </a:cubicBezTo>
                <a:cubicBezTo>
                  <a:pt x="40" y="80"/>
                  <a:pt x="40" y="80"/>
                  <a:pt x="40" y="80"/>
                </a:cubicBezTo>
                <a:cubicBezTo>
                  <a:pt x="40" y="84"/>
                  <a:pt x="44" y="88"/>
                  <a:pt x="48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84" y="88"/>
                  <a:pt x="88" y="84"/>
                  <a:pt x="88" y="80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44"/>
                  <a:pt x="84" y="40"/>
                  <a:pt x="80" y="40"/>
                </a:cubicBezTo>
                <a:close/>
                <a:moveTo>
                  <a:pt x="80" y="76"/>
                </a:moveTo>
                <a:cubicBezTo>
                  <a:pt x="80" y="78"/>
                  <a:pt x="78" y="80"/>
                  <a:pt x="76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0" y="80"/>
                  <a:pt x="48" y="78"/>
                  <a:pt x="48" y="76"/>
                </a:cubicBezTo>
                <a:cubicBezTo>
                  <a:pt x="48" y="52"/>
                  <a:pt x="48" y="52"/>
                  <a:pt x="48" y="52"/>
                </a:cubicBezTo>
                <a:cubicBezTo>
                  <a:pt x="48" y="50"/>
                  <a:pt x="50" y="48"/>
                  <a:pt x="52" y="48"/>
                </a:cubicBezTo>
                <a:cubicBezTo>
                  <a:pt x="76" y="48"/>
                  <a:pt x="76" y="48"/>
                  <a:pt x="76" y="48"/>
                </a:cubicBezTo>
                <a:cubicBezTo>
                  <a:pt x="78" y="48"/>
                  <a:pt x="80" y="50"/>
                  <a:pt x="80" y="52"/>
                </a:cubicBezTo>
                <a:lnTo>
                  <a:pt x="80" y="76"/>
                </a:ln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4565609" y="3323549"/>
            <a:ext cx="204142" cy="204818"/>
          </a:xfrm>
          <a:custGeom>
            <a:avLst/>
            <a:gdLst>
              <a:gd name="T0" fmla="*/ 52 w 128"/>
              <a:gd name="T1" fmla="*/ 40 h 128"/>
              <a:gd name="T2" fmla="*/ 48 w 128"/>
              <a:gd name="T3" fmla="*/ 44 h 128"/>
              <a:gd name="T4" fmla="*/ 48 w 128"/>
              <a:gd name="T5" fmla="*/ 84 h 128"/>
              <a:gd name="T6" fmla="*/ 52 w 128"/>
              <a:gd name="T7" fmla="*/ 88 h 128"/>
              <a:gd name="T8" fmla="*/ 56 w 128"/>
              <a:gd name="T9" fmla="*/ 84 h 128"/>
              <a:gd name="T10" fmla="*/ 56 w 128"/>
              <a:gd name="T11" fmla="*/ 44 h 128"/>
              <a:gd name="T12" fmla="*/ 52 w 128"/>
              <a:gd name="T13" fmla="*/ 40 h 128"/>
              <a:gd name="T14" fmla="*/ 64 w 128"/>
              <a:gd name="T15" fmla="*/ 0 h 128"/>
              <a:gd name="T16" fmla="*/ 0 w 128"/>
              <a:gd name="T17" fmla="*/ 64 h 128"/>
              <a:gd name="T18" fmla="*/ 64 w 128"/>
              <a:gd name="T19" fmla="*/ 128 h 128"/>
              <a:gd name="T20" fmla="*/ 128 w 128"/>
              <a:gd name="T21" fmla="*/ 64 h 128"/>
              <a:gd name="T22" fmla="*/ 64 w 128"/>
              <a:gd name="T23" fmla="*/ 0 h 128"/>
              <a:gd name="T24" fmla="*/ 64 w 128"/>
              <a:gd name="T25" fmla="*/ 120 h 128"/>
              <a:gd name="T26" fmla="*/ 8 w 128"/>
              <a:gd name="T27" fmla="*/ 64 h 128"/>
              <a:gd name="T28" fmla="*/ 64 w 128"/>
              <a:gd name="T29" fmla="*/ 8 h 128"/>
              <a:gd name="T30" fmla="*/ 120 w 128"/>
              <a:gd name="T31" fmla="*/ 64 h 128"/>
              <a:gd name="T32" fmla="*/ 64 w 128"/>
              <a:gd name="T33" fmla="*/ 120 h 128"/>
              <a:gd name="T34" fmla="*/ 76 w 128"/>
              <a:gd name="T35" fmla="*/ 40 h 128"/>
              <a:gd name="T36" fmla="*/ 72 w 128"/>
              <a:gd name="T37" fmla="*/ 44 h 128"/>
              <a:gd name="T38" fmla="*/ 72 w 128"/>
              <a:gd name="T39" fmla="*/ 84 h 128"/>
              <a:gd name="T40" fmla="*/ 76 w 128"/>
              <a:gd name="T41" fmla="*/ 88 h 128"/>
              <a:gd name="T42" fmla="*/ 80 w 128"/>
              <a:gd name="T43" fmla="*/ 84 h 128"/>
              <a:gd name="T44" fmla="*/ 80 w 128"/>
              <a:gd name="T45" fmla="*/ 44 h 128"/>
              <a:gd name="T46" fmla="*/ 76 w 128"/>
              <a:gd name="T47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128">
                <a:moveTo>
                  <a:pt x="52" y="40"/>
                </a:moveTo>
                <a:cubicBezTo>
                  <a:pt x="50" y="40"/>
                  <a:pt x="48" y="42"/>
                  <a:pt x="48" y="4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6"/>
                  <a:pt x="50" y="88"/>
                  <a:pt x="52" y="88"/>
                </a:cubicBezTo>
                <a:cubicBezTo>
                  <a:pt x="54" y="88"/>
                  <a:pt x="56" y="86"/>
                  <a:pt x="56" y="84"/>
                </a:cubicBezTo>
                <a:cubicBezTo>
                  <a:pt x="56" y="44"/>
                  <a:pt x="56" y="44"/>
                  <a:pt x="56" y="44"/>
                </a:cubicBezTo>
                <a:cubicBezTo>
                  <a:pt x="56" y="42"/>
                  <a:pt x="54" y="40"/>
                  <a:pt x="52" y="40"/>
                </a:cubicBezTo>
                <a:close/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76" y="40"/>
                </a:moveTo>
                <a:cubicBezTo>
                  <a:pt x="74" y="40"/>
                  <a:pt x="72" y="42"/>
                  <a:pt x="72" y="44"/>
                </a:cubicBezTo>
                <a:cubicBezTo>
                  <a:pt x="72" y="84"/>
                  <a:pt x="72" y="84"/>
                  <a:pt x="72" y="84"/>
                </a:cubicBezTo>
                <a:cubicBezTo>
                  <a:pt x="72" y="86"/>
                  <a:pt x="74" y="88"/>
                  <a:pt x="76" y="88"/>
                </a:cubicBezTo>
                <a:cubicBezTo>
                  <a:pt x="78" y="88"/>
                  <a:pt x="80" y="86"/>
                  <a:pt x="80" y="84"/>
                </a:cubicBezTo>
                <a:cubicBezTo>
                  <a:pt x="80" y="44"/>
                  <a:pt x="80" y="44"/>
                  <a:pt x="80" y="44"/>
                </a:cubicBezTo>
                <a:cubicBezTo>
                  <a:pt x="80" y="42"/>
                  <a:pt x="78" y="40"/>
                  <a:pt x="76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3997120" y="3323549"/>
            <a:ext cx="204142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90 w 128"/>
              <a:gd name="T21" fmla="*/ 61 h 128"/>
              <a:gd name="T22" fmla="*/ 53 w 128"/>
              <a:gd name="T23" fmla="*/ 41 h 128"/>
              <a:gd name="T24" fmla="*/ 51 w 128"/>
              <a:gd name="T25" fmla="*/ 40 h 128"/>
              <a:gd name="T26" fmla="*/ 48 w 128"/>
              <a:gd name="T27" fmla="*/ 44 h 128"/>
              <a:gd name="T28" fmla="*/ 48 w 128"/>
              <a:gd name="T29" fmla="*/ 84 h 128"/>
              <a:gd name="T30" fmla="*/ 51 w 128"/>
              <a:gd name="T31" fmla="*/ 88 h 128"/>
              <a:gd name="T32" fmla="*/ 53 w 128"/>
              <a:gd name="T33" fmla="*/ 87 h 128"/>
              <a:gd name="T34" fmla="*/ 90 w 128"/>
              <a:gd name="T35" fmla="*/ 67 h 128"/>
              <a:gd name="T36" fmla="*/ 90 w 128"/>
              <a:gd name="T37" fmla="*/ 61 h 128"/>
              <a:gd name="T38" fmla="*/ 56 w 128"/>
              <a:gd name="T39" fmla="*/ 77 h 128"/>
              <a:gd name="T40" fmla="*/ 56 w 128"/>
              <a:gd name="T41" fmla="*/ 51 h 128"/>
              <a:gd name="T42" fmla="*/ 79 w 128"/>
              <a:gd name="T43" fmla="*/ 64 h 128"/>
              <a:gd name="T44" fmla="*/ 56 w 128"/>
              <a:gd name="T45" fmla="*/ 7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90" y="61"/>
                </a:moveTo>
                <a:cubicBezTo>
                  <a:pt x="53" y="41"/>
                  <a:pt x="53" y="41"/>
                  <a:pt x="53" y="41"/>
                </a:cubicBezTo>
                <a:cubicBezTo>
                  <a:pt x="53" y="40"/>
                  <a:pt x="52" y="40"/>
                  <a:pt x="51" y="40"/>
                </a:cubicBezTo>
                <a:cubicBezTo>
                  <a:pt x="49" y="40"/>
                  <a:pt x="48" y="41"/>
                  <a:pt x="48" y="44"/>
                </a:cubicBezTo>
                <a:cubicBezTo>
                  <a:pt x="48" y="84"/>
                  <a:pt x="48" y="84"/>
                  <a:pt x="48" y="84"/>
                </a:cubicBezTo>
                <a:cubicBezTo>
                  <a:pt x="48" y="87"/>
                  <a:pt x="49" y="88"/>
                  <a:pt x="51" y="88"/>
                </a:cubicBezTo>
                <a:cubicBezTo>
                  <a:pt x="52" y="88"/>
                  <a:pt x="53" y="88"/>
                  <a:pt x="53" y="87"/>
                </a:cubicBezTo>
                <a:cubicBezTo>
                  <a:pt x="90" y="67"/>
                  <a:pt x="90" y="67"/>
                  <a:pt x="90" y="67"/>
                </a:cubicBezTo>
                <a:cubicBezTo>
                  <a:pt x="93" y="65"/>
                  <a:pt x="92" y="62"/>
                  <a:pt x="90" y="61"/>
                </a:cubicBezTo>
                <a:close/>
                <a:moveTo>
                  <a:pt x="56" y="77"/>
                </a:moveTo>
                <a:cubicBezTo>
                  <a:pt x="56" y="51"/>
                  <a:pt x="56" y="51"/>
                  <a:pt x="56" y="51"/>
                </a:cubicBezTo>
                <a:cubicBezTo>
                  <a:pt x="79" y="64"/>
                  <a:pt x="79" y="64"/>
                  <a:pt x="79" y="64"/>
                </a:cubicBezTo>
                <a:lnTo>
                  <a:pt x="56" y="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3427955" y="3323549"/>
            <a:ext cx="204818" cy="204818"/>
          </a:xfrm>
          <a:custGeom>
            <a:avLst/>
            <a:gdLst>
              <a:gd name="T0" fmla="*/ 64 w 128"/>
              <a:gd name="T1" fmla="*/ 0 h 128"/>
              <a:gd name="T2" fmla="*/ 0 w 128"/>
              <a:gd name="T3" fmla="*/ 64 h 128"/>
              <a:gd name="T4" fmla="*/ 64 w 128"/>
              <a:gd name="T5" fmla="*/ 128 h 128"/>
              <a:gd name="T6" fmla="*/ 128 w 128"/>
              <a:gd name="T7" fmla="*/ 64 h 128"/>
              <a:gd name="T8" fmla="*/ 64 w 128"/>
              <a:gd name="T9" fmla="*/ 0 h 128"/>
              <a:gd name="T10" fmla="*/ 64 w 128"/>
              <a:gd name="T11" fmla="*/ 120 h 128"/>
              <a:gd name="T12" fmla="*/ 8 w 128"/>
              <a:gd name="T13" fmla="*/ 64 h 128"/>
              <a:gd name="T14" fmla="*/ 64 w 128"/>
              <a:gd name="T15" fmla="*/ 8 h 128"/>
              <a:gd name="T16" fmla="*/ 120 w 128"/>
              <a:gd name="T17" fmla="*/ 64 h 128"/>
              <a:gd name="T18" fmla="*/ 64 w 128"/>
              <a:gd name="T19" fmla="*/ 120 h 128"/>
              <a:gd name="T20" fmla="*/ 64 w 128"/>
              <a:gd name="T21" fmla="*/ 27 h 128"/>
              <a:gd name="T22" fmla="*/ 61 w 128"/>
              <a:gd name="T23" fmla="*/ 24 h 128"/>
              <a:gd name="T24" fmla="*/ 24 w 128"/>
              <a:gd name="T25" fmla="*/ 61 h 128"/>
              <a:gd name="T26" fmla="*/ 27 w 128"/>
              <a:gd name="T27" fmla="*/ 64 h 128"/>
              <a:gd name="T28" fmla="*/ 30 w 128"/>
              <a:gd name="T29" fmla="*/ 61 h 128"/>
              <a:gd name="T30" fmla="*/ 61 w 128"/>
              <a:gd name="T31" fmla="*/ 30 h 128"/>
              <a:gd name="T32" fmla="*/ 64 w 128"/>
              <a:gd name="T33" fmla="*/ 27 h 128"/>
              <a:gd name="T34" fmla="*/ 80 w 128"/>
              <a:gd name="T35" fmla="*/ 64 h 128"/>
              <a:gd name="T36" fmla="*/ 64 w 128"/>
              <a:gd name="T37" fmla="*/ 48 h 128"/>
              <a:gd name="T38" fmla="*/ 48 w 128"/>
              <a:gd name="T39" fmla="*/ 64 h 128"/>
              <a:gd name="T40" fmla="*/ 64 w 128"/>
              <a:gd name="T41" fmla="*/ 80 h 128"/>
              <a:gd name="T42" fmla="*/ 80 w 128"/>
              <a:gd name="T43" fmla="*/ 64 h 128"/>
              <a:gd name="T44" fmla="*/ 60 w 128"/>
              <a:gd name="T45" fmla="*/ 64 h 128"/>
              <a:gd name="T46" fmla="*/ 64 w 128"/>
              <a:gd name="T47" fmla="*/ 60 h 128"/>
              <a:gd name="T48" fmla="*/ 68 w 128"/>
              <a:gd name="T49" fmla="*/ 64 h 128"/>
              <a:gd name="T50" fmla="*/ 64 w 128"/>
              <a:gd name="T51" fmla="*/ 68 h 128"/>
              <a:gd name="T52" fmla="*/ 60 w 128"/>
              <a:gd name="T53" fmla="*/ 64 h 128"/>
              <a:gd name="T54" fmla="*/ 101 w 128"/>
              <a:gd name="T55" fmla="*/ 64 h 128"/>
              <a:gd name="T56" fmla="*/ 98 w 128"/>
              <a:gd name="T57" fmla="*/ 67 h 128"/>
              <a:gd name="T58" fmla="*/ 67 w 128"/>
              <a:gd name="T59" fmla="*/ 98 h 128"/>
              <a:gd name="T60" fmla="*/ 64 w 128"/>
              <a:gd name="T61" fmla="*/ 101 h 128"/>
              <a:gd name="T62" fmla="*/ 67 w 128"/>
              <a:gd name="T63" fmla="*/ 104 h 128"/>
              <a:gd name="T64" fmla="*/ 104 w 128"/>
              <a:gd name="T65" fmla="*/ 67 h 128"/>
              <a:gd name="T66" fmla="*/ 101 w 128"/>
              <a:gd name="T67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8">
                <a:moveTo>
                  <a:pt x="64" y="0"/>
                </a:moveTo>
                <a:cubicBezTo>
                  <a:pt x="29" y="0"/>
                  <a:pt x="0" y="29"/>
                  <a:pt x="0" y="64"/>
                </a:cubicBezTo>
                <a:cubicBezTo>
                  <a:pt x="0" y="99"/>
                  <a:pt x="29" y="128"/>
                  <a:pt x="64" y="128"/>
                </a:cubicBezTo>
                <a:cubicBezTo>
                  <a:pt x="99" y="128"/>
                  <a:pt x="128" y="99"/>
                  <a:pt x="128" y="64"/>
                </a:cubicBezTo>
                <a:cubicBezTo>
                  <a:pt x="128" y="29"/>
                  <a:pt x="99" y="0"/>
                  <a:pt x="64" y="0"/>
                </a:cubicBezTo>
                <a:close/>
                <a:moveTo>
                  <a:pt x="64" y="120"/>
                </a:moveTo>
                <a:cubicBezTo>
                  <a:pt x="33" y="120"/>
                  <a:pt x="8" y="95"/>
                  <a:pt x="8" y="64"/>
                </a:cubicBezTo>
                <a:cubicBezTo>
                  <a:pt x="8" y="33"/>
                  <a:pt x="33" y="8"/>
                  <a:pt x="64" y="8"/>
                </a:cubicBezTo>
                <a:cubicBezTo>
                  <a:pt x="95" y="8"/>
                  <a:pt x="120" y="33"/>
                  <a:pt x="120" y="64"/>
                </a:cubicBezTo>
                <a:cubicBezTo>
                  <a:pt x="120" y="95"/>
                  <a:pt x="95" y="120"/>
                  <a:pt x="64" y="120"/>
                </a:cubicBezTo>
                <a:close/>
                <a:moveTo>
                  <a:pt x="64" y="27"/>
                </a:moveTo>
                <a:cubicBezTo>
                  <a:pt x="64" y="25"/>
                  <a:pt x="63" y="24"/>
                  <a:pt x="61" y="24"/>
                </a:cubicBezTo>
                <a:cubicBezTo>
                  <a:pt x="41" y="24"/>
                  <a:pt x="24" y="41"/>
                  <a:pt x="24" y="61"/>
                </a:cubicBezTo>
                <a:cubicBezTo>
                  <a:pt x="24" y="63"/>
                  <a:pt x="25" y="64"/>
                  <a:pt x="27" y="64"/>
                </a:cubicBezTo>
                <a:cubicBezTo>
                  <a:pt x="29" y="64"/>
                  <a:pt x="30" y="63"/>
                  <a:pt x="30" y="61"/>
                </a:cubicBezTo>
                <a:cubicBezTo>
                  <a:pt x="30" y="44"/>
                  <a:pt x="44" y="30"/>
                  <a:pt x="61" y="30"/>
                </a:cubicBezTo>
                <a:cubicBezTo>
                  <a:pt x="63" y="30"/>
                  <a:pt x="64" y="29"/>
                  <a:pt x="64" y="27"/>
                </a:cubicBezTo>
                <a:close/>
                <a:moveTo>
                  <a:pt x="80" y="64"/>
                </a:moveTo>
                <a:cubicBezTo>
                  <a:pt x="80" y="55"/>
                  <a:pt x="73" y="48"/>
                  <a:pt x="64" y="48"/>
                </a:cubicBezTo>
                <a:cubicBezTo>
                  <a:pt x="55" y="48"/>
                  <a:pt x="48" y="55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lose/>
                <a:moveTo>
                  <a:pt x="60" y="64"/>
                </a:moveTo>
                <a:cubicBezTo>
                  <a:pt x="60" y="62"/>
                  <a:pt x="62" y="60"/>
                  <a:pt x="64" y="60"/>
                </a:cubicBezTo>
                <a:cubicBezTo>
                  <a:pt x="66" y="60"/>
                  <a:pt x="68" y="62"/>
                  <a:pt x="68" y="64"/>
                </a:cubicBezTo>
                <a:cubicBezTo>
                  <a:pt x="68" y="66"/>
                  <a:pt x="66" y="68"/>
                  <a:pt x="64" y="68"/>
                </a:cubicBezTo>
                <a:cubicBezTo>
                  <a:pt x="62" y="68"/>
                  <a:pt x="60" y="66"/>
                  <a:pt x="60" y="64"/>
                </a:cubicBezTo>
                <a:close/>
                <a:moveTo>
                  <a:pt x="101" y="64"/>
                </a:moveTo>
                <a:cubicBezTo>
                  <a:pt x="99" y="64"/>
                  <a:pt x="98" y="65"/>
                  <a:pt x="98" y="67"/>
                </a:cubicBezTo>
                <a:cubicBezTo>
                  <a:pt x="98" y="84"/>
                  <a:pt x="84" y="98"/>
                  <a:pt x="67" y="98"/>
                </a:cubicBezTo>
                <a:cubicBezTo>
                  <a:pt x="65" y="98"/>
                  <a:pt x="64" y="99"/>
                  <a:pt x="64" y="101"/>
                </a:cubicBezTo>
                <a:cubicBezTo>
                  <a:pt x="64" y="103"/>
                  <a:pt x="65" y="104"/>
                  <a:pt x="67" y="104"/>
                </a:cubicBezTo>
                <a:cubicBezTo>
                  <a:pt x="87" y="104"/>
                  <a:pt x="104" y="87"/>
                  <a:pt x="104" y="67"/>
                </a:cubicBezTo>
                <a:cubicBezTo>
                  <a:pt x="104" y="65"/>
                  <a:pt x="103" y="64"/>
                  <a:pt x="101" y="6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9" name="Freeform 70"/>
          <p:cNvSpPr>
            <a:spLocks noEditPoints="1"/>
          </p:cNvSpPr>
          <p:nvPr/>
        </p:nvSpPr>
        <p:spPr bwMode="auto">
          <a:xfrm>
            <a:off x="5703263" y="2753708"/>
            <a:ext cx="204142" cy="204818"/>
          </a:xfrm>
          <a:custGeom>
            <a:avLst/>
            <a:gdLst>
              <a:gd name="T0" fmla="*/ 4 w 128"/>
              <a:gd name="T1" fmla="*/ 0 h 128"/>
              <a:gd name="T2" fmla="*/ 0 w 128"/>
              <a:gd name="T3" fmla="*/ 4 h 128"/>
              <a:gd name="T4" fmla="*/ 0 w 128"/>
              <a:gd name="T5" fmla="*/ 124 h 128"/>
              <a:gd name="T6" fmla="*/ 4 w 128"/>
              <a:gd name="T7" fmla="*/ 128 h 128"/>
              <a:gd name="T8" fmla="*/ 8 w 128"/>
              <a:gd name="T9" fmla="*/ 124 h 128"/>
              <a:gd name="T10" fmla="*/ 8 w 128"/>
              <a:gd name="T11" fmla="*/ 4 h 128"/>
              <a:gd name="T12" fmla="*/ 4 w 128"/>
              <a:gd name="T13" fmla="*/ 0 h 128"/>
              <a:gd name="T14" fmla="*/ 92 w 128"/>
              <a:gd name="T15" fmla="*/ 8 h 128"/>
              <a:gd name="T16" fmla="*/ 52 w 128"/>
              <a:gd name="T17" fmla="*/ 20 h 128"/>
              <a:gd name="T18" fmla="*/ 16 w 128"/>
              <a:gd name="T19" fmla="*/ 8 h 128"/>
              <a:gd name="T20" fmla="*/ 16 w 128"/>
              <a:gd name="T21" fmla="*/ 76 h 128"/>
              <a:gd name="T22" fmla="*/ 52 w 128"/>
              <a:gd name="T23" fmla="*/ 88 h 128"/>
              <a:gd name="T24" fmla="*/ 92 w 128"/>
              <a:gd name="T25" fmla="*/ 76 h 128"/>
              <a:gd name="T26" fmla="*/ 128 w 128"/>
              <a:gd name="T27" fmla="*/ 88 h 128"/>
              <a:gd name="T28" fmla="*/ 128 w 128"/>
              <a:gd name="T29" fmla="*/ 20 h 128"/>
              <a:gd name="T30" fmla="*/ 92 w 128"/>
              <a:gd name="T31" fmla="*/ 8 h 128"/>
              <a:gd name="T32" fmla="*/ 92 w 128"/>
              <a:gd name="T33" fmla="*/ 68 h 128"/>
              <a:gd name="T34" fmla="*/ 52 w 128"/>
              <a:gd name="T35" fmla="*/ 80 h 128"/>
              <a:gd name="T36" fmla="*/ 24 w 128"/>
              <a:gd name="T37" fmla="*/ 73 h 128"/>
              <a:gd name="T38" fmla="*/ 24 w 128"/>
              <a:gd name="T39" fmla="*/ 21 h 128"/>
              <a:gd name="T40" fmla="*/ 52 w 128"/>
              <a:gd name="T41" fmla="*/ 28 h 128"/>
              <a:gd name="T42" fmla="*/ 92 w 128"/>
              <a:gd name="T43" fmla="*/ 16 h 128"/>
              <a:gd name="T44" fmla="*/ 120 w 128"/>
              <a:gd name="T45" fmla="*/ 23 h 128"/>
              <a:gd name="T46" fmla="*/ 120 w 128"/>
              <a:gd name="T47" fmla="*/ 75 h 128"/>
              <a:gd name="T48" fmla="*/ 92 w 128"/>
              <a:gd name="T49" fmla="*/ 6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8" h="128">
                <a:moveTo>
                  <a:pt x="4" y="0"/>
                </a:moveTo>
                <a:cubicBezTo>
                  <a:pt x="2" y="0"/>
                  <a:pt x="0" y="2"/>
                  <a:pt x="0" y="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6"/>
                  <a:pt x="2" y="128"/>
                  <a:pt x="4" y="128"/>
                </a:cubicBezTo>
                <a:cubicBezTo>
                  <a:pt x="6" y="128"/>
                  <a:pt x="8" y="126"/>
                  <a:pt x="8" y="124"/>
                </a:cubicBezTo>
                <a:cubicBezTo>
                  <a:pt x="8" y="4"/>
                  <a:pt x="8" y="4"/>
                  <a:pt x="8" y="4"/>
                </a:cubicBezTo>
                <a:cubicBezTo>
                  <a:pt x="8" y="2"/>
                  <a:pt x="6" y="0"/>
                  <a:pt x="4" y="0"/>
                </a:cubicBezTo>
                <a:close/>
                <a:moveTo>
                  <a:pt x="92" y="8"/>
                </a:moveTo>
                <a:cubicBezTo>
                  <a:pt x="76" y="8"/>
                  <a:pt x="68" y="20"/>
                  <a:pt x="52" y="20"/>
                </a:cubicBezTo>
                <a:cubicBezTo>
                  <a:pt x="30" y="20"/>
                  <a:pt x="16" y="8"/>
                  <a:pt x="16" y="8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6"/>
                  <a:pt x="32" y="88"/>
                  <a:pt x="52" y="88"/>
                </a:cubicBezTo>
                <a:cubicBezTo>
                  <a:pt x="68" y="88"/>
                  <a:pt x="78" y="76"/>
                  <a:pt x="92" y="76"/>
                </a:cubicBezTo>
                <a:cubicBezTo>
                  <a:pt x="112" y="76"/>
                  <a:pt x="128" y="88"/>
                  <a:pt x="128" y="88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20"/>
                  <a:pt x="112" y="8"/>
                  <a:pt x="92" y="8"/>
                </a:cubicBezTo>
                <a:close/>
                <a:moveTo>
                  <a:pt x="92" y="68"/>
                </a:moveTo>
                <a:cubicBezTo>
                  <a:pt x="78" y="68"/>
                  <a:pt x="68" y="80"/>
                  <a:pt x="52" y="80"/>
                </a:cubicBezTo>
                <a:cubicBezTo>
                  <a:pt x="41" y="80"/>
                  <a:pt x="31" y="76"/>
                  <a:pt x="24" y="73"/>
                </a:cubicBezTo>
                <a:cubicBezTo>
                  <a:pt x="24" y="62"/>
                  <a:pt x="24" y="38"/>
                  <a:pt x="24" y="21"/>
                </a:cubicBezTo>
                <a:cubicBezTo>
                  <a:pt x="30" y="24"/>
                  <a:pt x="40" y="28"/>
                  <a:pt x="52" y="28"/>
                </a:cubicBezTo>
                <a:cubicBezTo>
                  <a:pt x="68" y="28"/>
                  <a:pt x="76" y="16"/>
                  <a:pt x="92" y="16"/>
                </a:cubicBezTo>
                <a:cubicBezTo>
                  <a:pt x="103" y="16"/>
                  <a:pt x="113" y="20"/>
                  <a:pt x="120" y="23"/>
                </a:cubicBezTo>
                <a:cubicBezTo>
                  <a:pt x="120" y="49"/>
                  <a:pt x="120" y="61"/>
                  <a:pt x="120" y="75"/>
                </a:cubicBezTo>
                <a:cubicBezTo>
                  <a:pt x="114" y="72"/>
                  <a:pt x="104" y="68"/>
                  <a:pt x="92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0" name="Freeform 71"/>
          <p:cNvSpPr>
            <a:spLocks noEditPoints="1"/>
          </p:cNvSpPr>
          <p:nvPr/>
        </p:nvSpPr>
        <p:spPr bwMode="auto">
          <a:xfrm>
            <a:off x="5134098" y="2753708"/>
            <a:ext cx="204818" cy="204818"/>
          </a:xfrm>
          <a:custGeom>
            <a:avLst/>
            <a:gdLst>
              <a:gd name="T0" fmla="*/ 60 w 128"/>
              <a:gd name="T1" fmla="*/ 8 h 128"/>
              <a:gd name="T2" fmla="*/ 0 w 128"/>
              <a:gd name="T3" fmla="*/ 68 h 128"/>
              <a:gd name="T4" fmla="*/ 60 w 128"/>
              <a:gd name="T5" fmla="*/ 128 h 128"/>
              <a:gd name="T6" fmla="*/ 120 w 128"/>
              <a:gd name="T7" fmla="*/ 68 h 128"/>
              <a:gd name="T8" fmla="*/ 60 w 128"/>
              <a:gd name="T9" fmla="*/ 68 h 128"/>
              <a:gd name="T10" fmla="*/ 60 w 128"/>
              <a:gd name="T11" fmla="*/ 8 h 128"/>
              <a:gd name="T12" fmla="*/ 111 w 128"/>
              <a:gd name="T13" fmla="*/ 76 h 128"/>
              <a:gd name="T14" fmla="*/ 60 w 128"/>
              <a:gd name="T15" fmla="*/ 120 h 128"/>
              <a:gd name="T16" fmla="*/ 8 w 128"/>
              <a:gd name="T17" fmla="*/ 68 h 128"/>
              <a:gd name="T18" fmla="*/ 52 w 128"/>
              <a:gd name="T19" fmla="*/ 17 h 128"/>
              <a:gd name="T20" fmla="*/ 52 w 128"/>
              <a:gd name="T21" fmla="*/ 76 h 128"/>
              <a:gd name="T22" fmla="*/ 111 w 128"/>
              <a:gd name="T23" fmla="*/ 76 h 128"/>
              <a:gd name="T24" fmla="*/ 68 w 128"/>
              <a:gd name="T25" fmla="*/ 0 h 128"/>
              <a:gd name="T26" fmla="*/ 68 w 128"/>
              <a:gd name="T27" fmla="*/ 60 h 128"/>
              <a:gd name="T28" fmla="*/ 128 w 128"/>
              <a:gd name="T29" fmla="*/ 60 h 128"/>
              <a:gd name="T30" fmla="*/ 68 w 128"/>
              <a:gd name="T31" fmla="*/ 0 h 128"/>
              <a:gd name="T32" fmla="*/ 76 w 128"/>
              <a:gd name="T33" fmla="*/ 9 h 128"/>
              <a:gd name="T34" fmla="*/ 119 w 128"/>
              <a:gd name="T35" fmla="*/ 52 h 128"/>
              <a:gd name="T36" fmla="*/ 76 w 128"/>
              <a:gd name="T37" fmla="*/ 52 h 128"/>
              <a:gd name="T38" fmla="*/ 76 w 128"/>
              <a:gd name="T39" fmla="*/ 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128">
                <a:moveTo>
                  <a:pt x="60" y="8"/>
                </a:moveTo>
                <a:cubicBezTo>
                  <a:pt x="27" y="8"/>
                  <a:pt x="0" y="35"/>
                  <a:pt x="0" y="68"/>
                </a:cubicBezTo>
                <a:cubicBezTo>
                  <a:pt x="0" y="101"/>
                  <a:pt x="27" y="128"/>
                  <a:pt x="60" y="128"/>
                </a:cubicBezTo>
                <a:cubicBezTo>
                  <a:pt x="93" y="128"/>
                  <a:pt x="120" y="101"/>
                  <a:pt x="120" y="68"/>
                </a:cubicBezTo>
                <a:cubicBezTo>
                  <a:pt x="104" y="68"/>
                  <a:pt x="60" y="68"/>
                  <a:pt x="60" y="68"/>
                </a:cubicBezTo>
                <a:cubicBezTo>
                  <a:pt x="60" y="68"/>
                  <a:pt x="60" y="24"/>
                  <a:pt x="60" y="8"/>
                </a:cubicBezTo>
                <a:close/>
                <a:moveTo>
                  <a:pt x="111" y="76"/>
                </a:moveTo>
                <a:cubicBezTo>
                  <a:pt x="108" y="101"/>
                  <a:pt x="86" y="120"/>
                  <a:pt x="60" y="120"/>
                </a:cubicBezTo>
                <a:cubicBezTo>
                  <a:pt x="31" y="120"/>
                  <a:pt x="8" y="97"/>
                  <a:pt x="8" y="68"/>
                </a:cubicBezTo>
                <a:cubicBezTo>
                  <a:pt x="8" y="42"/>
                  <a:pt x="27" y="21"/>
                  <a:pt x="52" y="17"/>
                </a:cubicBezTo>
                <a:cubicBezTo>
                  <a:pt x="52" y="43"/>
                  <a:pt x="52" y="76"/>
                  <a:pt x="52" y="76"/>
                </a:cubicBezTo>
                <a:cubicBezTo>
                  <a:pt x="52" y="76"/>
                  <a:pt x="84" y="76"/>
                  <a:pt x="111" y="76"/>
                </a:cubicBezTo>
                <a:close/>
                <a:moveTo>
                  <a:pt x="68" y="0"/>
                </a:moveTo>
                <a:cubicBezTo>
                  <a:pt x="68" y="30"/>
                  <a:pt x="68" y="60"/>
                  <a:pt x="68" y="60"/>
                </a:cubicBezTo>
                <a:cubicBezTo>
                  <a:pt x="68" y="60"/>
                  <a:pt x="82" y="60"/>
                  <a:pt x="128" y="60"/>
                </a:cubicBezTo>
                <a:cubicBezTo>
                  <a:pt x="128" y="27"/>
                  <a:pt x="101" y="0"/>
                  <a:pt x="68" y="0"/>
                </a:cubicBezTo>
                <a:close/>
                <a:moveTo>
                  <a:pt x="76" y="9"/>
                </a:moveTo>
                <a:cubicBezTo>
                  <a:pt x="98" y="12"/>
                  <a:pt x="116" y="30"/>
                  <a:pt x="119" y="52"/>
                </a:cubicBezTo>
                <a:cubicBezTo>
                  <a:pt x="102" y="52"/>
                  <a:pt x="76" y="52"/>
                  <a:pt x="76" y="52"/>
                </a:cubicBezTo>
                <a:cubicBezTo>
                  <a:pt x="76" y="52"/>
                  <a:pt x="76" y="29"/>
                  <a:pt x="76" y="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1" name="Freeform 72"/>
          <p:cNvSpPr>
            <a:spLocks noEditPoints="1"/>
          </p:cNvSpPr>
          <p:nvPr/>
        </p:nvSpPr>
        <p:spPr bwMode="auto">
          <a:xfrm>
            <a:off x="4565609" y="2753708"/>
            <a:ext cx="204142" cy="204818"/>
          </a:xfrm>
          <a:custGeom>
            <a:avLst/>
            <a:gdLst>
              <a:gd name="T0" fmla="*/ 20 w 128"/>
              <a:gd name="T1" fmla="*/ 0 h 128"/>
              <a:gd name="T2" fmla="*/ 12 w 128"/>
              <a:gd name="T3" fmla="*/ 0 h 128"/>
              <a:gd name="T4" fmla="*/ 0 w 128"/>
              <a:gd name="T5" fmla="*/ 12 h 128"/>
              <a:gd name="T6" fmla="*/ 0 w 128"/>
              <a:gd name="T7" fmla="*/ 116 h 128"/>
              <a:gd name="T8" fmla="*/ 12 w 128"/>
              <a:gd name="T9" fmla="*/ 128 h 128"/>
              <a:gd name="T10" fmla="*/ 20 w 128"/>
              <a:gd name="T11" fmla="*/ 128 h 128"/>
              <a:gd name="T12" fmla="*/ 32 w 128"/>
              <a:gd name="T13" fmla="*/ 116 h 128"/>
              <a:gd name="T14" fmla="*/ 32 w 128"/>
              <a:gd name="T15" fmla="*/ 12 h 128"/>
              <a:gd name="T16" fmla="*/ 20 w 128"/>
              <a:gd name="T17" fmla="*/ 0 h 128"/>
              <a:gd name="T18" fmla="*/ 24 w 128"/>
              <a:gd name="T19" fmla="*/ 112 h 128"/>
              <a:gd name="T20" fmla="*/ 16 w 128"/>
              <a:gd name="T21" fmla="*/ 120 h 128"/>
              <a:gd name="T22" fmla="*/ 8 w 128"/>
              <a:gd name="T23" fmla="*/ 112 h 128"/>
              <a:gd name="T24" fmla="*/ 8 w 128"/>
              <a:gd name="T25" fmla="*/ 16 h 128"/>
              <a:gd name="T26" fmla="*/ 16 w 128"/>
              <a:gd name="T27" fmla="*/ 8 h 128"/>
              <a:gd name="T28" fmla="*/ 24 w 128"/>
              <a:gd name="T29" fmla="*/ 16 h 128"/>
              <a:gd name="T30" fmla="*/ 24 w 128"/>
              <a:gd name="T31" fmla="*/ 112 h 128"/>
              <a:gd name="T32" fmla="*/ 116 w 128"/>
              <a:gd name="T33" fmla="*/ 24 h 128"/>
              <a:gd name="T34" fmla="*/ 108 w 128"/>
              <a:gd name="T35" fmla="*/ 24 h 128"/>
              <a:gd name="T36" fmla="*/ 96 w 128"/>
              <a:gd name="T37" fmla="*/ 36 h 128"/>
              <a:gd name="T38" fmla="*/ 96 w 128"/>
              <a:gd name="T39" fmla="*/ 116 h 128"/>
              <a:gd name="T40" fmla="*/ 108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36 h 128"/>
              <a:gd name="T48" fmla="*/ 116 w 128"/>
              <a:gd name="T49" fmla="*/ 24 h 128"/>
              <a:gd name="T50" fmla="*/ 120 w 128"/>
              <a:gd name="T51" fmla="*/ 112 h 128"/>
              <a:gd name="T52" fmla="*/ 112 w 128"/>
              <a:gd name="T53" fmla="*/ 120 h 128"/>
              <a:gd name="T54" fmla="*/ 104 w 128"/>
              <a:gd name="T55" fmla="*/ 112 h 128"/>
              <a:gd name="T56" fmla="*/ 104 w 128"/>
              <a:gd name="T57" fmla="*/ 40 h 128"/>
              <a:gd name="T58" fmla="*/ 112 w 128"/>
              <a:gd name="T59" fmla="*/ 32 h 128"/>
              <a:gd name="T60" fmla="*/ 120 w 128"/>
              <a:gd name="T61" fmla="*/ 40 h 128"/>
              <a:gd name="T62" fmla="*/ 120 w 128"/>
              <a:gd name="T63" fmla="*/ 112 h 128"/>
              <a:gd name="T64" fmla="*/ 68 w 128"/>
              <a:gd name="T65" fmla="*/ 48 h 128"/>
              <a:gd name="T66" fmla="*/ 60 w 128"/>
              <a:gd name="T67" fmla="*/ 48 h 128"/>
              <a:gd name="T68" fmla="*/ 48 w 128"/>
              <a:gd name="T69" fmla="*/ 60 h 128"/>
              <a:gd name="T70" fmla="*/ 48 w 128"/>
              <a:gd name="T71" fmla="*/ 116 h 128"/>
              <a:gd name="T72" fmla="*/ 60 w 128"/>
              <a:gd name="T73" fmla="*/ 128 h 128"/>
              <a:gd name="T74" fmla="*/ 68 w 128"/>
              <a:gd name="T75" fmla="*/ 128 h 128"/>
              <a:gd name="T76" fmla="*/ 80 w 128"/>
              <a:gd name="T77" fmla="*/ 116 h 128"/>
              <a:gd name="T78" fmla="*/ 80 w 128"/>
              <a:gd name="T79" fmla="*/ 60 h 128"/>
              <a:gd name="T80" fmla="*/ 68 w 128"/>
              <a:gd name="T81" fmla="*/ 48 h 128"/>
              <a:gd name="T82" fmla="*/ 72 w 128"/>
              <a:gd name="T83" fmla="*/ 112 h 128"/>
              <a:gd name="T84" fmla="*/ 64 w 128"/>
              <a:gd name="T85" fmla="*/ 120 h 128"/>
              <a:gd name="T86" fmla="*/ 56 w 128"/>
              <a:gd name="T87" fmla="*/ 112 h 128"/>
              <a:gd name="T88" fmla="*/ 56 w 128"/>
              <a:gd name="T89" fmla="*/ 64 h 128"/>
              <a:gd name="T90" fmla="*/ 64 w 128"/>
              <a:gd name="T91" fmla="*/ 56 h 128"/>
              <a:gd name="T92" fmla="*/ 72 w 128"/>
              <a:gd name="T93" fmla="*/ 64 h 128"/>
              <a:gd name="T94" fmla="*/ 72 w 128"/>
              <a:gd name="T95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" h="128">
                <a:moveTo>
                  <a:pt x="20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27" y="128"/>
                  <a:pt x="32" y="123"/>
                  <a:pt x="32" y="116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5"/>
                  <a:pt x="27" y="0"/>
                  <a:pt x="20" y="0"/>
                </a:cubicBezTo>
                <a:close/>
                <a:moveTo>
                  <a:pt x="24" y="112"/>
                </a:moveTo>
                <a:cubicBezTo>
                  <a:pt x="24" y="116"/>
                  <a:pt x="20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2"/>
                  <a:pt x="12" y="8"/>
                  <a:pt x="16" y="8"/>
                </a:cubicBezTo>
                <a:cubicBezTo>
                  <a:pt x="20" y="8"/>
                  <a:pt x="24" y="12"/>
                  <a:pt x="24" y="16"/>
                </a:cubicBezTo>
                <a:lnTo>
                  <a:pt x="24" y="112"/>
                </a:lnTo>
                <a:close/>
                <a:moveTo>
                  <a:pt x="116" y="24"/>
                </a:moveTo>
                <a:cubicBezTo>
                  <a:pt x="108" y="24"/>
                  <a:pt x="108" y="24"/>
                  <a:pt x="108" y="24"/>
                </a:cubicBezTo>
                <a:cubicBezTo>
                  <a:pt x="101" y="24"/>
                  <a:pt x="96" y="29"/>
                  <a:pt x="96" y="36"/>
                </a:cubicBezTo>
                <a:cubicBezTo>
                  <a:pt x="96" y="116"/>
                  <a:pt x="96" y="116"/>
                  <a:pt x="96" y="116"/>
                </a:cubicBezTo>
                <a:cubicBezTo>
                  <a:pt x="96" y="123"/>
                  <a:pt x="101" y="128"/>
                  <a:pt x="108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36"/>
                  <a:pt x="128" y="36"/>
                  <a:pt x="128" y="36"/>
                </a:cubicBezTo>
                <a:cubicBezTo>
                  <a:pt x="128" y="29"/>
                  <a:pt x="123" y="24"/>
                  <a:pt x="116" y="24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8" y="120"/>
                  <a:pt x="104" y="116"/>
                  <a:pt x="104" y="112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4" y="36"/>
                  <a:pt x="108" y="32"/>
                  <a:pt x="112" y="32"/>
                </a:cubicBezTo>
                <a:cubicBezTo>
                  <a:pt x="116" y="32"/>
                  <a:pt x="120" y="36"/>
                  <a:pt x="120" y="40"/>
                </a:cubicBezTo>
                <a:lnTo>
                  <a:pt x="120" y="112"/>
                </a:lnTo>
                <a:close/>
                <a:moveTo>
                  <a:pt x="68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53" y="48"/>
                  <a:pt x="48" y="53"/>
                  <a:pt x="48" y="60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23"/>
                  <a:pt x="53" y="128"/>
                  <a:pt x="60" y="12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75" y="128"/>
                  <a:pt x="80" y="123"/>
                  <a:pt x="80" y="116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53"/>
                  <a:pt x="75" y="48"/>
                  <a:pt x="68" y="48"/>
                </a:cubicBezTo>
                <a:close/>
                <a:moveTo>
                  <a:pt x="72" y="112"/>
                </a:moveTo>
                <a:cubicBezTo>
                  <a:pt x="72" y="116"/>
                  <a:pt x="68" y="120"/>
                  <a:pt x="64" y="120"/>
                </a:cubicBezTo>
                <a:cubicBezTo>
                  <a:pt x="60" y="120"/>
                  <a:pt x="56" y="116"/>
                  <a:pt x="56" y="112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60" y="56"/>
                  <a:pt x="64" y="56"/>
                </a:cubicBezTo>
                <a:cubicBezTo>
                  <a:pt x="68" y="56"/>
                  <a:pt x="72" y="60"/>
                  <a:pt x="72" y="64"/>
                </a:cubicBezTo>
                <a:lnTo>
                  <a:pt x="72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2" name="Freeform 73"/>
          <p:cNvSpPr>
            <a:spLocks noEditPoints="1"/>
          </p:cNvSpPr>
          <p:nvPr/>
        </p:nvSpPr>
        <p:spPr bwMode="auto">
          <a:xfrm>
            <a:off x="3997120" y="2753708"/>
            <a:ext cx="204142" cy="204818"/>
          </a:xfrm>
          <a:custGeom>
            <a:avLst/>
            <a:gdLst>
              <a:gd name="T0" fmla="*/ 36 w 128"/>
              <a:gd name="T1" fmla="*/ 44 h 128"/>
              <a:gd name="T2" fmla="*/ 92 w 128"/>
              <a:gd name="T3" fmla="*/ 44 h 128"/>
              <a:gd name="T4" fmla="*/ 96 w 128"/>
              <a:gd name="T5" fmla="*/ 40 h 128"/>
              <a:gd name="T6" fmla="*/ 92 w 128"/>
              <a:gd name="T7" fmla="*/ 36 h 128"/>
              <a:gd name="T8" fmla="*/ 36 w 128"/>
              <a:gd name="T9" fmla="*/ 36 h 128"/>
              <a:gd name="T10" fmla="*/ 32 w 128"/>
              <a:gd name="T11" fmla="*/ 40 h 128"/>
              <a:gd name="T12" fmla="*/ 36 w 128"/>
              <a:gd name="T13" fmla="*/ 44 h 128"/>
              <a:gd name="T14" fmla="*/ 100 w 128"/>
              <a:gd name="T15" fmla="*/ 56 h 128"/>
              <a:gd name="T16" fmla="*/ 96 w 128"/>
              <a:gd name="T17" fmla="*/ 52 h 128"/>
              <a:gd name="T18" fmla="*/ 32 w 128"/>
              <a:gd name="T19" fmla="*/ 52 h 128"/>
              <a:gd name="T20" fmla="*/ 28 w 128"/>
              <a:gd name="T21" fmla="*/ 56 h 128"/>
              <a:gd name="T22" fmla="*/ 32 w 128"/>
              <a:gd name="T23" fmla="*/ 60 h 128"/>
              <a:gd name="T24" fmla="*/ 96 w 128"/>
              <a:gd name="T25" fmla="*/ 60 h 128"/>
              <a:gd name="T26" fmla="*/ 100 w 128"/>
              <a:gd name="T27" fmla="*/ 56 h 128"/>
              <a:gd name="T28" fmla="*/ 108 w 128"/>
              <a:gd name="T29" fmla="*/ 8 h 128"/>
              <a:gd name="T30" fmla="*/ 100 w 128"/>
              <a:gd name="T31" fmla="*/ 0 h 128"/>
              <a:gd name="T32" fmla="*/ 24 w 128"/>
              <a:gd name="T33" fmla="*/ 0 h 128"/>
              <a:gd name="T34" fmla="*/ 16 w 128"/>
              <a:gd name="T35" fmla="*/ 8 h 128"/>
              <a:gd name="T36" fmla="*/ 0 w 128"/>
              <a:gd name="T37" fmla="*/ 76 h 128"/>
              <a:gd name="T38" fmla="*/ 0 w 128"/>
              <a:gd name="T39" fmla="*/ 116 h 128"/>
              <a:gd name="T40" fmla="*/ 12 w 128"/>
              <a:gd name="T41" fmla="*/ 128 h 128"/>
              <a:gd name="T42" fmla="*/ 116 w 128"/>
              <a:gd name="T43" fmla="*/ 128 h 128"/>
              <a:gd name="T44" fmla="*/ 128 w 128"/>
              <a:gd name="T45" fmla="*/ 116 h 128"/>
              <a:gd name="T46" fmla="*/ 128 w 128"/>
              <a:gd name="T47" fmla="*/ 76 h 128"/>
              <a:gd name="T48" fmla="*/ 108 w 128"/>
              <a:gd name="T49" fmla="*/ 8 h 128"/>
              <a:gd name="T50" fmla="*/ 24 w 128"/>
              <a:gd name="T51" fmla="*/ 12 h 128"/>
              <a:gd name="T52" fmla="*/ 28 w 128"/>
              <a:gd name="T53" fmla="*/ 8 h 128"/>
              <a:gd name="T54" fmla="*/ 96 w 128"/>
              <a:gd name="T55" fmla="*/ 8 h 128"/>
              <a:gd name="T56" fmla="*/ 100 w 128"/>
              <a:gd name="T57" fmla="*/ 12 h 128"/>
              <a:gd name="T58" fmla="*/ 119 w 128"/>
              <a:gd name="T59" fmla="*/ 72 h 128"/>
              <a:gd name="T60" fmla="*/ 92 w 128"/>
              <a:gd name="T61" fmla="*/ 72 h 128"/>
              <a:gd name="T62" fmla="*/ 88 w 128"/>
              <a:gd name="T63" fmla="*/ 72 h 128"/>
              <a:gd name="T64" fmla="*/ 84 w 128"/>
              <a:gd name="T65" fmla="*/ 76 h 128"/>
              <a:gd name="T66" fmla="*/ 84 w 128"/>
              <a:gd name="T67" fmla="*/ 88 h 128"/>
              <a:gd name="T68" fmla="*/ 80 w 128"/>
              <a:gd name="T69" fmla="*/ 92 h 128"/>
              <a:gd name="T70" fmla="*/ 48 w 128"/>
              <a:gd name="T71" fmla="*/ 92 h 128"/>
              <a:gd name="T72" fmla="*/ 44 w 128"/>
              <a:gd name="T73" fmla="*/ 88 h 128"/>
              <a:gd name="T74" fmla="*/ 44 w 128"/>
              <a:gd name="T75" fmla="*/ 76 h 128"/>
              <a:gd name="T76" fmla="*/ 40 w 128"/>
              <a:gd name="T77" fmla="*/ 72 h 128"/>
              <a:gd name="T78" fmla="*/ 36 w 128"/>
              <a:gd name="T79" fmla="*/ 72 h 128"/>
              <a:gd name="T80" fmla="*/ 9 w 128"/>
              <a:gd name="T81" fmla="*/ 72 h 128"/>
              <a:gd name="T82" fmla="*/ 24 w 128"/>
              <a:gd name="T83" fmla="*/ 12 h 128"/>
              <a:gd name="T84" fmla="*/ 120 w 128"/>
              <a:gd name="T85" fmla="*/ 112 h 128"/>
              <a:gd name="T86" fmla="*/ 112 w 128"/>
              <a:gd name="T87" fmla="*/ 120 h 128"/>
              <a:gd name="T88" fmla="*/ 16 w 128"/>
              <a:gd name="T89" fmla="*/ 120 h 128"/>
              <a:gd name="T90" fmla="*/ 8 w 128"/>
              <a:gd name="T91" fmla="*/ 112 h 128"/>
              <a:gd name="T92" fmla="*/ 8 w 128"/>
              <a:gd name="T93" fmla="*/ 80 h 128"/>
              <a:gd name="T94" fmla="*/ 36 w 128"/>
              <a:gd name="T95" fmla="*/ 80 h 128"/>
              <a:gd name="T96" fmla="*/ 36 w 128"/>
              <a:gd name="T97" fmla="*/ 92 h 128"/>
              <a:gd name="T98" fmla="*/ 44 w 128"/>
              <a:gd name="T99" fmla="*/ 100 h 128"/>
              <a:gd name="T100" fmla="*/ 84 w 128"/>
              <a:gd name="T101" fmla="*/ 100 h 128"/>
              <a:gd name="T102" fmla="*/ 92 w 128"/>
              <a:gd name="T103" fmla="*/ 92 h 128"/>
              <a:gd name="T104" fmla="*/ 92 w 128"/>
              <a:gd name="T105" fmla="*/ 80 h 128"/>
              <a:gd name="T106" fmla="*/ 120 w 128"/>
              <a:gd name="T107" fmla="*/ 80 h 128"/>
              <a:gd name="T108" fmla="*/ 120 w 128"/>
              <a:gd name="T109" fmla="*/ 112 h 128"/>
              <a:gd name="T110" fmla="*/ 40 w 128"/>
              <a:gd name="T111" fmla="*/ 28 h 128"/>
              <a:gd name="T112" fmla="*/ 88 w 128"/>
              <a:gd name="T113" fmla="*/ 28 h 128"/>
              <a:gd name="T114" fmla="*/ 92 w 128"/>
              <a:gd name="T115" fmla="*/ 24 h 128"/>
              <a:gd name="T116" fmla="*/ 88 w 128"/>
              <a:gd name="T117" fmla="*/ 20 h 128"/>
              <a:gd name="T118" fmla="*/ 40 w 128"/>
              <a:gd name="T119" fmla="*/ 20 h 128"/>
              <a:gd name="T120" fmla="*/ 36 w 128"/>
              <a:gd name="T121" fmla="*/ 24 h 128"/>
              <a:gd name="T122" fmla="*/ 40 w 128"/>
              <a:gd name="T123" fmla="*/ 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8" h="128">
                <a:moveTo>
                  <a:pt x="36" y="44"/>
                </a:moveTo>
                <a:cubicBezTo>
                  <a:pt x="92" y="44"/>
                  <a:pt x="92" y="44"/>
                  <a:pt x="92" y="44"/>
                </a:cubicBezTo>
                <a:cubicBezTo>
                  <a:pt x="94" y="44"/>
                  <a:pt x="96" y="42"/>
                  <a:pt x="96" y="40"/>
                </a:cubicBezTo>
                <a:cubicBezTo>
                  <a:pt x="96" y="38"/>
                  <a:pt x="94" y="36"/>
                  <a:pt x="92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4" y="36"/>
                  <a:pt x="32" y="38"/>
                  <a:pt x="32" y="40"/>
                </a:cubicBezTo>
                <a:cubicBezTo>
                  <a:pt x="32" y="42"/>
                  <a:pt x="34" y="44"/>
                  <a:pt x="36" y="44"/>
                </a:cubicBezTo>
                <a:close/>
                <a:moveTo>
                  <a:pt x="100" y="56"/>
                </a:moveTo>
                <a:cubicBezTo>
                  <a:pt x="100" y="54"/>
                  <a:pt x="98" y="52"/>
                  <a:pt x="96" y="52"/>
                </a:cubicBezTo>
                <a:cubicBezTo>
                  <a:pt x="32" y="52"/>
                  <a:pt x="32" y="52"/>
                  <a:pt x="32" y="52"/>
                </a:cubicBezTo>
                <a:cubicBezTo>
                  <a:pt x="30" y="52"/>
                  <a:pt x="28" y="54"/>
                  <a:pt x="28" y="56"/>
                </a:cubicBezTo>
                <a:cubicBezTo>
                  <a:pt x="28" y="58"/>
                  <a:pt x="30" y="60"/>
                  <a:pt x="32" y="60"/>
                </a:cubicBezTo>
                <a:cubicBezTo>
                  <a:pt x="96" y="60"/>
                  <a:pt x="96" y="60"/>
                  <a:pt x="96" y="60"/>
                </a:cubicBezTo>
                <a:cubicBezTo>
                  <a:pt x="98" y="60"/>
                  <a:pt x="100" y="58"/>
                  <a:pt x="100" y="56"/>
                </a:cubicBezTo>
                <a:close/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36" y="72"/>
                  <a:pt x="36" y="72"/>
                  <a:pt x="36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  <a:moveTo>
                  <a:pt x="40" y="28"/>
                </a:moveTo>
                <a:cubicBezTo>
                  <a:pt x="88" y="28"/>
                  <a:pt x="88" y="28"/>
                  <a:pt x="88" y="28"/>
                </a:cubicBezTo>
                <a:cubicBezTo>
                  <a:pt x="90" y="28"/>
                  <a:pt x="92" y="26"/>
                  <a:pt x="92" y="24"/>
                </a:cubicBezTo>
                <a:cubicBezTo>
                  <a:pt x="92" y="22"/>
                  <a:pt x="90" y="20"/>
                  <a:pt x="88" y="20"/>
                </a:cubicBezTo>
                <a:cubicBezTo>
                  <a:pt x="40" y="20"/>
                  <a:pt x="40" y="20"/>
                  <a:pt x="40" y="20"/>
                </a:cubicBezTo>
                <a:cubicBezTo>
                  <a:pt x="38" y="20"/>
                  <a:pt x="36" y="22"/>
                  <a:pt x="36" y="24"/>
                </a:cubicBezTo>
                <a:cubicBezTo>
                  <a:pt x="36" y="26"/>
                  <a:pt x="38" y="28"/>
                  <a:pt x="40" y="2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3" name="Freeform 74"/>
          <p:cNvSpPr>
            <a:spLocks noEditPoints="1"/>
          </p:cNvSpPr>
          <p:nvPr/>
        </p:nvSpPr>
        <p:spPr bwMode="auto">
          <a:xfrm>
            <a:off x="3427955" y="2753708"/>
            <a:ext cx="204818" cy="204818"/>
          </a:xfrm>
          <a:custGeom>
            <a:avLst/>
            <a:gdLst>
              <a:gd name="T0" fmla="*/ 108 w 128"/>
              <a:gd name="T1" fmla="*/ 8 h 128"/>
              <a:gd name="T2" fmla="*/ 100 w 128"/>
              <a:gd name="T3" fmla="*/ 0 h 128"/>
              <a:gd name="T4" fmla="*/ 24 w 128"/>
              <a:gd name="T5" fmla="*/ 0 h 128"/>
              <a:gd name="T6" fmla="*/ 16 w 128"/>
              <a:gd name="T7" fmla="*/ 8 h 128"/>
              <a:gd name="T8" fmla="*/ 0 w 128"/>
              <a:gd name="T9" fmla="*/ 76 h 128"/>
              <a:gd name="T10" fmla="*/ 0 w 128"/>
              <a:gd name="T11" fmla="*/ 116 h 128"/>
              <a:gd name="T12" fmla="*/ 12 w 128"/>
              <a:gd name="T13" fmla="*/ 128 h 128"/>
              <a:gd name="T14" fmla="*/ 116 w 128"/>
              <a:gd name="T15" fmla="*/ 128 h 128"/>
              <a:gd name="T16" fmla="*/ 128 w 128"/>
              <a:gd name="T17" fmla="*/ 116 h 128"/>
              <a:gd name="T18" fmla="*/ 128 w 128"/>
              <a:gd name="T19" fmla="*/ 76 h 128"/>
              <a:gd name="T20" fmla="*/ 108 w 128"/>
              <a:gd name="T21" fmla="*/ 8 h 128"/>
              <a:gd name="T22" fmla="*/ 24 w 128"/>
              <a:gd name="T23" fmla="*/ 12 h 128"/>
              <a:gd name="T24" fmla="*/ 28 w 128"/>
              <a:gd name="T25" fmla="*/ 8 h 128"/>
              <a:gd name="T26" fmla="*/ 96 w 128"/>
              <a:gd name="T27" fmla="*/ 8 h 128"/>
              <a:gd name="T28" fmla="*/ 100 w 128"/>
              <a:gd name="T29" fmla="*/ 12 h 128"/>
              <a:gd name="T30" fmla="*/ 119 w 128"/>
              <a:gd name="T31" fmla="*/ 72 h 128"/>
              <a:gd name="T32" fmla="*/ 88 w 128"/>
              <a:gd name="T33" fmla="*/ 72 h 128"/>
              <a:gd name="T34" fmla="*/ 84 w 128"/>
              <a:gd name="T35" fmla="*/ 76 h 128"/>
              <a:gd name="T36" fmla="*/ 84 w 128"/>
              <a:gd name="T37" fmla="*/ 88 h 128"/>
              <a:gd name="T38" fmla="*/ 80 w 128"/>
              <a:gd name="T39" fmla="*/ 92 h 128"/>
              <a:gd name="T40" fmla="*/ 48 w 128"/>
              <a:gd name="T41" fmla="*/ 92 h 128"/>
              <a:gd name="T42" fmla="*/ 44 w 128"/>
              <a:gd name="T43" fmla="*/ 88 h 128"/>
              <a:gd name="T44" fmla="*/ 44 w 128"/>
              <a:gd name="T45" fmla="*/ 76 h 128"/>
              <a:gd name="T46" fmla="*/ 40 w 128"/>
              <a:gd name="T47" fmla="*/ 72 h 128"/>
              <a:gd name="T48" fmla="*/ 9 w 128"/>
              <a:gd name="T49" fmla="*/ 72 h 128"/>
              <a:gd name="T50" fmla="*/ 24 w 128"/>
              <a:gd name="T51" fmla="*/ 12 h 128"/>
              <a:gd name="T52" fmla="*/ 120 w 128"/>
              <a:gd name="T53" fmla="*/ 112 h 128"/>
              <a:gd name="T54" fmla="*/ 112 w 128"/>
              <a:gd name="T55" fmla="*/ 120 h 128"/>
              <a:gd name="T56" fmla="*/ 16 w 128"/>
              <a:gd name="T57" fmla="*/ 120 h 128"/>
              <a:gd name="T58" fmla="*/ 8 w 128"/>
              <a:gd name="T59" fmla="*/ 112 h 128"/>
              <a:gd name="T60" fmla="*/ 8 w 128"/>
              <a:gd name="T61" fmla="*/ 80 h 128"/>
              <a:gd name="T62" fmla="*/ 36 w 128"/>
              <a:gd name="T63" fmla="*/ 80 h 128"/>
              <a:gd name="T64" fmla="*/ 36 w 128"/>
              <a:gd name="T65" fmla="*/ 92 h 128"/>
              <a:gd name="T66" fmla="*/ 44 w 128"/>
              <a:gd name="T67" fmla="*/ 100 h 128"/>
              <a:gd name="T68" fmla="*/ 84 w 128"/>
              <a:gd name="T69" fmla="*/ 100 h 128"/>
              <a:gd name="T70" fmla="*/ 92 w 128"/>
              <a:gd name="T71" fmla="*/ 92 h 128"/>
              <a:gd name="T72" fmla="*/ 92 w 128"/>
              <a:gd name="T73" fmla="*/ 80 h 128"/>
              <a:gd name="T74" fmla="*/ 120 w 128"/>
              <a:gd name="T75" fmla="*/ 80 h 128"/>
              <a:gd name="T76" fmla="*/ 120 w 128"/>
              <a:gd name="T77" fmla="*/ 11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108" y="8"/>
                </a:moveTo>
                <a:cubicBezTo>
                  <a:pt x="107" y="5"/>
                  <a:pt x="104" y="0"/>
                  <a:pt x="10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7" y="5"/>
                  <a:pt x="16" y="8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3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76"/>
                  <a:pt x="128" y="76"/>
                  <a:pt x="128" y="76"/>
                </a:cubicBezTo>
                <a:lnTo>
                  <a:pt x="108" y="8"/>
                </a:lnTo>
                <a:close/>
                <a:moveTo>
                  <a:pt x="24" y="12"/>
                </a:moveTo>
                <a:cubicBezTo>
                  <a:pt x="24" y="10"/>
                  <a:pt x="26" y="8"/>
                  <a:pt x="28" y="8"/>
                </a:cubicBezTo>
                <a:cubicBezTo>
                  <a:pt x="96" y="8"/>
                  <a:pt x="96" y="8"/>
                  <a:pt x="96" y="8"/>
                </a:cubicBezTo>
                <a:cubicBezTo>
                  <a:pt x="98" y="8"/>
                  <a:pt x="100" y="10"/>
                  <a:pt x="100" y="12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4" y="72"/>
                  <a:pt x="84" y="76"/>
                  <a:pt x="84" y="76"/>
                </a:cubicBezTo>
                <a:cubicBezTo>
                  <a:pt x="84" y="88"/>
                  <a:pt x="84" y="88"/>
                  <a:pt x="84" y="88"/>
                </a:cubicBezTo>
                <a:cubicBezTo>
                  <a:pt x="84" y="90"/>
                  <a:pt x="82" y="92"/>
                  <a:pt x="80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46" y="92"/>
                  <a:pt x="44" y="90"/>
                  <a:pt x="44" y="88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76"/>
                  <a:pt x="44" y="72"/>
                  <a:pt x="40" y="72"/>
                </a:cubicBezTo>
                <a:cubicBezTo>
                  <a:pt x="9" y="72"/>
                  <a:pt x="9" y="72"/>
                  <a:pt x="9" y="72"/>
                </a:cubicBezTo>
                <a:lnTo>
                  <a:pt x="24" y="12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80"/>
                  <a:pt x="8" y="80"/>
                  <a:pt x="8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36" y="92"/>
                  <a:pt x="36" y="92"/>
                  <a:pt x="36" y="92"/>
                </a:cubicBezTo>
                <a:cubicBezTo>
                  <a:pt x="36" y="96"/>
                  <a:pt x="40" y="100"/>
                  <a:pt x="44" y="100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88" y="100"/>
                  <a:pt x="92" y="96"/>
                  <a:pt x="92" y="92"/>
                </a:cubicBezTo>
                <a:cubicBezTo>
                  <a:pt x="92" y="80"/>
                  <a:pt x="92" y="80"/>
                  <a:pt x="92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11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4" name="Freeform 75"/>
          <p:cNvSpPr>
            <a:spLocks noEditPoints="1"/>
          </p:cNvSpPr>
          <p:nvPr/>
        </p:nvSpPr>
        <p:spPr bwMode="auto">
          <a:xfrm>
            <a:off x="5728274" y="2184543"/>
            <a:ext cx="175752" cy="204818"/>
          </a:xfrm>
          <a:custGeom>
            <a:avLst/>
            <a:gdLst>
              <a:gd name="T0" fmla="*/ 72 w 110"/>
              <a:gd name="T1" fmla="*/ 72 h 128"/>
              <a:gd name="T2" fmla="*/ 72 w 110"/>
              <a:gd name="T3" fmla="*/ 16 h 128"/>
              <a:gd name="T4" fmla="*/ 16 w 110"/>
              <a:gd name="T5" fmla="*/ 16 h 128"/>
              <a:gd name="T6" fmla="*/ 16 w 110"/>
              <a:gd name="T7" fmla="*/ 72 h 128"/>
              <a:gd name="T8" fmla="*/ 72 w 110"/>
              <a:gd name="T9" fmla="*/ 72 h 128"/>
              <a:gd name="T10" fmla="*/ 21 w 110"/>
              <a:gd name="T11" fmla="*/ 21 h 128"/>
              <a:gd name="T12" fmla="*/ 67 w 110"/>
              <a:gd name="T13" fmla="*/ 21 h 128"/>
              <a:gd name="T14" fmla="*/ 67 w 110"/>
              <a:gd name="T15" fmla="*/ 67 h 128"/>
              <a:gd name="T16" fmla="*/ 21 w 110"/>
              <a:gd name="T17" fmla="*/ 67 h 128"/>
              <a:gd name="T18" fmla="*/ 21 w 110"/>
              <a:gd name="T19" fmla="*/ 21 h 128"/>
              <a:gd name="T20" fmla="*/ 86 w 110"/>
              <a:gd name="T21" fmla="*/ 86 h 128"/>
              <a:gd name="T22" fmla="*/ 86 w 110"/>
              <a:gd name="T23" fmla="*/ 1 h 128"/>
              <a:gd name="T24" fmla="*/ 81 w 110"/>
              <a:gd name="T25" fmla="*/ 1 h 128"/>
              <a:gd name="T26" fmla="*/ 81 w 110"/>
              <a:gd name="T27" fmla="*/ 7 h 128"/>
              <a:gd name="T28" fmla="*/ 81 w 110"/>
              <a:gd name="T29" fmla="*/ 81 h 128"/>
              <a:gd name="T30" fmla="*/ 7 w 110"/>
              <a:gd name="T31" fmla="*/ 81 h 128"/>
              <a:gd name="T32" fmla="*/ 1 w 110"/>
              <a:gd name="T33" fmla="*/ 81 h 128"/>
              <a:gd name="T34" fmla="*/ 1 w 110"/>
              <a:gd name="T35" fmla="*/ 86 h 128"/>
              <a:gd name="T36" fmla="*/ 40 w 110"/>
              <a:gd name="T37" fmla="*/ 104 h 128"/>
              <a:gd name="T38" fmla="*/ 40 w 110"/>
              <a:gd name="T39" fmla="*/ 120 h 128"/>
              <a:gd name="T40" fmla="*/ 32 w 110"/>
              <a:gd name="T41" fmla="*/ 120 h 128"/>
              <a:gd name="T42" fmla="*/ 28 w 110"/>
              <a:gd name="T43" fmla="*/ 124 h 128"/>
              <a:gd name="T44" fmla="*/ 32 w 110"/>
              <a:gd name="T45" fmla="*/ 128 h 128"/>
              <a:gd name="T46" fmla="*/ 56 w 110"/>
              <a:gd name="T47" fmla="*/ 128 h 128"/>
              <a:gd name="T48" fmla="*/ 60 w 110"/>
              <a:gd name="T49" fmla="*/ 124 h 128"/>
              <a:gd name="T50" fmla="*/ 56 w 110"/>
              <a:gd name="T51" fmla="*/ 120 h 128"/>
              <a:gd name="T52" fmla="*/ 48 w 110"/>
              <a:gd name="T53" fmla="*/ 120 h 128"/>
              <a:gd name="T54" fmla="*/ 48 w 110"/>
              <a:gd name="T55" fmla="*/ 104 h 128"/>
              <a:gd name="T56" fmla="*/ 86 w 110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28">
                <a:moveTo>
                  <a:pt x="72" y="72"/>
                </a:moveTo>
                <a:cubicBezTo>
                  <a:pt x="88" y="57"/>
                  <a:pt x="88" y="31"/>
                  <a:pt x="72" y="16"/>
                </a:cubicBezTo>
                <a:cubicBezTo>
                  <a:pt x="57" y="0"/>
                  <a:pt x="31" y="0"/>
                  <a:pt x="16" y="16"/>
                </a:cubicBezTo>
                <a:cubicBezTo>
                  <a:pt x="0" y="31"/>
                  <a:pt x="0" y="57"/>
                  <a:pt x="16" y="72"/>
                </a:cubicBezTo>
                <a:cubicBezTo>
                  <a:pt x="31" y="88"/>
                  <a:pt x="57" y="88"/>
                  <a:pt x="72" y="72"/>
                </a:cubicBezTo>
                <a:close/>
                <a:moveTo>
                  <a:pt x="21" y="21"/>
                </a:moveTo>
                <a:cubicBezTo>
                  <a:pt x="34" y="9"/>
                  <a:pt x="54" y="9"/>
                  <a:pt x="67" y="21"/>
                </a:cubicBezTo>
                <a:cubicBezTo>
                  <a:pt x="79" y="34"/>
                  <a:pt x="79" y="54"/>
                  <a:pt x="67" y="67"/>
                </a:cubicBezTo>
                <a:cubicBezTo>
                  <a:pt x="54" y="79"/>
                  <a:pt x="34" y="79"/>
                  <a:pt x="21" y="67"/>
                </a:cubicBezTo>
                <a:cubicBezTo>
                  <a:pt x="9" y="54"/>
                  <a:pt x="9" y="34"/>
                  <a:pt x="21" y="21"/>
                </a:cubicBezTo>
                <a:close/>
                <a:moveTo>
                  <a:pt x="86" y="86"/>
                </a:moveTo>
                <a:cubicBezTo>
                  <a:pt x="110" y="63"/>
                  <a:pt x="110" y="25"/>
                  <a:pt x="86" y="1"/>
                </a:cubicBezTo>
                <a:cubicBezTo>
                  <a:pt x="85" y="0"/>
                  <a:pt x="82" y="0"/>
                  <a:pt x="81" y="1"/>
                </a:cubicBezTo>
                <a:cubicBezTo>
                  <a:pt x="79" y="3"/>
                  <a:pt x="79" y="5"/>
                  <a:pt x="81" y="7"/>
                </a:cubicBezTo>
                <a:cubicBezTo>
                  <a:pt x="101" y="27"/>
                  <a:pt x="101" y="61"/>
                  <a:pt x="81" y="81"/>
                </a:cubicBezTo>
                <a:cubicBezTo>
                  <a:pt x="61" y="101"/>
                  <a:pt x="27" y="101"/>
                  <a:pt x="7" y="81"/>
                </a:cubicBezTo>
                <a:cubicBezTo>
                  <a:pt x="5" y="79"/>
                  <a:pt x="3" y="79"/>
                  <a:pt x="1" y="81"/>
                </a:cubicBezTo>
                <a:cubicBezTo>
                  <a:pt x="0" y="82"/>
                  <a:pt x="0" y="85"/>
                  <a:pt x="1" y="86"/>
                </a:cubicBezTo>
                <a:cubicBezTo>
                  <a:pt x="12" y="97"/>
                  <a:pt x="26" y="103"/>
                  <a:pt x="40" y="10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30" y="120"/>
                  <a:pt x="28" y="122"/>
                  <a:pt x="28" y="124"/>
                </a:cubicBezTo>
                <a:cubicBezTo>
                  <a:pt x="28" y="126"/>
                  <a:pt x="30" y="128"/>
                  <a:pt x="32" y="128"/>
                </a:cubicBezTo>
                <a:cubicBezTo>
                  <a:pt x="56" y="128"/>
                  <a:pt x="56" y="128"/>
                  <a:pt x="56" y="128"/>
                </a:cubicBezTo>
                <a:cubicBezTo>
                  <a:pt x="58" y="128"/>
                  <a:pt x="60" y="126"/>
                  <a:pt x="60" y="124"/>
                </a:cubicBezTo>
                <a:cubicBezTo>
                  <a:pt x="60" y="122"/>
                  <a:pt x="58" y="120"/>
                  <a:pt x="56" y="120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62" y="103"/>
                  <a:pt x="76" y="97"/>
                  <a:pt x="86" y="8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5" name="Freeform 76"/>
          <p:cNvSpPr>
            <a:spLocks noEditPoints="1"/>
          </p:cNvSpPr>
          <p:nvPr/>
        </p:nvSpPr>
        <p:spPr bwMode="auto">
          <a:xfrm>
            <a:off x="5134098" y="2184543"/>
            <a:ext cx="204818" cy="204818"/>
          </a:xfrm>
          <a:custGeom>
            <a:avLst/>
            <a:gdLst>
              <a:gd name="T0" fmla="*/ 14 w 128"/>
              <a:gd name="T1" fmla="*/ 68 h 128"/>
              <a:gd name="T2" fmla="*/ 88 w 128"/>
              <a:gd name="T3" fmla="*/ 68 h 128"/>
              <a:gd name="T4" fmla="*/ 92 w 128"/>
              <a:gd name="T5" fmla="*/ 64 h 128"/>
              <a:gd name="T6" fmla="*/ 88 w 128"/>
              <a:gd name="T7" fmla="*/ 60 h 128"/>
              <a:gd name="T8" fmla="*/ 14 w 128"/>
              <a:gd name="T9" fmla="*/ 60 h 128"/>
              <a:gd name="T10" fmla="*/ 27 w 128"/>
              <a:gd name="T11" fmla="*/ 47 h 128"/>
              <a:gd name="T12" fmla="*/ 27 w 128"/>
              <a:gd name="T13" fmla="*/ 41 h 128"/>
              <a:gd name="T14" fmla="*/ 21 w 128"/>
              <a:gd name="T15" fmla="*/ 41 h 128"/>
              <a:gd name="T16" fmla="*/ 1 w 128"/>
              <a:gd name="T17" fmla="*/ 61 h 128"/>
              <a:gd name="T18" fmla="*/ 0 w 128"/>
              <a:gd name="T19" fmla="*/ 64 h 128"/>
              <a:gd name="T20" fmla="*/ 1 w 128"/>
              <a:gd name="T21" fmla="*/ 67 h 128"/>
              <a:gd name="T22" fmla="*/ 21 w 128"/>
              <a:gd name="T23" fmla="*/ 87 h 128"/>
              <a:gd name="T24" fmla="*/ 27 w 128"/>
              <a:gd name="T25" fmla="*/ 87 h 128"/>
              <a:gd name="T26" fmla="*/ 27 w 128"/>
              <a:gd name="T27" fmla="*/ 81 h 128"/>
              <a:gd name="T28" fmla="*/ 14 w 128"/>
              <a:gd name="T29" fmla="*/ 68 h 128"/>
              <a:gd name="T30" fmla="*/ 116 w 128"/>
              <a:gd name="T31" fmla="*/ 0 h 128"/>
              <a:gd name="T32" fmla="*/ 56 w 128"/>
              <a:gd name="T33" fmla="*/ 0 h 128"/>
              <a:gd name="T34" fmla="*/ 44 w 128"/>
              <a:gd name="T35" fmla="*/ 12 h 128"/>
              <a:gd name="T36" fmla="*/ 44 w 128"/>
              <a:gd name="T37" fmla="*/ 44 h 128"/>
              <a:gd name="T38" fmla="*/ 44 w 128"/>
              <a:gd name="T39" fmla="*/ 44 h 128"/>
              <a:gd name="T40" fmla="*/ 48 w 128"/>
              <a:gd name="T41" fmla="*/ 48 h 128"/>
              <a:gd name="T42" fmla="*/ 52 w 128"/>
              <a:gd name="T43" fmla="*/ 44 h 128"/>
              <a:gd name="T44" fmla="*/ 52 w 128"/>
              <a:gd name="T45" fmla="*/ 44 h 128"/>
              <a:gd name="T46" fmla="*/ 52 w 128"/>
              <a:gd name="T47" fmla="*/ 16 h 128"/>
              <a:gd name="T48" fmla="*/ 60 w 128"/>
              <a:gd name="T49" fmla="*/ 8 h 128"/>
              <a:gd name="T50" fmla="*/ 112 w 128"/>
              <a:gd name="T51" fmla="*/ 8 h 128"/>
              <a:gd name="T52" fmla="*/ 120 w 128"/>
              <a:gd name="T53" fmla="*/ 16 h 128"/>
              <a:gd name="T54" fmla="*/ 120 w 128"/>
              <a:gd name="T55" fmla="*/ 112 h 128"/>
              <a:gd name="T56" fmla="*/ 112 w 128"/>
              <a:gd name="T57" fmla="*/ 120 h 128"/>
              <a:gd name="T58" fmla="*/ 60 w 128"/>
              <a:gd name="T59" fmla="*/ 120 h 128"/>
              <a:gd name="T60" fmla="*/ 52 w 128"/>
              <a:gd name="T61" fmla="*/ 112 h 128"/>
              <a:gd name="T62" fmla="*/ 52 w 128"/>
              <a:gd name="T63" fmla="*/ 84 h 128"/>
              <a:gd name="T64" fmla="*/ 52 w 128"/>
              <a:gd name="T65" fmla="*/ 84 h 128"/>
              <a:gd name="T66" fmla="*/ 48 w 128"/>
              <a:gd name="T67" fmla="*/ 80 h 128"/>
              <a:gd name="T68" fmla="*/ 44 w 128"/>
              <a:gd name="T69" fmla="*/ 84 h 128"/>
              <a:gd name="T70" fmla="*/ 44 w 128"/>
              <a:gd name="T71" fmla="*/ 84 h 128"/>
              <a:gd name="T72" fmla="*/ 44 w 128"/>
              <a:gd name="T73" fmla="*/ 116 h 128"/>
              <a:gd name="T74" fmla="*/ 56 w 128"/>
              <a:gd name="T75" fmla="*/ 128 h 128"/>
              <a:gd name="T76" fmla="*/ 116 w 128"/>
              <a:gd name="T77" fmla="*/ 128 h 128"/>
              <a:gd name="T78" fmla="*/ 128 w 128"/>
              <a:gd name="T79" fmla="*/ 116 h 128"/>
              <a:gd name="T80" fmla="*/ 128 w 128"/>
              <a:gd name="T81" fmla="*/ 12 h 128"/>
              <a:gd name="T82" fmla="*/ 116 w 128"/>
              <a:gd name="T8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4" y="68"/>
                </a:moveTo>
                <a:cubicBezTo>
                  <a:pt x="88" y="68"/>
                  <a:pt x="88" y="68"/>
                  <a:pt x="88" y="68"/>
                </a:cubicBezTo>
                <a:cubicBezTo>
                  <a:pt x="90" y="68"/>
                  <a:pt x="92" y="66"/>
                  <a:pt x="92" y="64"/>
                </a:cubicBezTo>
                <a:cubicBezTo>
                  <a:pt x="92" y="62"/>
                  <a:pt x="90" y="60"/>
                  <a:pt x="88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27" y="47"/>
                  <a:pt x="27" y="47"/>
                  <a:pt x="27" y="47"/>
                </a:cubicBezTo>
                <a:cubicBezTo>
                  <a:pt x="28" y="46"/>
                  <a:pt x="28" y="43"/>
                  <a:pt x="27" y="41"/>
                </a:cubicBezTo>
                <a:cubicBezTo>
                  <a:pt x="25" y="40"/>
                  <a:pt x="22" y="40"/>
                  <a:pt x="21" y="41"/>
                </a:cubicBezTo>
                <a:cubicBezTo>
                  <a:pt x="1" y="61"/>
                  <a:pt x="1" y="61"/>
                  <a:pt x="1" y="61"/>
                </a:cubicBezTo>
                <a:cubicBezTo>
                  <a:pt x="0" y="62"/>
                  <a:pt x="0" y="63"/>
                  <a:pt x="0" y="64"/>
                </a:cubicBezTo>
                <a:cubicBezTo>
                  <a:pt x="0" y="65"/>
                  <a:pt x="0" y="66"/>
                  <a:pt x="1" y="67"/>
                </a:cubicBezTo>
                <a:cubicBezTo>
                  <a:pt x="21" y="87"/>
                  <a:pt x="21" y="87"/>
                  <a:pt x="21" y="87"/>
                </a:cubicBezTo>
                <a:cubicBezTo>
                  <a:pt x="22" y="88"/>
                  <a:pt x="25" y="88"/>
                  <a:pt x="27" y="87"/>
                </a:cubicBezTo>
                <a:cubicBezTo>
                  <a:pt x="28" y="85"/>
                  <a:pt x="28" y="82"/>
                  <a:pt x="27" y="81"/>
                </a:cubicBezTo>
                <a:lnTo>
                  <a:pt x="14" y="68"/>
                </a:lnTo>
                <a:close/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9" y="0"/>
                  <a:pt x="44" y="5"/>
                  <a:pt x="44" y="12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6"/>
                  <a:pt x="46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2"/>
                  <a:pt x="56" y="8"/>
                  <a:pt x="6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6" y="120"/>
                  <a:pt x="52" y="116"/>
                  <a:pt x="52" y="112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2"/>
                  <a:pt x="50" y="80"/>
                  <a:pt x="48" y="80"/>
                </a:cubicBezTo>
                <a:cubicBezTo>
                  <a:pt x="46" y="80"/>
                  <a:pt x="44" y="82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23"/>
                  <a:pt x="49" y="128"/>
                  <a:pt x="56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6" name="Freeform 77"/>
          <p:cNvSpPr>
            <a:spLocks noEditPoints="1"/>
          </p:cNvSpPr>
          <p:nvPr/>
        </p:nvSpPr>
        <p:spPr bwMode="auto">
          <a:xfrm>
            <a:off x="4565609" y="2184543"/>
            <a:ext cx="204142" cy="204818"/>
          </a:xfrm>
          <a:custGeom>
            <a:avLst/>
            <a:gdLst>
              <a:gd name="T0" fmla="*/ 69 w 128"/>
              <a:gd name="T1" fmla="*/ 81 h 128"/>
              <a:gd name="T2" fmla="*/ 69 w 128"/>
              <a:gd name="T3" fmla="*/ 87 h 128"/>
              <a:gd name="T4" fmla="*/ 75 w 128"/>
              <a:gd name="T5" fmla="*/ 87 h 128"/>
              <a:gd name="T6" fmla="*/ 95 w 128"/>
              <a:gd name="T7" fmla="*/ 67 h 128"/>
              <a:gd name="T8" fmla="*/ 96 w 128"/>
              <a:gd name="T9" fmla="*/ 64 h 128"/>
              <a:gd name="T10" fmla="*/ 95 w 128"/>
              <a:gd name="T11" fmla="*/ 61 h 128"/>
              <a:gd name="T12" fmla="*/ 75 w 128"/>
              <a:gd name="T13" fmla="*/ 41 h 128"/>
              <a:gd name="T14" fmla="*/ 69 w 128"/>
              <a:gd name="T15" fmla="*/ 41 h 128"/>
              <a:gd name="T16" fmla="*/ 69 w 128"/>
              <a:gd name="T17" fmla="*/ 47 h 128"/>
              <a:gd name="T18" fmla="*/ 82 w 128"/>
              <a:gd name="T19" fmla="*/ 60 h 128"/>
              <a:gd name="T20" fmla="*/ 4 w 128"/>
              <a:gd name="T21" fmla="*/ 60 h 128"/>
              <a:gd name="T22" fmla="*/ 0 w 128"/>
              <a:gd name="T23" fmla="*/ 64 h 128"/>
              <a:gd name="T24" fmla="*/ 0 w 128"/>
              <a:gd name="T25" fmla="*/ 64 h 128"/>
              <a:gd name="T26" fmla="*/ 4 w 128"/>
              <a:gd name="T27" fmla="*/ 68 h 128"/>
              <a:gd name="T28" fmla="*/ 82 w 128"/>
              <a:gd name="T29" fmla="*/ 68 h 128"/>
              <a:gd name="T30" fmla="*/ 69 w 128"/>
              <a:gd name="T31" fmla="*/ 81 h 128"/>
              <a:gd name="T32" fmla="*/ 116 w 128"/>
              <a:gd name="T33" fmla="*/ 0 h 128"/>
              <a:gd name="T34" fmla="*/ 56 w 128"/>
              <a:gd name="T35" fmla="*/ 0 h 128"/>
              <a:gd name="T36" fmla="*/ 44 w 128"/>
              <a:gd name="T37" fmla="*/ 12 h 128"/>
              <a:gd name="T38" fmla="*/ 44 w 128"/>
              <a:gd name="T39" fmla="*/ 44 h 128"/>
              <a:gd name="T40" fmla="*/ 48 w 128"/>
              <a:gd name="T41" fmla="*/ 48 h 128"/>
              <a:gd name="T42" fmla="*/ 52 w 128"/>
              <a:gd name="T43" fmla="*/ 44 h 128"/>
              <a:gd name="T44" fmla="*/ 52 w 128"/>
              <a:gd name="T45" fmla="*/ 16 h 128"/>
              <a:gd name="T46" fmla="*/ 60 w 128"/>
              <a:gd name="T47" fmla="*/ 8 h 128"/>
              <a:gd name="T48" fmla="*/ 112 w 128"/>
              <a:gd name="T49" fmla="*/ 8 h 128"/>
              <a:gd name="T50" fmla="*/ 120 w 128"/>
              <a:gd name="T51" fmla="*/ 16 h 128"/>
              <a:gd name="T52" fmla="*/ 120 w 128"/>
              <a:gd name="T53" fmla="*/ 112 h 128"/>
              <a:gd name="T54" fmla="*/ 112 w 128"/>
              <a:gd name="T55" fmla="*/ 120 h 128"/>
              <a:gd name="T56" fmla="*/ 60 w 128"/>
              <a:gd name="T57" fmla="*/ 120 h 128"/>
              <a:gd name="T58" fmla="*/ 52 w 128"/>
              <a:gd name="T59" fmla="*/ 112 h 128"/>
              <a:gd name="T60" fmla="*/ 52 w 128"/>
              <a:gd name="T61" fmla="*/ 84 h 128"/>
              <a:gd name="T62" fmla="*/ 48 w 128"/>
              <a:gd name="T63" fmla="*/ 80 h 128"/>
              <a:gd name="T64" fmla="*/ 44 w 128"/>
              <a:gd name="T65" fmla="*/ 84 h 128"/>
              <a:gd name="T66" fmla="*/ 44 w 128"/>
              <a:gd name="T67" fmla="*/ 116 h 128"/>
              <a:gd name="T68" fmla="*/ 56 w 128"/>
              <a:gd name="T69" fmla="*/ 128 h 128"/>
              <a:gd name="T70" fmla="*/ 116 w 128"/>
              <a:gd name="T71" fmla="*/ 128 h 128"/>
              <a:gd name="T72" fmla="*/ 128 w 128"/>
              <a:gd name="T73" fmla="*/ 116 h 128"/>
              <a:gd name="T74" fmla="*/ 128 w 128"/>
              <a:gd name="T75" fmla="*/ 12 h 128"/>
              <a:gd name="T76" fmla="*/ 116 w 128"/>
              <a:gd name="T77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28">
                <a:moveTo>
                  <a:pt x="69" y="81"/>
                </a:moveTo>
                <a:cubicBezTo>
                  <a:pt x="68" y="82"/>
                  <a:pt x="68" y="85"/>
                  <a:pt x="69" y="87"/>
                </a:cubicBezTo>
                <a:cubicBezTo>
                  <a:pt x="71" y="88"/>
                  <a:pt x="74" y="88"/>
                  <a:pt x="75" y="87"/>
                </a:cubicBezTo>
                <a:cubicBezTo>
                  <a:pt x="95" y="67"/>
                  <a:pt x="95" y="67"/>
                  <a:pt x="95" y="67"/>
                </a:cubicBezTo>
                <a:cubicBezTo>
                  <a:pt x="96" y="66"/>
                  <a:pt x="96" y="65"/>
                  <a:pt x="96" y="64"/>
                </a:cubicBezTo>
                <a:cubicBezTo>
                  <a:pt x="96" y="63"/>
                  <a:pt x="96" y="62"/>
                  <a:pt x="95" y="61"/>
                </a:cubicBezTo>
                <a:cubicBezTo>
                  <a:pt x="75" y="41"/>
                  <a:pt x="75" y="41"/>
                  <a:pt x="75" y="41"/>
                </a:cubicBezTo>
                <a:cubicBezTo>
                  <a:pt x="74" y="40"/>
                  <a:pt x="71" y="40"/>
                  <a:pt x="69" y="41"/>
                </a:cubicBezTo>
                <a:cubicBezTo>
                  <a:pt x="68" y="43"/>
                  <a:pt x="68" y="46"/>
                  <a:pt x="69" y="47"/>
                </a:cubicBezTo>
                <a:cubicBezTo>
                  <a:pt x="82" y="60"/>
                  <a:pt x="82" y="60"/>
                  <a:pt x="82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6"/>
                  <a:pt x="2" y="68"/>
                  <a:pt x="4" y="68"/>
                </a:cubicBezTo>
                <a:cubicBezTo>
                  <a:pt x="82" y="68"/>
                  <a:pt x="82" y="68"/>
                  <a:pt x="82" y="68"/>
                </a:cubicBezTo>
                <a:lnTo>
                  <a:pt x="69" y="81"/>
                </a:lnTo>
                <a:close/>
                <a:moveTo>
                  <a:pt x="116" y="0"/>
                </a:moveTo>
                <a:cubicBezTo>
                  <a:pt x="56" y="0"/>
                  <a:pt x="56" y="0"/>
                  <a:pt x="56" y="0"/>
                </a:cubicBezTo>
                <a:cubicBezTo>
                  <a:pt x="49" y="0"/>
                  <a:pt x="44" y="5"/>
                  <a:pt x="44" y="12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46"/>
                  <a:pt x="46" y="48"/>
                  <a:pt x="48" y="48"/>
                </a:cubicBezTo>
                <a:cubicBezTo>
                  <a:pt x="50" y="48"/>
                  <a:pt x="52" y="46"/>
                  <a:pt x="52" y="44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2"/>
                  <a:pt x="56" y="8"/>
                  <a:pt x="60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2"/>
                  <a:pt x="120" y="16"/>
                </a:cubicBezTo>
                <a:cubicBezTo>
                  <a:pt x="120" y="112"/>
                  <a:pt x="120" y="112"/>
                  <a:pt x="120" y="112"/>
                </a:cubicBezTo>
                <a:cubicBezTo>
                  <a:pt x="120" y="116"/>
                  <a:pt x="116" y="120"/>
                  <a:pt x="112" y="120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56" y="120"/>
                  <a:pt x="52" y="116"/>
                  <a:pt x="52" y="112"/>
                </a:cubicBezTo>
                <a:cubicBezTo>
                  <a:pt x="52" y="84"/>
                  <a:pt x="52" y="84"/>
                  <a:pt x="52" y="84"/>
                </a:cubicBezTo>
                <a:cubicBezTo>
                  <a:pt x="52" y="82"/>
                  <a:pt x="50" y="80"/>
                  <a:pt x="48" y="80"/>
                </a:cubicBezTo>
                <a:cubicBezTo>
                  <a:pt x="46" y="80"/>
                  <a:pt x="44" y="82"/>
                  <a:pt x="44" y="8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" y="123"/>
                  <a:pt x="49" y="128"/>
                  <a:pt x="56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3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7" name="Freeform 78"/>
          <p:cNvSpPr>
            <a:spLocks noEditPoints="1"/>
          </p:cNvSpPr>
          <p:nvPr/>
        </p:nvSpPr>
        <p:spPr bwMode="auto">
          <a:xfrm>
            <a:off x="3997120" y="2183191"/>
            <a:ext cx="204142" cy="206170"/>
          </a:xfrm>
          <a:custGeom>
            <a:avLst/>
            <a:gdLst>
              <a:gd name="T0" fmla="*/ 116 w 128"/>
              <a:gd name="T1" fmla="*/ 37 h 129"/>
              <a:gd name="T2" fmla="*/ 89 w 128"/>
              <a:gd name="T3" fmla="*/ 37 h 129"/>
              <a:gd name="T4" fmla="*/ 104 w 128"/>
              <a:gd name="T5" fmla="*/ 21 h 129"/>
              <a:gd name="T6" fmla="*/ 104 w 128"/>
              <a:gd name="T7" fmla="*/ 4 h 129"/>
              <a:gd name="T8" fmla="*/ 88 w 128"/>
              <a:gd name="T9" fmla="*/ 4 h 129"/>
              <a:gd name="T10" fmla="*/ 55 w 128"/>
              <a:gd name="T11" fmla="*/ 37 h 129"/>
              <a:gd name="T12" fmla="*/ 55 w 128"/>
              <a:gd name="T13" fmla="*/ 37 h 129"/>
              <a:gd name="T14" fmla="*/ 12 w 128"/>
              <a:gd name="T15" fmla="*/ 37 h 129"/>
              <a:gd name="T16" fmla="*/ 0 w 128"/>
              <a:gd name="T17" fmla="*/ 49 h 129"/>
              <a:gd name="T18" fmla="*/ 0 w 128"/>
              <a:gd name="T19" fmla="*/ 65 h 129"/>
              <a:gd name="T20" fmla="*/ 12 w 128"/>
              <a:gd name="T21" fmla="*/ 77 h 129"/>
              <a:gd name="T22" fmla="*/ 12 w 128"/>
              <a:gd name="T23" fmla="*/ 117 h 129"/>
              <a:gd name="T24" fmla="*/ 24 w 128"/>
              <a:gd name="T25" fmla="*/ 129 h 129"/>
              <a:gd name="T26" fmla="*/ 104 w 128"/>
              <a:gd name="T27" fmla="*/ 129 h 129"/>
              <a:gd name="T28" fmla="*/ 116 w 128"/>
              <a:gd name="T29" fmla="*/ 117 h 129"/>
              <a:gd name="T30" fmla="*/ 116 w 128"/>
              <a:gd name="T31" fmla="*/ 77 h 129"/>
              <a:gd name="T32" fmla="*/ 128 w 128"/>
              <a:gd name="T33" fmla="*/ 65 h 129"/>
              <a:gd name="T34" fmla="*/ 128 w 128"/>
              <a:gd name="T35" fmla="*/ 49 h 129"/>
              <a:gd name="T36" fmla="*/ 116 w 128"/>
              <a:gd name="T37" fmla="*/ 37 h 129"/>
              <a:gd name="T38" fmla="*/ 61 w 128"/>
              <a:gd name="T39" fmla="*/ 40 h 129"/>
              <a:gd name="T40" fmla="*/ 91 w 128"/>
              <a:gd name="T41" fmla="*/ 10 h 129"/>
              <a:gd name="T42" fmla="*/ 99 w 128"/>
              <a:gd name="T43" fmla="*/ 10 h 129"/>
              <a:gd name="T44" fmla="*/ 99 w 128"/>
              <a:gd name="T45" fmla="*/ 18 h 129"/>
              <a:gd name="T46" fmla="*/ 69 w 128"/>
              <a:gd name="T47" fmla="*/ 48 h 129"/>
              <a:gd name="T48" fmla="*/ 61 w 128"/>
              <a:gd name="T49" fmla="*/ 48 h 129"/>
              <a:gd name="T50" fmla="*/ 61 w 128"/>
              <a:gd name="T51" fmla="*/ 40 h 129"/>
              <a:gd name="T52" fmla="*/ 108 w 128"/>
              <a:gd name="T53" fmla="*/ 117 h 129"/>
              <a:gd name="T54" fmla="*/ 104 w 128"/>
              <a:gd name="T55" fmla="*/ 121 h 129"/>
              <a:gd name="T56" fmla="*/ 92 w 128"/>
              <a:gd name="T57" fmla="*/ 121 h 129"/>
              <a:gd name="T58" fmla="*/ 92 w 128"/>
              <a:gd name="T59" fmla="*/ 97 h 129"/>
              <a:gd name="T60" fmla="*/ 88 w 128"/>
              <a:gd name="T61" fmla="*/ 93 h 129"/>
              <a:gd name="T62" fmla="*/ 84 w 128"/>
              <a:gd name="T63" fmla="*/ 97 h 129"/>
              <a:gd name="T64" fmla="*/ 84 w 128"/>
              <a:gd name="T65" fmla="*/ 121 h 129"/>
              <a:gd name="T66" fmla="*/ 68 w 128"/>
              <a:gd name="T67" fmla="*/ 121 h 129"/>
              <a:gd name="T68" fmla="*/ 68 w 128"/>
              <a:gd name="T69" fmla="*/ 97 h 129"/>
              <a:gd name="T70" fmla="*/ 64 w 128"/>
              <a:gd name="T71" fmla="*/ 93 h 129"/>
              <a:gd name="T72" fmla="*/ 60 w 128"/>
              <a:gd name="T73" fmla="*/ 97 h 129"/>
              <a:gd name="T74" fmla="*/ 60 w 128"/>
              <a:gd name="T75" fmla="*/ 121 h 129"/>
              <a:gd name="T76" fmla="*/ 44 w 128"/>
              <a:gd name="T77" fmla="*/ 121 h 129"/>
              <a:gd name="T78" fmla="*/ 44 w 128"/>
              <a:gd name="T79" fmla="*/ 97 h 129"/>
              <a:gd name="T80" fmla="*/ 40 w 128"/>
              <a:gd name="T81" fmla="*/ 93 h 129"/>
              <a:gd name="T82" fmla="*/ 36 w 128"/>
              <a:gd name="T83" fmla="*/ 97 h 129"/>
              <a:gd name="T84" fmla="*/ 36 w 128"/>
              <a:gd name="T85" fmla="*/ 121 h 129"/>
              <a:gd name="T86" fmla="*/ 24 w 128"/>
              <a:gd name="T87" fmla="*/ 121 h 129"/>
              <a:gd name="T88" fmla="*/ 20 w 128"/>
              <a:gd name="T89" fmla="*/ 117 h 129"/>
              <a:gd name="T90" fmla="*/ 20 w 128"/>
              <a:gd name="T91" fmla="*/ 77 h 129"/>
              <a:gd name="T92" fmla="*/ 108 w 128"/>
              <a:gd name="T93" fmla="*/ 77 h 129"/>
              <a:gd name="T94" fmla="*/ 108 w 128"/>
              <a:gd name="T95" fmla="*/ 117 h 129"/>
              <a:gd name="T96" fmla="*/ 120 w 128"/>
              <a:gd name="T97" fmla="*/ 65 h 129"/>
              <a:gd name="T98" fmla="*/ 116 w 128"/>
              <a:gd name="T99" fmla="*/ 69 h 129"/>
              <a:gd name="T100" fmla="*/ 12 w 128"/>
              <a:gd name="T101" fmla="*/ 69 h 129"/>
              <a:gd name="T102" fmla="*/ 8 w 128"/>
              <a:gd name="T103" fmla="*/ 65 h 129"/>
              <a:gd name="T104" fmla="*/ 8 w 128"/>
              <a:gd name="T105" fmla="*/ 49 h 129"/>
              <a:gd name="T106" fmla="*/ 12 w 128"/>
              <a:gd name="T107" fmla="*/ 45 h 129"/>
              <a:gd name="T108" fmla="*/ 52 w 128"/>
              <a:gd name="T109" fmla="*/ 45 h 129"/>
              <a:gd name="T110" fmla="*/ 55 w 128"/>
              <a:gd name="T111" fmla="*/ 53 h 129"/>
              <a:gd name="T112" fmla="*/ 72 w 128"/>
              <a:gd name="T113" fmla="*/ 53 h 129"/>
              <a:gd name="T114" fmla="*/ 81 w 128"/>
              <a:gd name="T115" fmla="*/ 45 h 129"/>
              <a:gd name="T116" fmla="*/ 116 w 128"/>
              <a:gd name="T117" fmla="*/ 45 h 129"/>
              <a:gd name="T118" fmla="*/ 120 w 128"/>
              <a:gd name="T119" fmla="*/ 49 h 129"/>
              <a:gd name="T120" fmla="*/ 120 w 128"/>
              <a:gd name="T121" fmla="*/ 6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8" h="129">
                <a:moveTo>
                  <a:pt x="116" y="37"/>
                </a:moveTo>
                <a:cubicBezTo>
                  <a:pt x="89" y="37"/>
                  <a:pt x="89" y="37"/>
                  <a:pt x="89" y="37"/>
                </a:cubicBezTo>
                <a:cubicBezTo>
                  <a:pt x="104" y="21"/>
                  <a:pt x="104" y="21"/>
                  <a:pt x="104" y="21"/>
                </a:cubicBezTo>
                <a:cubicBezTo>
                  <a:pt x="109" y="17"/>
                  <a:pt x="109" y="9"/>
                  <a:pt x="104" y="4"/>
                </a:cubicBezTo>
                <a:cubicBezTo>
                  <a:pt x="100" y="0"/>
                  <a:pt x="92" y="0"/>
                  <a:pt x="88" y="4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5" y="37"/>
                  <a:pt x="0" y="42"/>
                  <a:pt x="0" y="49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72"/>
                  <a:pt x="5" y="77"/>
                  <a:pt x="12" y="77"/>
                </a:cubicBezTo>
                <a:cubicBezTo>
                  <a:pt x="12" y="117"/>
                  <a:pt x="12" y="117"/>
                  <a:pt x="12" y="117"/>
                </a:cubicBezTo>
                <a:cubicBezTo>
                  <a:pt x="12" y="124"/>
                  <a:pt x="17" y="129"/>
                  <a:pt x="24" y="129"/>
                </a:cubicBezTo>
                <a:cubicBezTo>
                  <a:pt x="104" y="129"/>
                  <a:pt x="104" y="129"/>
                  <a:pt x="104" y="129"/>
                </a:cubicBezTo>
                <a:cubicBezTo>
                  <a:pt x="111" y="129"/>
                  <a:pt x="116" y="124"/>
                  <a:pt x="116" y="117"/>
                </a:cubicBezTo>
                <a:cubicBezTo>
                  <a:pt x="116" y="77"/>
                  <a:pt x="116" y="77"/>
                  <a:pt x="116" y="77"/>
                </a:cubicBezTo>
                <a:cubicBezTo>
                  <a:pt x="123" y="77"/>
                  <a:pt x="128" y="72"/>
                  <a:pt x="128" y="65"/>
                </a:cubicBezTo>
                <a:cubicBezTo>
                  <a:pt x="128" y="49"/>
                  <a:pt x="128" y="49"/>
                  <a:pt x="128" y="49"/>
                </a:cubicBezTo>
                <a:cubicBezTo>
                  <a:pt x="128" y="42"/>
                  <a:pt x="123" y="37"/>
                  <a:pt x="116" y="37"/>
                </a:cubicBezTo>
                <a:close/>
                <a:moveTo>
                  <a:pt x="61" y="40"/>
                </a:moveTo>
                <a:cubicBezTo>
                  <a:pt x="91" y="10"/>
                  <a:pt x="91" y="10"/>
                  <a:pt x="91" y="10"/>
                </a:cubicBezTo>
                <a:cubicBezTo>
                  <a:pt x="93" y="8"/>
                  <a:pt x="97" y="8"/>
                  <a:pt x="99" y="10"/>
                </a:cubicBezTo>
                <a:cubicBezTo>
                  <a:pt x="101" y="12"/>
                  <a:pt x="101" y="16"/>
                  <a:pt x="99" y="18"/>
                </a:cubicBezTo>
                <a:cubicBezTo>
                  <a:pt x="69" y="48"/>
                  <a:pt x="69" y="48"/>
                  <a:pt x="69" y="48"/>
                </a:cubicBezTo>
                <a:cubicBezTo>
                  <a:pt x="67" y="50"/>
                  <a:pt x="63" y="50"/>
                  <a:pt x="61" y="48"/>
                </a:cubicBezTo>
                <a:cubicBezTo>
                  <a:pt x="59" y="46"/>
                  <a:pt x="59" y="42"/>
                  <a:pt x="61" y="40"/>
                </a:cubicBezTo>
                <a:close/>
                <a:moveTo>
                  <a:pt x="108" y="117"/>
                </a:moveTo>
                <a:cubicBezTo>
                  <a:pt x="108" y="119"/>
                  <a:pt x="106" y="121"/>
                  <a:pt x="104" y="121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92" y="97"/>
                  <a:pt x="92" y="97"/>
                  <a:pt x="92" y="97"/>
                </a:cubicBezTo>
                <a:cubicBezTo>
                  <a:pt x="92" y="95"/>
                  <a:pt x="90" y="93"/>
                  <a:pt x="88" y="93"/>
                </a:cubicBezTo>
                <a:cubicBezTo>
                  <a:pt x="86" y="93"/>
                  <a:pt x="84" y="95"/>
                  <a:pt x="84" y="97"/>
                </a:cubicBezTo>
                <a:cubicBezTo>
                  <a:pt x="84" y="121"/>
                  <a:pt x="84" y="121"/>
                  <a:pt x="84" y="121"/>
                </a:cubicBezTo>
                <a:cubicBezTo>
                  <a:pt x="68" y="121"/>
                  <a:pt x="68" y="121"/>
                  <a:pt x="68" y="121"/>
                </a:cubicBezTo>
                <a:cubicBezTo>
                  <a:pt x="68" y="97"/>
                  <a:pt x="68" y="97"/>
                  <a:pt x="68" y="97"/>
                </a:cubicBezTo>
                <a:cubicBezTo>
                  <a:pt x="68" y="95"/>
                  <a:pt x="66" y="93"/>
                  <a:pt x="64" y="93"/>
                </a:cubicBezTo>
                <a:cubicBezTo>
                  <a:pt x="62" y="93"/>
                  <a:pt x="60" y="95"/>
                  <a:pt x="60" y="97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44" y="121"/>
                  <a:pt x="44" y="121"/>
                  <a:pt x="44" y="121"/>
                </a:cubicBezTo>
                <a:cubicBezTo>
                  <a:pt x="44" y="97"/>
                  <a:pt x="44" y="97"/>
                  <a:pt x="44" y="97"/>
                </a:cubicBezTo>
                <a:cubicBezTo>
                  <a:pt x="44" y="95"/>
                  <a:pt x="42" y="93"/>
                  <a:pt x="40" y="93"/>
                </a:cubicBezTo>
                <a:cubicBezTo>
                  <a:pt x="38" y="93"/>
                  <a:pt x="36" y="95"/>
                  <a:pt x="36" y="97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2" y="121"/>
                  <a:pt x="20" y="119"/>
                  <a:pt x="20" y="117"/>
                </a:cubicBezTo>
                <a:cubicBezTo>
                  <a:pt x="20" y="77"/>
                  <a:pt x="20" y="77"/>
                  <a:pt x="20" y="77"/>
                </a:cubicBezTo>
                <a:cubicBezTo>
                  <a:pt x="108" y="77"/>
                  <a:pt x="108" y="77"/>
                  <a:pt x="108" y="77"/>
                </a:cubicBezTo>
                <a:lnTo>
                  <a:pt x="108" y="117"/>
                </a:lnTo>
                <a:close/>
                <a:moveTo>
                  <a:pt x="120" y="65"/>
                </a:moveTo>
                <a:cubicBezTo>
                  <a:pt x="120" y="67"/>
                  <a:pt x="118" y="69"/>
                  <a:pt x="116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10" y="69"/>
                  <a:pt x="8" y="67"/>
                  <a:pt x="8" y="65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47"/>
                  <a:pt x="10" y="45"/>
                  <a:pt x="12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48"/>
                  <a:pt x="53" y="51"/>
                  <a:pt x="55" y="53"/>
                </a:cubicBezTo>
                <a:cubicBezTo>
                  <a:pt x="60" y="58"/>
                  <a:pt x="68" y="58"/>
                  <a:pt x="72" y="53"/>
                </a:cubicBezTo>
                <a:cubicBezTo>
                  <a:pt x="81" y="45"/>
                  <a:pt x="81" y="45"/>
                  <a:pt x="81" y="45"/>
                </a:cubicBezTo>
                <a:cubicBezTo>
                  <a:pt x="116" y="45"/>
                  <a:pt x="116" y="45"/>
                  <a:pt x="116" y="45"/>
                </a:cubicBezTo>
                <a:cubicBezTo>
                  <a:pt x="118" y="45"/>
                  <a:pt x="120" y="47"/>
                  <a:pt x="120" y="49"/>
                </a:cubicBezTo>
                <a:lnTo>
                  <a:pt x="120" y="6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8" name="Freeform 79"/>
          <p:cNvSpPr>
            <a:spLocks noEditPoints="1"/>
          </p:cNvSpPr>
          <p:nvPr/>
        </p:nvSpPr>
        <p:spPr bwMode="auto">
          <a:xfrm>
            <a:off x="3426603" y="2184543"/>
            <a:ext cx="206170" cy="206170"/>
          </a:xfrm>
          <a:custGeom>
            <a:avLst/>
            <a:gdLst>
              <a:gd name="T0" fmla="*/ 91 w 129"/>
              <a:gd name="T1" fmla="*/ 24 h 129"/>
              <a:gd name="T2" fmla="*/ 77 w 129"/>
              <a:gd name="T3" fmla="*/ 38 h 129"/>
              <a:gd name="T4" fmla="*/ 91 w 129"/>
              <a:gd name="T5" fmla="*/ 52 h 129"/>
              <a:gd name="T6" fmla="*/ 105 w 129"/>
              <a:gd name="T7" fmla="*/ 38 h 129"/>
              <a:gd name="T8" fmla="*/ 91 w 129"/>
              <a:gd name="T9" fmla="*/ 24 h 129"/>
              <a:gd name="T10" fmla="*/ 91 w 129"/>
              <a:gd name="T11" fmla="*/ 44 h 129"/>
              <a:gd name="T12" fmla="*/ 85 w 129"/>
              <a:gd name="T13" fmla="*/ 38 h 129"/>
              <a:gd name="T14" fmla="*/ 91 w 129"/>
              <a:gd name="T15" fmla="*/ 32 h 129"/>
              <a:gd name="T16" fmla="*/ 97 w 129"/>
              <a:gd name="T17" fmla="*/ 38 h 129"/>
              <a:gd name="T18" fmla="*/ 91 w 129"/>
              <a:gd name="T19" fmla="*/ 44 h 129"/>
              <a:gd name="T20" fmla="*/ 119 w 129"/>
              <a:gd name="T21" fmla="*/ 0 h 129"/>
              <a:gd name="T22" fmla="*/ 73 w 129"/>
              <a:gd name="T23" fmla="*/ 0 h 129"/>
              <a:gd name="T24" fmla="*/ 55 w 129"/>
              <a:gd name="T25" fmla="*/ 7 h 129"/>
              <a:gd name="T26" fmla="*/ 4 w 129"/>
              <a:gd name="T27" fmla="*/ 57 h 129"/>
              <a:gd name="T28" fmla="*/ 4 w 129"/>
              <a:gd name="T29" fmla="*/ 73 h 129"/>
              <a:gd name="T30" fmla="*/ 57 w 129"/>
              <a:gd name="T31" fmla="*/ 125 h 129"/>
              <a:gd name="T32" fmla="*/ 72 w 129"/>
              <a:gd name="T33" fmla="*/ 125 h 129"/>
              <a:gd name="T34" fmla="*/ 124 w 129"/>
              <a:gd name="T35" fmla="*/ 74 h 129"/>
              <a:gd name="T36" fmla="*/ 129 w 129"/>
              <a:gd name="T37" fmla="*/ 54 h 129"/>
              <a:gd name="T38" fmla="*/ 129 w 129"/>
              <a:gd name="T39" fmla="*/ 11 h 129"/>
              <a:gd name="T40" fmla="*/ 119 w 129"/>
              <a:gd name="T41" fmla="*/ 0 h 129"/>
              <a:gd name="T42" fmla="*/ 121 w 129"/>
              <a:gd name="T43" fmla="*/ 54 h 129"/>
              <a:gd name="T44" fmla="*/ 116 w 129"/>
              <a:gd name="T45" fmla="*/ 70 h 129"/>
              <a:gd name="T46" fmla="*/ 71 w 129"/>
              <a:gd name="T47" fmla="*/ 115 h 129"/>
              <a:gd name="T48" fmla="*/ 58 w 129"/>
              <a:gd name="T49" fmla="*/ 115 h 129"/>
              <a:gd name="T50" fmla="*/ 14 w 129"/>
              <a:gd name="T51" fmla="*/ 71 h 129"/>
              <a:gd name="T52" fmla="*/ 14 w 129"/>
              <a:gd name="T53" fmla="*/ 58 h 129"/>
              <a:gd name="T54" fmla="*/ 58 w 129"/>
              <a:gd name="T55" fmla="*/ 14 h 129"/>
              <a:gd name="T56" fmla="*/ 74 w 129"/>
              <a:gd name="T57" fmla="*/ 8 h 129"/>
              <a:gd name="T58" fmla="*/ 112 w 129"/>
              <a:gd name="T59" fmla="*/ 8 h 129"/>
              <a:gd name="T60" fmla="*/ 121 w 129"/>
              <a:gd name="T61" fmla="*/ 17 h 129"/>
              <a:gd name="T62" fmla="*/ 121 w 129"/>
              <a:gd name="T63" fmla="*/ 5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9" h="129">
                <a:moveTo>
                  <a:pt x="91" y="24"/>
                </a:moveTo>
                <a:cubicBezTo>
                  <a:pt x="83" y="24"/>
                  <a:pt x="77" y="30"/>
                  <a:pt x="77" y="38"/>
                </a:cubicBezTo>
                <a:cubicBezTo>
                  <a:pt x="77" y="46"/>
                  <a:pt x="83" y="52"/>
                  <a:pt x="91" y="52"/>
                </a:cubicBezTo>
                <a:cubicBezTo>
                  <a:pt x="99" y="52"/>
                  <a:pt x="105" y="46"/>
                  <a:pt x="105" y="38"/>
                </a:cubicBezTo>
                <a:cubicBezTo>
                  <a:pt x="105" y="30"/>
                  <a:pt x="99" y="24"/>
                  <a:pt x="91" y="24"/>
                </a:cubicBezTo>
                <a:close/>
                <a:moveTo>
                  <a:pt x="91" y="44"/>
                </a:moveTo>
                <a:cubicBezTo>
                  <a:pt x="88" y="44"/>
                  <a:pt x="85" y="41"/>
                  <a:pt x="85" y="38"/>
                </a:cubicBezTo>
                <a:cubicBezTo>
                  <a:pt x="85" y="35"/>
                  <a:pt x="88" y="32"/>
                  <a:pt x="91" y="32"/>
                </a:cubicBezTo>
                <a:cubicBezTo>
                  <a:pt x="94" y="32"/>
                  <a:pt x="97" y="35"/>
                  <a:pt x="97" y="38"/>
                </a:cubicBezTo>
                <a:cubicBezTo>
                  <a:pt x="97" y="41"/>
                  <a:pt x="94" y="44"/>
                  <a:pt x="91" y="44"/>
                </a:cubicBezTo>
                <a:close/>
                <a:moveTo>
                  <a:pt x="119" y="0"/>
                </a:moveTo>
                <a:cubicBezTo>
                  <a:pt x="73" y="0"/>
                  <a:pt x="73" y="0"/>
                  <a:pt x="73" y="0"/>
                </a:cubicBezTo>
                <a:cubicBezTo>
                  <a:pt x="66" y="0"/>
                  <a:pt x="60" y="2"/>
                  <a:pt x="55" y="7"/>
                </a:cubicBezTo>
                <a:cubicBezTo>
                  <a:pt x="4" y="57"/>
                  <a:pt x="4" y="57"/>
                  <a:pt x="4" y="57"/>
                </a:cubicBezTo>
                <a:cubicBezTo>
                  <a:pt x="0" y="61"/>
                  <a:pt x="0" y="68"/>
                  <a:pt x="4" y="73"/>
                </a:cubicBezTo>
                <a:cubicBezTo>
                  <a:pt x="57" y="125"/>
                  <a:pt x="57" y="125"/>
                  <a:pt x="57" y="125"/>
                </a:cubicBezTo>
                <a:cubicBezTo>
                  <a:pt x="61" y="129"/>
                  <a:pt x="68" y="129"/>
                  <a:pt x="72" y="125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29" y="68"/>
                  <a:pt x="129" y="57"/>
                  <a:pt x="129" y="54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29" y="5"/>
                  <a:pt x="125" y="0"/>
                  <a:pt x="119" y="0"/>
                </a:cubicBezTo>
                <a:close/>
                <a:moveTo>
                  <a:pt x="121" y="54"/>
                </a:moveTo>
                <a:cubicBezTo>
                  <a:pt x="121" y="56"/>
                  <a:pt x="121" y="66"/>
                  <a:pt x="116" y="70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68" y="118"/>
                  <a:pt x="62" y="118"/>
                  <a:pt x="58" y="115"/>
                </a:cubicBezTo>
                <a:cubicBezTo>
                  <a:pt x="14" y="71"/>
                  <a:pt x="14" y="71"/>
                  <a:pt x="14" y="71"/>
                </a:cubicBezTo>
                <a:cubicBezTo>
                  <a:pt x="10" y="67"/>
                  <a:pt x="10" y="62"/>
                  <a:pt x="14" y="58"/>
                </a:cubicBezTo>
                <a:cubicBezTo>
                  <a:pt x="58" y="14"/>
                  <a:pt x="58" y="14"/>
                  <a:pt x="58" y="14"/>
                </a:cubicBezTo>
                <a:cubicBezTo>
                  <a:pt x="63" y="10"/>
                  <a:pt x="68" y="8"/>
                  <a:pt x="7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7" y="8"/>
                  <a:pt x="121" y="12"/>
                  <a:pt x="121" y="17"/>
                </a:cubicBezTo>
                <a:lnTo>
                  <a:pt x="121" y="5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9" name="Freeform 80"/>
          <p:cNvSpPr>
            <a:spLocks noEditPoints="1"/>
          </p:cNvSpPr>
          <p:nvPr/>
        </p:nvSpPr>
        <p:spPr bwMode="auto">
          <a:xfrm>
            <a:off x="2891237" y="4475398"/>
            <a:ext cx="204818" cy="179131"/>
          </a:xfrm>
          <a:custGeom>
            <a:avLst/>
            <a:gdLst>
              <a:gd name="T0" fmla="*/ 77 w 128"/>
              <a:gd name="T1" fmla="*/ 93 h 112"/>
              <a:gd name="T2" fmla="*/ 72 w 128"/>
              <a:gd name="T3" fmla="*/ 97 h 112"/>
              <a:gd name="T4" fmla="*/ 72 w 128"/>
              <a:gd name="T5" fmla="*/ 64 h 112"/>
              <a:gd name="T6" fmla="*/ 68 w 128"/>
              <a:gd name="T7" fmla="*/ 60 h 112"/>
              <a:gd name="T8" fmla="*/ 68 w 128"/>
              <a:gd name="T9" fmla="*/ 60 h 112"/>
              <a:gd name="T10" fmla="*/ 64 w 128"/>
              <a:gd name="T11" fmla="*/ 64 h 112"/>
              <a:gd name="T12" fmla="*/ 64 w 128"/>
              <a:gd name="T13" fmla="*/ 97 h 112"/>
              <a:gd name="T14" fmla="*/ 59 w 128"/>
              <a:gd name="T15" fmla="*/ 93 h 112"/>
              <a:gd name="T16" fmla="*/ 53 w 128"/>
              <a:gd name="T17" fmla="*/ 93 h 112"/>
              <a:gd name="T18" fmla="*/ 53 w 128"/>
              <a:gd name="T19" fmla="*/ 99 h 112"/>
              <a:gd name="T20" fmla="*/ 65 w 128"/>
              <a:gd name="T21" fmla="*/ 110 h 112"/>
              <a:gd name="T22" fmla="*/ 68 w 128"/>
              <a:gd name="T23" fmla="*/ 112 h 112"/>
              <a:gd name="T24" fmla="*/ 71 w 128"/>
              <a:gd name="T25" fmla="*/ 110 h 112"/>
              <a:gd name="T26" fmla="*/ 83 w 128"/>
              <a:gd name="T27" fmla="*/ 99 h 112"/>
              <a:gd name="T28" fmla="*/ 83 w 128"/>
              <a:gd name="T29" fmla="*/ 93 h 112"/>
              <a:gd name="T30" fmla="*/ 77 w 128"/>
              <a:gd name="T31" fmla="*/ 93 h 112"/>
              <a:gd name="T32" fmla="*/ 111 w 128"/>
              <a:gd name="T33" fmla="*/ 42 h 112"/>
              <a:gd name="T34" fmla="*/ 111 w 128"/>
              <a:gd name="T35" fmla="*/ 42 h 112"/>
              <a:gd name="T36" fmla="*/ 101 w 128"/>
              <a:gd name="T37" fmla="*/ 12 h 112"/>
              <a:gd name="T38" fmla="*/ 77 w 128"/>
              <a:gd name="T39" fmla="*/ 0 h 112"/>
              <a:gd name="T40" fmla="*/ 43 w 128"/>
              <a:gd name="T41" fmla="*/ 21 h 112"/>
              <a:gd name="T42" fmla="*/ 43 w 128"/>
              <a:gd name="T43" fmla="*/ 21 h 112"/>
              <a:gd name="T44" fmla="*/ 37 w 128"/>
              <a:gd name="T45" fmla="*/ 20 h 112"/>
              <a:gd name="T46" fmla="*/ 26 w 128"/>
              <a:gd name="T47" fmla="*/ 24 h 112"/>
              <a:gd name="T48" fmla="*/ 12 w 128"/>
              <a:gd name="T49" fmla="*/ 50 h 112"/>
              <a:gd name="T50" fmla="*/ 12 w 128"/>
              <a:gd name="T51" fmla="*/ 50 h 112"/>
              <a:gd name="T52" fmla="*/ 0 w 128"/>
              <a:gd name="T53" fmla="*/ 70 h 112"/>
              <a:gd name="T54" fmla="*/ 0 w 128"/>
              <a:gd name="T55" fmla="*/ 74 h 112"/>
              <a:gd name="T56" fmla="*/ 22 w 128"/>
              <a:gd name="T57" fmla="*/ 96 h 112"/>
              <a:gd name="T58" fmla="*/ 40 w 128"/>
              <a:gd name="T59" fmla="*/ 96 h 112"/>
              <a:gd name="T60" fmla="*/ 40 w 128"/>
              <a:gd name="T61" fmla="*/ 96 h 112"/>
              <a:gd name="T62" fmla="*/ 44 w 128"/>
              <a:gd name="T63" fmla="*/ 92 h 112"/>
              <a:gd name="T64" fmla="*/ 40 w 128"/>
              <a:gd name="T65" fmla="*/ 88 h 112"/>
              <a:gd name="T66" fmla="*/ 24 w 128"/>
              <a:gd name="T67" fmla="*/ 88 h 112"/>
              <a:gd name="T68" fmla="*/ 8 w 128"/>
              <a:gd name="T69" fmla="*/ 72 h 112"/>
              <a:gd name="T70" fmla="*/ 23 w 128"/>
              <a:gd name="T71" fmla="*/ 56 h 112"/>
              <a:gd name="T72" fmla="*/ 20 w 128"/>
              <a:gd name="T73" fmla="*/ 46 h 112"/>
              <a:gd name="T74" fmla="*/ 38 w 128"/>
              <a:gd name="T75" fmla="*/ 28 h 112"/>
              <a:gd name="T76" fmla="*/ 48 w 128"/>
              <a:gd name="T77" fmla="*/ 31 h 112"/>
              <a:gd name="T78" fmla="*/ 76 w 128"/>
              <a:gd name="T79" fmla="*/ 8 h 112"/>
              <a:gd name="T80" fmla="*/ 104 w 128"/>
              <a:gd name="T81" fmla="*/ 36 h 112"/>
              <a:gd name="T82" fmla="*/ 101 w 128"/>
              <a:gd name="T83" fmla="*/ 48 h 112"/>
              <a:gd name="T84" fmla="*/ 120 w 128"/>
              <a:gd name="T85" fmla="*/ 68 h 112"/>
              <a:gd name="T86" fmla="*/ 100 w 128"/>
              <a:gd name="T87" fmla="*/ 88 h 112"/>
              <a:gd name="T88" fmla="*/ 96 w 128"/>
              <a:gd name="T89" fmla="*/ 88 h 112"/>
              <a:gd name="T90" fmla="*/ 92 w 128"/>
              <a:gd name="T91" fmla="*/ 92 h 112"/>
              <a:gd name="T92" fmla="*/ 96 w 128"/>
              <a:gd name="T93" fmla="*/ 96 h 112"/>
              <a:gd name="T94" fmla="*/ 96 w 128"/>
              <a:gd name="T95" fmla="*/ 96 h 112"/>
              <a:gd name="T96" fmla="*/ 98 w 128"/>
              <a:gd name="T97" fmla="*/ 96 h 112"/>
              <a:gd name="T98" fmla="*/ 127 w 128"/>
              <a:gd name="T99" fmla="*/ 69 h 112"/>
              <a:gd name="T100" fmla="*/ 111 w 128"/>
              <a:gd name="T101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77" y="93"/>
                </a:moveTo>
                <a:cubicBezTo>
                  <a:pt x="72" y="97"/>
                  <a:pt x="72" y="97"/>
                  <a:pt x="72" y="9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1"/>
                  <a:pt x="70" y="60"/>
                  <a:pt x="68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66" y="60"/>
                  <a:pt x="64" y="61"/>
                  <a:pt x="64" y="64"/>
                </a:cubicBezTo>
                <a:cubicBezTo>
                  <a:pt x="64" y="97"/>
                  <a:pt x="64" y="97"/>
                  <a:pt x="64" y="97"/>
                </a:cubicBezTo>
                <a:cubicBezTo>
                  <a:pt x="59" y="93"/>
                  <a:pt x="59" y="93"/>
                  <a:pt x="59" y="93"/>
                </a:cubicBezTo>
                <a:cubicBezTo>
                  <a:pt x="58" y="91"/>
                  <a:pt x="55" y="91"/>
                  <a:pt x="53" y="93"/>
                </a:cubicBezTo>
                <a:cubicBezTo>
                  <a:pt x="52" y="95"/>
                  <a:pt x="52" y="97"/>
                  <a:pt x="53" y="99"/>
                </a:cubicBezTo>
                <a:cubicBezTo>
                  <a:pt x="65" y="110"/>
                  <a:pt x="65" y="110"/>
                  <a:pt x="65" y="110"/>
                </a:cubicBezTo>
                <a:cubicBezTo>
                  <a:pt x="66" y="111"/>
                  <a:pt x="67" y="112"/>
                  <a:pt x="68" y="112"/>
                </a:cubicBezTo>
                <a:cubicBezTo>
                  <a:pt x="69" y="112"/>
                  <a:pt x="70" y="111"/>
                  <a:pt x="71" y="110"/>
                </a:cubicBezTo>
                <a:cubicBezTo>
                  <a:pt x="83" y="99"/>
                  <a:pt x="83" y="99"/>
                  <a:pt x="83" y="99"/>
                </a:cubicBezTo>
                <a:cubicBezTo>
                  <a:pt x="84" y="97"/>
                  <a:pt x="84" y="95"/>
                  <a:pt x="83" y="93"/>
                </a:cubicBezTo>
                <a:cubicBezTo>
                  <a:pt x="81" y="91"/>
                  <a:pt x="78" y="91"/>
                  <a:pt x="77" y="93"/>
                </a:cubicBezTo>
                <a:close/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89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89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0" name="Freeform 81"/>
          <p:cNvSpPr>
            <a:spLocks noEditPoints="1"/>
          </p:cNvSpPr>
          <p:nvPr/>
        </p:nvSpPr>
        <p:spPr bwMode="auto">
          <a:xfrm>
            <a:off x="2322748" y="4475398"/>
            <a:ext cx="204142" cy="179131"/>
          </a:xfrm>
          <a:custGeom>
            <a:avLst/>
            <a:gdLst>
              <a:gd name="T0" fmla="*/ 111 w 128"/>
              <a:gd name="T1" fmla="*/ 42 h 112"/>
              <a:gd name="T2" fmla="*/ 111 w 128"/>
              <a:gd name="T3" fmla="*/ 42 h 112"/>
              <a:gd name="T4" fmla="*/ 101 w 128"/>
              <a:gd name="T5" fmla="*/ 12 h 112"/>
              <a:gd name="T6" fmla="*/ 77 w 128"/>
              <a:gd name="T7" fmla="*/ 0 h 112"/>
              <a:gd name="T8" fmla="*/ 43 w 128"/>
              <a:gd name="T9" fmla="*/ 21 h 112"/>
              <a:gd name="T10" fmla="*/ 43 w 128"/>
              <a:gd name="T11" fmla="*/ 21 h 112"/>
              <a:gd name="T12" fmla="*/ 37 w 128"/>
              <a:gd name="T13" fmla="*/ 20 h 112"/>
              <a:gd name="T14" fmla="*/ 26 w 128"/>
              <a:gd name="T15" fmla="*/ 24 h 112"/>
              <a:gd name="T16" fmla="*/ 12 w 128"/>
              <a:gd name="T17" fmla="*/ 50 h 112"/>
              <a:gd name="T18" fmla="*/ 12 w 128"/>
              <a:gd name="T19" fmla="*/ 50 h 112"/>
              <a:gd name="T20" fmla="*/ 0 w 128"/>
              <a:gd name="T21" fmla="*/ 70 h 112"/>
              <a:gd name="T22" fmla="*/ 0 w 128"/>
              <a:gd name="T23" fmla="*/ 74 h 112"/>
              <a:gd name="T24" fmla="*/ 22 w 128"/>
              <a:gd name="T25" fmla="*/ 96 h 112"/>
              <a:gd name="T26" fmla="*/ 40 w 128"/>
              <a:gd name="T27" fmla="*/ 96 h 112"/>
              <a:gd name="T28" fmla="*/ 40 w 128"/>
              <a:gd name="T29" fmla="*/ 96 h 112"/>
              <a:gd name="T30" fmla="*/ 44 w 128"/>
              <a:gd name="T31" fmla="*/ 92 h 112"/>
              <a:gd name="T32" fmla="*/ 40 w 128"/>
              <a:gd name="T33" fmla="*/ 88 h 112"/>
              <a:gd name="T34" fmla="*/ 24 w 128"/>
              <a:gd name="T35" fmla="*/ 88 h 112"/>
              <a:gd name="T36" fmla="*/ 8 w 128"/>
              <a:gd name="T37" fmla="*/ 72 h 112"/>
              <a:gd name="T38" fmla="*/ 23 w 128"/>
              <a:gd name="T39" fmla="*/ 56 h 112"/>
              <a:gd name="T40" fmla="*/ 20 w 128"/>
              <a:gd name="T41" fmla="*/ 46 h 112"/>
              <a:gd name="T42" fmla="*/ 38 w 128"/>
              <a:gd name="T43" fmla="*/ 28 h 112"/>
              <a:gd name="T44" fmla="*/ 48 w 128"/>
              <a:gd name="T45" fmla="*/ 31 h 112"/>
              <a:gd name="T46" fmla="*/ 76 w 128"/>
              <a:gd name="T47" fmla="*/ 8 h 112"/>
              <a:gd name="T48" fmla="*/ 104 w 128"/>
              <a:gd name="T49" fmla="*/ 36 h 112"/>
              <a:gd name="T50" fmla="*/ 101 w 128"/>
              <a:gd name="T51" fmla="*/ 48 h 112"/>
              <a:gd name="T52" fmla="*/ 120 w 128"/>
              <a:gd name="T53" fmla="*/ 68 h 112"/>
              <a:gd name="T54" fmla="*/ 100 w 128"/>
              <a:gd name="T55" fmla="*/ 88 h 112"/>
              <a:gd name="T56" fmla="*/ 96 w 128"/>
              <a:gd name="T57" fmla="*/ 88 h 112"/>
              <a:gd name="T58" fmla="*/ 92 w 128"/>
              <a:gd name="T59" fmla="*/ 92 h 112"/>
              <a:gd name="T60" fmla="*/ 96 w 128"/>
              <a:gd name="T61" fmla="*/ 96 h 112"/>
              <a:gd name="T62" fmla="*/ 96 w 128"/>
              <a:gd name="T63" fmla="*/ 96 h 112"/>
              <a:gd name="T64" fmla="*/ 98 w 128"/>
              <a:gd name="T65" fmla="*/ 96 h 112"/>
              <a:gd name="T66" fmla="*/ 127 w 128"/>
              <a:gd name="T67" fmla="*/ 69 h 112"/>
              <a:gd name="T68" fmla="*/ 111 w 128"/>
              <a:gd name="T69" fmla="*/ 42 h 112"/>
              <a:gd name="T70" fmla="*/ 71 w 128"/>
              <a:gd name="T71" fmla="*/ 61 h 112"/>
              <a:gd name="T72" fmla="*/ 68 w 128"/>
              <a:gd name="T73" fmla="*/ 60 h 112"/>
              <a:gd name="T74" fmla="*/ 65 w 128"/>
              <a:gd name="T75" fmla="*/ 61 h 112"/>
              <a:gd name="T76" fmla="*/ 53 w 128"/>
              <a:gd name="T77" fmla="*/ 72 h 112"/>
              <a:gd name="T78" fmla="*/ 53 w 128"/>
              <a:gd name="T79" fmla="*/ 78 h 112"/>
              <a:gd name="T80" fmla="*/ 60 w 128"/>
              <a:gd name="T81" fmla="*/ 78 h 112"/>
              <a:gd name="T82" fmla="*/ 64 w 128"/>
              <a:gd name="T83" fmla="*/ 74 h 112"/>
              <a:gd name="T84" fmla="*/ 64 w 128"/>
              <a:gd name="T85" fmla="*/ 108 h 112"/>
              <a:gd name="T86" fmla="*/ 68 w 128"/>
              <a:gd name="T87" fmla="*/ 112 h 112"/>
              <a:gd name="T88" fmla="*/ 68 w 128"/>
              <a:gd name="T89" fmla="*/ 112 h 112"/>
              <a:gd name="T90" fmla="*/ 72 w 128"/>
              <a:gd name="T91" fmla="*/ 108 h 112"/>
              <a:gd name="T92" fmla="*/ 72 w 128"/>
              <a:gd name="T93" fmla="*/ 74 h 112"/>
              <a:gd name="T94" fmla="*/ 77 w 128"/>
              <a:gd name="T95" fmla="*/ 78 h 112"/>
              <a:gd name="T96" fmla="*/ 83 w 128"/>
              <a:gd name="T97" fmla="*/ 78 h 112"/>
              <a:gd name="T98" fmla="*/ 83 w 128"/>
              <a:gd name="T99" fmla="*/ 72 h 112"/>
              <a:gd name="T100" fmla="*/ 71 w 128"/>
              <a:gd name="T101" fmla="*/ 6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12"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2" y="96"/>
                  <a:pt x="44" y="94"/>
                  <a:pt x="44" y="92"/>
                </a:cubicBezTo>
                <a:cubicBezTo>
                  <a:pt x="44" y="89"/>
                  <a:pt x="42" y="88"/>
                  <a:pt x="40" y="88"/>
                </a:cubicBez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ubicBezTo>
                  <a:pt x="96" y="88"/>
                  <a:pt x="96" y="88"/>
                  <a:pt x="96" y="88"/>
                </a:cubicBezTo>
                <a:cubicBezTo>
                  <a:pt x="94" y="88"/>
                  <a:pt x="92" y="89"/>
                  <a:pt x="92" y="92"/>
                </a:cubicBezTo>
                <a:cubicBezTo>
                  <a:pt x="92" y="94"/>
                  <a:pt x="94" y="96"/>
                  <a:pt x="96" y="96"/>
                </a:cubicBezTo>
                <a:cubicBezTo>
                  <a:pt x="96" y="96"/>
                  <a:pt x="96" y="96"/>
                  <a:pt x="96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  <a:moveTo>
                  <a:pt x="71" y="61"/>
                </a:moveTo>
                <a:cubicBezTo>
                  <a:pt x="71" y="60"/>
                  <a:pt x="69" y="60"/>
                  <a:pt x="68" y="60"/>
                </a:cubicBezTo>
                <a:cubicBezTo>
                  <a:pt x="67" y="60"/>
                  <a:pt x="66" y="60"/>
                  <a:pt x="65" y="61"/>
                </a:cubicBezTo>
                <a:cubicBezTo>
                  <a:pt x="53" y="72"/>
                  <a:pt x="53" y="72"/>
                  <a:pt x="53" y="72"/>
                </a:cubicBezTo>
                <a:cubicBezTo>
                  <a:pt x="52" y="74"/>
                  <a:pt x="52" y="77"/>
                  <a:pt x="53" y="78"/>
                </a:cubicBezTo>
                <a:cubicBezTo>
                  <a:pt x="55" y="80"/>
                  <a:pt x="58" y="80"/>
                  <a:pt x="60" y="78"/>
                </a:cubicBezTo>
                <a:cubicBezTo>
                  <a:pt x="64" y="74"/>
                  <a:pt x="64" y="74"/>
                  <a:pt x="64" y="74"/>
                </a:cubicBezTo>
                <a:cubicBezTo>
                  <a:pt x="64" y="108"/>
                  <a:pt x="64" y="108"/>
                  <a:pt x="64" y="108"/>
                </a:cubicBezTo>
                <a:cubicBezTo>
                  <a:pt x="64" y="110"/>
                  <a:pt x="66" y="112"/>
                  <a:pt x="68" y="112"/>
                </a:cubicBezTo>
                <a:cubicBezTo>
                  <a:pt x="68" y="112"/>
                  <a:pt x="68" y="112"/>
                  <a:pt x="68" y="112"/>
                </a:cubicBezTo>
                <a:cubicBezTo>
                  <a:pt x="70" y="112"/>
                  <a:pt x="72" y="110"/>
                  <a:pt x="72" y="108"/>
                </a:cubicBezTo>
                <a:cubicBezTo>
                  <a:pt x="72" y="74"/>
                  <a:pt x="72" y="74"/>
                  <a:pt x="72" y="74"/>
                </a:cubicBezTo>
                <a:cubicBezTo>
                  <a:pt x="77" y="78"/>
                  <a:pt x="77" y="78"/>
                  <a:pt x="77" y="78"/>
                </a:cubicBezTo>
                <a:cubicBezTo>
                  <a:pt x="78" y="80"/>
                  <a:pt x="81" y="80"/>
                  <a:pt x="83" y="78"/>
                </a:cubicBezTo>
                <a:cubicBezTo>
                  <a:pt x="85" y="77"/>
                  <a:pt x="85" y="74"/>
                  <a:pt x="83" y="72"/>
                </a:cubicBezTo>
                <a:lnTo>
                  <a:pt x="71" y="6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1" name="Freeform 82"/>
          <p:cNvSpPr>
            <a:spLocks noEditPoints="1"/>
          </p:cNvSpPr>
          <p:nvPr/>
        </p:nvSpPr>
        <p:spPr bwMode="auto">
          <a:xfrm>
            <a:off x="1753583" y="4501085"/>
            <a:ext cx="204818" cy="153445"/>
          </a:xfrm>
          <a:custGeom>
            <a:avLst/>
            <a:gdLst>
              <a:gd name="T0" fmla="*/ 111 w 128"/>
              <a:gd name="T1" fmla="*/ 42 h 96"/>
              <a:gd name="T2" fmla="*/ 111 w 128"/>
              <a:gd name="T3" fmla="*/ 42 h 96"/>
              <a:gd name="T4" fmla="*/ 101 w 128"/>
              <a:gd name="T5" fmla="*/ 12 h 96"/>
              <a:gd name="T6" fmla="*/ 77 w 128"/>
              <a:gd name="T7" fmla="*/ 0 h 96"/>
              <a:gd name="T8" fmla="*/ 43 w 128"/>
              <a:gd name="T9" fmla="*/ 21 h 96"/>
              <a:gd name="T10" fmla="*/ 43 w 128"/>
              <a:gd name="T11" fmla="*/ 21 h 96"/>
              <a:gd name="T12" fmla="*/ 37 w 128"/>
              <a:gd name="T13" fmla="*/ 20 h 96"/>
              <a:gd name="T14" fmla="*/ 26 w 128"/>
              <a:gd name="T15" fmla="*/ 24 h 96"/>
              <a:gd name="T16" fmla="*/ 12 w 128"/>
              <a:gd name="T17" fmla="*/ 50 h 96"/>
              <a:gd name="T18" fmla="*/ 12 w 128"/>
              <a:gd name="T19" fmla="*/ 50 h 96"/>
              <a:gd name="T20" fmla="*/ 0 w 128"/>
              <a:gd name="T21" fmla="*/ 70 h 96"/>
              <a:gd name="T22" fmla="*/ 0 w 128"/>
              <a:gd name="T23" fmla="*/ 74 h 96"/>
              <a:gd name="T24" fmla="*/ 22 w 128"/>
              <a:gd name="T25" fmla="*/ 96 h 96"/>
              <a:gd name="T26" fmla="*/ 98 w 128"/>
              <a:gd name="T27" fmla="*/ 96 h 96"/>
              <a:gd name="T28" fmla="*/ 127 w 128"/>
              <a:gd name="T29" fmla="*/ 69 h 96"/>
              <a:gd name="T30" fmla="*/ 111 w 128"/>
              <a:gd name="T31" fmla="*/ 42 h 96"/>
              <a:gd name="T32" fmla="*/ 100 w 128"/>
              <a:gd name="T33" fmla="*/ 88 h 96"/>
              <a:gd name="T34" fmla="*/ 24 w 128"/>
              <a:gd name="T35" fmla="*/ 88 h 96"/>
              <a:gd name="T36" fmla="*/ 8 w 128"/>
              <a:gd name="T37" fmla="*/ 72 h 96"/>
              <a:gd name="T38" fmla="*/ 23 w 128"/>
              <a:gd name="T39" fmla="*/ 56 h 96"/>
              <a:gd name="T40" fmla="*/ 20 w 128"/>
              <a:gd name="T41" fmla="*/ 46 h 96"/>
              <a:gd name="T42" fmla="*/ 38 w 128"/>
              <a:gd name="T43" fmla="*/ 28 h 96"/>
              <a:gd name="T44" fmla="*/ 48 w 128"/>
              <a:gd name="T45" fmla="*/ 31 h 96"/>
              <a:gd name="T46" fmla="*/ 76 w 128"/>
              <a:gd name="T47" fmla="*/ 8 h 96"/>
              <a:gd name="T48" fmla="*/ 104 w 128"/>
              <a:gd name="T49" fmla="*/ 36 h 96"/>
              <a:gd name="T50" fmla="*/ 101 w 128"/>
              <a:gd name="T51" fmla="*/ 48 h 96"/>
              <a:gd name="T52" fmla="*/ 120 w 128"/>
              <a:gd name="T53" fmla="*/ 68 h 96"/>
              <a:gd name="T54" fmla="*/ 100 w 128"/>
              <a:gd name="T55" fmla="*/ 8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8" h="96">
                <a:moveTo>
                  <a:pt x="111" y="42"/>
                </a:moveTo>
                <a:cubicBezTo>
                  <a:pt x="111" y="42"/>
                  <a:pt x="111" y="42"/>
                  <a:pt x="111" y="42"/>
                </a:cubicBezTo>
                <a:cubicBezTo>
                  <a:pt x="113" y="33"/>
                  <a:pt x="111" y="23"/>
                  <a:pt x="101" y="12"/>
                </a:cubicBezTo>
                <a:cubicBezTo>
                  <a:pt x="95" y="5"/>
                  <a:pt x="86" y="1"/>
                  <a:pt x="77" y="0"/>
                </a:cubicBezTo>
                <a:cubicBezTo>
                  <a:pt x="62" y="0"/>
                  <a:pt x="49" y="8"/>
                  <a:pt x="43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1" y="20"/>
                  <a:pt x="39" y="20"/>
                  <a:pt x="37" y="20"/>
                </a:cubicBezTo>
                <a:cubicBezTo>
                  <a:pt x="33" y="20"/>
                  <a:pt x="29" y="22"/>
                  <a:pt x="26" y="24"/>
                </a:cubicBezTo>
                <a:cubicBezTo>
                  <a:pt x="12" y="35"/>
                  <a:pt x="11" y="43"/>
                  <a:pt x="12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5" y="54"/>
                  <a:pt x="0" y="61"/>
                  <a:pt x="0" y="7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6"/>
                  <a:pt x="10" y="96"/>
                  <a:pt x="22" y="96"/>
                </a:cubicBezTo>
                <a:cubicBezTo>
                  <a:pt x="98" y="96"/>
                  <a:pt x="98" y="96"/>
                  <a:pt x="98" y="96"/>
                </a:cubicBezTo>
                <a:cubicBezTo>
                  <a:pt x="113" y="96"/>
                  <a:pt x="127" y="84"/>
                  <a:pt x="127" y="69"/>
                </a:cubicBezTo>
                <a:cubicBezTo>
                  <a:pt x="128" y="57"/>
                  <a:pt x="121" y="47"/>
                  <a:pt x="111" y="42"/>
                </a:cubicBezTo>
                <a:close/>
                <a:moveTo>
                  <a:pt x="100" y="88"/>
                </a:moveTo>
                <a:cubicBezTo>
                  <a:pt x="24" y="88"/>
                  <a:pt x="24" y="88"/>
                  <a:pt x="24" y="88"/>
                </a:cubicBezTo>
                <a:cubicBezTo>
                  <a:pt x="15" y="88"/>
                  <a:pt x="8" y="81"/>
                  <a:pt x="8" y="72"/>
                </a:cubicBezTo>
                <a:cubicBezTo>
                  <a:pt x="8" y="63"/>
                  <a:pt x="15" y="56"/>
                  <a:pt x="23" y="56"/>
                </a:cubicBezTo>
                <a:cubicBezTo>
                  <a:pt x="21" y="53"/>
                  <a:pt x="20" y="49"/>
                  <a:pt x="20" y="46"/>
                </a:cubicBezTo>
                <a:cubicBezTo>
                  <a:pt x="20" y="36"/>
                  <a:pt x="28" y="28"/>
                  <a:pt x="38" y="28"/>
                </a:cubicBezTo>
                <a:cubicBezTo>
                  <a:pt x="42" y="28"/>
                  <a:pt x="45" y="29"/>
                  <a:pt x="48" y="31"/>
                </a:cubicBezTo>
                <a:cubicBezTo>
                  <a:pt x="51" y="18"/>
                  <a:pt x="62" y="8"/>
                  <a:pt x="76" y="8"/>
                </a:cubicBezTo>
                <a:cubicBezTo>
                  <a:pt x="91" y="8"/>
                  <a:pt x="104" y="20"/>
                  <a:pt x="104" y="36"/>
                </a:cubicBezTo>
                <a:cubicBezTo>
                  <a:pt x="104" y="40"/>
                  <a:pt x="103" y="44"/>
                  <a:pt x="101" y="48"/>
                </a:cubicBezTo>
                <a:cubicBezTo>
                  <a:pt x="112" y="48"/>
                  <a:pt x="120" y="57"/>
                  <a:pt x="120" y="68"/>
                </a:cubicBezTo>
                <a:cubicBezTo>
                  <a:pt x="120" y="79"/>
                  <a:pt x="111" y="88"/>
                  <a:pt x="100" y="8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2" name="Freeform 83"/>
          <p:cNvSpPr>
            <a:spLocks noEditPoints="1"/>
          </p:cNvSpPr>
          <p:nvPr/>
        </p:nvSpPr>
        <p:spPr bwMode="auto">
          <a:xfrm>
            <a:off x="1197937" y="4449711"/>
            <a:ext cx="179131" cy="204818"/>
          </a:xfrm>
          <a:custGeom>
            <a:avLst/>
            <a:gdLst>
              <a:gd name="T0" fmla="*/ 80 w 112"/>
              <a:gd name="T1" fmla="*/ 20 h 128"/>
              <a:gd name="T2" fmla="*/ 75 w 112"/>
              <a:gd name="T3" fmla="*/ 22 h 128"/>
              <a:gd name="T4" fmla="*/ 77 w 112"/>
              <a:gd name="T5" fmla="*/ 28 h 128"/>
              <a:gd name="T6" fmla="*/ 104 w 112"/>
              <a:gd name="T7" fmla="*/ 71 h 128"/>
              <a:gd name="T8" fmla="*/ 56 w 112"/>
              <a:gd name="T9" fmla="*/ 120 h 128"/>
              <a:gd name="T10" fmla="*/ 8 w 112"/>
              <a:gd name="T11" fmla="*/ 71 h 128"/>
              <a:gd name="T12" fmla="*/ 35 w 112"/>
              <a:gd name="T13" fmla="*/ 28 h 128"/>
              <a:gd name="T14" fmla="*/ 37 w 112"/>
              <a:gd name="T15" fmla="*/ 22 h 128"/>
              <a:gd name="T16" fmla="*/ 31 w 112"/>
              <a:gd name="T17" fmla="*/ 20 h 128"/>
              <a:gd name="T18" fmla="*/ 0 w 112"/>
              <a:gd name="T19" fmla="*/ 71 h 128"/>
              <a:gd name="T20" fmla="*/ 56 w 112"/>
              <a:gd name="T21" fmla="*/ 128 h 128"/>
              <a:gd name="T22" fmla="*/ 112 w 112"/>
              <a:gd name="T23" fmla="*/ 71 h 128"/>
              <a:gd name="T24" fmla="*/ 80 w 112"/>
              <a:gd name="T25" fmla="*/ 20 h 128"/>
              <a:gd name="T26" fmla="*/ 56 w 112"/>
              <a:gd name="T27" fmla="*/ 48 h 128"/>
              <a:gd name="T28" fmla="*/ 60 w 112"/>
              <a:gd name="T29" fmla="*/ 44 h 128"/>
              <a:gd name="T30" fmla="*/ 60 w 112"/>
              <a:gd name="T31" fmla="*/ 4 h 128"/>
              <a:gd name="T32" fmla="*/ 56 w 112"/>
              <a:gd name="T33" fmla="*/ 0 h 128"/>
              <a:gd name="T34" fmla="*/ 52 w 112"/>
              <a:gd name="T35" fmla="*/ 4 h 128"/>
              <a:gd name="T36" fmla="*/ 52 w 112"/>
              <a:gd name="T37" fmla="*/ 44 h 128"/>
              <a:gd name="T38" fmla="*/ 56 w 112"/>
              <a:gd name="T39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2" h="128">
                <a:moveTo>
                  <a:pt x="80" y="20"/>
                </a:moveTo>
                <a:cubicBezTo>
                  <a:pt x="78" y="19"/>
                  <a:pt x="76" y="20"/>
                  <a:pt x="75" y="22"/>
                </a:cubicBezTo>
                <a:cubicBezTo>
                  <a:pt x="74" y="24"/>
                  <a:pt x="75" y="27"/>
                  <a:pt x="77" y="28"/>
                </a:cubicBezTo>
                <a:cubicBezTo>
                  <a:pt x="93" y="36"/>
                  <a:pt x="104" y="53"/>
                  <a:pt x="104" y="71"/>
                </a:cubicBezTo>
                <a:cubicBezTo>
                  <a:pt x="104" y="98"/>
                  <a:pt x="82" y="120"/>
                  <a:pt x="56" y="120"/>
                </a:cubicBezTo>
                <a:cubicBezTo>
                  <a:pt x="30" y="120"/>
                  <a:pt x="8" y="98"/>
                  <a:pt x="8" y="71"/>
                </a:cubicBezTo>
                <a:cubicBezTo>
                  <a:pt x="8" y="53"/>
                  <a:pt x="19" y="36"/>
                  <a:pt x="35" y="28"/>
                </a:cubicBezTo>
                <a:cubicBezTo>
                  <a:pt x="37" y="27"/>
                  <a:pt x="38" y="24"/>
                  <a:pt x="37" y="22"/>
                </a:cubicBezTo>
                <a:cubicBezTo>
                  <a:pt x="36" y="20"/>
                  <a:pt x="33" y="19"/>
                  <a:pt x="31" y="20"/>
                </a:cubicBezTo>
                <a:cubicBezTo>
                  <a:pt x="12" y="30"/>
                  <a:pt x="0" y="49"/>
                  <a:pt x="0" y="71"/>
                </a:cubicBezTo>
                <a:cubicBezTo>
                  <a:pt x="0" y="102"/>
                  <a:pt x="25" y="128"/>
                  <a:pt x="56" y="128"/>
                </a:cubicBezTo>
                <a:cubicBezTo>
                  <a:pt x="87" y="128"/>
                  <a:pt x="112" y="102"/>
                  <a:pt x="112" y="71"/>
                </a:cubicBezTo>
                <a:cubicBezTo>
                  <a:pt x="112" y="49"/>
                  <a:pt x="100" y="30"/>
                  <a:pt x="80" y="20"/>
                </a:cubicBezTo>
                <a:close/>
                <a:moveTo>
                  <a:pt x="56" y="48"/>
                </a:moveTo>
                <a:cubicBezTo>
                  <a:pt x="58" y="48"/>
                  <a:pt x="60" y="46"/>
                  <a:pt x="60" y="44"/>
                </a:cubicBezTo>
                <a:cubicBezTo>
                  <a:pt x="60" y="4"/>
                  <a:pt x="60" y="4"/>
                  <a:pt x="60" y="4"/>
                </a:cubicBezTo>
                <a:cubicBezTo>
                  <a:pt x="60" y="1"/>
                  <a:pt x="58" y="0"/>
                  <a:pt x="56" y="0"/>
                </a:cubicBezTo>
                <a:cubicBezTo>
                  <a:pt x="54" y="0"/>
                  <a:pt x="52" y="1"/>
                  <a:pt x="52" y="4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46"/>
                  <a:pt x="54" y="48"/>
                  <a:pt x="56" y="4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3" name="Freeform 84"/>
          <p:cNvSpPr>
            <a:spLocks noEditPoints="1"/>
          </p:cNvSpPr>
          <p:nvPr/>
        </p:nvSpPr>
        <p:spPr bwMode="auto">
          <a:xfrm>
            <a:off x="616605" y="4513252"/>
            <a:ext cx="204142" cy="141277"/>
          </a:xfrm>
          <a:custGeom>
            <a:avLst/>
            <a:gdLst>
              <a:gd name="T0" fmla="*/ 64 w 128"/>
              <a:gd name="T1" fmla="*/ 0 h 88"/>
              <a:gd name="T2" fmla="*/ 0 w 128"/>
              <a:gd name="T3" fmla="*/ 44 h 88"/>
              <a:gd name="T4" fmla="*/ 64 w 128"/>
              <a:gd name="T5" fmla="*/ 88 h 88"/>
              <a:gd name="T6" fmla="*/ 128 w 128"/>
              <a:gd name="T7" fmla="*/ 44 h 88"/>
              <a:gd name="T8" fmla="*/ 64 w 128"/>
              <a:gd name="T9" fmla="*/ 0 h 88"/>
              <a:gd name="T10" fmla="*/ 64 w 128"/>
              <a:gd name="T11" fmla="*/ 80 h 88"/>
              <a:gd name="T12" fmla="*/ 8 w 128"/>
              <a:gd name="T13" fmla="*/ 44 h 88"/>
              <a:gd name="T14" fmla="*/ 64 w 128"/>
              <a:gd name="T15" fmla="*/ 8 h 88"/>
              <a:gd name="T16" fmla="*/ 120 w 128"/>
              <a:gd name="T17" fmla="*/ 44 h 88"/>
              <a:gd name="T18" fmla="*/ 64 w 128"/>
              <a:gd name="T19" fmla="*/ 80 h 88"/>
              <a:gd name="T20" fmla="*/ 64 w 128"/>
              <a:gd name="T21" fmla="*/ 20 h 88"/>
              <a:gd name="T22" fmla="*/ 40 w 128"/>
              <a:gd name="T23" fmla="*/ 44 h 88"/>
              <a:gd name="T24" fmla="*/ 64 w 128"/>
              <a:gd name="T25" fmla="*/ 68 h 88"/>
              <a:gd name="T26" fmla="*/ 88 w 128"/>
              <a:gd name="T27" fmla="*/ 44 h 88"/>
              <a:gd name="T28" fmla="*/ 64 w 128"/>
              <a:gd name="T29" fmla="*/ 20 h 88"/>
              <a:gd name="T30" fmla="*/ 64 w 128"/>
              <a:gd name="T31" fmla="*/ 60 h 88"/>
              <a:gd name="T32" fmla="*/ 48 w 128"/>
              <a:gd name="T33" fmla="*/ 44 h 88"/>
              <a:gd name="T34" fmla="*/ 64 w 128"/>
              <a:gd name="T35" fmla="*/ 28 h 88"/>
              <a:gd name="T36" fmla="*/ 80 w 128"/>
              <a:gd name="T37" fmla="*/ 44 h 88"/>
              <a:gd name="T38" fmla="*/ 64 w 128"/>
              <a:gd name="T39" fmla="*/ 6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8" h="88">
                <a:moveTo>
                  <a:pt x="64" y="0"/>
                </a:moveTo>
                <a:cubicBezTo>
                  <a:pt x="29" y="0"/>
                  <a:pt x="0" y="19"/>
                  <a:pt x="0" y="44"/>
                </a:cubicBezTo>
                <a:cubicBezTo>
                  <a:pt x="0" y="68"/>
                  <a:pt x="29" y="88"/>
                  <a:pt x="64" y="88"/>
                </a:cubicBezTo>
                <a:cubicBezTo>
                  <a:pt x="99" y="88"/>
                  <a:pt x="128" y="68"/>
                  <a:pt x="128" y="44"/>
                </a:cubicBezTo>
                <a:cubicBezTo>
                  <a:pt x="128" y="19"/>
                  <a:pt x="99" y="0"/>
                  <a:pt x="64" y="0"/>
                </a:cubicBezTo>
                <a:close/>
                <a:moveTo>
                  <a:pt x="64" y="80"/>
                </a:moveTo>
                <a:cubicBezTo>
                  <a:pt x="33" y="80"/>
                  <a:pt x="8" y="64"/>
                  <a:pt x="8" y="44"/>
                </a:cubicBezTo>
                <a:cubicBezTo>
                  <a:pt x="8" y="24"/>
                  <a:pt x="33" y="8"/>
                  <a:pt x="64" y="8"/>
                </a:cubicBezTo>
                <a:cubicBezTo>
                  <a:pt x="95" y="8"/>
                  <a:pt x="120" y="24"/>
                  <a:pt x="120" y="44"/>
                </a:cubicBezTo>
                <a:cubicBezTo>
                  <a:pt x="120" y="64"/>
                  <a:pt x="95" y="80"/>
                  <a:pt x="64" y="80"/>
                </a:cubicBezTo>
                <a:close/>
                <a:moveTo>
                  <a:pt x="64" y="20"/>
                </a:moveTo>
                <a:cubicBezTo>
                  <a:pt x="51" y="20"/>
                  <a:pt x="40" y="30"/>
                  <a:pt x="40" y="44"/>
                </a:cubicBezTo>
                <a:cubicBezTo>
                  <a:pt x="40" y="57"/>
                  <a:pt x="51" y="68"/>
                  <a:pt x="64" y="68"/>
                </a:cubicBezTo>
                <a:cubicBezTo>
                  <a:pt x="77" y="68"/>
                  <a:pt x="88" y="57"/>
                  <a:pt x="88" y="44"/>
                </a:cubicBezTo>
                <a:cubicBezTo>
                  <a:pt x="88" y="30"/>
                  <a:pt x="77" y="20"/>
                  <a:pt x="64" y="20"/>
                </a:cubicBezTo>
                <a:close/>
                <a:moveTo>
                  <a:pt x="64" y="60"/>
                </a:moveTo>
                <a:cubicBezTo>
                  <a:pt x="55" y="60"/>
                  <a:pt x="48" y="52"/>
                  <a:pt x="48" y="44"/>
                </a:cubicBezTo>
                <a:cubicBezTo>
                  <a:pt x="48" y="35"/>
                  <a:pt x="55" y="28"/>
                  <a:pt x="64" y="28"/>
                </a:cubicBezTo>
                <a:cubicBezTo>
                  <a:pt x="73" y="28"/>
                  <a:pt x="80" y="35"/>
                  <a:pt x="80" y="44"/>
                </a:cubicBezTo>
                <a:cubicBezTo>
                  <a:pt x="80" y="52"/>
                  <a:pt x="73" y="60"/>
                  <a:pt x="64" y="6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4" name="Freeform 85"/>
          <p:cNvSpPr>
            <a:spLocks noEditPoints="1"/>
          </p:cNvSpPr>
          <p:nvPr/>
        </p:nvSpPr>
        <p:spPr bwMode="auto">
          <a:xfrm>
            <a:off x="2891237" y="3879870"/>
            <a:ext cx="204818" cy="204818"/>
          </a:xfrm>
          <a:custGeom>
            <a:avLst/>
            <a:gdLst>
              <a:gd name="T0" fmla="*/ 40 w 128"/>
              <a:gd name="T1" fmla="*/ 8 h 128"/>
              <a:gd name="T2" fmla="*/ 40 w 128"/>
              <a:gd name="T3" fmla="*/ 93 h 128"/>
              <a:gd name="T4" fmla="*/ 24 w 128"/>
              <a:gd name="T5" fmla="*/ 88 h 128"/>
              <a:gd name="T6" fmla="*/ 0 w 128"/>
              <a:gd name="T7" fmla="*/ 108 h 128"/>
              <a:gd name="T8" fmla="*/ 24 w 128"/>
              <a:gd name="T9" fmla="*/ 128 h 128"/>
              <a:gd name="T10" fmla="*/ 48 w 128"/>
              <a:gd name="T11" fmla="*/ 112 h 128"/>
              <a:gd name="T12" fmla="*/ 48 w 128"/>
              <a:gd name="T13" fmla="*/ 112 h 128"/>
              <a:gd name="T14" fmla="*/ 48 w 128"/>
              <a:gd name="T15" fmla="*/ 44 h 128"/>
              <a:gd name="T16" fmla="*/ 120 w 128"/>
              <a:gd name="T17" fmla="*/ 35 h 128"/>
              <a:gd name="T18" fmla="*/ 120 w 128"/>
              <a:gd name="T19" fmla="*/ 81 h 128"/>
              <a:gd name="T20" fmla="*/ 104 w 128"/>
              <a:gd name="T21" fmla="*/ 76 h 128"/>
              <a:gd name="T22" fmla="*/ 80 w 128"/>
              <a:gd name="T23" fmla="*/ 96 h 128"/>
              <a:gd name="T24" fmla="*/ 104 w 128"/>
              <a:gd name="T25" fmla="*/ 116 h 128"/>
              <a:gd name="T26" fmla="*/ 128 w 128"/>
              <a:gd name="T27" fmla="*/ 96 h 128"/>
              <a:gd name="T28" fmla="*/ 128 w 128"/>
              <a:gd name="T29" fmla="*/ 0 h 128"/>
              <a:gd name="T30" fmla="*/ 40 w 128"/>
              <a:gd name="T31" fmla="*/ 8 h 128"/>
              <a:gd name="T32" fmla="*/ 24 w 128"/>
              <a:gd name="T33" fmla="*/ 120 h 128"/>
              <a:gd name="T34" fmla="*/ 8 w 128"/>
              <a:gd name="T35" fmla="*/ 108 h 128"/>
              <a:gd name="T36" fmla="*/ 24 w 128"/>
              <a:gd name="T37" fmla="*/ 96 h 128"/>
              <a:gd name="T38" fmla="*/ 40 w 128"/>
              <a:gd name="T39" fmla="*/ 108 h 128"/>
              <a:gd name="T40" fmla="*/ 24 w 128"/>
              <a:gd name="T41" fmla="*/ 120 h 128"/>
              <a:gd name="T42" fmla="*/ 104 w 128"/>
              <a:gd name="T43" fmla="*/ 108 h 128"/>
              <a:gd name="T44" fmla="*/ 88 w 128"/>
              <a:gd name="T45" fmla="*/ 96 h 128"/>
              <a:gd name="T46" fmla="*/ 104 w 128"/>
              <a:gd name="T47" fmla="*/ 84 h 128"/>
              <a:gd name="T48" fmla="*/ 120 w 128"/>
              <a:gd name="T49" fmla="*/ 96 h 128"/>
              <a:gd name="T50" fmla="*/ 104 w 128"/>
              <a:gd name="T51" fmla="*/ 108 h 128"/>
              <a:gd name="T52" fmla="*/ 120 w 128"/>
              <a:gd name="T53" fmla="*/ 27 h 128"/>
              <a:gd name="T54" fmla="*/ 48 w 128"/>
              <a:gd name="T55" fmla="*/ 35 h 128"/>
              <a:gd name="T56" fmla="*/ 48 w 128"/>
              <a:gd name="T57" fmla="*/ 17 h 128"/>
              <a:gd name="T58" fmla="*/ 120 w 128"/>
              <a:gd name="T59" fmla="*/ 9 h 128"/>
              <a:gd name="T60" fmla="*/ 120 w 128"/>
              <a:gd name="T61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8" h="128">
                <a:moveTo>
                  <a:pt x="40" y="8"/>
                </a:moveTo>
                <a:cubicBezTo>
                  <a:pt x="40" y="93"/>
                  <a:pt x="40" y="93"/>
                  <a:pt x="40" y="93"/>
                </a:cubicBezTo>
                <a:cubicBezTo>
                  <a:pt x="36" y="90"/>
                  <a:pt x="30" y="88"/>
                  <a:pt x="24" y="88"/>
                </a:cubicBezTo>
                <a:cubicBezTo>
                  <a:pt x="11" y="88"/>
                  <a:pt x="0" y="97"/>
                  <a:pt x="0" y="108"/>
                </a:cubicBezTo>
                <a:cubicBezTo>
                  <a:pt x="0" y="119"/>
                  <a:pt x="11" y="128"/>
                  <a:pt x="24" y="128"/>
                </a:cubicBezTo>
                <a:cubicBezTo>
                  <a:pt x="36" y="128"/>
                  <a:pt x="45" y="121"/>
                  <a:pt x="48" y="112"/>
                </a:cubicBezTo>
                <a:cubicBezTo>
                  <a:pt x="48" y="112"/>
                  <a:pt x="48" y="112"/>
                  <a:pt x="48" y="112"/>
                </a:cubicBezTo>
                <a:cubicBezTo>
                  <a:pt x="48" y="44"/>
                  <a:pt x="48" y="44"/>
                  <a:pt x="48" y="44"/>
                </a:cubicBezTo>
                <a:cubicBezTo>
                  <a:pt x="120" y="35"/>
                  <a:pt x="120" y="35"/>
                  <a:pt x="120" y="35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16" y="78"/>
                  <a:pt x="110" y="76"/>
                  <a:pt x="104" y="76"/>
                </a:cubicBezTo>
                <a:cubicBezTo>
                  <a:pt x="91" y="76"/>
                  <a:pt x="80" y="85"/>
                  <a:pt x="80" y="96"/>
                </a:cubicBezTo>
                <a:cubicBezTo>
                  <a:pt x="80" y="107"/>
                  <a:pt x="91" y="116"/>
                  <a:pt x="104" y="116"/>
                </a:cubicBezTo>
                <a:cubicBezTo>
                  <a:pt x="117" y="116"/>
                  <a:pt x="128" y="107"/>
                  <a:pt x="128" y="96"/>
                </a:cubicBezTo>
                <a:cubicBezTo>
                  <a:pt x="128" y="0"/>
                  <a:pt x="128" y="0"/>
                  <a:pt x="128" y="0"/>
                </a:cubicBezTo>
                <a:lnTo>
                  <a:pt x="40" y="8"/>
                </a:lnTo>
                <a:close/>
                <a:moveTo>
                  <a:pt x="24" y="120"/>
                </a:moveTo>
                <a:cubicBezTo>
                  <a:pt x="15" y="120"/>
                  <a:pt x="8" y="114"/>
                  <a:pt x="8" y="108"/>
                </a:cubicBezTo>
                <a:cubicBezTo>
                  <a:pt x="8" y="101"/>
                  <a:pt x="15" y="96"/>
                  <a:pt x="24" y="96"/>
                </a:cubicBezTo>
                <a:cubicBezTo>
                  <a:pt x="33" y="96"/>
                  <a:pt x="40" y="101"/>
                  <a:pt x="40" y="108"/>
                </a:cubicBezTo>
                <a:cubicBezTo>
                  <a:pt x="40" y="114"/>
                  <a:pt x="33" y="120"/>
                  <a:pt x="24" y="120"/>
                </a:cubicBezTo>
                <a:close/>
                <a:moveTo>
                  <a:pt x="104" y="108"/>
                </a:moveTo>
                <a:cubicBezTo>
                  <a:pt x="95" y="108"/>
                  <a:pt x="88" y="102"/>
                  <a:pt x="88" y="96"/>
                </a:cubicBezTo>
                <a:cubicBezTo>
                  <a:pt x="88" y="89"/>
                  <a:pt x="95" y="84"/>
                  <a:pt x="104" y="84"/>
                </a:cubicBezTo>
                <a:cubicBezTo>
                  <a:pt x="113" y="84"/>
                  <a:pt x="120" y="89"/>
                  <a:pt x="120" y="96"/>
                </a:cubicBezTo>
                <a:cubicBezTo>
                  <a:pt x="120" y="102"/>
                  <a:pt x="113" y="108"/>
                  <a:pt x="104" y="108"/>
                </a:cubicBezTo>
                <a:close/>
                <a:moveTo>
                  <a:pt x="120" y="27"/>
                </a:moveTo>
                <a:cubicBezTo>
                  <a:pt x="48" y="35"/>
                  <a:pt x="48" y="35"/>
                  <a:pt x="48" y="35"/>
                </a:cubicBezTo>
                <a:cubicBezTo>
                  <a:pt x="48" y="17"/>
                  <a:pt x="48" y="17"/>
                  <a:pt x="48" y="17"/>
                </a:cubicBezTo>
                <a:cubicBezTo>
                  <a:pt x="120" y="9"/>
                  <a:pt x="120" y="9"/>
                  <a:pt x="120" y="9"/>
                </a:cubicBezTo>
                <a:lnTo>
                  <a:pt x="120" y="2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5" name="Freeform 86"/>
          <p:cNvSpPr>
            <a:spLocks noEditPoints="1"/>
          </p:cNvSpPr>
          <p:nvPr/>
        </p:nvSpPr>
        <p:spPr bwMode="auto">
          <a:xfrm>
            <a:off x="2322748" y="3879870"/>
            <a:ext cx="204142" cy="204818"/>
          </a:xfrm>
          <a:custGeom>
            <a:avLst/>
            <a:gdLst>
              <a:gd name="T0" fmla="*/ 78 w 128"/>
              <a:gd name="T1" fmla="*/ 68 h 128"/>
              <a:gd name="T2" fmla="*/ 56 w 128"/>
              <a:gd name="T3" fmla="*/ 48 h 128"/>
              <a:gd name="T4" fmla="*/ 52 w 128"/>
              <a:gd name="T5" fmla="*/ 81 h 128"/>
              <a:gd name="T6" fmla="*/ 116 w 128"/>
              <a:gd name="T7" fmla="*/ 0 h 128"/>
              <a:gd name="T8" fmla="*/ 0 w 128"/>
              <a:gd name="T9" fmla="*/ 12 h 128"/>
              <a:gd name="T10" fmla="*/ 12 w 128"/>
              <a:gd name="T11" fmla="*/ 128 h 128"/>
              <a:gd name="T12" fmla="*/ 128 w 128"/>
              <a:gd name="T13" fmla="*/ 116 h 128"/>
              <a:gd name="T14" fmla="*/ 116 w 128"/>
              <a:gd name="T15" fmla="*/ 0 h 128"/>
              <a:gd name="T16" fmla="*/ 16 w 128"/>
              <a:gd name="T17" fmla="*/ 120 h 128"/>
              <a:gd name="T18" fmla="*/ 8 w 128"/>
              <a:gd name="T19" fmla="*/ 104 h 128"/>
              <a:gd name="T20" fmla="*/ 24 w 128"/>
              <a:gd name="T21" fmla="*/ 120 h 128"/>
              <a:gd name="T22" fmla="*/ 8 w 128"/>
              <a:gd name="T23" fmla="*/ 96 h 128"/>
              <a:gd name="T24" fmla="*/ 24 w 128"/>
              <a:gd name="T25" fmla="*/ 80 h 128"/>
              <a:gd name="T26" fmla="*/ 24 w 128"/>
              <a:gd name="T27" fmla="*/ 72 h 128"/>
              <a:gd name="T28" fmla="*/ 8 w 128"/>
              <a:gd name="T29" fmla="*/ 56 h 128"/>
              <a:gd name="T30" fmla="*/ 24 w 128"/>
              <a:gd name="T31" fmla="*/ 72 h 128"/>
              <a:gd name="T32" fmla="*/ 8 w 128"/>
              <a:gd name="T33" fmla="*/ 48 h 128"/>
              <a:gd name="T34" fmla="*/ 24 w 128"/>
              <a:gd name="T35" fmla="*/ 32 h 128"/>
              <a:gd name="T36" fmla="*/ 24 w 128"/>
              <a:gd name="T37" fmla="*/ 24 h 128"/>
              <a:gd name="T38" fmla="*/ 8 w 128"/>
              <a:gd name="T39" fmla="*/ 16 h 128"/>
              <a:gd name="T40" fmla="*/ 24 w 128"/>
              <a:gd name="T41" fmla="*/ 8 h 128"/>
              <a:gd name="T42" fmla="*/ 96 w 128"/>
              <a:gd name="T43" fmla="*/ 120 h 128"/>
              <a:gd name="T44" fmla="*/ 32 w 128"/>
              <a:gd name="T45" fmla="*/ 8 h 128"/>
              <a:gd name="T46" fmla="*/ 96 w 128"/>
              <a:gd name="T47" fmla="*/ 120 h 128"/>
              <a:gd name="T48" fmla="*/ 112 w 128"/>
              <a:gd name="T49" fmla="*/ 120 h 128"/>
              <a:gd name="T50" fmla="*/ 104 w 128"/>
              <a:gd name="T51" fmla="*/ 104 h 128"/>
              <a:gd name="T52" fmla="*/ 120 w 128"/>
              <a:gd name="T53" fmla="*/ 112 h 128"/>
              <a:gd name="T54" fmla="*/ 104 w 128"/>
              <a:gd name="T55" fmla="*/ 96 h 128"/>
              <a:gd name="T56" fmla="*/ 120 w 128"/>
              <a:gd name="T57" fmla="*/ 80 h 128"/>
              <a:gd name="T58" fmla="*/ 120 w 128"/>
              <a:gd name="T59" fmla="*/ 72 h 128"/>
              <a:gd name="T60" fmla="*/ 104 w 128"/>
              <a:gd name="T61" fmla="*/ 56 h 128"/>
              <a:gd name="T62" fmla="*/ 120 w 128"/>
              <a:gd name="T63" fmla="*/ 72 h 128"/>
              <a:gd name="T64" fmla="*/ 104 w 128"/>
              <a:gd name="T65" fmla="*/ 48 h 128"/>
              <a:gd name="T66" fmla="*/ 120 w 128"/>
              <a:gd name="T67" fmla="*/ 32 h 128"/>
              <a:gd name="T68" fmla="*/ 120 w 128"/>
              <a:gd name="T69" fmla="*/ 24 h 128"/>
              <a:gd name="T70" fmla="*/ 104 w 128"/>
              <a:gd name="T71" fmla="*/ 8 h 128"/>
              <a:gd name="T72" fmla="*/ 120 w 128"/>
              <a:gd name="T73" fmla="*/ 1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56" y="83"/>
                </a:moveTo>
                <a:cubicBezTo>
                  <a:pt x="78" y="68"/>
                  <a:pt x="78" y="68"/>
                  <a:pt x="78" y="68"/>
                </a:cubicBezTo>
                <a:cubicBezTo>
                  <a:pt x="81" y="67"/>
                  <a:pt x="80" y="64"/>
                  <a:pt x="78" y="63"/>
                </a:cubicBezTo>
                <a:cubicBezTo>
                  <a:pt x="56" y="48"/>
                  <a:pt x="56" y="48"/>
                  <a:pt x="56" y="48"/>
                </a:cubicBezTo>
                <a:cubicBezTo>
                  <a:pt x="54" y="47"/>
                  <a:pt x="52" y="48"/>
                  <a:pt x="52" y="50"/>
                </a:cubicBezTo>
                <a:cubicBezTo>
                  <a:pt x="52" y="81"/>
                  <a:pt x="52" y="81"/>
                  <a:pt x="52" y="81"/>
                </a:cubicBezTo>
                <a:cubicBezTo>
                  <a:pt x="52" y="83"/>
                  <a:pt x="54" y="84"/>
                  <a:pt x="56" y="83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24" y="120"/>
                </a:move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104"/>
                  <a:pt x="8" y="104"/>
                  <a:pt x="8" y="104"/>
                </a:cubicBezTo>
                <a:cubicBezTo>
                  <a:pt x="24" y="104"/>
                  <a:pt x="24" y="104"/>
                  <a:pt x="24" y="104"/>
                </a:cubicBezTo>
                <a:lnTo>
                  <a:pt x="24" y="120"/>
                </a:lnTo>
                <a:close/>
                <a:moveTo>
                  <a:pt x="24" y="96"/>
                </a:moveTo>
                <a:cubicBezTo>
                  <a:pt x="8" y="96"/>
                  <a:pt x="8" y="96"/>
                  <a:pt x="8" y="96"/>
                </a:cubicBezTo>
                <a:cubicBezTo>
                  <a:pt x="8" y="80"/>
                  <a:pt x="8" y="80"/>
                  <a:pt x="8" y="80"/>
                </a:cubicBezTo>
                <a:cubicBezTo>
                  <a:pt x="24" y="80"/>
                  <a:pt x="24" y="80"/>
                  <a:pt x="24" y="80"/>
                </a:cubicBezTo>
                <a:lnTo>
                  <a:pt x="24" y="96"/>
                </a:lnTo>
                <a:close/>
                <a:moveTo>
                  <a:pt x="24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24" y="56"/>
                  <a:pt x="24" y="56"/>
                  <a:pt x="24" y="56"/>
                </a:cubicBezTo>
                <a:lnTo>
                  <a:pt x="24" y="72"/>
                </a:lnTo>
                <a:close/>
                <a:moveTo>
                  <a:pt x="24" y="48"/>
                </a:moveTo>
                <a:cubicBezTo>
                  <a:pt x="8" y="48"/>
                  <a:pt x="8" y="48"/>
                  <a:pt x="8" y="48"/>
                </a:cubicBezTo>
                <a:cubicBezTo>
                  <a:pt x="8" y="32"/>
                  <a:pt x="8" y="32"/>
                  <a:pt x="8" y="32"/>
                </a:cubicBezTo>
                <a:cubicBezTo>
                  <a:pt x="24" y="32"/>
                  <a:pt x="24" y="32"/>
                  <a:pt x="24" y="32"/>
                </a:cubicBezTo>
                <a:lnTo>
                  <a:pt x="24" y="48"/>
                </a:lnTo>
                <a:close/>
                <a:moveTo>
                  <a:pt x="24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2" y="8"/>
                  <a:pt x="16" y="8"/>
                </a:cubicBezTo>
                <a:cubicBezTo>
                  <a:pt x="24" y="8"/>
                  <a:pt x="24" y="8"/>
                  <a:pt x="24" y="8"/>
                </a:cubicBezTo>
                <a:lnTo>
                  <a:pt x="24" y="24"/>
                </a:lnTo>
                <a:close/>
                <a:moveTo>
                  <a:pt x="96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"/>
                  <a:pt x="32" y="8"/>
                  <a:pt x="32" y="8"/>
                </a:cubicBezTo>
                <a:cubicBezTo>
                  <a:pt x="96" y="8"/>
                  <a:pt x="96" y="8"/>
                  <a:pt x="96" y="8"/>
                </a:cubicBezTo>
                <a:lnTo>
                  <a:pt x="96" y="120"/>
                </a:ln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20" y="104"/>
                  <a:pt x="120" y="104"/>
                  <a:pt x="120" y="104"/>
                </a:cubicBezTo>
                <a:lnTo>
                  <a:pt x="120" y="112"/>
                </a:lnTo>
                <a:close/>
                <a:moveTo>
                  <a:pt x="120" y="96"/>
                </a:moveTo>
                <a:cubicBezTo>
                  <a:pt x="104" y="96"/>
                  <a:pt x="104" y="96"/>
                  <a:pt x="104" y="96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20" y="80"/>
                  <a:pt x="120" y="80"/>
                  <a:pt x="120" y="80"/>
                </a:cubicBezTo>
                <a:lnTo>
                  <a:pt x="120" y="96"/>
                </a:lnTo>
                <a:close/>
                <a:moveTo>
                  <a:pt x="120" y="72"/>
                </a:moveTo>
                <a:cubicBezTo>
                  <a:pt x="104" y="72"/>
                  <a:pt x="104" y="72"/>
                  <a:pt x="104" y="72"/>
                </a:cubicBezTo>
                <a:cubicBezTo>
                  <a:pt x="104" y="56"/>
                  <a:pt x="104" y="56"/>
                  <a:pt x="104" y="56"/>
                </a:cubicBezTo>
                <a:cubicBezTo>
                  <a:pt x="120" y="56"/>
                  <a:pt x="120" y="56"/>
                  <a:pt x="120" y="56"/>
                </a:cubicBezTo>
                <a:lnTo>
                  <a:pt x="120" y="72"/>
                </a:lnTo>
                <a:close/>
                <a:moveTo>
                  <a:pt x="120" y="48"/>
                </a:moveTo>
                <a:cubicBezTo>
                  <a:pt x="104" y="48"/>
                  <a:pt x="104" y="48"/>
                  <a:pt x="104" y="4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20" y="32"/>
                  <a:pt x="120" y="32"/>
                  <a:pt x="120" y="32"/>
                </a:cubicBezTo>
                <a:lnTo>
                  <a:pt x="120" y="48"/>
                </a:lnTo>
                <a:close/>
                <a:moveTo>
                  <a:pt x="120" y="24"/>
                </a:moveTo>
                <a:cubicBezTo>
                  <a:pt x="104" y="24"/>
                  <a:pt x="104" y="24"/>
                  <a:pt x="104" y="24"/>
                </a:cubicBezTo>
                <a:cubicBezTo>
                  <a:pt x="104" y="8"/>
                  <a:pt x="104" y="8"/>
                  <a:pt x="10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6" name="Freeform 87"/>
          <p:cNvSpPr>
            <a:spLocks noEditPoints="1"/>
          </p:cNvSpPr>
          <p:nvPr/>
        </p:nvSpPr>
        <p:spPr bwMode="auto">
          <a:xfrm>
            <a:off x="1747499" y="3886630"/>
            <a:ext cx="216986" cy="191975"/>
          </a:xfrm>
          <a:custGeom>
            <a:avLst/>
            <a:gdLst>
              <a:gd name="T0" fmla="*/ 121 w 136"/>
              <a:gd name="T1" fmla="*/ 19 h 120"/>
              <a:gd name="T2" fmla="*/ 68 w 136"/>
              <a:gd name="T3" fmla="*/ 22 h 120"/>
              <a:gd name="T4" fmla="*/ 15 w 136"/>
              <a:gd name="T5" fmla="*/ 19 h 120"/>
              <a:gd name="T6" fmla="*/ 15 w 136"/>
              <a:gd name="T7" fmla="*/ 72 h 120"/>
              <a:gd name="T8" fmla="*/ 68 w 136"/>
              <a:gd name="T9" fmla="*/ 120 h 120"/>
              <a:gd name="T10" fmla="*/ 121 w 136"/>
              <a:gd name="T11" fmla="*/ 72 h 120"/>
              <a:gd name="T12" fmla="*/ 121 w 136"/>
              <a:gd name="T13" fmla="*/ 19 h 120"/>
              <a:gd name="T14" fmla="*/ 115 w 136"/>
              <a:gd name="T15" fmla="*/ 66 h 120"/>
              <a:gd name="T16" fmla="*/ 68 w 136"/>
              <a:gd name="T17" fmla="*/ 110 h 120"/>
              <a:gd name="T18" fmla="*/ 21 w 136"/>
              <a:gd name="T19" fmla="*/ 66 h 120"/>
              <a:gd name="T20" fmla="*/ 12 w 136"/>
              <a:gd name="T21" fmla="*/ 45 h 120"/>
              <a:gd name="T22" fmla="*/ 21 w 136"/>
              <a:gd name="T23" fmla="*/ 24 h 120"/>
              <a:gd name="T24" fmla="*/ 39 w 136"/>
              <a:gd name="T25" fmla="*/ 16 h 120"/>
              <a:gd name="T26" fmla="*/ 63 w 136"/>
              <a:gd name="T27" fmla="*/ 27 h 120"/>
              <a:gd name="T28" fmla="*/ 68 w 136"/>
              <a:gd name="T29" fmla="*/ 32 h 120"/>
              <a:gd name="T30" fmla="*/ 73 w 136"/>
              <a:gd name="T31" fmla="*/ 27 h 120"/>
              <a:gd name="T32" fmla="*/ 97 w 136"/>
              <a:gd name="T33" fmla="*/ 16 h 120"/>
              <a:gd name="T34" fmla="*/ 115 w 136"/>
              <a:gd name="T35" fmla="*/ 24 h 120"/>
              <a:gd name="T36" fmla="*/ 124 w 136"/>
              <a:gd name="T37" fmla="*/ 45 h 120"/>
              <a:gd name="T38" fmla="*/ 115 w 136"/>
              <a:gd name="T39" fmla="*/ 6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6" h="120">
                <a:moveTo>
                  <a:pt x="121" y="19"/>
                </a:moveTo>
                <a:cubicBezTo>
                  <a:pt x="102" y="0"/>
                  <a:pt x="83" y="8"/>
                  <a:pt x="68" y="22"/>
                </a:cubicBezTo>
                <a:cubicBezTo>
                  <a:pt x="53" y="8"/>
                  <a:pt x="34" y="0"/>
                  <a:pt x="15" y="19"/>
                </a:cubicBezTo>
                <a:cubicBezTo>
                  <a:pt x="0" y="34"/>
                  <a:pt x="0" y="58"/>
                  <a:pt x="15" y="72"/>
                </a:cubicBezTo>
                <a:cubicBezTo>
                  <a:pt x="68" y="120"/>
                  <a:pt x="68" y="120"/>
                  <a:pt x="68" y="120"/>
                </a:cubicBezTo>
                <a:cubicBezTo>
                  <a:pt x="68" y="120"/>
                  <a:pt x="68" y="120"/>
                  <a:pt x="121" y="72"/>
                </a:cubicBezTo>
                <a:cubicBezTo>
                  <a:pt x="136" y="58"/>
                  <a:pt x="136" y="34"/>
                  <a:pt x="121" y="19"/>
                </a:cubicBezTo>
                <a:close/>
                <a:moveTo>
                  <a:pt x="115" y="66"/>
                </a:moveTo>
                <a:cubicBezTo>
                  <a:pt x="87" y="91"/>
                  <a:pt x="74" y="104"/>
                  <a:pt x="68" y="110"/>
                </a:cubicBezTo>
                <a:cubicBezTo>
                  <a:pt x="62" y="104"/>
                  <a:pt x="49" y="91"/>
                  <a:pt x="21" y="66"/>
                </a:cubicBezTo>
                <a:cubicBezTo>
                  <a:pt x="15" y="60"/>
                  <a:pt x="12" y="53"/>
                  <a:pt x="12" y="45"/>
                </a:cubicBezTo>
                <a:cubicBezTo>
                  <a:pt x="12" y="37"/>
                  <a:pt x="15" y="30"/>
                  <a:pt x="21" y="24"/>
                </a:cubicBezTo>
                <a:cubicBezTo>
                  <a:pt x="27" y="18"/>
                  <a:pt x="33" y="16"/>
                  <a:pt x="39" y="16"/>
                </a:cubicBezTo>
                <a:cubicBezTo>
                  <a:pt x="46" y="16"/>
                  <a:pt x="54" y="20"/>
                  <a:pt x="63" y="27"/>
                </a:cubicBezTo>
                <a:cubicBezTo>
                  <a:pt x="68" y="32"/>
                  <a:pt x="68" y="32"/>
                  <a:pt x="68" y="32"/>
                </a:cubicBezTo>
                <a:cubicBezTo>
                  <a:pt x="73" y="27"/>
                  <a:pt x="73" y="27"/>
                  <a:pt x="73" y="27"/>
                </a:cubicBezTo>
                <a:cubicBezTo>
                  <a:pt x="82" y="20"/>
                  <a:pt x="90" y="16"/>
                  <a:pt x="97" y="16"/>
                </a:cubicBezTo>
                <a:cubicBezTo>
                  <a:pt x="103" y="16"/>
                  <a:pt x="109" y="19"/>
                  <a:pt x="115" y="24"/>
                </a:cubicBezTo>
                <a:cubicBezTo>
                  <a:pt x="121" y="30"/>
                  <a:pt x="124" y="37"/>
                  <a:pt x="124" y="45"/>
                </a:cubicBezTo>
                <a:cubicBezTo>
                  <a:pt x="124" y="53"/>
                  <a:pt x="121" y="60"/>
                  <a:pt x="115" y="6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7" name="Freeform 88"/>
          <p:cNvSpPr>
            <a:spLocks noEditPoints="1"/>
          </p:cNvSpPr>
          <p:nvPr/>
        </p:nvSpPr>
        <p:spPr bwMode="auto">
          <a:xfrm>
            <a:off x="1183742" y="3879870"/>
            <a:ext cx="207522" cy="198735"/>
          </a:xfrm>
          <a:custGeom>
            <a:avLst/>
            <a:gdLst>
              <a:gd name="T0" fmla="*/ 129 w 130"/>
              <a:gd name="T1" fmla="*/ 46 h 124"/>
              <a:gd name="T2" fmla="*/ 121 w 130"/>
              <a:gd name="T3" fmla="*/ 40 h 124"/>
              <a:gd name="T4" fmla="*/ 88 w 130"/>
              <a:gd name="T5" fmla="*/ 35 h 124"/>
              <a:gd name="T6" fmla="*/ 73 w 130"/>
              <a:gd name="T7" fmla="*/ 5 h 124"/>
              <a:gd name="T8" fmla="*/ 65 w 130"/>
              <a:gd name="T9" fmla="*/ 0 h 124"/>
              <a:gd name="T10" fmla="*/ 57 w 130"/>
              <a:gd name="T11" fmla="*/ 5 h 124"/>
              <a:gd name="T12" fmla="*/ 42 w 130"/>
              <a:gd name="T13" fmla="*/ 35 h 124"/>
              <a:gd name="T14" fmla="*/ 9 w 130"/>
              <a:gd name="T15" fmla="*/ 40 h 124"/>
              <a:gd name="T16" fmla="*/ 1 w 130"/>
              <a:gd name="T17" fmla="*/ 46 h 124"/>
              <a:gd name="T18" fmla="*/ 4 w 130"/>
              <a:gd name="T19" fmla="*/ 55 h 124"/>
              <a:gd name="T20" fmla="*/ 28 w 130"/>
              <a:gd name="T21" fmla="*/ 79 h 124"/>
              <a:gd name="T22" fmla="*/ 22 w 130"/>
              <a:gd name="T23" fmla="*/ 113 h 124"/>
              <a:gd name="T24" fmla="*/ 26 w 130"/>
              <a:gd name="T25" fmla="*/ 122 h 124"/>
              <a:gd name="T26" fmla="*/ 31 w 130"/>
              <a:gd name="T27" fmla="*/ 124 h 124"/>
              <a:gd name="T28" fmla="*/ 36 w 130"/>
              <a:gd name="T29" fmla="*/ 123 h 124"/>
              <a:gd name="T30" fmla="*/ 65 w 130"/>
              <a:gd name="T31" fmla="*/ 107 h 124"/>
              <a:gd name="T32" fmla="*/ 94 w 130"/>
              <a:gd name="T33" fmla="*/ 123 h 124"/>
              <a:gd name="T34" fmla="*/ 99 w 130"/>
              <a:gd name="T35" fmla="*/ 124 h 124"/>
              <a:gd name="T36" fmla="*/ 104 w 130"/>
              <a:gd name="T37" fmla="*/ 122 h 124"/>
              <a:gd name="T38" fmla="*/ 108 w 130"/>
              <a:gd name="T39" fmla="*/ 113 h 124"/>
              <a:gd name="T40" fmla="*/ 102 w 130"/>
              <a:gd name="T41" fmla="*/ 79 h 124"/>
              <a:gd name="T42" fmla="*/ 126 w 130"/>
              <a:gd name="T43" fmla="*/ 55 h 124"/>
              <a:gd name="T44" fmla="*/ 129 w 130"/>
              <a:gd name="T45" fmla="*/ 46 h 124"/>
              <a:gd name="T46" fmla="*/ 93 w 130"/>
              <a:gd name="T47" fmla="*/ 77 h 124"/>
              <a:gd name="T48" fmla="*/ 99 w 130"/>
              <a:gd name="T49" fmla="*/ 116 h 124"/>
              <a:gd name="T50" fmla="*/ 65 w 130"/>
              <a:gd name="T51" fmla="*/ 98 h 124"/>
              <a:gd name="T52" fmla="*/ 31 w 130"/>
              <a:gd name="T53" fmla="*/ 116 h 124"/>
              <a:gd name="T54" fmla="*/ 37 w 130"/>
              <a:gd name="T55" fmla="*/ 77 h 124"/>
              <a:gd name="T56" fmla="*/ 9 w 130"/>
              <a:gd name="T57" fmla="*/ 48 h 124"/>
              <a:gd name="T58" fmla="*/ 48 w 130"/>
              <a:gd name="T59" fmla="*/ 43 h 124"/>
              <a:gd name="T60" fmla="*/ 65 w 130"/>
              <a:gd name="T61" fmla="*/ 8 h 124"/>
              <a:gd name="T62" fmla="*/ 82 w 130"/>
              <a:gd name="T63" fmla="*/ 43 h 124"/>
              <a:gd name="T64" fmla="*/ 121 w 130"/>
              <a:gd name="T65" fmla="*/ 48 h 124"/>
              <a:gd name="T66" fmla="*/ 93 w 130"/>
              <a:gd name="T67" fmla="*/ 77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0" h="124">
                <a:moveTo>
                  <a:pt x="129" y="46"/>
                </a:moveTo>
                <a:cubicBezTo>
                  <a:pt x="127" y="43"/>
                  <a:pt x="125" y="40"/>
                  <a:pt x="121" y="40"/>
                </a:cubicBezTo>
                <a:cubicBezTo>
                  <a:pt x="88" y="35"/>
                  <a:pt x="88" y="35"/>
                  <a:pt x="88" y="35"/>
                </a:cubicBezTo>
                <a:cubicBezTo>
                  <a:pt x="73" y="5"/>
                  <a:pt x="73" y="5"/>
                  <a:pt x="73" y="5"/>
                </a:cubicBezTo>
                <a:cubicBezTo>
                  <a:pt x="72" y="2"/>
                  <a:pt x="69" y="0"/>
                  <a:pt x="65" y="0"/>
                </a:cubicBezTo>
                <a:cubicBezTo>
                  <a:pt x="61" y="0"/>
                  <a:pt x="58" y="2"/>
                  <a:pt x="57" y="5"/>
                </a:cubicBezTo>
                <a:cubicBezTo>
                  <a:pt x="42" y="35"/>
                  <a:pt x="42" y="35"/>
                  <a:pt x="42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5" y="40"/>
                  <a:pt x="3" y="43"/>
                  <a:pt x="1" y="46"/>
                </a:cubicBezTo>
                <a:cubicBezTo>
                  <a:pt x="0" y="49"/>
                  <a:pt x="1" y="53"/>
                  <a:pt x="4" y="55"/>
                </a:cubicBezTo>
                <a:cubicBezTo>
                  <a:pt x="28" y="79"/>
                  <a:pt x="28" y="79"/>
                  <a:pt x="28" y="79"/>
                </a:cubicBezTo>
                <a:cubicBezTo>
                  <a:pt x="22" y="113"/>
                  <a:pt x="22" y="113"/>
                  <a:pt x="22" y="113"/>
                </a:cubicBezTo>
                <a:cubicBezTo>
                  <a:pt x="22" y="117"/>
                  <a:pt x="23" y="120"/>
                  <a:pt x="26" y="122"/>
                </a:cubicBezTo>
                <a:cubicBezTo>
                  <a:pt x="28" y="123"/>
                  <a:pt x="30" y="124"/>
                  <a:pt x="31" y="124"/>
                </a:cubicBezTo>
                <a:cubicBezTo>
                  <a:pt x="33" y="124"/>
                  <a:pt x="35" y="123"/>
                  <a:pt x="36" y="123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94" y="123"/>
                  <a:pt x="94" y="123"/>
                  <a:pt x="94" y="123"/>
                </a:cubicBezTo>
                <a:cubicBezTo>
                  <a:pt x="95" y="123"/>
                  <a:pt x="97" y="124"/>
                  <a:pt x="99" y="124"/>
                </a:cubicBezTo>
                <a:cubicBezTo>
                  <a:pt x="100" y="124"/>
                  <a:pt x="102" y="123"/>
                  <a:pt x="104" y="122"/>
                </a:cubicBezTo>
                <a:cubicBezTo>
                  <a:pt x="107" y="120"/>
                  <a:pt x="108" y="117"/>
                  <a:pt x="108" y="113"/>
                </a:cubicBezTo>
                <a:cubicBezTo>
                  <a:pt x="102" y="79"/>
                  <a:pt x="102" y="79"/>
                  <a:pt x="102" y="79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9" y="53"/>
                  <a:pt x="130" y="49"/>
                  <a:pt x="129" y="46"/>
                </a:cubicBezTo>
                <a:close/>
                <a:moveTo>
                  <a:pt x="93" y="77"/>
                </a:moveTo>
                <a:cubicBezTo>
                  <a:pt x="99" y="116"/>
                  <a:pt x="99" y="116"/>
                  <a:pt x="99" y="116"/>
                </a:cubicBezTo>
                <a:cubicBezTo>
                  <a:pt x="65" y="98"/>
                  <a:pt x="65" y="98"/>
                  <a:pt x="65" y="98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7" y="77"/>
                  <a:pt x="37" y="77"/>
                  <a:pt x="37" y="77"/>
                </a:cubicBezTo>
                <a:cubicBezTo>
                  <a:pt x="9" y="48"/>
                  <a:pt x="9" y="48"/>
                  <a:pt x="9" y="48"/>
                </a:cubicBezTo>
                <a:cubicBezTo>
                  <a:pt x="48" y="43"/>
                  <a:pt x="48" y="43"/>
                  <a:pt x="48" y="43"/>
                </a:cubicBezTo>
                <a:cubicBezTo>
                  <a:pt x="65" y="8"/>
                  <a:pt x="65" y="8"/>
                  <a:pt x="65" y="8"/>
                </a:cubicBezTo>
                <a:cubicBezTo>
                  <a:pt x="82" y="43"/>
                  <a:pt x="82" y="43"/>
                  <a:pt x="82" y="43"/>
                </a:cubicBezTo>
                <a:cubicBezTo>
                  <a:pt x="121" y="48"/>
                  <a:pt x="121" y="48"/>
                  <a:pt x="121" y="48"/>
                </a:cubicBezTo>
                <a:lnTo>
                  <a:pt x="93" y="7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8" name="Freeform 89"/>
          <p:cNvSpPr>
            <a:spLocks noEditPoints="1"/>
          </p:cNvSpPr>
          <p:nvPr/>
        </p:nvSpPr>
        <p:spPr bwMode="auto">
          <a:xfrm>
            <a:off x="641616" y="3879870"/>
            <a:ext cx="153445" cy="204818"/>
          </a:xfrm>
          <a:custGeom>
            <a:avLst/>
            <a:gdLst>
              <a:gd name="T0" fmla="*/ 48 w 96"/>
              <a:gd name="T1" fmla="*/ 0 h 128"/>
              <a:gd name="T2" fmla="*/ 0 w 96"/>
              <a:gd name="T3" fmla="*/ 48 h 128"/>
              <a:gd name="T4" fmla="*/ 28 w 96"/>
              <a:gd name="T5" fmla="*/ 91 h 128"/>
              <a:gd name="T6" fmla="*/ 28 w 96"/>
              <a:gd name="T7" fmla="*/ 120 h 128"/>
              <a:gd name="T8" fmla="*/ 36 w 96"/>
              <a:gd name="T9" fmla="*/ 128 h 128"/>
              <a:gd name="T10" fmla="*/ 60 w 96"/>
              <a:gd name="T11" fmla="*/ 128 h 128"/>
              <a:gd name="T12" fmla="*/ 68 w 96"/>
              <a:gd name="T13" fmla="*/ 120 h 128"/>
              <a:gd name="T14" fmla="*/ 68 w 96"/>
              <a:gd name="T15" fmla="*/ 104 h 128"/>
              <a:gd name="T16" fmla="*/ 68 w 96"/>
              <a:gd name="T17" fmla="*/ 104 h 128"/>
              <a:gd name="T18" fmla="*/ 68 w 96"/>
              <a:gd name="T19" fmla="*/ 91 h 128"/>
              <a:gd name="T20" fmla="*/ 96 w 96"/>
              <a:gd name="T21" fmla="*/ 48 h 128"/>
              <a:gd name="T22" fmla="*/ 48 w 96"/>
              <a:gd name="T23" fmla="*/ 0 h 128"/>
              <a:gd name="T24" fmla="*/ 60 w 96"/>
              <a:gd name="T25" fmla="*/ 116 h 128"/>
              <a:gd name="T26" fmla="*/ 56 w 96"/>
              <a:gd name="T27" fmla="*/ 120 h 128"/>
              <a:gd name="T28" fmla="*/ 40 w 96"/>
              <a:gd name="T29" fmla="*/ 120 h 128"/>
              <a:gd name="T30" fmla="*/ 36 w 96"/>
              <a:gd name="T31" fmla="*/ 116 h 128"/>
              <a:gd name="T32" fmla="*/ 36 w 96"/>
              <a:gd name="T33" fmla="*/ 108 h 128"/>
              <a:gd name="T34" fmla="*/ 40 w 96"/>
              <a:gd name="T35" fmla="*/ 104 h 128"/>
              <a:gd name="T36" fmla="*/ 56 w 96"/>
              <a:gd name="T37" fmla="*/ 104 h 128"/>
              <a:gd name="T38" fmla="*/ 60 w 96"/>
              <a:gd name="T39" fmla="*/ 108 h 128"/>
              <a:gd name="T40" fmla="*/ 60 w 96"/>
              <a:gd name="T41" fmla="*/ 116 h 128"/>
              <a:gd name="T42" fmla="*/ 60 w 96"/>
              <a:gd name="T43" fmla="*/ 86 h 128"/>
              <a:gd name="T44" fmla="*/ 60 w 96"/>
              <a:gd name="T45" fmla="*/ 96 h 128"/>
              <a:gd name="T46" fmla="*/ 36 w 96"/>
              <a:gd name="T47" fmla="*/ 96 h 128"/>
              <a:gd name="T48" fmla="*/ 36 w 96"/>
              <a:gd name="T49" fmla="*/ 86 h 128"/>
              <a:gd name="T50" fmla="*/ 8 w 96"/>
              <a:gd name="T51" fmla="*/ 48 h 128"/>
              <a:gd name="T52" fmla="*/ 48 w 96"/>
              <a:gd name="T53" fmla="*/ 8 h 128"/>
              <a:gd name="T54" fmla="*/ 88 w 96"/>
              <a:gd name="T55" fmla="*/ 48 h 128"/>
              <a:gd name="T56" fmla="*/ 60 w 96"/>
              <a:gd name="T57" fmla="*/ 8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6" h="128">
                <a:moveTo>
                  <a:pt x="48" y="0"/>
                </a:moveTo>
                <a:cubicBezTo>
                  <a:pt x="21" y="0"/>
                  <a:pt x="0" y="21"/>
                  <a:pt x="0" y="48"/>
                </a:cubicBezTo>
                <a:cubicBezTo>
                  <a:pt x="0" y="67"/>
                  <a:pt x="11" y="84"/>
                  <a:pt x="28" y="91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8" y="124"/>
                  <a:pt x="32" y="128"/>
                  <a:pt x="36" y="128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4" y="128"/>
                  <a:pt x="68" y="124"/>
                  <a:pt x="68" y="120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104"/>
                  <a:pt x="68" y="104"/>
                  <a:pt x="68" y="104"/>
                </a:cubicBezTo>
                <a:cubicBezTo>
                  <a:pt x="68" y="91"/>
                  <a:pt x="68" y="91"/>
                  <a:pt x="68" y="91"/>
                </a:cubicBezTo>
                <a:cubicBezTo>
                  <a:pt x="85" y="84"/>
                  <a:pt x="96" y="67"/>
                  <a:pt x="96" y="48"/>
                </a:cubicBezTo>
                <a:cubicBezTo>
                  <a:pt x="96" y="21"/>
                  <a:pt x="75" y="0"/>
                  <a:pt x="48" y="0"/>
                </a:cubicBezTo>
                <a:close/>
                <a:moveTo>
                  <a:pt x="60" y="116"/>
                </a:moveTo>
                <a:cubicBezTo>
                  <a:pt x="60" y="118"/>
                  <a:pt x="58" y="120"/>
                  <a:pt x="56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38" y="120"/>
                  <a:pt x="36" y="118"/>
                  <a:pt x="36" y="116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05"/>
                  <a:pt x="38" y="104"/>
                  <a:pt x="4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8" y="104"/>
                  <a:pt x="60" y="105"/>
                  <a:pt x="60" y="108"/>
                </a:cubicBezTo>
                <a:lnTo>
                  <a:pt x="60" y="116"/>
                </a:lnTo>
                <a:close/>
                <a:moveTo>
                  <a:pt x="60" y="86"/>
                </a:moveTo>
                <a:cubicBezTo>
                  <a:pt x="60" y="96"/>
                  <a:pt x="60" y="96"/>
                  <a:pt x="60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86"/>
                  <a:pt x="36" y="86"/>
                  <a:pt x="36" y="86"/>
                </a:cubicBezTo>
                <a:cubicBezTo>
                  <a:pt x="20" y="81"/>
                  <a:pt x="8" y="66"/>
                  <a:pt x="8" y="48"/>
                </a:cubicBezTo>
                <a:cubicBezTo>
                  <a:pt x="8" y="26"/>
                  <a:pt x="26" y="8"/>
                  <a:pt x="48" y="8"/>
                </a:cubicBezTo>
                <a:cubicBezTo>
                  <a:pt x="70" y="8"/>
                  <a:pt x="88" y="26"/>
                  <a:pt x="88" y="48"/>
                </a:cubicBezTo>
                <a:cubicBezTo>
                  <a:pt x="88" y="66"/>
                  <a:pt x="76" y="81"/>
                  <a:pt x="60" y="8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9" name="Freeform 90"/>
          <p:cNvSpPr>
            <a:spLocks noEditPoints="1"/>
          </p:cNvSpPr>
          <p:nvPr/>
        </p:nvSpPr>
        <p:spPr bwMode="auto">
          <a:xfrm>
            <a:off x="2891237" y="3349236"/>
            <a:ext cx="204818" cy="127758"/>
          </a:xfrm>
          <a:custGeom>
            <a:avLst/>
            <a:gdLst>
              <a:gd name="T0" fmla="*/ 40 w 128"/>
              <a:gd name="T1" fmla="*/ 20 h 80"/>
              <a:gd name="T2" fmla="*/ 20 w 128"/>
              <a:gd name="T3" fmla="*/ 40 h 80"/>
              <a:gd name="T4" fmla="*/ 40 w 128"/>
              <a:gd name="T5" fmla="*/ 60 h 80"/>
              <a:gd name="T6" fmla="*/ 60 w 128"/>
              <a:gd name="T7" fmla="*/ 40 h 80"/>
              <a:gd name="T8" fmla="*/ 40 w 128"/>
              <a:gd name="T9" fmla="*/ 20 h 80"/>
              <a:gd name="T10" fmla="*/ 40 w 128"/>
              <a:gd name="T11" fmla="*/ 52 h 80"/>
              <a:gd name="T12" fmla="*/ 28 w 128"/>
              <a:gd name="T13" fmla="*/ 40 h 80"/>
              <a:gd name="T14" fmla="*/ 40 w 128"/>
              <a:gd name="T15" fmla="*/ 28 h 80"/>
              <a:gd name="T16" fmla="*/ 52 w 128"/>
              <a:gd name="T17" fmla="*/ 40 h 80"/>
              <a:gd name="T18" fmla="*/ 40 w 128"/>
              <a:gd name="T19" fmla="*/ 52 h 80"/>
              <a:gd name="T20" fmla="*/ 88 w 128"/>
              <a:gd name="T21" fmla="*/ 0 h 80"/>
              <a:gd name="T22" fmla="*/ 40 w 128"/>
              <a:gd name="T23" fmla="*/ 0 h 80"/>
              <a:gd name="T24" fmla="*/ 0 w 128"/>
              <a:gd name="T25" fmla="*/ 40 h 80"/>
              <a:gd name="T26" fmla="*/ 40 w 128"/>
              <a:gd name="T27" fmla="*/ 80 h 80"/>
              <a:gd name="T28" fmla="*/ 88 w 128"/>
              <a:gd name="T29" fmla="*/ 80 h 80"/>
              <a:gd name="T30" fmla="*/ 128 w 128"/>
              <a:gd name="T31" fmla="*/ 40 h 80"/>
              <a:gd name="T32" fmla="*/ 88 w 128"/>
              <a:gd name="T33" fmla="*/ 0 h 80"/>
              <a:gd name="T34" fmla="*/ 88 w 128"/>
              <a:gd name="T35" fmla="*/ 72 h 80"/>
              <a:gd name="T36" fmla="*/ 40 w 128"/>
              <a:gd name="T37" fmla="*/ 72 h 80"/>
              <a:gd name="T38" fmla="*/ 8 w 128"/>
              <a:gd name="T39" fmla="*/ 40 h 80"/>
              <a:gd name="T40" fmla="*/ 40 w 128"/>
              <a:gd name="T41" fmla="*/ 8 h 80"/>
              <a:gd name="T42" fmla="*/ 88 w 128"/>
              <a:gd name="T43" fmla="*/ 8 h 80"/>
              <a:gd name="T44" fmla="*/ 120 w 128"/>
              <a:gd name="T45" fmla="*/ 40 h 80"/>
              <a:gd name="T46" fmla="*/ 88 w 128"/>
              <a:gd name="T47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8" h="80"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  <a:close/>
                <a:moveTo>
                  <a:pt x="40" y="52"/>
                </a:moveTo>
                <a:cubicBezTo>
                  <a:pt x="33" y="52"/>
                  <a:pt x="28" y="46"/>
                  <a:pt x="28" y="40"/>
                </a:cubicBezTo>
                <a:cubicBezTo>
                  <a:pt x="28" y="33"/>
                  <a:pt x="33" y="28"/>
                  <a:pt x="40" y="28"/>
                </a:cubicBezTo>
                <a:cubicBezTo>
                  <a:pt x="47" y="28"/>
                  <a:pt x="52" y="33"/>
                  <a:pt x="52" y="40"/>
                </a:cubicBezTo>
                <a:cubicBezTo>
                  <a:pt x="52" y="46"/>
                  <a:pt x="47" y="52"/>
                  <a:pt x="40" y="52"/>
                </a:cubicBezTo>
                <a:close/>
                <a:moveTo>
                  <a:pt x="88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62"/>
                  <a:pt x="18" y="80"/>
                  <a:pt x="40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110" y="80"/>
                  <a:pt x="128" y="62"/>
                  <a:pt x="128" y="40"/>
                </a:cubicBezTo>
                <a:cubicBezTo>
                  <a:pt x="128" y="18"/>
                  <a:pt x="110" y="0"/>
                  <a:pt x="88" y="0"/>
                </a:cubicBezTo>
                <a:close/>
                <a:moveTo>
                  <a:pt x="88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22" y="72"/>
                  <a:pt x="8" y="57"/>
                  <a:pt x="8" y="40"/>
                </a:cubicBezTo>
                <a:cubicBezTo>
                  <a:pt x="8" y="22"/>
                  <a:pt x="22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106" y="8"/>
                  <a:pt x="120" y="22"/>
                  <a:pt x="120" y="40"/>
                </a:cubicBezTo>
                <a:cubicBezTo>
                  <a:pt x="120" y="57"/>
                  <a:pt x="106" y="72"/>
                  <a:pt x="88" y="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0" name="Freeform 91"/>
          <p:cNvSpPr>
            <a:spLocks noEditPoints="1"/>
          </p:cNvSpPr>
          <p:nvPr/>
        </p:nvSpPr>
        <p:spPr bwMode="auto">
          <a:xfrm>
            <a:off x="2322748" y="3310706"/>
            <a:ext cx="204142" cy="204818"/>
          </a:xfrm>
          <a:custGeom>
            <a:avLst/>
            <a:gdLst>
              <a:gd name="T0" fmla="*/ 90 w 128"/>
              <a:gd name="T1" fmla="*/ 95 h 128"/>
              <a:gd name="T2" fmla="*/ 103 w 128"/>
              <a:gd name="T3" fmla="*/ 83 h 128"/>
              <a:gd name="T4" fmla="*/ 103 w 128"/>
              <a:gd name="T5" fmla="*/ 82 h 128"/>
              <a:gd name="T6" fmla="*/ 103 w 128"/>
              <a:gd name="T7" fmla="*/ 77 h 128"/>
              <a:gd name="T8" fmla="*/ 85 w 128"/>
              <a:gd name="T9" fmla="*/ 65 h 128"/>
              <a:gd name="T10" fmla="*/ 95 w 128"/>
              <a:gd name="T11" fmla="*/ 80 h 128"/>
              <a:gd name="T12" fmla="*/ 85 w 128"/>
              <a:gd name="T13" fmla="*/ 95 h 128"/>
              <a:gd name="T14" fmla="*/ 25 w 128"/>
              <a:gd name="T15" fmla="*/ 82 h 128"/>
              <a:gd name="T16" fmla="*/ 26 w 128"/>
              <a:gd name="T17" fmla="*/ 83 h 128"/>
              <a:gd name="T18" fmla="*/ 43 w 128"/>
              <a:gd name="T19" fmla="*/ 95 h 128"/>
              <a:gd name="T20" fmla="*/ 33 w 128"/>
              <a:gd name="T21" fmla="*/ 80 h 128"/>
              <a:gd name="T22" fmla="*/ 43 w 128"/>
              <a:gd name="T23" fmla="*/ 65 h 128"/>
              <a:gd name="T24" fmla="*/ 25 w 128"/>
              <a:gd name="T25" fmla="*/ 77 h 128"/>
              <a:gd name="T26" fmla="*/ 25 w 128"/>
              <a:gd name="T27" fmla="*/ 82 h 128"/>
              <a:gd name="T28" fmla="*/ 75 w 128"/>
              <a:gd name="T29" fmla="*/ 70 h 128"/>
              <a:gd name="T30" fmla="*/ 69 w 128"/>
              <a:gd name="T31" fmla="*/ 65 h 128"/>
              <a:gd name="T32" fmla="*/ 53 w 128"/>
              <a:gd name="T33" fmla="*/ 95 h 128"/>
              <a:gd name="T34" fmla="*/ 52 w 128"/>
              <a:gd name="T35" fmla="*/ 16 h 128"/>
              <a:gd name="T36" fmla="*/ 52 w 128"/>
              <a:gd name="T37" fmla="*/ 24 h 128"/>
              <a:gd name="T38" fmla="*/ 52 w 128"/>
              <a:gd name="T39" fmla="*/ 16 h 128"/>
              <a:gd name="T40" fmla="*/ 16 w 128"/>
              <a:gd name="T41" fmla="*/ 20 h 128"/>
              <a:gd name="T42" fmla="*/ 24 w 128"/>
              <a:gd name="T43" fmla="*/ 20 h 128"/>
              <a:gd name="T44" fmla="*/ 116 w 128"/>
              <a:gd name="T45" fmla="*/ 0 h 128"/>
              <a:gd name="T46" fmla="*/ 0 w 128"/>
              <a:gd name="T47" fmla="*/ 12 h 128"/>
              <a:gd name="T48" fmla="*/ 12 w 128"/>
              <a:gd name="T49" fmla="*/ 128 h 128"/>
              <a:gd name="T50" fmla="*/ 128 w 128"/>
              <a:gd name="T51" fmla="*/ 116 h 128"/>
              <a:gd name="T52" fmla="*/ 116 w 128"/>
              <a:gd name="T53" fmla="*/ 0 h 128"/>
              <a:gd name="T54" fmla="*/ 112 w 128"/>
              <a:gd name="T55" fmla="*/ 120 h 128"/>
              <a:gd name="T56" fmla="*/ 8 w 128"/>
              <a:gd name="T57" fmla="*/ 112 h 128"/>
              <a:gd name="T58" fmla="*/ 120 w 128"/>
              <a:gd name="T59" fmla="*/ 40 h 128"/>
              <a:gd name="T60" fmla="*/ 120 w 128"/>
              <a:gd name="T61" fmla="*/ 32 h 128"/>
              <a:gd name="T62" fmla="*/ 8 w 128"/>
              <a:gd name="T63" fmla="*/ 16 h 128"/>
              <a:gd name="T64" fmla="*/ 112 w 128"/>
              <a:gd name="T65" fmla="*/ 8 h 128"/>
              <a:gd name="T66" fmla="*/ 120 w 128"/>
              <a:gd name="T67" fmla="*/ 32 h 128"/>
              <a:gd name="T68" fmla="*/ 32 w 128"/>
              <a:gd name="T69" fmla="*/ 20 h 128"/>
              <a:gd name="T70" fmla="*/ 40 w 128"/>
              <a:gd name="T71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85" y="95"/>
                </a:moveTo>
                <a:cubicBezTo>
                  <a:pt x="87" y="96"/>
                  <a:pt x="89" y="96"/>
                  <a:pt x="90" y="95"/>
                </a:cubicBezTo>
                <a:cubicBezTo>
                  <a:pt x="102" y="83"/>
                  <a:pt x="102" y="83"/>
                  <a:pt x="102" y="83"/>
                </a:cubicBezTo>
                <a:cubicBezTo>
                  <a:pt x="103" y="83"/>
                  <a:pt x="103" y="83"/>
                  <a:pt x="103" y="83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3" y="82"/>
                  <a:pt x="103" y="82"/>
                  <a:pt x="103" y="82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4" y="80"/>
                  <a:pt x="104" y="79"/>
                  <a:pt x="103" y="77"/>
                </a:cubicBezTo>
                <a:cubicBezTo>
                  <a:pt x="90" y="65"/>
                  <a:pt x="90" y="65"/>
                  <a:pt x="90" y="65"/>
                </a:cubicBezTo>
                <a:cubicBezTo>
                  <a:pt x="89" y="63"/>
                  <a:pt x="87" y="63"/>
                  <a:pt x="85" y="65"/>
                </a:cubicBezTo>
                <a:cubicBezTo>
                  <a:pt x="84" y="66"/>
                  <a:pt x="84" y="68"/>
                  <a:pt x="85" y="70"/>
                </a:cubicBezTo>
                <a:cubicBezTo>
                  <a:pt x="95" y="80"/>
                  <a:pt x="95" y="80"/>
                  <a:pt x="95" y="80"/>
                </a:cubicBezTo>
                <a:cubicBezTo>
                  <a:pt x="85" y="89"/>
                  <a:pt x="85" y="89"/>
                  <a:pt x="85" y="89"/>
                </a:cubicBezTo>
                <a:cubicBezTo>
                  <a:pt x="84" y="91"/>
                  <a:pt x="84" y="93"/>
                  <a:pt x="85" y="95"/>
                </a:cubicBezTo>
                <a:close/>
                <a:moveTo>
                  <a:pt x="25" y="82"/>
                </a:moveTo>
                <a:cubicBezTo>
                  <a:pt x="25" y="82"/>
                  <a:pt x="25" y="82"/>
                  <a:pt x="25" y="82"/>
                </a:cubicBezTo>
                <a:cubicBezTo>
                  <a:pt x="25" y="82"/>
                  <a:pt x="25" y="82"/>
                  <a:pt x="25" y="83"/>
                </a:cubicBezTo>
                <a:cubicBezTo>
                  <a:pt x="25" y="83"/>
                  <a:pt x="26" y="83"/>
                  <a:pt x="26" y="83"/>
                </a:cubicBezTo>
                <a:cubicBezTo>
                  <a:pt x="38" y="95"/>
                  <a:pt x="38" y="95"/>
                  <a:pt x="38" y="95"/>
                </a:cubicBezTo>
                <a:cubicBezTo>
                  <a:pt x="39" y="96"/>
                  <a:pt x="42" y="96"/>
                  <a:pt x="43" y="95"/>
                </a:cubicBezTo>
                <a:cubicBezTo>
                  <a:pt x="44" y="93"/>
                  <a:pt x="44" y="91"/>
                  <a:pt x="43" y="89"/>
                </a:cubicBezTo>
                <a:cubicBezTo>
                  <a:pt x="33" y="80"/>
                  <a:pt x="33" y="80"/>
                  <a:pt x="33" y="80"/>
                </a:cubicBezTo>
                <a:cubicBezTo>
                  <a:pt x="43" y="70"/>
                  <a:pt x="43" y="70"/>
                  <a:pt x="43" y="70"/>
                </a:cubicBezTo>
                <a:cubicBezTo>
                  <a:pt x="44" y="68"/>
                  <a:pt x="44" y="66"/>
                  <a:pt x="43" y="65"/>
                </a:cubicBezTo>
                <a:cubicBezTo>
                  <a:pt x="41" y="63"/>
                  <a:pt x="39" y="63"/>
                  <a:pt x="38" y="65"/>
                </a:cubicBezTo>
                <a:cubicBezTo>
                  <a:pt x="25" y="77"/>
                  <a:pt x="25" y="77"/>
                  <a:pt x="25" y="77"/>
                </a:cubicBezTo>
                <a:cubicBezTo>
                  <a:pt x="24" y="79"/>
                  <a:pt x="24" y="80"/>
                  <a:pt x="24" y="82"/>
                </a:cubicBezTo>
                <a:cubicBezTo>
                  <a:pt x="24" y="82"/>
                  <a:pt x="25" y="82"/>
                  <a:pt x="25" y="82"/>
                </a:cubicBezTo>
                <a:close/>
                <a:moveTo>
                  <a:pt x="59" y="95"/>
                </a:moveTo>
                <a:cubicBezTo>
                  <a:pt x="75" y="70"/>
                  <a:pt x="75" y="70"/>
                  <a:pt x="75" y="70"/>
                </a:cubicBezTo>
                <a:cubicBezTo>
                  <a:pt x="76" y="69"/>
                  <a:pt x="76" y="66"/>
                  <a:pt x="75" y="65"/>
                </a:cubicBezTo>
                <a:cubicBezTo>
                  <a:pt x="73" y="63"/>
                  <a:pt x="71" y="63"/>
                  <a:pt x="69" y="65"/>
                </a:cubicBezTo>
                <a:cubicBezTo>
                  <a:pt x="53" y="89"/>
                  <a:pt x="53" y="89"/>
                  <a:pt x="53" y="89"/>
                </a:cubicBezTo>
                <a:cubicBezTo>
                  <a:pt x="52" y="91"/>
                  <a:pt x="52" y="93"/>
                  <a:pt x="53" y="95"/>
                </a:cubicBezTo>
                <a:cubicBezTo>
                  <a:pt x="55" y="96"/>
                  <a:pt x="57" y="96"/>
                  <a:pt x="59" y="95"/>
                </a:cubicBezTo>
                <a:close/>
                <a:moveTo>
                  <a:pt x="52" y="16"/>
                </a:moveTo>
                <a:cubicBezTo>
                  <a:pt x="50" y="16"/>
                  <a:pt x="48" y="17"/>
                  <a:pt x="48" y="20"/>
                </a:cubicBezTo>
                <a:cubicBezTo>
                  <a:pt x="48" y="22"/>
                  <a:pt x="50" y="24"/>
                  <a:pt x="52" y="24"/>
                </a:cubicBezTo>
                <a:cubicBezTo>
                  <a:pt x="54" y="24"/>
                  <a:pt x="56" y="22"/>
                  <a:pt x="56" y="20"/>
                </a:cubicBezTo>
                <a:cubicBezTo>
                  <a:pt x="56" y="17"/>
                  <a:pt x="54" y="16"/>
                  <a:pt x="52" y="16"/>
                </a:cubicBezTo>
                <a:close/>
                <a:moveTo>
                  <a:pt x="20" y="16"/>
                </a:moveTo>
                <a:cubicBezTo>
                  <a:pt x="18" y="16"/>
                  <a:pt x="16" y="17"/>
                  <a:pt x="16" y="20"/>
                </a:cubicBezTo>
                <a:cubicBezTo>
                  <a:pt x="16" y="22"/>
                  <a:pt x="18" y="24"/>
                  <a:pt x="20" y="24"/>
                </a:cubicBezTo>
                <a:cubicBezTo>
                  <a:pt x="22" y="24"/>
                  <a:pt x="24" y="22"/>
                  <a:pt x="24" y="20"/>
                </a:cubicBezTo>
                <a:cubicBezTo>
                  <a:pt x="24" y="17"/>
                  <a:pt x="22" y="16"/>
                  <a:pt x="20" y="16"/>
                </a:cubicBezTo>
                <a:close/>
                <a:moveTo>
                  <a:pt x="116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16"/>
                  <a:pt x="0" y="116"/>
                  <a:pt x="0" y="116"/>
                </a:cubicBezTo>
                <a:cubicBezTo>
                  <a:pt x="0" y="122"/>
                  <a:pt x="5" y="128"/>
                  <a:pt x="12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3" y="128"/>
                  <a:pt x="128" y="122"/>
                  <a:pt x="128" y="116"/>
                </a:cubicBezTo>
                <a:cubicBezTo>
                  <a:pt x="128" y="12"/>
                  <a:pt x="128" y="12"/>
                  <a:pt x="128" y="12"/>
                </a:cubicBezTo>
                <a:cubicBezTo>
                  <a:pt x="128" y="5"/>
                  <a:pt x="123" y="0"/>
                  <a:pt x="116" y="0"/>
                </a:cubicBezTo>
                <a:close/>
                <a:moveTo>
                  <a:pt x="120" y="112"/>
                </a:moveTo>
                <a:cubicBezTo>
                  <a:pt x="120" y="116"/>
                  <a:pt x="116" y="120"/>
                  <a:pt x="112" y="12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2" y="120"/>
                  <a:pt x="8" y="116"/>
                  <a:pt x="8" y="112"/>
                </a:cubicBezTo>
                <a:cubicBezTo>
                  <a:pt x="8" y="40"/>
                  <a:pt x="8" y="40"/>
                  <a:pt x="8" y="40"/>
                </a:cubicBezTo>
                <a:cubicBezTo>
                  <a:pt x="120" y="40"/>
                  <a:pt x="120" y="40"/>
                  <a:pt x="120" y="40"/>
                </a:cubicBezTo>
                <a:lnTo>
                  <a:pt x="120" y="112"/>
                </a:lnTo>
                <a:close/>
                <a:moveTo>
                  <a:pt x="120" y="32"/>
                </a:moveTo>
                <a:cubicBezTo>
                  <a:pt x="8" y="32"/>
                  <a:pt x="8" y="32"/>
                  <a:pt x="8" y="32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1"/>
                  <a:pt x="12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16" y="8"/>
                  <a:pt x="120" y="11"/>
                  <a:pt x="120" y="16"/>
                </a:cubicBezTo>
                <a:lnTo>
                  <a:pt x="120" y="32"/>
                </a:lnTo>
                <a:close/>
                <a:moveTo>
                  <a:pt x="36" y="16"/>
                </a:moveTo>
                <a:cubicBezTo>
                  <a:pt x="34" y="16"/>
                  <a:pt x="32" y="17"/>
                  <a:pt x="32" y="20"/>
                </a:cubicBezTo>
                <a:cubicBezTo>
                  <a:pt x="32" y="22"/>
                  <a:pt x="34" y="24"/>
                  <a:pt x="36" y="24"/>
                </a:cubicBezTo>
                <a:cubicBezTo>
                  <a:pt x="38" y="24"/>
                  <a:pt x="40" y="22"/>
                  <a:pt x="40" y="20"/>
                </a:cubicBezTo>
                <a:cubicBezTo>
                  <a:pt x="40" y="17"/>
                  <a:pt x="38" y="16"/>
                  <a:pt x="36" y="1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1" name="Freeform 92"/>
          <p:cNvSpPr>
            <a:spLocks noEditPoints="1"/>
          </p:cNvSpPr>
          <p:nvPr/>
        </p:nvSpPr>
        <p:spPr bwMode="auto">
          <a:xfrm>
            <a:off x="1786029" y="3310706"/>
            <a:ext cx="140601" cy="204818"/>
          </a:xfrm>
          <a:custGeom>
            <a:avLst/>
            <a:gdLst>
              <a:gd name="T0" fmla="*/ 44 w 88"/>
              <a:gd name="T1" fmla="*/ 0 h 128"/>
              <a:gd name="T2" fmla="*/ 0 w 88"/>
              <a:gd name="T3" fmla="*/ 64 h 128"/>
              <a:gd name="T4" fmla="*/ 40 w 88"/>
              <a:gd name="T5" fmla="*/ 107 h 128"/>
              <a:gd name="T6" fmla="*/ 40 w 88"/>
              <a:gd name="T7" fmla="*/ 124 h 128"/>
              <a:gd name="T8" fmla="*/ 44 w 88"/>
              <a:gd name="T9" fmla="*/ 128 h 128"/>
              <a:gd name="T10" fmla="*/ 48 w 88"/>
              <a:gd name="T11" fmla="*/ 124 h 128"/>
              <a:gd name="T12" fmla="*/ 48 w 88"/>
              <a:gd name="T13" fmla="*/ 107 h 128"/>
              <a:gd name="T14" fmla="*/ 88 w 88"/>
              <a:gd name="T15" fmla="*/ 64 h 128"/>
              <a:gd name="T16" fmla="*/ 44 w 88"/>
              <a:gd name="T17" fmla="*/ 0 h 128"/>
              <a:gd name="T18" fmla="*/ 48 w 88"/>
              <a:gd name="T19" fmla="*/ 99 h 128"/>
              <a:gd name="T20" fmla="*/ 48 w 88"/>
              <a:gd name="T21" fmla="*/ 85 h 128"/>
              <a:gd name="T22" fmla="*/ 63 w 88"/>
              <a:gd name="T23" fmla="*/ 70 h 128"/>
              <a:gd name="T24" fmla="*/ 63 w 88"/>
              <a:gd name="T25" fmla="*/ 65 h 128"/>
              <a:gd name="T26" fmla="*/ 57 w 88"/>
              <a:gd name="T27" fmla="*/ 65 h 128"/>
              <a:gd name="T28" fmla="*/ 48 w 88"/>
              <a:gd name="T29" fmla="*/ 74 h 128"/>
              <a:gd name="T30" fmla="*/ 48 w 88"/>
              <a:gd name="T31" fmla="*/ 44 h 128"/>
              <a:gd name="T32" fmla="*/ 44 w 88"/>
              <a:gd name="T33" fmla="*/ 40 h 128"/>
              <a:gd name="T34" fmla="*/ 40 w 88"/>
              <a:gd name="T35" fmla="*/ 44 h 128"/>
              <a:gd name="T36" fmla="*/ 40 w 88"/>
              <a:gd name="T37" fmla="*/ 62 h 128"/>
              <a:gd name="T38" fmla="*/ 31 w 88"/>
              <a:gd name="T39" fmla="*/ 53 h 128"/>
              <a:gd name="T40" fmla="*/ 25 w 88"/>
              <a:gd name="T41" fmla="*/ 53 h 128"/>
              <a:gd name="T42" fmla="*/ 25 w 88"/>
              <a:gd name="T43" fmla="*/ 58 h 128"/>
              <a:gd name="T44" fmla="*/ 37 w 88"/>
              <a:gd name="T45" fmla="*/ 71 h 128"/>
              <a:gd name="T46" fmla="*/ 40 w 88"/>
              <a:gd name="T47" fmla="*/ 72 h 128"/>
              <a:gd name="T48" fmla="*/ 40 w 88"/>
              <a:gd name="T49" fmla="*/ 83 h 128"/>
              <a:gd name="T50" fmla="*/ 40 w 88"/>
              <a:gd name="T51" fmla="*/ 84 h 128"/>
              <a:gd name="T52" fmla="*/ 40 w 88"/>
              <a:gd name="T53" fmla="*/ 99 h 128"/>
              <a:gd name="T54" fmla="*/ 8 w 88"/>
              <a:gd name="T55" fmla="*/ 64 h 128"/>
              <a:gd name="T56" fmla="*/ 44 w 88"/>
              <a:gd name="T57" fmla="*/ 8 h 128"/>
              <a:gd name="T58" fmla="*/ 80 w 88"/>
              <a:gd name="T59" fmla="*/ 64 h 128"/>
              <a:gd name="T60" fmla="*/ 48 w 88"/>
              <a:gd name="T61" fmla="*/ 9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128">
                <a:moveTo>
                  <a:pt x="44" y="0"/>
                </a:moveTo>
                <a:cubicBezTo>
                  <a:pt x="36" y="0"/>
                  <a:pt x="0" y="39"/>
                  <a:pt x="0" y="64"/>
                </a:cubicBezTo>
                <a:cubicBezTo>
                  <a:pt x="0" y="87"/>
                  <a:pt x="18" y="105"/>
                  <a:pt x="40" y="107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40" y="126"/>
                  <a:pt x="42" y="128"/>
                  <a:pt x="44" y="128"/>
                </a:cubicBezTo>
                <a:cubicBezTo>
                  <a:pt x="46" y="128"/>
                  <a:pt x="48" y="126"/>
                  <a:pt x="48" y="124"/>
                </a:cubicBezTo>
                <a:cubicBezTo>
                  <a:pt x="48" y="107"/>
                  <a:pt x="48" y="107"/>
                  <a:pt x="48" y="107"/>
                </a:cubicBezTo>
                <a:cubicBezTo>
                  <a:pt x="70" y="105"/>
                  <a:pt x="88" y="87"/>
                  <a:pt x="88" y="64"/>
                </a:cubicBezTo>
                <a:cubicBezTo>
                  <a:pt x="88" y="39"/>
                  <a:pt x="52" y="0"/>
                  <a:pt x="44" y="0"/>
                </a:cubicBezTo>
                <a:close/>
                <a:moveTo>
                  <a:pt x="48" y="99"/>
                </a:moveTo>
                <a:cubicBezTo>
                  <a:pt x="48" y="85"/>
                  <a:pt x="48" y="85"/>
                  <a:pt x="48" y="85"/>
                </a:cubicBezTo>
                <a:cubicBezTo>
                  <a:pt x="63" y="70"/>
                  <a:pt x="63" y="70"/>
                  <a:pt x="63" y="70"/>
                </a:cubicBezTo>
                <a:cubicBezTo>
                  <a:pt x="64" y="69"/>
                  <a:pt x="64" y="66"/>
                  <a:pt x="63" y="65"/>
                </a:cubicBezTo>
                <a:cubicBezTo>
                  <a:pt x="61" y="63"/>
                  <a:pt x="59" y="63"/>
                  <a:pt x="57" y="65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44"/>
                  <a:pt x="48" y="44"/>
                  <a:pt x="48" y="44"/>
                </a:cubicBezTo>
                <a:cubicBezTo>
                  <a:pt x="48" y="41"/>
                  <a:pt x="46" y="40"/>
                  <a:pt x="44" y="40"/>
                </a:cubicBezTo>
                <a:cubicBezTo>
                  <a:pt x="42" y="40"/>
                  <a:pt x="40" y="41"/>
                  <a:pt x="40" y="44"/>
                </a:cubicBezTo>
                <a:cubicBezTo>
                  <a:pt x="40" y="62"/>
                  <a:pt x="40" y="62"/>
                  <a:pt x="40" y="62"/>
                </a:cubicBezTo>
                <a:cubicBezTo>
                  <a:pt x="31" y="53"/>
                  <a:pt x="31" y="53"/>
                  <a:pt x="31" y="53"/>
                </a:cubicBezTo>
                <a:cubicBezTo>
                  <a:pt x="29" y="51"/>
                  <a:pt x="27" y="51"/>
                  <a:pt x="25" y="53"/>
                </a:cubicBezTo>
                <a:cubicBezTo>
                  <a:pt x="24" y="54"/>
                  <a:pt x="24" y="57"/>
                  <a:pt x="25" y="58"/>
                </a:cubicBezTo>
                <a:cubicBezTo>
                  <a:pt x="37" y="71"/>
                  <a:pt x="37" y="71"/>
                  <a:pt x="37" y="71"/>
                </a:cubicBezTo>
                <a:cubicBezTo>
                  <a:pt x="38" y="71"/>
                  <a:pt x="39" y="72"/>
                  <a:pt x="40" y="72"/>
                </a:cubicBezTo>
                <a:cubicBezTo>
                  <a:pt x="40" y="83"/>
                  <a:pt x="40" y="83"/>
                  <a:pt x="40" y="83"/>
                </a:cubicBezTo>
                <a:cubicBezTo>
                  <a:pt x="40" y="84"/>
                  <a:pt x="40" y="84"/>
                  <a:pt x="40" y="84"/>
                </a:cubicBezTo>
                <a:cubicBezTo>
                  <a:pt x="40" y="99"/>
                  <a:pt x="40" y="99"/>
                  <a:pt x="40" y="99"/>
                </a:cubicBezTo>
                <a:cubicBezTo>
                  <a:pt x="22" y="97"/>
                  <a:pt x="8" y="82"/>
                  <a:pt x="8" y="64"/>
                </a:cubicBezTo>
                <a:cubicBezTo>
                  <a:pt x="8" y="45"/>
                  <a:pt x="35" y="14"/>
                  <a:pt x="44" y="8"/>
                </a:cubicBezTo>
                <a:cubicBezTo>
                  <a:pt x="53" y="14"/>
                  <a:pt x="80" y="46"/>
                  <a:pt x="80" y="64"/>
                </a:cubicBezTo>
                <a:cubicBezTo>
                  <a:pt x="80" y="82"/>
                  <a:pt x="66" y="97"/>
                  <a:pt x="48" y="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2" name="Freeform 93"/>
          <p:cNvSpPr>
            <a:spLocks noEditPoints="1"/>
          </p:cNvSpPr>
          <p:nvPr/>
        </p:nvSpPr>
        <p:spPr bwMode="auto">
          <a:xfrm>
            <a:off x="1185094" y="3310706"/>
            <a:ext cx="204818" cy="204818"/>
          </a:xfrm>
          <a:custGeom>
            <a:avLst/>
            <a:gdLst>
              <a:gd name="T0" fmla="*/ 43 w 128"/>
              <a:gd name="T1" fmla="*/ 58 h 128"/>
              <a:gd name="T2" fmla="*/ 52 w 128"/>
              <a:gd name="T3" fmla="*/ 49 h 128"/>
              <a:gd name="T4" fmla="*/ 65 w 128"/>
              <a:gd name="T5" fmla="*/ 62 h 128"/>
              <a:gd name="T6" fmla="*/ 68 w 128"/>
              <a:gd name="T7" fmla="*/ 63 h 128"/>
              <a:gd name="T8" fmla="*/ 71 w 128"/>
              <a:gd name="T9" fmla="*/ 62 h 128"/>
              <a:gd name="T10" fmla="*/ 91 w 128"/>
              <a:gd name="T11" fmla="*/ 43 h 128"/>
              <a:gd name="T12" fmla="*/ 91 w 128"/>
              <a:gd name="T13" fmla="*/ 37 h 128"/>
              <a:gd name="T14" fmla="*/ 85 w 128"/>
              <a:gd name="T15" fmla="*/ 37 h 128"/>
              <a:gd name="T16" fmla="*/ 68 w 128"/>
              <a:gd name="T17" fmla="*/ 54 h 128"/>
              <a:gd name="T18" fmla="*/ 55 w 128"/>
              <a:gd name="T19" fmla="*/ 41 h 128"/>
              <a:gd name="T20" fmla="*/ 54 w 128"/>
              <a:gd name="T21" fmla="*/ 40 h 128"/>
              <a:gd name="T22" fmla="*/ 49 w 128"/>
              <a:gd name="T23" fmla="*/ 41 h 128"/>
              <a:gd name="T24" fmla="*/ 37 w 128"/>
              <a:gd name="T25" fmla="*/ 52 h 128"/>
              <a:gd name="T26" fmla="*/ 37 w 128"/>
              <a:gd name="T27" fmla="*/ 58 h 128"/>
              <a:gd name="T28" fmla="*/ 43 w 128"/>
              <a:gd name="T29" fmla="*/ 58 h 128"/>
              <a:gd name="T30" fmla="*/ 124 w 128"/>
              <a:gd name="T31" fmla="*/ 91 h 128"/>
              <a:gd name="T32" fmla="*/ 120 w 128"/>
              <a:gd name="T33" fmla="*/ 91 h 128"/>
              <a:gd name="T34" fmla="*/ 120 w 128"/>
              <a:gd name="T35" fmla="*/ 8 h 128"/>
              <a:gd name="T36" fmla="*/ 124 w 128"/>
              <a:gd name="T37" fmla="*/ 8 h 128"/>
              <a:gd name="T38" fmla="*/ 128 w 128"/>
              <a:gd name="T39" fmla="*/ 4 h 128"/>
              <a:gd name="T40" fmla="*/ 124 w 128"/>
              <a:gd name="T41" fmla="*/ 0 h 128"/>
              <a:gd name="T42" fmla="*/ 4 w 128"/>
              <a:gd name="T43" fmla="*/ 0 h 128"/>
              <a:gd name="T44" fmla="*/ 0 w 128"/>
              <a:gd name="T45" fmla="*/ 4 h 128"/>
              <a:gd name="T46" fmla="*/ 4 w 128"/>
              <a:gd name="T47" fmla="*/ 8 h 128"/>
              <a:gd name="T48" fmla="*/ 8 w 128"/>
              <a:gd name="T49" fmla="*/ 8 h 128"/>
              <a:gd name="T50" fmla="*/ 8 w 128"/>
              <a:gd name="T51" fmla="*/ 91 h 128"/>
              <a:gd name="T52" fmla="*/ 4 w 128"/>
              <a:gd name="T53" fmla="*/ 91 h 128"/>
              <a:gd name="T54" fmla="*/ 0 w 128"/>
              <a:gd name="T55" fmla="*/ 95 h 128"/>
              <a:gd name="T56" fmla="*/ 4 w 128"/>
              <a:gd name="T57" fmla="*/ 99 h 128"/>
              <a:gd name="T58" fmla="*/ 42 w 128"/>
              <a:gd name="T59" fmla="*/ 99 h 128"/>
              <a:gd name="T60" fmla="*/ 21 w 128"/>
              <a:gd name="T61" fmla="*/ 120 h 128"/>
              <a:gd name="T62" fmla="*/ 21 w 128"/>
              <a:gd name="T63" fmla="*/ 126 h 128"/>
              <a:gd name="T64" fmla="*/ 27 w 128"/>
              <a:gd name="T65" fmla="*/ 126 h 128"/>
              <a:gd name="T66" fmla="*/ 54 w 128"/>
              <a:gd name="T67" fmla="*/ 99 h 128"/>
              <a:gd name="T68" fmla="*/ 60 w 128"/>
              <a:gd name="T69" fmla="*/ 99 h 128"/>
              <a:gd name="T70" fmla="*/ 60 w 128"/>
              <a:gd name="T71" fmla="*/ 115 h 128"/>
              <a:gd name="T72" fmla="*/ 64 w 128"/>
              <a:gd name="T73" fmla="*/ 119 h 128"/>
              <a:gd name="T74" fmla="*/ 68 w 128"/>
              <a:gd name="T75" fmla="*/ 115 h 128"/>
              <a:gd name="T76" fmla="*/ 68 w 128"/>
              <a:gd name="T77" fmla="*/ 99 h 128"/>
              <a:gd name="T78" fmla="*/ 74 w 128"/>
              <a:gd name="T79" fmla="*/ 99 h 128"/>
              <a:gd name="T80" fmla="*/ 101 w 128"/>
              <a:gd name="T81" fmla="*/ 126 h 128"/>
              <a:gd name="T82" fmla="*/ 107 w 128"/>
              <a:gd name="T83" fmla="*/ 126 h 128"/>
              <a:gd name="T84" fmla="*/ 107 w 128"/>
              <a:gd name="T85" fmla="*/ 120 h 128"/>
              <a:gd name="T86" fmla="*/ 86 w 128"/>
              <a:gd name="T87" fmla="*/ 99 h 128"/>
              <a:gd name="T88" fmla="*/ 124 w 128"/>
              <a:gd name="T89" fmla="*/ 99 h 128"/>
              <a:gd name="T90" fmla="*/ 128 w 128"/>
              <a:gd name="T91" fmla="*/ 95 h 128"/>
              <a:gd name="T92" fmla="*/ 124 w 128"/>
              <a:gd name="T93" fmla="*/ 91 h 128"/>
              <a:gd name="T94" fmla="*/ 112 w 128"/>
              <a:gd name="T95" fmla="*/ 91 h 128"/>
              <a:gd name="T96" fmla="*/ 76 w 128"/>
              <a:gd name="T97" fmla="*/ 91 h 128"/>
              <a:gd name="T98" fmla="*/ 76 w 128"/>
              <a:gd name="T99" fmla="*/ 91 h 128"/>
              <a:gd name="T100" fmla="*/ 52 w 128"/>
              <a:gd name="T101" fmla="*/ 91 h 128"/>
              <a:gd name="T102" fmla="*/ 52 w 128"/>
              <a:gd name="T103" fmla="*/ 91 h 128"/>
              <a:gd name="T104" fmla="*/ 16 w 128"/>
              <a:gd name="T105" fmla="*/ 91 h 128"/>
              <a:gd name="T106" fmla="*/ 16 w 128"/>
              <a:gd name="T107" fmla="*/ 8 h 128"/>
              <a:gd name="T108" fmla="*/ 112 w 128"/>
              <a:gd name="T109" fmla="*/ 8 h 128"/>
              <a:gd name="T110" fmla="*/ 112 w 128"/>
              <a:gd name="T111" fmla="*/ 9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28">
                <a:moveTo>
                  <a:pt x="43" y="58"/>
                </a:moveTo>
                <a:cubicBezTo>
                  <a:pt x="52" y="49"/>
                  <a:pt x="52" y="49"/>
                  <a:pt x="52" y="49"/>
                </a:cubicBezTo>
                <a:cubicBezTo>
                  <a:pt x="65" y="62"/>
                  <a:pt x="65" y="62"/>
                  <a:pt x="65" y="62"/>
                </a:cubicBezTo>
                <a:cubicBezTo>
                  <a:pt x="66" y="63"/>
                  <a:pt x="67" y="63"/>
                  <a:pt x="68" y="63"/>
                </a:cubicBezTo>
                <a:cubicBezTo>
                  <a:pt x="69" y="63"/>
                  <a:pt x="70" y="63"/>
                  <a:pt x="71" y="62"/>
                </a:cubicBezTo>
                <a:cubicBezTo>
                  <a:pt x="91" y="43"/>
                  <a:pt x="91" y="43"/>
                  <a:pt x="91" y="43"/>
                </a:cubicBezTo>
                <a:cubicBezTo>
                  <a:pt x="92" y="41"/>
                  <a:pt x="92" y="38"/>
                  <a:pt x="91" y="37"/>
                </a:cubicBezTo>
                <a:cubicBezTo>
                  <a:pt x="89" y="35"/>
                  <a:pt x="87" y="35"/>
                  <a:pt x="85" y="37"/>
                </a:cubicBezTo>
                <a:cubicBezTo>
                  <a:pt x="68" y="54"/>
                  <a:pt x="68" y="54"/>
                  <a:pt x="68" y="54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40"/>
                  <a:pt x="54" y="40"/>
                  <a:pt x="54" y="40"/>
                </a:cubicBezTo>
                <a:cubicBezTo>
                  <a:pt x="52" y="39"/>
                  <a:pt x="50" y="39"/>
                  <a:pt x="49" y="41"/>
                </a:cubicBezTo>
                <a:cubicBezTo>
                  <a:pt x="37" y="52"/>
                  <a:pt x="37" y="52"/>
                  <a:pt x="37" y="52"/>
                </a:cubicBezTo>
                <a:cubicBezTo>
                  <a:pt x="36" y="54"/>
                  <a:pt x="36" y="57"/>
                  <a:pt x="37" y="58"/>
                </a:cubicBezTo>
                <a:cubicBezTo>
                  <a:pt x="39" y="60"/>
                  <a:pt x="41" y="60"/>
                  <a:pt x="43" y="58"/>
                </a:cubicBezTo>
                <a:close/>
                <a:moveTo>
                  <a:pt x="124" y="91"/>
                </a:moveTo>
                <a:cubicBezTo>
                  <a:pt x="120" y="91"/>
                  <a:pt x="120" y="91"/>
                  <a:pt x="120" y="91"/>
                </a:cubicBezTo>
                <a:cubicBezTo>
                  <a:pt x="120" y="8"/>
                  <a:pt x="120" y="8"/>
                  <a:pt x="120" y="8"/>
                </a:cubicBezTo>
                <a:cubicBezTo>
                  <a:pt x="124" y="8"/>
                  <a:pt x="124" y="8"/>
                  <a:pt x="124" y="8"/>
                </a:cubicBezTo>
                <a:cubicBezTo>
                  <a:pt x="126" y="8"/>
                  <a:pt x="128" y="6"/>
                  <a:pt x="128" y="4"/>
                </a:cubicBezTo>
                <a:cubicBezTo>
                  <a:pt x="128" y="1"/>
                  <a:pt x="126" y="0"/>
                  <a:pt x="124" y="0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0" y="1"/>
                  <a:pt x="0" y="4"/>
                </a:cubicBezTo>
                <a:cubicBezTo>
                  <a:pt x="0" y="6"/>
                  <a:pt x="2" y="8"/>
                  <a:pt x="4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91"/>
                  <a:pt x="8" y="91"/>
                  <a:pt x="8" y="91"/>
                </a:cubicBezTo>
                <a:cubicBezTo>
                  <a:pt x="4" y="91"/>
                  <a:pt x="4" y="91"/>
                  <a:pt x="4" y="91"/>
                </a:cubicBezTo>
                <a:cubicBezTo>
                  <a:pt x="2" y="91"/>
                  <a:pt x="0" y="93"/>
                  <a:pt x="0" y="95"/>
                </a:cubicBezTo>
                <a:cubicBezTo>
                  <a:pt x="0" y="98"/>
                  <a:pt x="2" y="99"/>
                  <a:pt x="4" y="99"/>
                </a:cubicBezTo>
                <a:cubicBezTo>
                  <a:pt x="42" y="99"/>
                  <a:pt x="42" y="99"/>
                  <a:pt x="42" y="99"/>
                </a:cubicBezTo>
                <a:cubicBezTo>
                  <a:pt x="21" y="120"/>
                  <a:pt x="21" y="120"/>
                  <a:pt x="21" y="120"/>
                </a:cubicBezTo>
                <a:cubicBezTo>
                  <a:pt x="20" y="122"/>
                  <a:pt x="20" y="125"/>
                  <a:pt x="21" y="126"/>
                </a:cubicBezTo>
                <a:cubicBezTo>
                  <a:pt x="23" y="128"/>
                  <a:pt x="25" y="128"/>
                  <a:pt x="27" y="126"/>
                </a:cubicBezTo>
                <a:cubicBezTo>
                  <a:pt x="54" y="99"/>
                  <a:pt x="54" y="99"/>
                  <a:pt x="54" y="99"/>
                </a:cubicBezTo>
                <a:cubicBezTo>
                  <a:pt x="60" y="99"/>
                  <a:pt x="60" y="99"/>
                  <a:pt x="60" y="99"/>
                </a:cubicBezTo>
                <a:cubicBezTo>
                  <a:pt x="60" y="115"/>
                  <a:pt x="60" y="115"/>
                  <a:pt x="60" y="115"/>
                </a:cubicBezTo>
                <a:cubicBezTo>
                  <a:pt x="60" y="117"/>
                  <a:pt x="62" y="119"/>
                  <a:pt x="64" y="119"/>
                </a:cubicBezTo>
                <a:cubicBezTo>
                  <a:pt x="66" y="119"/>
                  <a:pt x="68" y="117"/>
                  <a:pt x="68" y="115"/>
                </a:cubicBezTo>
                <a:cubicBezTo>
                  <a:pt x="68" y="99"/>
                  <a:pt x="68" y="99"/>
                  <a:pt x="68" y="99"/>
                </a:cubicBezTo>
                <a:cubicBezTo>
                  <a:pt x="74" y="99"/>
                  <a:pt x="74" y="99"/>
                  <a:pt x="74" y="99"/>
                </a:cubicBezTo>
                <a:cubicBezTo>
                  <a:pt x="101" y="126"/>
                  <a:pt x="101" y="126"/>
                  <a:pt x="101" y="126"/>
                </a:cubicBezTo>
                <a:cubicBezTo>
                  <a:pt x="103" y="128"/>
                  <a:pt x="105" y="128"/>
                  <a:pt x="107" y="126"/>
                </a:cubicBezTo>
                <a:cubicBezTo>
                  <a:pt x="108" y="125"/>
                  <a:pt x="108" y="122"/>
                  <a:pt x="107" y="120"/>
                </a:cubicBezTo>
                <a:cubicBezTo>
                  <a:pt x="86" y="99"/>
                  <a:pt x="86" y="99"/>
                  <a:pt x="86" y="99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6" y="99"/>
                  <a:pt x="128" y="98"/>
                  <a:pt x="128" y="95"/>
                </a:cubicBezTo>
                <a:cubicBezTo>
                  <a:pt x="128" y="93"/>
                  <a:pt x="126" y="91"/>
                  <a:pt x="124" y="91"/>
                </a:cubicBezTo>
                <a:close/>
                <a:moveTo>
                  <a:pt x="112" y="91"/>
                </a:moveTo>
                <a:cubicBezTo>
                  <a:pt x="76" y="91"/>
                  <a:pt x="76" y="91"/>
                  <a:pt x="76" y="91"/>
                </a:cubicBezTo>
                <a:cubicBezTo>
                  <a:pt x="76" y="91"/>
                  <a:pt x="76" y="91"/>
                  <a:pt x="76" y="91"/>
                </a:cubicBezTo>
                <a:cubicBezTo>
                  <a:pt x="52" y="91"/>
                  <a:pt x="52" y="91"/>
                  <a:pt x="52" y="91"/>
                </a:cubicBezTo>
                <a:cubicBezTo>
                  <a:pt x="52" y="91"/>
                  <a:pt x="52" y="91"/>
                  <a:pt x="52" y="91"/>
                </a:cubicBezTo>
                <a:cubicBezTo>
                  <a:pt x="16" y="91"/>
                  <a:pt x="16" y="91"/>
                  <a:pt x="16" y="91"/>
                </a:cubicBezTo>
                <a:cubicBezTo>
                  <a:pt x="16" y="8"/>
                  <a:pt x="16" y="8"/>
                  <a:pt x="16" y="8"/>
                </a:cubicBezTo>
                <a:cubicBezTo>
                  <a:pt x="112" y="8"/>
                  <a:pt x="112" y="8"/>
                  <a:pt x="112" y="8"/>
                </a:cubicBezTo>
                <a:lnTo>
                  <a:pt x="112" y="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3" name="Freeform 94"/>
          <p:cNvSpPr>
            <a:spLocks noEditPoints="1"/>
          </p:cNvSpPr>
          <p:nvPr/>
        </p:nvSpPr>
        <p:spPr bwMode="auto">
          <a:xfrm>
            <a:off x="634180" y="3310706"/>
            <a:ext cx="156149" cy="215634"/>
          </a:xfrm>
          <a:custGeom>
            <a:avLst/>
            <a:gdLst>
              <a:gd name="T0" fmla="*/ 94 w 98"/>
              <a:gd name="T1" fmla="*/ 44 h 135"/>
              <a:gd name="T2" fmla="*/ 69 w 98"/>
              <a:gd name="T3" fmla="*/ 44 h 135"/>
              <a:gd name="T4" fmla="*/ 66 w 98"/>
              <a:gd name="T5" fmla="*/ 39 h 135"/>
              <a:gd name="T6" fmla="*/ 83 w 98"/>
              <a:gd name="T7" fmla="*/ 7 h 135"/>
              <a:gd name="T8" fmla="*/ 82 w 98"/>
              <a:gd name="T9" fmla="*/ 0 h 135"/>
              <a:gd name="T10" fmla="*/ 33 w 98"/>
              <a:gd name="T11" fmla="*/ 0 h 135"/>
              <a:gd name="T12" fmla="*/ 25 w 98"/>
              <a:gd name="T13" fmla="*/ 6 h 135"/>
              <a:gd name="T14" fmla="*/ 2 w 98"/>
              <a:gd name="T15" fmla="*/ 69 h 135"/>
              <a:gd name="T16" fmla="*/ 6 w 98"/>
              <a:gd name="T17" fmla="*/ 76 h 135"/>
              <a:gd name="T18" fmla="*/ 33 w 98"/>
              <a:gd name="T19" fmla="*/ 76 h 135"/>
              <a:gd name="T20" fmla="*/ 37 w 98"/>
              <a:gd name="T21" fmla="*/ 81 h 135"/>
              <a:gd name="T22" fmla="*/ 25 w 98"/>
              <a:gd name="T23" fmla="*/ 120 h 135"/>
              <a:gd name="T24" fmla="*/ 35 w 98"/>
              <a:gd name="T25" fmla="*/ 123 h 135"/>
              <a:gd name="T26" fmla="*/ 95 w 98"/>
              <a:gd name="T27" fmla="*/ 50 h 135"/>
              <a:gd name="T28" fmla="*/ 94 w 98"/>
              <a:gd name="T29" fmla="*/ 44 h 135"/>
              <a:gd name="T30" fmla="*/ 62 w 98"/>
              <a:gd name="T31" fmla="*/ 78 h 135"/>
              <a:gd name="T32" fmla="*/ 37 w 98"/>
              <a:gd name="T33" fmla="*/ 109 h 135"/>
              <a:gd name="T34" fmla="*/ 38 w 98"/>
              <a:gd name="T35" fmla="*/ 106 h 135"/>
              <a:gd name="T36" fmla="*/ 44 w 98"/>
              <a:gd name="T37" fmla="*/ 84 h 135"/>
              <a:gd name="T38" fmla="*/ 44 w 98"/>
              <a:gd name="T39" fmla="*/ 84 h 135"/>
              <a:gd name="T40" fmla="*/ 44 w 98"/>
              <a:gd name="T41" fmla="*/ 83 h 135"/>
              <a:gd name="T42" fmla="*/ 43 w 98"/>
              <a:gd name="T43" fmla="*/ 72 h 135"/>
              <a:gd name="T44" fmla="*/ 33 w 98"/>
              <a:gd name="T45" fmla="*/ 68 h 135"/>
              <a:gd name="T46" fmla="*/ 10 w 98"/>
              <a:gd name="T47" fmla="*/ 68 h 135"/>
              <a:gd name="T48" fmla="*/ 31 w 98"/>
              <a:gd name="T49" fmla="*/ 12 h 135"/>
              <a:gd name="T50" fmla="*/ 33 w 98"/>
              <a:gd name="T51" fmla="*/ 9 h 135"/>
              <a:gd name="T52" fmla="*/ 33 w 98"/>
              <a:gd name="T53" fmla="*/ 8 h 135"/>
              <a:gd name="T54" fmla="*/ 33 w 98"/>
              <a:gd name="T55" fmla="*/ 8 h 135"/>
              <a:gd name="T56" fmla="*/ 73 w 98"/>
              <a:gd name="T57" fmla="*/ 8 h 135"/>
              <a:gd name="T58" fmla="*/ 59 w 98"/>
              <a:gd name="T59" fmla="*/ 35 h 135"/>
              <a:gd name="T60" fmla="*/ 58 w 98"/>
              <a:gd name="T61" fmla="*/ 47 h 135"/>
              <a:gd name="T62" fmla="*/ 69 w 98"/>
              <a:gd name="T63" fmla="*/ 52 h 135"/>
              <a:gd name="T64" fmla="*/ 83 w 98"/>
              <a:gd name="T65" fmla="*/ 52 h 135"/>
              <a:gd name="T66" fmla="*/ 62 w 98"/>
              <a:gd name="T67" fmla="*/ 7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135">
                <a:moveTo>
                  <a:pt x="94" y="44"/>
                </a:moveTo>
                <a:cubicBezTo>
                  <a:pt x="87" y="44"/>
                  <a:pt x="76" y="44"/>
                  <a:pt x="69" y="44"/>
                </a:cubicBezTo>
                <a:cubicBezTo>
                  <a:pt x="67" y="44"/>
                  <a:pt x="63" y="44"/>
                  <a:pt x="66" y="39"/>
                </a:cubicBezTo>
                <a:cubicBezTo>
                  <a:pt x="70" y="32"/>
                  <a:pt x="78" y="16"/>
                  <a:pt x="83" y="7"/>
                </a:cubicBezTo>
                <a:cubicBezTo>
                  <a:pt x="86" y="3"/>
                  <a:pt x="86" y="0"/>
                  <a:pt x="82" y="0"/>
                </a:cubicBezTo>
                <a:cubicBezTo>
                  <a:pt x="71" y="0"/>
                  <a:pt x="45" y="0"/>
                  <a:pt x="33" y="0"/>
                </a:cubicBezTo>
                <a:cubicBezTo>
                  <a:pt x="29" y="0"/>
                  <a:pt x="27" y="2"/>
                  <a:pt x="25" y="6"/>
                </a:cubicBezTo>
                <a:cubicBezTo>
                  <a:pt x="20" y="20"/>
                  <a:pt x="6" y="54"/>
                  <a:pt x="2" y="69"/>
                </a:cubicBezTo>
                <a:cubicBezTo>
                  <a:pt x="0" y="74"/>
                  <a:pt x="3" y="76"/>
                  <a:pt x="6" y="76"/>
                </a:cubicBezTo>
                <a:cubicBezTo>
                  <a:pt x="14" y="76"/>
                  <a:pt x="26" y="76"/>
                  <a:pt x="33" y="76"/>
                </a:cubicBezTo>
                <a:cubicBezTo>
                  <a:pt x="36" y="76"/>
                  <a:pt x="38" y="76"/>
                  <a:pt x="37" y="81"/>
                </a:cubicBezTo>
                <a:cubicBezTo>
                  <a:pt x="33" y="91"/>
                  <a:pt x="29" y="109"/>
                  <a:pt x="25" y="120"/>
                </a:cubicBezTo>
                <a:cubicBezTo>
                  <a:pt x="25" y="120"/>
                  <a:pt x="22" y="135"/>
                  <a:pt x="35" y="123"/>
                </a:cubicBezTo>
                <a:cubicBezTo>
                  <a:pt x="51" y="107"/>
                  <a:pt x="81" y="65"/>
                  <a:pt x="95" y="50"/>
                </a:cubicBezTo>
                <a:cubicBezTo>
                  <a:pt x="98" y="47"/>
                  <a:pt x="98" y="44"/>
                  <a:pt x="94" y="44"/>
                </a:cubicBezTo>
                <a:close/>
                <a:moveTo>
                  <a:pt x="62" y="78"/>
                </a:moveTo>
                <a:cubicBezTo>
                  <a:pt x="53" y="89"/>
                  <a:pt x="44" y="101"/>
                  <a:pt x="37" y="109"/>
                </a:cubicBezTo>
                <a:cubicBezTo>
                  <a:pt x="37" y="108"/>
                  <a:pt x="37" y="107"/>
                  <a:pt x="38" y="106"/>
                </a:cubicBezTo>
                <a:cubicBezTo>
                  <a:pt x="40" y="98"/>
                  <a:pt x="42" y="89"/>
                  <a:pt x="44" y="84"/>
                </a:cubicBezTo>
                <a:cubicBezTo>
                  <a:pt x="44" y="84"/>
                  <a:pt x="44" y="84"/>
                  <a:pt x="44" y="84"/>
                </a:cubicBezTo>
                <a:cubicBezTo>
                  <a:pt x="44" y="83"/>
                  <a:pt x="44" y="83"/>
                  <a:pt x="44" y="83"/>
                </a:cubicBezTo>
                <a:cubicBezTo>
                  <a:pt x="46" y="79"/>
                  <a:pt x="45" y="75"/>
                  <a:pt x="43" y="72"/>
                </a:cubicBezTo>
                <a:cubicBezTo>
                  <a:pt x="41" y="69"/>
                  <a:pt x="37" y="68"/>
                  <a:pt x="33" y="68"/>
                </a:cubicBezTo>
                <a:cubicBezTo>
                  <a:pt x="10" y="68"/>
                  <a:pt x="10" y="68"/>
                  <a:pt x="10" y="68"/>
                </a:cubicBezTo>
                <a:cubicBezTo>
                  <a:pt x="16" y="53"/>
                  <a:pt x="26" y="26"/>
                  <a:pt x="31" y="12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8"/>
                  <a:pt x="33" y="8"/>
                  <a:pt x="33" y="8"/>
                </a:cubicBezTo>
                <a:cubicBezTo>
                  <a:pt x="33" y="8"/>
                  <a:pt x="33" y="8"/>
                  <a:pt x="3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69" y="17"/>
                  <a:pt x="62" y="28"/>
                  <a:pt x="59" y="35"/>
                </a:cubicBezTo>
                <a:cubicBezTo>
                  <a:pt x="56" y="40"/>
                  <a:pt x="57" y="44"/>
                  <a:pt x="58" y="47"/>
                </a:cubicBezTo>
                <a:cubicBezTo>
                  <a:pt x="61" y="52"/>
                  <a:pt x="67" y="52"/>
                  <a:pt x="69" y="52"/>
                </a:cubicBezTo>
                <a:cubicBezTo>
                  <a:pt x="83" y="52"/>
                  <a:pt x="83" y="52"/>
                  <a:pt x="83" y="52"/>
                </a:cubicBezTo>
                <a:cubicBezTo>
                  <a:pt x="77" y="59"/>
                  <a:pt x="69" y="68"/>
                  <a:pt x="62" y="7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4" name="Freeform 95"/>
          <p:cNvSpPr>
            <a:spLocks noEditPoints="1"/>
          </p:cNvSpPr>
          <p:nvPr/>
        </p:nvSpPr>
        <p:spPr bwMode="auto">
          <a:xfrm>
            <a:off x="2891237" y="2728697"/>
            <a:ext cx="204818" cy="204142"/>
          </a:xfrm>
          <a:custGeom>
            <a:avLst/>
            <a:gdLst>
              <a:gd name="T0" fmla="*/ 124 w 128"/>
              <a:gd name="T1" fmla="*/ 104 h 128"/>
              <a:gd name="T2" fmla="*/ 112 w 128"/>
              <a:gd name="T3" fmla="*/ 104 h 128"/>
              <a:gd name="T4" fmla="*/ 112 w 128"/>
              <a:gd name="T5" fmla="*/ 22 h 128"/>
              <a:gd name="T6" fmla="*/ 123 w 128"/>
              <a:gd name="T7" fmla="*/ 11 h 128"/>
              <a:gd name="T8" fmla="*/ 123 w 128"/>
              <a:gd name="T9" fmla="*/ 5 h 128"/>
              <a:gd name="T10" fmla="*/ 117 w 128"/>
              <a:gd name="T11" fmla="*/ 5 h 128"/>
              <a:gd name="T12" fmla="*/ 106 w 128"/>
              <a:gd name="T13" fmla="*/ 16 h 128"/>
              <a:gd name="T14" fmla="*/ 24 w 128"/>
              <a:gd name="T15" fmla="*/ 16 h 128"/>
              <a:gd name="T16" fmla="*/ 24 w 128"/>
              <a:gd name="T17" fmla="*/ 4 h 128"/>
              <a:gd name="T18" fmla="*/ 20 w 128"/>
              <a:gd name="T19" fmla="*/ 0 h 128"/>
              <a:gd name="T20" fmla="*/ 16 w 128"/>
              <a:gd name="T21" fmla="*/ 4 h 128"/>
              <a:gd name="T22" fmla="*/ 16 w 128"/>
              <a:gd name="T23" fmla="*/ 16 h 128"/>
              <a:gd name="T24" fmla="*/ 4 w 128"/>
              <a:gd name="T25" fmla="*/ 16 h 128"/>
              <a:gd name="T26" fmla="*/ 0 w 128"/>
              <a:gd name="T27" fmla="*/ 20 h 128"/>
              <a:gd name="T28" fmla="*/ 4 w 128"/>
              <a:gd name="T29" fmla="*/ 24 h 128"/>
              <a:gd name="T30" fmla="*/ 16 w 128"/>
              <a:gd name="T31" fmla="*/ 24 h 128"/>
              <a:gd name="T32" fmla="*/ 16 w 128"/>
              <a:gd name="T33" fmla="*/ 104 h 128"/>
              <a:gd name="T34" fmla="*/ 24 w 128"/>
              <a:gd name="T35" fmla="*/ 112 h 128"/>
              <a:gd name="T36" fmla="*/ 104 w 128"/>
              <a:gd name="T37" fmla="*/ 112 h 128"/>
              <a:gd name="T38" fmla="*/ 104 w 128"/>
              <a:gd name="T39" fmla="*/ 124 h 128"/>
              <a:gd name="T40" fmla="*/ 108 w 128"/>
              <a:gd name="T41" fmla="*/ 128 h 128"/>
              <a:gd name="T42" fmla="*/ 112 w 128"/>
              <a:gd name="T43" fmla="*/ 124 h 128"/>
              <a:gd name="T44" fmla="*/ 112 w 128"/>
              <a:gd name="T45" fmla="*/ 112 h 128"/>
              <a:gd name="T46" fmla="*/ 124 w 128"/>
              <a:gd name="T47" fmla="*/ 112 h 128"/>
              <a:gd name="T48" fmla="*/ 128 w 128"/>
              <a:gd name="T49" fmla="*/ 108 h 128"/>
              <a:gd name="T50" fmla="*/ 124 w 128"/>
              <a:gd name="T51" fmla="*/ 104 h 128"/>
              <a:gd name="T52" fmla="*/ 24 w 128"/>
              <a:gd name="T53" fmla="*/ 28 h 128"/>
              <a:gd name="T54" fmla="*/ 28 w 128"/>
              <a:gd name="T55" fmla="*/ 24 h 128"/>
              <a:gd name="T56" fmla="*/ 98 w 128"/>
              <a:gd name="T57" fmla="*/ 24 h 128"/>
              <a:gd name="T58" fmla="*/ 24 w 128"/>
              <a:gd name="T59" fmla="*/ 98 h 128"/>
              <a:gd name="T60" fmla="*/ 24 w 128"/>
              <a:gd name="T61" fmla="*/ 28 h 128"/>
              <a:gd name="T62" fmla="*/ 104 w 128"/>
              <a:gd name="T63" fmla="*/ 100 h 128"/>
              <a:gd name="T64" fmla="*/ 100 w 128"/>
              <a:gd name="T65" fmla="*/ 104 h 128"/>
              <a:gd name="T66" fmla="*/ 30 w 128"/>
              <a:gd name="T67" fmla="*/ 104 h 128"/>
              <a:gd name="T68" fmla="*/ 104 w 128"/>
              <a:gd name="T69" fmla="*/ 30 h 128"/>
              <a:gd name="T70" fmla="*/ 104 w 128"/>
              <a:gd name="T71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12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22"/>
                  <a:pt x="112" y="22"/>
                  <a:pt x="112" y="22"/>
                </a:cubicBezTo>
                <a:cubicBezTo>
                  <a:pt x="123" y="11"/>
                  <a:pt x="123" y="11"/>
                  <a:pt x="123" y="11"/>
                </a:cubicBezTo>
                <a:cubicBezTo>
                  <a:pt x="124" y="9"/>
                  <a:pt x="124" y="6"/>
                  <a:pt x="123" y="5"/>
                </a:cubicBezTo>
                <a:cubicBezTo>
                  <a:pt x="121" y="3"/>
                  <a:pt x="119" y="3"/>
                  <a:pt x="117" y="5"/>
                </a:cubicBezTo>
                <a:cubicBezTo>
                  <a:pt x="106" y="16"/>
                  <a:pt x="106" y="16"/>
                  <a:pt x="106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1"/>
                  <a:pt x="22" y="0"/>
                  <a:pt x="20" y="0"/>
                </a:cubicBezTo>
                <a:cubicBezTo>
                  <a:pt x="18" y="0"/>
                  <a:pt x="16" y="1"/>
                  <a:pt x="16" y="4"/>
                </a:cubicBezTo>
                <a:cubicBezTo>
                  <a:pt x="16" y="16"/>
                  <a:pt x="16" y="16"/>
                  <a:pt x="16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7"/>
                  <a:pt x="0" y="20"/>
                </a:cubicBezTo>
                <a:cubicBezTo>
                  <a:pt x="0" y="22"/>
                  <a:pt x="2" y="24"/>
                  <a:pt x="4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16" y="108"/>
                  <a:pt x="20" y="112"/>
                  <a:pt x="24" y="112"/>
                </a:cubicBezTo>
                <a:cubicBezTo>
                  <a:pt x="104" y="112"/>
                  <a:pt x="104" y="112"/>
                  <a:pt x="104" y="112"/>
                </a:cubicBezTo>
                <a:cubicBezTo>
                  <a:pt x="104" y="124"/>
                  <a:pt x="104" y="124"/>
                  <a:pt x="104" y="124"/>
                </a:cubicBezTo>
                <a:cubicBezTo>
                  <a:pt x="104" y="126"/>
                  <a:pt x="106" y="128"/>
                  <a:pt x="108" y="128"/>
                </a:cubicBezTo>
                <a:cubicBezTo>
                  <a:pt x="110" y="128"/>
                  <a:pt x="112" y="126"/>
                  <a:pt x="112" y="12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6" y="112"/>
                  <a:pt x="128" y="110"/>
                  <a:pt x="128" y="108"/>
                </a:cubicBezTo>
                <a:cubicBezTo>
                  <a:pt x="128" y="105"/>
                  <a:pt x="126" y="104"/>
                  <a:pt x="124" y="104"/>
                </a:cubicBezTo>
                <a:close/>
                <a:moveTo>
                  <a:pt x="24" y="28"/>
                </a:moveTo>
                <a:cubicBezTo>
                  <a:pt x="24" y="25"/>
                  <a:pt x="26" y="24"/>
                  <a:pt x="28" y="24"/>
                </a:cubicBezTo>
                <a:cubicBezTo>
                  <a:pt x="98" y="24"/>
                  <a:pt x="98" y="24"/>
                  <a:pt x="98" y="24"/>
                </a:cubicBezTo>
                <a:cubicBezTo>
                  <a:pt x="24" y="98"/>
                  <a:pt x="24" y="98"/>
                  <a:pt x="24" y="98"/>
                </a:cubicBezTo>
                <a:lnTo>
                  <a:pt x="24" y="28"/>
                </a:lnTo>
                <a:close/>
                <a:moveTo>
                  <a:pt x="104" y="100"/>
                </a:moveTo>
                <a:cubicBezTo>
                  <a:pt x="104" y="102"/>
                  <a:pt x="102" y="104"/>
                  <a:pt x="100" y="104"/>
                </a:cubicBezTo>
                <a:cubicBezTo>
                  <a:pt x="30" y="104"/>
                  <a:pt x="30" y="104"/>
                  <a:pt x="30" y="104"/>
                </a:cubicBezTo>
                <a:cubicBezTo>
                  <a:pt x="104" y="30"/>
                  <a:pt x="104" y="30"/>
                  <a:pt x="104" y="30"/>
                </a:cubicBezTo>
                <a:lnTo>
                  <a:pt x="104" y="1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5" name="Freeform 96"/>
          <p:cNvSpPr>
            <a:spLocks noEditPoints="1"/>
          </p:cNvSpPr>
          <p:nvPr/>
        </p:nvSpPr>
        <p:spPr bwMode="auto">
          <a:xfrm>
            <a:off x="2319368" y="2738161"/>
            <a:ext cx="210902" cy="210902"/>
          </a:xfrm>
          <a:custGeom>
            <a:avLst/>
            <a:gdLst>
              <a:gd name="T0" fmla="*/ 124 w 132"/>
              <a:gd name="T1" fmla="*/ 18 h 132"/>
              <a:gd name="T2" fmla="*/ 113 w 132"/>
              <a:gd name="T3" fmla="*/ 8 h 132"/>
              <a:gd name="T4" fmla="*/ 83 w 132"/>
              <a:gd name="T5" fmla="*/ 7 h 132"/>
              <a:gd name="T6" fmla="*/ 80 w 132"/>
              <a:gd name="T7" fmla="*/ 10 h 132"/>
              <a:gd name="T8" fmla="*/ 67 w 132"/>
              <a:gd name="T9" fmla="*/ 23 h 132"/>
              <a:gd name="T10" fmla="*/ 67 w 132"/>
              <a:gd name="T11" fmla="*/ 28 h 132"/>
              <a:gd name="T12" fmla="*/ 70 w 132"/>
              <a:gd name="T13" fmla="*/ 30 h 132"/>
              <a:gd name="T14" fmla="*/ 73 w 132"/>
              <a:gd name="T15" fmla="*/ 28 h 132"/>
              <a:gd name="T16" fmla="*/ 86 w 132"/>
              <a:gd name="T17" fmla="*/ 16 h 132"/>
              <a:gd name="T18" fmla="*/ 88 w 132"/>
              <a:gd name="T19" fmla="*/ 13 h 132"/>
              <a:gd name="T20" fmla="*/ 107 w 132"/>
              <a:gd name="T21" fmla="*/ 13 h 132"/>
              <a:gd name="T22" fmla="*/ 118 w 132"/>
              <a:gd name="T23" fmla="*/ 24 h 132"/>
              <a:gd name="T24" fmla="*/ 118 w 132"/>
              <a:gd name="T25" fmla="*/ 42 h 132"/>
              <a:gd name="T26" fmla="*/ 92 w 132"/>
              <a:gd name="T27" fmla="*/ 69 h 132"/>
              <a:gd name="T28" fmla="*/ 81 w 132"/>
              <a:gd name="T29" fmla="*/ 78 h 132"/>
              <a:gd name="T30" fmla="*/ 61 w 132"/>
              <a:gd name="T31" fmla="*/ 78 h 132"/>
              <a:gd name="T32" fmla="*/ 56 w 132"/>
              <a:gd name="T33" fmla="*/ 74 h 132"/>
              <a:gd name="T34" fmla="*/ 56 w 132"/>
              <a:gd name="T35" fmla="*/ 73 h 132"/>
              <a:gd name="T36" fmla="*/ 56 w 132"/>
              <a:gd name="T37" fmla="*/ 73 h 132"/>
              <a:gd name="T38" fmla="*/ 53 w 132"/>
              <a:gd name="T39" fmla="*/ 70 h 132"/>
              <a:gd name="T40" fmla="*/ 47 w 132"/>
              <a:gd name="T41" fmla="*/ 70 h 132"/>
              <a:gd name="T42" fmla="*/ 47 w 132"/>
              <a:gd name="T43" fmla="*/ 76 h 132"/>
              <a:gd name="T44" fmla="*/ 51 w 132"/>
              <a:gd name="T45" fmla="*/ 79 h 132"/>
              <a:gd name="T46" fmla="*/ 56 w 132"/>
              <a:gd name="T47" fmla="*/ 84 h 132"/>
              <a:gd name="T48" fmla="*/ 56 w 132"/>
              <a:gd name="T49" fmla="*/ 85 h 132"/>
              <a:gd name="T50" fmla="*/ 57 w 132"/>
              <a:gd name="T51" fmla="*/ 85 h 132"/>
              <a:gd name="T52" fmla="*/ 85 w 132"/>
              <a:gd name="T53" fmla="*/ 84 h 132"/>
              <a:gd name="T54" fmla="*/ 86 w 132"/>
              <a:gd name="T55" fmla="*/ 85 h 132"/>
              <a:gd name="T56" fmla="*/ 86 w 132"/>
              <a:gd name="T57" fmla="*/ 84 h 132"/>
              <a:gd name="T58" fmla="*/ 87 w 132"/>
              <a:gd name="T59" fmla="*/ 83 h 132"/>
              <a:gd name="T60" fmla="*/ 124 w 132"/>
              <a:gd name="T61" fmla="*/ 47 h 132"/>
              <a:gd name="T62" fmla="*/ 124 w 132"/>
              <a:gd name="T63" fmla="*/ 18 h 132"/>
              <a:gd name="T64" fmla="*/ 58 w 132"/>
              <a:gd name="T65" fmla="*/ 103 h 132"/>
              <a:gd name="T66" fmla="*/ 50 w 132"/>
              <a:gd name="T67" fmla="*/ 111 h 132"/>
              <a:gd name="T68" fmla="*/ 43 w 132"/>
              <a:gd name="T69" fmla="*/ 118 h 132"/>
              <a:gd name="T70" fmla="*/ 26 w 132"/>
              <a:gd name="T71" fmla="*/ 118 h 132"/>
              <a:gd name="T72" fmla="*/ 14 w 132"/>
              <a:gd name="T73" fmla="*/ 106 h 132"/>
              <a:gd name="T74" fmla="*/ 14 w 132"/>
              <a:gd name="T75" fmla="*/ 88 h 132"/>
              <a:gd name="T76" fmla="*/ 52 w 132"/>
              <a:gd name="T77" fmla="*/ 50 h 132"/>
              <a:gd name="T78" fmla="*/ 70 w 132"/>
              <a:gd name="T79" fmla="*/ 50 h 132"/>
              <a:gd name="T80" fmla="*/ 76 w 132"/>
              <a:gd name="T81" fmla="*/ 55 h 132"/>
              <a:gd name="T82" fmla="*/ 79 w 132"/>
              <a:gd name="T83" fmla="*/ 58 h 132"/>
              <a:gd name="T84" fmla="*/ 82 w 132"/>
              <a:gd name="T85" fmla="*/ 60 h 132"/>
              <a:gd name="T86" fmla="*/ 85 w 132"/>
              <a:gd name="T87" fmla="*/ 58 h 132"/>
              <a:gd name="T88" fmla="*/ 85 w 132"/>
              <a:gd name="T89" fmla="*/ 53 h 132"/>
              <a:gd name="T90" fmla="*/ 82 w 132"/>
              <a:gd name="T91" fmla="*/ 50 h 132"/>
              <a:gd name="T92" fmla="*/ 76 w 132"/>
              <a:gd name="T93" fmla="*/ 44 h 132"/>
              <a:gd name="T94" fmla="*/ 46 w 132"/>
              <a:gd name="T95" fmla="*/ 44 h 132"/>
              <a:gd name="T96" fmla="*/ 8 w 132"/>
              <a:gd name="T97" fmla="*/ 82 h 132"/>
              <a:gd name="T98" fmla="*/ 8 w 132"/>
              <a:gd name="T99" fmla="*/ 112 h 132"/>
              <a:gd name="T100" fmla="*/ 20 w 132"/>
              <a:gd name="T101" fmla="*/ 124 h 132"/>
              <a:gd name="T102" fmla="*/ 49 w 132"/>
              <a:gd name="T103" fmla="*/ 124 h 132"/>
              <a:gd name="T104" fmla="*/ 52 w 132"/>
              <a:gd name="T105" fmla="*/ 121 h 132"/>
              <a:gd name="T106" fmla="*/ 64 w 132"/>
              <a:gd name="T107" fmla="*/ 109 h 132"/>
              <a:gd name="T108" fmla="*/ 64 w 132"/>
              <a:gd name="T109" fmla="*/ 103 h 132"/>
              <a:gd name="T110" fmla="*/ 58 w 132"/>
              <a:gd name="T111" fmla="*/ 10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2" h="132">
                <a:moveTo>
                  <a:pt x="124" y="18"/>
                </a:moveTo>
                <a:cubicBezTo>
                  <a:pt x="113" y="8"/>
                  <a:pt x="113" y="8"/>
                  <a:pt x="113" y="8"/>
                </a:cubicBezTo>
                <a:cubicBezTo>
                  <a:pt x="104" y="0"/>
                  <a:pt x="91" y="0"/>
                  <a:pt x="83" y="7"/>
                </a:cubicBezTo>
                <a:cubicBezTo>
                  <a:pt x="80" y="10"/>
                  <a:pt x="80" y="10"/>
                  <a:pt x="80" y="10"/>
                </a:cubicBezTo>
                <a:cubicBezTo>
                  <a:pt x="67" y="23"/>
                  <a:pt x="67" y="23"/>
                  <a:pt x="67" y="23"/>
                </a:cubicBezTo>
                <a:cubicBezTo>
                  <a:pt x="65" y="24"/>
                  <a:pt x="65" y="27"/>
                  <a:pt x="67" y="28"/>
                </a:cubicBezTo>
                <a:cubicBezTo>
                  <a:pt x="68" y="29"/>
                  <a:pt x="69" y="30"/>
                  <a:pt x="70" y="30"/>
                </a:cubicBezTo>
                <a:cubicBezTo>
                  <a:pt x="71" y="30"/>
                  <a:pt x="72" y="29"/>
                  <a:pt x="73" y="28"/>
                </a:cubicBezTo>
                <a:cubicBezTo>
                  <a:pt x="86" y="16"/>
                  <a:pt x="86" y="16"/>
                  <a:pt x="86" y="16"/>
                </a:cubicBezTo>
                <a:cubicBezTo>
                  <a:pt x="88" y="13"/>
                  <a:pt x="88" y="13"/>
                  <a:pt x="88" y="13"/>
                </a:cubicBezTo>
                <a:cubicBezTo>
                  <a:pt x="93" y="9"/>
                  <a:pt x="102" y="9"/>
                  <a:pt x="107" y="13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23" y="29"/>
                  <a:pt x="123" y="37"/>
                  <a:pt x="118" y="42"/>
                </a:cubicBezTo>
                <a:cubicBezTo>
                  <a:pt x="92" y="69"/>
                  <a:pt x="92" y="69"/>
                  <a:pt x="92" y="69"/>
                </a:cubicBezTo>
                <a:cubicBezTo>
                  <a:pt x="81" y="78"/>
                  <a:pt x="81" y="78"/>
                  <a:pt x="81" y="78"/>
                </a:cubicBezTo>
                <a:cubicBezTo>
                  <a:pt x="76" y="82"/>
                  <a:pt x="66" y="83"/>
                  <a:pt x="61" y="78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3"/>
                  <a:pt x="56" y="73"/>
                  <a:pt x="56" y="73"/>
                </a:cubicBezTo>
                <a:cubicBezTo>
                  <a:pt x="56" y="73"/>
                  <a:pt x="56" y="73"/>
                  <a:pt x="56" y="73"/>
                </a:cubicBezTo>
                <a:cubicBezTo>
                  <a:pt x="53" y="70"/>
                  <a:pt x="53" y="70"/>
                  <a:pt x="53" y="70"/>
                </a:cubicBezTo>
                <a:cubicBezTo>
                  <a:pt x="51" y="69"/>
                  <a:pt x="49" y="69"/>
                  <a:pt x="47" y="70"/>
                </a:cubicBezTo>
                <a:cubicBezTo>
                  <a:pt x="45" y="72"/>
                  <a:pt x="45" y="74"/>
                  <a:pt x="47" y="76"/>
                </a:cubicBezTo>
                <a:cubicBezTo>
                  <a:pt x="51" y="79"/>
                  <a:pt x="51" y="79"/>
                  <a:pt x="51" y="79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85"/>
                  <a:pt x="56" y="85"/>
                  <a:pt x="57" y="85"/>
                </a:cubicBezTo>
                <a:cubicBezTo>
                  <a:pt x="65" y="91"/>
                  <a:pt x="77" y="91"/>
                  <a:pt x="85" y="84"/>
                </a:cubicBezTo>
                <a:cubicBezTo>
                  <a:pt x="86" y="85"/>
                  <a:pt x="86" y="85"/>
                  <a:pt x="86" y="85"/>
                </a:cubicBezTo>
                <a:cubicBezTo>
                  <a:pt x="86" y="84"/>
                  <a:pt x="86" y="84"/>
                  <a:pt x="86" y="84"/>
                </a:cubicBezTo>
                <a:cubicBezTo>
                  <a:pt x="87" y="84"/>
                  <a:pt x="87" y="83"/>
                  <a:pt x="87" y="83"/>
                </a:cubicBezTo>
                <a:cubicBezTo>
                  <a:pt x="124" y="47"/>
                  <a:pt x="124" y="47"/>
                  <a:pt x="124" y="47"/>
                </a:cubicBezTo>
                <a:cubicBezTo>
                  <a:pt x="132" y="40"/>
                  <a:pt x="132" y="26"/>
                  <a:pt x="124" y="18"/>
                </a:cubicBezTo>
                <a:close/>
                <a:moveTo>
                  <a:pt x="58" y="103"/>
                </a:moveTo>
                <a:cubicBezTo>
                  <a:pt x="50" y="111"/>
                  <a:pt x="50" y="111"/>
                  <a:pt x="50" y="111"/>
                </a:cubicBezTo>
                <a:cubicBezTo>
                  <a:pt x="43" y="118"/>
                  <a:pt x="43" y="118"/>
                  <a:pt x="43" y="118"/>
                </a:cubicBezTo>
                <a:cubicBezTo>
                  <a:pt x="39" y="123"/>
                  <a:pt x="31" y="123"/>
                  <a:pt x="26" y="118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9" y="101"/>
                  <a:pt x="9" y="93"/>
                  <a:pt x="14" y="88"/>
                </a:cubicBezTo>
                <a:cubicBezTo>
                  <a:pt x="52" y="50"/>
                  <a:pt x="52" y="50"/>
                  <a:pt x="52" y="50"/>
                </a:cubicBezTo>
                <a:cubicBezTo>
                  <a:pt x="57" y="45"/>
                  <a:pt x="65" y="45"/>
                  <a:pt x="70" y="50"/>
                </a:cubicBezTo>
                <a:cubicBezTo>
                  <a:pt x="76" y="55"/>
                  <a:pt x="76" y="55"/>
                  <a:pt x="76" y="55"/>
                </a:cubicBezTo>
                <a:cubicBezTo>
                  <a:pt x="79" y="58"/>
                  <a:pt x="79" y="58"/>
                  <a:pt x="79" y="58"/>
                </a:cubicBezTo>
                <a:cubicBezTo>
                  <a:pt x="80" y="59"/>
                  <a:pt x="81" y="60"/>
                  <a:pt x="82" y="60"/>
                </a:cubicBezTo>
                <a:cubicBezTo>
                  <a:pt x="83" y="60"/>
                  <a:pt x="84" y="59"/>
                  <a:pt x="85" y="58"/>
                </a:cubicBezTo>
                <a:cubicBezTo>
                  <a:pt x="86" y="57"/>
                  <a:pt x="86" y="54"/>
                  <a:pt x="85" y="53"/>
                </a:cubicBezTo>
                <a:cubicBezTo>
                  <a:pt x="82" y="50"/>
                  <a:pt x="82" y="50"/>
                  <a:pt x="82" y="50"/>
                </a:cubicBezTo>
                <a:cubicBezTo>
                  <a:pt x="76" y="44"/>
                  <a:pt x="76" y="44"/>
                  <a:pt x="76" y="44"/>
                </a:cubicBezTo>
                <a:cubicBezTo>
                  <a:pt x="68" y="36"/>
                  <a:pt x="55" y="36"/>
                  <a:pt x="46" y="44"/>
                </a:cubicBezTo>
                <a:cubicBezTo>
                  <a:pt x="8" y="82"/>
                  <a:pt x="8" y="82"/>
                  <a:pt x="8" y="82"/>
                </a:cubicBezTo>
                <a:cubicBezTo>
                  <a:pt x="0" y="90"/>
                  <a:pt x="0" y="104"/>
                  <a:pt x="8" y="112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28" y="132"/>
                  <a:pt x="41" y="132"/>
                  <a:pt x="49" y="12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66" y="107"/>
                  <a:pt x="66" y="104"/>
                  <a:pt x="64" y="103"/>
                </a:cubicBezTo>
                <a:cubicBezTo>
                  <a:pt x="63" y="101"/>
                  <a:pt x="60" y="101"/>
                  <a:pt x="58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6" name="Freeform 97"/>
          <p:cNvSpPr>
            <a:spLocks noEditPoints="1"/>
          </p:cNvSpPr>
          <p:nvPr/>
        </p:nvSpPr>
        <p:spPr bwMode="auto">
          <a:xfrm>
            <a:off x="1753583" y="2753708"/>
            <a:ext cx="204818" cy="179131"/>
          </a:xfrm>
          <a:custGeom>
            <a:avLst/>
            <a:gdLst>
              <a:gd name="T0" fmla="*/ 120 w 128"/>
              <a:gd name="T1" fmla="*/ 25 h 112"/>
              <a:gd name="T2" fmla="*/ 88 w 128"/>
              <a:gd name="T3" fmla="*/ 44 h 112"/>
              <a:gd name="T4" fmla="*/ 88 w 128"/>
              <a:gd name="T5" fmla="*/ 32 h 112"/>
              <a:gd name="T6" fmla="*/ 76 w 128"/>
              <a:gd name="T7" fmla="*/ 20 h 112"/>
              <a:gd name="T8" fmla="*/ 68 w 128"/>
              <a:gd name="T9" fmla="*/ 20 h 112"/>
              <a:gd name="T10" fmla="*/ 68 w 128"/>
              <a:gd name="T11" fmla="*/ 12 h 112"/>
              <a:gd name="T12" fmla="*/ 56 w 128"/>
              <a:gd name="T13" fmla="*/ 0 h 112"/>
              <a:gd name="T14" fmla="*/ 32 w 128"/>
              <a:gd name="T15" fmla="*/ 0 h 112"/>
              <a:gd name="T16" fmla="*/ 20 w 128"/>
              <a:gd name="T17" fmla="*/ 12 h 112"/>
              <a:gd name="T18" fmla="*/ 20 w 128"/>
              <a:gd name="T19" fmla="*/ 20 h 112"/>
              <a:gd name="T20" fmla="*/ 12 w 128"/>
              <a:gd name="T21" fmla="*/ 20 h 112"/>
              <a:gd name="T22" fmla="*/ 0 w 128"/>
              <a:gd name="T23" fmla="*/ 32 h 112"/>
              <a:gd name="T24" fmla="*/ 0 w 128"/>
              <a:gd name="T25" fmla="*/ 99 h 112"/>
              <a:gd name="T26" fmla="*/ 12 w 128"/>
              <a:gd name="T27" fmla="*/ 112 h 112"/>
              <a:gd name="T28" fmla="*/ 76 w 128"/>
              <a:gd name="T29" fmla="*/ 112 h 112"/>
              <a:gd name="T30" fmla="*/ 88 w 128"/>
              <a:gd name="T31" fmla="*/ 99 h 112"/>
              <a:gd name="T32" fmla="*/ 88 w 128"/>
              <a:gd name="T33" fmla="*/ 88 h 112"/>
              <a:gd name="T34" fmla="*/ 121 w 128"/>
              <a:gd name="T35" fmla="*/ 107 h 112"/>
              <a:gd name="T36" fmla="*/ 128 w 128"/>
              <a:gd name="T37" fmla="*/ 104 h 112"/>
              <a:gd name="T38" fmla="*/ 128 w 128"/>
              <a:gd name="T39" fmla="*/ 28 h 112"/>
              <a:gd name="T40" fmla="*/ 120 w 128"/>
              <a:gd name="T41" fmla="*/ 25 h 112"/>
              <a:gd name="T42" fmla="*/ 28 w 128"/>
              <a:gd name="T43" fmla="*/ 16 h 112"/>
              <a:gd name="T44" fmla="*/ 36 w 128"/>
              <a:gd name="T45" fmla="*/ 8 h 112"/>
              <a:gd name="T46" fmla="*/ 52 w 128"/>
              <a:gd name="T47" fmla="*/ 8 h 112"/>
              <a:gd name="T48" fmla="*/ 60 w 128"/>
              <a:gd name="T49" fmla="*/ 16 h 112"/>
              <a:gd name="T50" fmla="*/ 60 w 128"/>
              <a:gd name="T51" fmla="*/ 20 h 112"/>
              <a:gd name="T52" fmla="*/ 28 w 128"/>
              <a:gd name="T53" fmla="*/ 20 h 112"/>
              <a:gd name="T54" fmla="*/ 28 w 128"/>
              <a:gd name="T55" fmla="*/ 16 h 112"/>
              <a:gd name="T56" fmla="*/ 120 w 128"/>
              <a:gd name="T57" fmla="*/ 96 h 112"/>
              <a:gd name="T58" fmla="*/ 93 w 128"/>
              <a:gd name="T59" fmla="*/ 81 h 112"/>
              <a:gd name="T60" fmla="*/ 84 w 128"/>
              <a:gd name="T61" fmla="*/ 81 h 112"/>
              <a:gd name="T62" fmla="*/ 80 w 128"/>
              <a:gd name="T63" fmla="*/ 88 h 112"/>
              <a:gd name="T64" fmla="*/ 80 w 128"/>
              <a:gd name="T65" fmla="*/ 95 h 112"/>
              <a:gd name="T66" fmla="*/ 72 w 128"/>
              <a:gd name="T67" fmla="*/ 104 h 112"/>
              <a:gd name="T68" fmla="*/ 16 w 128"/>
              <a:gd name="T69" fmla="*/ 104 h 112"/>
              <a:gd name="T70" fmla="*/ 8 w 128"/>
              <a:gd name="T71" fmla="*/ 95 h 112"/>
              <a:gd name="T72" fmla="*/ 8 w 128"/>
              <a:gd name="T73" fmla="*/ 36 h 112"/>
              <a:gd name="T74" fmla="*/ 16 w 128"/>
              <a:gd name="T75" fmla="*/ 28 h 112"/>
              <a:gd name="T76" fmla="*/ 16 w 128"/>
              <a:gd name="T77" fmla="*/ 28 h 112"/>
              <a:gd name="T78" fmla="*/ 16 w 128"/>
              <a:gd name="T79" fmla="*/ 28 h 112"/>
              <a:gd name="T80" fmla="*/ 16 w 128"/>
              <a:gd name="T81" fmla="*/ 28 h 112"/>
              <a:gd name="T82" fmla="*/ 20 w 128"/>
              <a:gd name="T83" fmla="*/ 28 h 112"/>
              <a:gd name="T84" fmla="*/ 20 w 128"/>
              <a:gd name="T85" fmla="*/ 28 h 112"/>
              <a:gd name="T86" fmla="*/ 68 w 128"/>
              <a:gd name="T87" fmla="*/ 28 h 112"/>
              <a:gd name="T88" fmla="*/ 68 w 128"/>
              <a:gd name="T89" fmla="*/ 28 h 112"/>
              <a:gd name="T90" fmla="*/ 72 w 128"/>
              <a:gd name="T91" fmla="*/ 28 h 112"/>
              <a:gd name="T92" fmla="*/ 72 w 128"/>
              <a:gd name="T93" fmla="*/ 28 h 112"/>
              <a:gd name="T94" fmla="*/ 72 w 128"/>
              <a:gd name="T95" fmla="*/ 28 h 112"/>
              <a:gd name="T96" fmla="*/ 72 w 128"/>
              <a:gd name="T97" fmla="*/ 28 h 112"/>
              <a:gd name="T98" fmla="*/ 80 w 128"/>
              <a:gd name="T99" fmla="*/ 36 h 112"/>
              <a:gd name="T100" fmla="*/ 80 w 128"/>
              <a:gd name="T101" fmla="*/ 44 h 112"/>
              <a:gd name="T102" fmla="*/ 84 w 128"/>
              <a:gd name="T103" fmla="*/ 51 h 112"/>
              <a:gd name="T104" fmla="*/ 93 w 128"/>
              <a:gd name="T105" fmla="*/ 50 h 112"/>
              <a:gd name="T106" fmla="*/ 120 w 128"/>
              <a:gd name="T107" fmla="*/ 35 h 112"/>
              <a:gd name="T108" fmla="*/ 120 w 128"/>
              <a:gd name="T109" fmla="*/ 9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8" h="112">
                <a:moveTo>
                  <a:pt x="120" y="25"/>
                </a:moveTo>
                <a:cubicBezTo>
                  <a:pt x="88" y="44"/>
                  <a:pt x="88" y="44"/>
                  <a:pt x="88" y="44"/>
                </a:cubicBezTo>
                <a:cubicBezTo>
                  <a:pt x="88" y="32"/>
                  <a:pt x="88" y="32"/>
                  <a:pt x="88" y="32"/>
                </a:cubicBezTo>
                <a:cubicBezTo>
                  <a:pt x="88" y="25"/>
                  <a:pt x="83" y="20"/>
                  <a:pt x="76" y="20"/>
                </a:cubicBezTo>
                <a:cubicBezTo>
                  <a:pt x="68" y="20"/>
                  <a:pt x="68" y="20"/>
                  <a:pt x="68" y="2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5"/>
                  <a:pt x="63" y="0"/>
                  <a:pt x="56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5" y="0"/>
                  <a:pt x="20" y="5"/>
                  <a:pt x="20" y="12"/>
                </a:cubicBezTo>
                <a:cubicBezTo>
                  <a:pt x="20" y="20"/>
                  <a:pt x="20" y="20"/>
                  <a:pt x="20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106"/>
                  <a:pt x="5" y="112"/>
                  <a:pt x="12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83" y="112"/>
                  <a:pt x="88" y="106"/>
                  <a:pt x="88" y="99"/>
                </a:cubicBezTo>
                <a:cubicBezTo>
                  <a:pt x="88" y="88"/>
                  <a:pt x="88" y="88"/>
                  <a:pt x="88" y="88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23" y="109"/>
                  <a:pt x="128" y="107"/>
                  <a:pt x="128" y="104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5"/>
                  <a:pt x="123" y="22"/>
                  <a:pt x="120" y="25"/>
                </a:cubicBezTo>
                <a:close/>
                <a:moveTo>
                  <a:pt x="28" y="16"/>
                </a:moveTo>
                <a:cubicBezTo>
                  <a:pt x="28" y="11"/>
                  <a:pt x="32" y="8"/>
                  <a:pt x="36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6" y="8"/>
                  <a:pt x="60" y="11"/>
                  <a:pt x="60" y="16"/>
                </a:cubicBezTo>
                <a:cubicBezTo>
                  <a:pt x="60" y="20"/>
                  <a:pt x="60" y="20"/>
                  <a:pt x="60" y="20"/>
                </a:cubicBezTo>
                <a:cubicBezTo>
                  <a:pt x="28" y="20"/>
                  <a:pt x="28" y="20"/>
                  <a:pt x="28" y="20"/>
                </a:cubicBezTo>
                <a:lnTo>
                  <a:pt x="28" y="16"/>
                </a:lnTo>
                <a:close/>
                <a:moveTo>
                  <a:pt x="120" y="96"/>
                </a:moveTo>
                <a:cubicBezTo>
                  <a:pt x="93" y="81"/>
                  <a:pt x="93" y="81"/>
                  <a:pt x="93" y="81"/>
                </a:cubicBezTo>
                <a:cubicBezTo>
                  <a:pt x="90" y="79"/>
                  <a:pt x="86" y="80"/>
                  <a:pt x="84" y="81"/>
                </a:cubicBezTo>
                <a:cubicBezTo>
                  <a:pt x="82" y="82"/>
                  <a:pt x="80" y="85"/>
                  <a:pt x="80" y="88"/>
                </a:cubicBezTo>
                <a:cubicBezTo>
                  <a:pt x="80" y="88"/>
                  <a:pt x="80" y="91"/>
                  <a:pt x="80" y="95"/>
                </a:cubicBezTo>
                <a:cubicBezTo>
                  <a:pt x="80" y="100"/>
                  <a:pt x="76" y="104"/>
                  <a:pt x="72" y="104"/>
                </a:cubicBezTo>
                <a:cubicBezTo>
                  <a:pt x="67" y="104"/>
                  <a:pt x="16" y="104"/>
                  <a:pt x="16" y="104"/>
                </a:cubicBezTo>
                <a:cubicBezTo>
                  <a:pt x="12" y="104"/>
                  <a:pt x="8" y="100"/>
                  <a:pt x="8" y="95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1"/>
                  <a:pt x="11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6" y="28"/>
                  <a:pt x="80" y="31"/>
                  <a:pt x="80" y="36"/>
                </a:cubicBezTo>
                <a:cubicBezTo>
                  <a:pt x="80" y="41"/>
                  <a:pt x="80" y="44"/>
                  <a:pt x="80" y="44"/>
                </a:cubicBezTo>
                <a:cubicBezTo>
                  <a:pt x="80" y="47"/>
                  <a:pt x="82" y="49"/>
                  <a:pt x="84" y="51"/>
                </a:cubicBezTo>
                <a:cubicBezTo>
                  <a:pt x="86" y="52"/>
                  <a:pt x="90" y="52"/>
                  <a:pt x="93" y="50"/>
                </a:cubicBezTo>
                <a:cubicBezTo>
                  <a:pt x="120" y="35"/>
                  <a:pt x="120" y="35"/>
                  <a:pt x="120" y="35"/>
                </a:cubicBezTo>
                <a:lnTo>
                  <a:pt x="120" y="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7" name="Freeform 98"/>
          <p:cNvSpPr>
            <a:spLocks noEditPoints="1"/>
          </p:cNvSpPr>
          <p:nvPr/>
        </p:nvSpPr>
        <p:spPr bwMode="auto">
          <a:xfrm>
            <a:off x="1180362" y="2736133"/>
            <a:ext cx="212254" cy="214958"/>
          </a:xfrm>
          <a:custGeom>
            <a:avLst/>
            <a:gdLst>
              <a:gd name="T0" fmla="*/ 124 w 133"/>
              <a:gd name="T1" fmla="*/ 10 h 134"/>
              <a:gd name="T2" fmla="*/ 89 w 133"/>
              <a:gd name="T3" fmla="*/ 10 h 134"/>
              <a:gd name="T4" fmla="*/ 16 w 133"/>
              <a:gd name="T5" fmla="*/ 84 h 134"/>
              <a:gd name="T6" fmla="*/ 4 w 133"/>
              <a:gd name="T7" fmla="*/ 129 h 134"/>
              <a:gd name="T8" fmla="*/ 50 w 133"/>
              <a:gd name="T9" fmla="*/ 118 h 134"/>
              <a:gd name="T10" fmla="*/ 124 w 133"/>
              <a:gd name="T11" fmla="*/ 44 h 134"/>
              <a:gd name="T12" fmla="*/ 124 w 133"/>
              <a:gd name="T13" fmla="*/ 10 h 134"/>
              <a:gd name="T14" fmla="*/ 24 w 133"/>
              <a:gd name="T15" fmla="*/ 87 h 134"/>
              <a:gd name="T16" fmla="*/ 84 w 133"/>
              <a:gd name="T17" fmla="*/ 27 h 134"/>
              <a:gd name="T18" fmla="*/ 92 w 133"/>
              <a:gd name="T19" fmla="*/ 36 h 134"/>
              <a:gd name="T20" fmla="*/ 34 w 133"/>
              <a:gd name="T21" fmla="*/ 94 h 134"/>
              <a:gd name="T22" fmla="*/ 32 w 133"/>
              <a:gd name="T23" fmla="*/ 92 h 134"/>
              <a:gd name="T24" fmla="*/ 24 w 133"/>
              <a:gd name="T25" fmla="*/ 87 h 134"/>
              <a:gd name="T26" fmla="*/ 24 w 133"/>
              <a:gd name="T27" fmla="*/ 87 h 134"/>
              <a:gd name="T28" fmla="*/ 11 w 133"/>
              <a:gd name="T29" fmla="*/ 122 h 134"/>
              <a:gd name="T30" fmla="*/ 19 w 133"/>
              <a:gd name="T31" fmla="*/ 94 h 134"/>
              <a:gd name="T32" fmla="*/ 29 w 133"/>
              <a:gd name="T33" fmla="*/ 99 h 134"/>
              <a:gd name="T34" fmla="*/ 33 w 133"/>
              <a:gd name="T35" fmla="*/ 103 h 134"/>
              <a:gd name="T36" fmla="*/ 39 w 133"/>
              <a:gd name="T37" fmla="*/ 115 h 134"/>
              <a:gd name="T38" fmla="*/ 11 w 133"/>
              <a:gd name="T39" fmla="*/ 122 h 134"/>
              <a:gd name="T40" fmla="*/ 47 w 133"/>
              <a:gd name="T41" fmla="*/ 110 h 134"/>
              <a:gd name="T42" fmla="*/ 46 w 133"/>
              <a:gd name="T43" fmla="*/ 111 h 134"/>
              <a:gd name="T44" fmla="*/ 41 w 133"/>
              <a:gd name="T45" fmla="*/ 100 h 134"/>
              <a:gd name="T46" fmla="*/ 40 w 133"/>
              <a:gd name="T47" fmla="*/ 99 h 134"/>
              <a:gd name="T48" fmla="*/ 98 w 133"/>
              <a:gd name="T49" fmla="*/ 41 h 134"/>
              <a:gd name="T50" fmla="*/ 107 w 133"/>
              <a:gd name="T51" fmla="*/ 50 h 134"/>
              <a:gd name="T52" fmla="*/ 47 w 133"/>
              <a:gd name="T53" fmla="*/ 110 h 134"/>
              <a:gd name="T54" fmla="*/ 118 w 133"/>
              <a:gd name="T55" fmla="*/ 38 h 134"/>
              <a:gd name="T56" fmla="*/ 112 w 133"/>
              <a:gd name="T57" fmla="*/ 44 h 134"/>
              <a:gd name="T58" fmla="*/ 89 w 133"/>
              <a:gd name="T59" fmla="*/ 21 h 134"/>
              <a:gd name="T60" fmla="*/ 95 w 133"/>
              <a:gd name="T61" fmla="*/ 15 h 134"/>
              <a:gd name="T62" fmla="*/ 118 w 133"/>
              <a:gd name="T63" fmla="*/ 15 h 134"/>
              <a:gd name="T64" fmla="*/ 118 w 133"/>
              <a:gd name="T65" fmla="*/ 3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" h="134">
                <a:moveTo>
                  <a:pt x="124" y="10"/>
                </a:moveTo>
                <a:cubicBezTo>
                  <a:pt x="114" y="0"/>
                  <a:pt x="99" y="0"/>
                  <a:pt x="89" y="10"/>
                </a:cubicBezTo>
                <a:cubicBezTo>
                  <a:pt x="16" y="84"/>
                  <a:pt x="16" y="84"/>
                  <a:pt x="16" y="84"/>
                </a:cubicBezTo>
                <a:cubicBezTo>
                  <a:pt x="7" y="92"/>
                  <a:pt x="0" y="125"/>
                  <a:pt x="4" y="129"/>
                </a:cubicBezTo>
                <a:cubicBezTo>
                  <a:pt x="9" y="134"/>
                  <a:pt x="42" y="126"/>
                  <a:pt x="50" y="118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35"/>
                  <a:pt x="133" y="19"/>
                  <a:pt x="124" y="10"/>
                </a:cubicBezTo>
                <a:close/>
                <a:moveTo>
                  <a:pt x="24" y="87"/>
                </a:moveTo>
                <a:cubicBezTo>
                  <a:pt x="84" y="27"/>
                  <a:pt x="84" y="27"/>
                  <a:pt x="84" y="27"/>
                </a:cubicBezTo>
                <a:cubicBezTo>
                  <a:pt x="92" y="36"/>
                  <a:pt x="92" y="36"/>
                  <a:pt x="92" y="36"/>
                </a:cubicBezTo>
                <a:cubicBezTo>
                  <a:pt x="34" y="94"/>
                  <a:pt x="34" y="94"/>
                  <a:pt x="34" y="94"/>
                </a:cubicBezTo>
                <a:cubicBezTo>
                  <a:pt x="32" y="92"/>
                  <a:pt x="32" y="92"/>
                  <a:pt x="32" y="92"/>
                </a:cubicBezTo>
                <a:cubicBezTo>
                  <a:pt x="30" y="89"/>
                  <a:pt x="27" y="88"/>
                  <a:pt x="24" y="87"/>
                </a:cubicBezTo>
                <a:cubicBezTo>
                  <a:pt x="24" y="87"/>
                  <a:pt x="24" y="87"/>
                  <a:pt x="24" y="87"/>
                </a:cubicBezTo>
                <a:close/>
                <a:moveTo>
                  <a:pt x="11" y="122"/>
                </a:moveTo>
                <a:cubicBezTo>
                  <a:pt x="10" y="120"/>
                  <a:pt x="14" y="104"/>
                  <a:pt x="19" y="94"/>
                </a:cubicBezTo>
                <a:cubicBezTo>
                  <a:pt x="23" y="95"/>
                  <a:pt x="26" y="97"/>
                  <a:pt x="29" y="99"/>
                </a:cubicBezTo>
                <a:cubicBezTo>
                  <a:pt x="33" y="103"/>
                  <a:pt x="33" y="103"/>
                  <a:pt x="33" y="103"/>
                </a:cubicBezTo>
                <a:cubicBezTo>
                  <a:pt x="36" y="106"/>
                  <a:pt x="38" y="110"/>
                  <a:pt x="39" y="115"/>
                </a:cubicBezTo>
                <a:cubicBezTo>
                  <a:pt x="28" y="120"/>
                  <a:pt x="13" y="124"/>
                  <a:pt x="11" y="122"/>
                </a:cubicBezTo>
                <a:close/>
                <a:moveTo>
                  <a:pt x="47" y="110"/>
                </a:moveTo>
                <a:cubicBezTo>
                  <a:pt x="47" y="110"/>
                  <a:pt x="46" y="110"/>
                  <a:pt x="46" y="111"/>
                </a:cubicBezTo>
                <a:cubicBezTo>
                  <a:pt x="45" y="107"/>
                  <a:pt x="44" y="103"/>
                  <a:pt x="41" y="100"/>
                </a:cubicBezTo>
                <a:cubicBezTo>
                  <a:pt x="40" y="99"/>
                  <a:pt x="40" y="99"/>
                  <a:pt x="40" y="99"/>
                </a:cubicBezTo>
                <a:cubicBezTo>
                  <a:pt x="98" y="41"/>
                  <a:pt x="98" y="41"/>
                  <a:pt x="98" y="41"/>
                </a:cubicBezTo>
                <a:cubicBezTo>
                  <a:pt x="107" y="50"/>
                  <a:pt x="107" y="50"/>
                  <a:pt x="107" y="50"/>
                </a:cubicBezTo>
                <a:lnTo>
                  <a:pt x="47" y="110"/>
                </a:lnTo>
                <a:close/>
                <a:moveTo>
                  <a:pt x="118" y="38"/>
                </a:moveTo>
                <a:cubicBezTo>
                  <a:pt x="112" y="44"/>
                  <a:pt x="112" y="44"/>
                  <a:pt x="112" y="44"/>
                </a:cubicBezTo>
                <a:cubicBezTo>
                  <a:pt x="89" y="21"/>
                  <a:pt x="89" y="21"/>
                  <a:pt x="89" y="21"/>
                </a:cubicBezTo>
                <a:cubicBezTo>
                  <a:pt x="95" y="15"/>
                  <a:pt x="95" y="15"/>
                  <a:pt x="95" y="15"/>
                </a:cubicBezTo>
                <a:cubicBezTo>
                  <a:pt x="101" y="9"/>
                  <a:pt x="112" y="9"/>
                  <a:pt x="118" y="15"/>
                </a:cubicBezTo>
                <a:cubicBezTo>
                  <a:pt x="125" y="22"/>
                  <a:pt x="125" y="32"/>
                  <a:pt x="118" y="3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8" name="Freeform 99"/>
          <p:cNvSpPr>
            <a:spLocks noEditPoints="1"/>
          </p:cNvSpPr>
          <p:nvPr/>
        </p:nvSpPr>
        <p:spPr bwMode="auto">
          <a:xfrm>
            <a:off x="616605" y="2741541"/>
            <a:ext cx="204142" cy="204142"/>
          </a:xfrm>
          <a:custGeom>
            <a:avLst/>
            <a:gdLst>
              <a:gd name="T0" fmla="*/ 127 w 128"/>
              <a:gd name="T1" fmla="*/ 110 h 128"/>
              <a:gd name="T2" fmla="*/ 104 w 128"/>
              <a:gd name="T3" fmla="*/ 91 h 128"/>
              <a:gd name="T4" fmla="*/ 88 w 128"/>
              <a:gd name="T5" fmla="*/ 86 h 128"/>
              <a:gd name="T6" fmla="*/ 88 w 128"/>
              <a:gd name="T7" fmla="*/ 75 h 128"/>
              <a:gd name="T8" fmla="*/ 100 w 128"/>
              <a:gd name="T9" fmla="*/ 44 h 128"/>
              <a:gd name="T10" fmla="*/ 64 w 128"/>
              <a:gd name="T11" fmla="*/ 0 h 128"/>
              <a:gd name="T12" fmla="*/ 28 w 128"/>
              <a:gd name="T13" fmla="*/ 44 h 128"/>
              <a:gd name="T14" fmla="*/ 40 w 128"/>
              <a:gd name="T15" fmla="*/ 75 h 128"/>
              <a:gd name="T16" fmla="*/ 40 w 128"/>
              <a:gd name="T17" fmla="*/ 86 h 128"/>
              <a:gd name="T18" fmla="*/ 24 w 128"/>
              <a:gd name="T19" fmla="*/ 91 h 128"/>
              <a:gd name="T20" fmla="*/ 1 w 128"/>
              <a:gd name="T21" fmla="*/ 110 h 128"/>
              <a:gd name="T22" fmla="*/ 1 w 128"/>
              <a:gd name="T23" fmla="*/ 118 h 128"/>
              <a:gd name="T24" fmla="*/ 64 w 128"/>
              <a:gd name="T25" fmla="*/ 128 h 128"/>
              <a:gd name="T26" fmla="*/ 126 w 128"/>
              <a:gd name="T27" fmla="*/ 118 h 128"/>
              <a:gd name="T28" fmla="*/ 127 w 128"/>
              <a:gd name="T29" fmla="*/ 110 h 128"/>
              <a:gd name="T30" fmla="*/ 36 w 128"/>
              <a:gd name="T31" fmla="*/ 44 h 128"/>
              <a:gd name="T32" fmla="*/ 64 w 128"/>
              <a:gd name="T33" fmla="*/ 8 h 128"/>
              <a:gd name="T34" fmla="*/ 92 w 128"/>
              <a:gd name="T35" fmla="*/ 44 h 128"/>
              <a:gd name="T36" fmla="*/ 64 w 128"/>
              <a:gd name="T37" fmla="*/ 80 h 128"/>
              <a:gd name="T38" fmla="*/ 36 w 128"/>
              <a:gd name="T39" fmla="*/ 44 h 128"/>
              <a:gd name="T40" fmla="*/ 64 w 128"/>
              <a:gd name="T41" fmla="*/ 120 h 128"/>
              <a:gd name="T42" fmla="*/ 8 w 128"/>
              <a:gd name="T43" fmla="*/ 113 h 128"/>
              <a:gd name="T44" fmla="*/ 25 w 128"/>
              <a:gd name="T45" fmla="*/ 98 h 128"/>
              <a:gd name="T46" fmla="*/ 44 w 128"/>
              <a:gd name="T47" fmla="*/ 93 h 128"/>
              <a:gd name="T48" fmla="*/ 48 w 128"/>
              <a:gd name="T49" fmla="*/ 90 h 128"/>
              <a:gd name="T50" fmla="*/ 48 w 128"/>
              <a:gd name="T51" fmla="*/ 82 h 128"/>
              <a:gd name="T52" fmla="*/ 64 w 128"/>
              <a:gd name="T53" fmla="*/ 88 h 128"/>
              <a:gd name="T54" fmla="*/ 80 w 128"/>
              <a:gd name="T55" fmla="*/ 82 h 128"/>
              <a:gd name="T56" fmla="*/ 80 w 128"/>
              <a:gd name="T57" fmla="*/ 90 h 128"/>
              <a:gd name="T58" fmla="*/ 84 w 128"/>
              <a:gd name="T59" fmla="*/ 93 h 128"/>
              <a:gd name="T60" fmla="*/ 102 w 128"/>
              <a:gd name="T61" fmla="*/ 98 h 128"/>
              <a:gd name="T62" fmla="*/ 120 w 128"/>
              <a:gd name="T63" fmla="*/ 113 h 128"/>
              <a:gd name="T64" fmla="*/ 64 w 128"/>
              <a:gd name="T65" fmla="*/ 1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7" y="110"/>
                </a:moveTo>
                <a:cubicBezTo>
                  <a:pt x="122" y="95"/>
                  <a:pt x="112" y="92"/>
                  <a:pt x="104" y="91"/>
                </a:cubicBezTo>
                <a:cubicBezTo>
                  <a:pt x="97" y="89"/>
                  <a:pt x="91" y="87"/>
                  <a:pt x="88" y="86"/>
                </a:cubicBezTo>
                <a:cubicBezTo>
                  <a:pt x="88" y="79"/>
                  <a:pt x="88" y="76"/>
                  <a:pt x="88" y="75"/>
                </a:cubicBezTo>
                <a:cubicBezTo>
                  <a:pt x="95" y="66"/>
                  <a:pt x="100" y="54"/>
                  <a:pt x="100" y="44"/>
                </a:cubicBezTo>
                <a:cubicBezTo>
                  <a:pt x="100" y="19"/>
                  <a:pt x="88" y="0"/>
                  <a:pt x="64" y="0"/>
                </a:cubicBezTo>
                <a:cubicBezTo>
                  <a:pt x="40" y="0"/>
                  <a:pt x="28" y="19"/>
                  <a:pt x="28" y="44"/>
                </a:cubicBezTo>
                <a:cubicBezTo>
                  <a:pt x="28" y="54"/>
                  <a:pt x="33" y="66"/>
                  <a:pt x="40" y="75"/>
                </a:cubicBezTo>
                <a:cubicBezTo>
                  <a:pt x="40" y="79"/>
                  <a:pt x="40" y="85"/>
                  <a:pt x="40" y="86"/>
                </a:cubicBezTo>
                <a:cubicBezTo>
                  <a:pt x="37" y="87"/>
                  <a:pt x="31" y="89"/>
                  <a:pt x="24" y="91"/>
                </a:cubicBezTo>
                <a:cubicBezTo>
                  <a:pt x="16" y="92"/>
                  <a:pt x="6" y="95"/>
                  <a:pt x="1" y="110"/>
                </a:cubicBezTo>
                <a:cubicBezTo>
                  <a:pt x="0" y="113"/>
                  <a:pt x="0" y="115"/>
                  <a:pt x="1" y="118"/>
                </a:cubicBezTo>
                <a:cubicBezTo>
                  <a:pt x="7" y="126"/>
                  <a:pt x="39" y="128"/>
                  <a:pt x="64" y="128"/>
                </a:cubicBezTo>
                <a:cubicBezTo>
                  <a:pt x="89" y="128"/>
                  <a:pt x="120" y="126"/>
                  <a:pt x="126" y="118"/>
                </a:cubicBezTo>
                <a:cubicBezTo>
                  <a:pt x="128" y="115"/>
                  <a:pt x="128" y="113"/>
                  <a:pt x="127" y="110"/>
                </a:cubicBezTo>
                <a:close/>
                <a:moveTo>
                  <a:pt x="36" y="44"/>
                </a:moveTo>
                <a:cubicBezTo>
                  <a:pt x="36" y="24"/>
                  <a:pt x="45" y="8"/>
                  <a:pt x="64" y="8"/>
                </a:cubicBezTo>
                <a:cubicBezTo>
                  <a:pt x="83" y="8"/>
                  <a:pt x="92" y="24"/>
                  <a:pt x="92" y="44"/>
                </a:cubicBezTo>
                <a:cubicBezTo>
                  <a:pt x="92" y="60"/>
                  <a:pt x="79" y="80"/>
                  <a:pt x="64" y="80"/>
                </a:cubicBezTo>
                <a:cubicBezTo>
                  <a:pt x="49" y="80"/>
                  <a:pt x="36" y="60"/>
                  <a:pt x="36" y="44"/>
                </a:cubicBezTo>
                <a:close/>
                <a:moveTo>
                  <a:pt x="64" y="120"/>
                </a:moveTo>
                <a:cubicBezTo>
                  <a:pt x="15" y="120"/>
                  <a:pt x="8" y="113"/>
                  <a:pt x="8" y="113"/>
                </a:cubicBezTo>
                <a:cubicBezTo>
                  <a:pt x="13" y="102"/>
                  <a:pt x="19" y="99"/>
                  <a:pt x="25" y="98"/>
                </a:cubicBezTo>
                <a:cubicBezTo>
                  <a:pt x="32" y="97"/>
                  <a:pt x="40" y="95"/>
                  <a:pt x="44" y="93"/>
                </a:cubicBezTo>
                <a:cubicBezTo>
                  <a:pt x="48" y="90"/>
                  <a:pt x="48" y="90"/>
                  <a:pt x="48" y="90"/>
                </a:cubicBezTo>
                <a:cubicBezTo>
                  <a:pt x="48" y="90"/>
                  <a:pt x="48" y="85"/>
                  <a:pt x="48" y="82"/>
                </a:cubicBezTo>
                <a:cubicBezTo>
                  <a:pt x="53" y="86"/>
                  <a:pt x="58" y="88"/>
                  <a:pt x="64" y="88"/>
                </a:cubicBezTo>
                <a:cubicBezTo>
                  <a:pt x="70" y="88"/>
                  <a:pt x="75" y="86"/>
                  <a:pt x="80" y="82"/>
                </a:cubicBezTo>
                <a:cubicBezTo>
                  <a:pt x="80" y="85"/>
                  <a:pt x="80" y="90"/>
                  <a:pt x="80" y="90"/>
                </a:cubicBezTo>
                <a:cubicBezTo>
                  <a:pt x="84" y="93"/>
                  <a:pt x="84" y="93"/>
                  <a:pt x="84" y="93"/>
                </a:cubicBezTo>
                <a:cubicBezTo>
                  <a:pt x="88" y="95"/>
                  <a:pt x="95" y="97"/>
                  <a:pt x="102" y="98"/>
                </a:cubicBezTo>
                <a:cubicBezTo>
                  <a:pt x="108" y="99"/>
                  <a:pt x="115" y="102"/>
                  <a:pt x="120" y="113"/>
                </a:cubicBezTo>
                <a:cubicBezTo>
                  <a:pt x="119" y="113"/>
                  <a:pt x="113" y="120"/>
                  <a:pt x="64" y="1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9" name="Freeform 100"/>
          <p:cNvSpPr/>
          <p:nvPr/>
        </p:nvSpPr>
        <p:spPr bwMode="auto">
          <a:xfrm>
            <a:off x="2910164" y="2171700"/>
            <a:ext cx="173048" cy="198059"/>
          </a:xfrm>
          <a:custGeom>
            <a:avLst/>
            <a:gdLst>
              <a:gd name="T0" fmla="*/ 101 w 108"/>
              <a:gd name="T1" fmla="*/ 43 h 124"/>
              <a:gd name="T2" fmla="*/ 93 w 108"/>
              <a:gd name="T3" fmla="*/ 32 h 124"/>
              <a:gd name="T4" fmla="*/ 87 w 108"/>
              <a:gd name="T5" fmla="*/ 32 h 124"/>
              <a:gd name="T6" fmla="*/ 87 w 108"/>
              <a:gd name="T7" fmla="*/ 38 h 124"/>
              <a:gd name="T8" fmla="*/ 94 w 108"/>
              <a:gd name="T9" fmla="*/ 47 h 124"/>
              <a:gd name="T10" fmla="*/ 100 w 108"/>
              <a:gd name="T11" fmla="*/ 70 h 124"/>
              <a:gd name="T12" fmla="*/ 54 w 108"/>
              <a:gd name="T13" fmla="*/ 116 h 124"/>
              <a:gd name="T14" fmla="*/ 8 w 108"/>
              <a:gd name="T15" fmla="*/ 70 h 124"/>
              <a:gd name="T16" fmla="*/ 54 w 108"/>
              <a:gd name="T17" fmla="*/ 24 h 124"/>
              <a:gd name="T18" fmla="*/ 56 w 108"/>
              <a:gd name="T19" fmla="*/ 24 h 124"/>
              <a:gd name="T20" fmla="*/ 45 w 108"/>
              <a:gd name="T21" fmla="*/ 37 h 124"/>
              <a:gd name="T22" fmla="*/ 45 w 108"/>
              <a:gd name="T23" fmla="*/ 43 h 124"/>
              <a:gd name="T24" fmla="*/ 51 w 108"/>
              <a:gd name="T25" fmla="*/ 42 h 124"/>
              <a:gd name="T26" fmla="*/ 67 w 108"/>
              <a:gd name="T27" fmla="*/ 23 h 124"/>
              <a:gd name="T28" fmla="*/ 68 w 108"/>
              <a:gd name="T29" fmla="*/ 20 h 124"/>
              <a:gd name="T30" fmla="*/ 66 w 108"/>
              <a:gd name="T31" fmla="*/ 17 h 124"/>
              <a:gd name="T32" fmla="*/ 47 w 108"/>
              <a:gd name="T33" fmla="*/ 1 h 124"/>
              <a:gd name="T34" fmla="*/ 41 w 108"/>
              <a:gd name="T35" fmla="*/ 2 h 124"/>
              <a:gd name="T36" fmla="*/ 41 w 108"/>
              <a:gd name="T37" fmla="*/ 7 h 124"/>
              <a:gd name="T38" fmla="*/ 53 w 108"/>
              <a:gd name="T39" fmla="*/ 16 h 124"/>
              <a:gd name="T40" fmla="*/ 0 w 108"/>
              <a:gd name="T41" fmla="*/ 70 h 124"/>
              <a:gd name="T42" fmla="*/ 54 w 108"/>
              <a:gd name="T43" fmla="*/ 124 h 124"/>
              <a:gd name="T44" fmla="*/ 108 w 108"/>
              <a:gd name="T45" fmla="*/ 70 h 124"/>
              <a:gd name="T46" fmla="*/ 101 w 108"/>
              <a:gd name="T47" fmla="*/ 43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4">
                <a:moveTo>
                  <a:pt x="101" y="43"/>
                </a:moveTo>
                <a:cubicBezTo>
                  <a:pt x="98" y="39"/>
                  <a:pt x="96" y="35"/>
                  <a:pt x="93" y="32"/>
                </a:cubicBezTo>
                <a:cubicBezTo>
                  <a:pt x="91" y="31"/>
                  <a:pt x="89" y="31"/>
                  <a:pt x="87" y="32"/>
                </a:cubicBezTo>
                <a:cubicBezTo>
                  <a:pt x="85" y="34"/>
                  <a:pt x="85" y="36"/>
                  <a:pt x="87" y="38"/>
                </a:cubicBezTo>
                <a:cubicBezTo>
                  <a:pt x="89" y="40"/>
                  <a:pt x="92" y="43"/>
                  <a:pt x="94" y="47"/>
                </a:cubicBezTo>
                <a:cubicBezTo>
                  <a:pt x="98" y="54"/>
                  <a:pt x="100" y="62"/>
                  <a:pt x="100" y="70"/>
                </a:cubicBezTo>
                <a:cubicBezTo>
                  <a:pt x="100" y="95"/>
                  <a:pt x="79" y="116"/>
                  <a:pt x="54" y="116"/>
                </a:cubicBezTo>
                <a:cubicBezTo>
                  <a:pt x="29" y="116"/>
                  <a:pt x="8" y="95"/>
                  <a:pt x="8" y="70"/>
                </a:cubicBezTo>
                <a:cubicBezTo>
                  <a:pt x="8" y="45"/>
                  <a:pt x="29" y="24"/>
                  <a:pt x="54" y="24"/>
                </a:cubicBezTo>
                <a:cubicBezTo>
                  <a:pt x="55" y="24"/>
                  <a:pt x="55" y="24"/>
                  <a:pt x="56" y="24"/>
                </a:cubicBezTo>
                <a:cubicBezTo>
                  <a:pt x="45" y="37"/>
                  <a:pt x="45" y="37"/>
                  <a:pt x="45" y="37"/>
                </a:cubicBezTo>
                <a:cubicBezTo>
                  <a:pt x="43" y="39"/>
                  <a:pt x="43" y="42"/>
                  <a:pt x="45" y="43"/>
                </a:cubicBezTo>
                <a:cubicBezTo>
                  <a:pt x="47" y="44"/>
                  <a:pt x="49" y="44"/>
                  <a:pt x="51" y="42"/>
                </a:cubicBezTo>
                <a:cubicBezTo>
                  <a:pt x="67" y="23"/>
                  <a:pt x="67" y="23"/>
                  <a:pt x="67" y="23"/>
                </a:cubicBezTo>
                <a:cubicBezTo>
                  <a:pt x="68" y="22"/>
                  <a:pt x="68" y="21"/>
                  <a:pt x="68" y="20"/>
                </a:cubicBezTo>
                <a:cubicBezTo>
                  <a:pt x="68" y="19"/>
                  <a:pt x="67" y="18"/>
                  <a:pt x="66" y="17"/>
                </a:cubicBezTo>
                <a:cubicBezTo>
                  <a:pt x="47" y="1"/>
                  <a:pt x="47" y="1"/>
                  <a:pt x="47" y="1"/>
                </a:cubicBezTo>
                <a:cubicBezTo>
                  <a:pt x="45" y="0"/>
                  <a:pt x="42" y="0"/>
                  <a:pt x="41" y="2"/>
                </a:cubicBezTo>
                <a:cubicBezTo>
                  <a:pt x="39" y="3"/>
                  <a:pt x="40" y="6"/>
                  <a:pt x="41" y="7"/>
                </a:cubicBezTo>
                <a:cubicBezTo>
                  <a:pt x="53" y="16"/>
                  <a:pt x="53" y="16"/>
                  <a:pt x="53" y="16"/>
                </a:cubicBezTo>
                <a:cubicBezTo>
                  <a:pt x="23" y="17"/>
                  <a:pt x="0" y="41"/>
                  <a:pt x="0" y="70"/>
                </a:cubicBezTo>
                <a:cubicBezTo>
                  <a:pt x="0" y="100"/>
                  <a:pt x="24" y="124"/>
                  <a:pt x="54" y="124"/>
                </a:cubicBezTo>
                <a:cubicBezTo>
                  <a:pt x="84" y="124"/>
                  <a:pt x="108" y="100"/>
                  <a:pt x="108" y="70"/>
                </a:cubicBezTo>
                <a:cubicBezTo>
                  <a:pt x="108" y="60"/>
                  <a:pt x="105" y="51"/>
                  <a:pt x="101" y="4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0" name="Freeform 101"/>
          <p:cNvSpPr>
            <a:spLocks noEditPoints="1"/>
          </p:cNvSpPr>
          <p:nvPr/>
        </p:nvSpPr>
        <p:spPr bwMode="auto">
          <a:xfrm>
            <a:off x="2341675" y="2171700"/>
            <a:ext cx="166288" cy="204818"/>
          </a:xfrm>
          <a:custGeom>
            <a:avLst/>
            <a:gdLst>
              <a:gd name="T0" fmla="*/ 104 w 104"/>
              <a:gd name="T1" fmla="*/ 64 h 128"/>
              <a:gd name="T2" fmla="*/ 94 w 104"/>
              <a:gd name="T3" fmla="*/ 34 h 128"/>
              <a:gd name="T4" fmla="*/ 81 w 104"/>
              <a:gd name="T5" fmla="*/ 21 h 128"/>
              <a:gd name="T6" fmla="*/ 79 w 104"/>
              <a:gd name="T7" fmla="*/ 20 h 128"/>
              <a:gd name="T8" fmla="*/ 75 w 104"/>
              <a:gd name="T9" fmla="*/ 22 h 128"/>
              <a:gd name="T10" fmla="*/ 76 w 104"/>
              <a:gd name="T11" fmla="*/ 27 h 128"/>
              <a:gd name="T12" fmla="*/ 88 w 104"/>
              <a:gd name="T13" fmla="*/ 38 h 128"/>
              <a:gd name="T14" fmla="*/ 96 w 104"/>
              <a:gd name="T15" fmla="*/ 64 h 128"/>
              <a:gd name="T16" fmla="*/ 54 w 104"/>
              <a:gd name="T17" fmla="*/ 107 h 128"/>
              <a:gd name="T18" fmla="*/ 59 w 104"/>
              <a:gd name="T19" fmla="*/ 103 h 128"/>
              <a:gd name="T20" fmla="*/ 59 w 104"/>
              <a:gd name="T21" fmla="*/ 97 h 128"/>
              <a:gd name="T22" fmla="*/ 53 w 104"/>
              <a:gd name="T23" fmla="*/ 97 h 128"/>
              <a:gd name="T24" fmla="*/ 41 w 104"/>
              <a:gd name="T25" fmla="*/ 108 h 128"/>
              <a:gd name="T26" fmla="*/ 40 w 104"/>
              <a:gd name="T27" fmla="*/ 111 h 128"/>
              <a:gd name="T28" fmla="*/ 41 w 104"/>
              <a:gd name="T29" fmla="*/ 115 h 128"/>
              <a:gd name="T30" fmla="*/ 53 w 104"/>
              <a:gd name="T31" fmla="*/ 126 h 128"/>
              <a:gd name="T32" fmla="*/ 59 w 104"/>
              <a:gd name="T33" fmla="*/ 126 h 128"/>
              <a:gd name="T34" fmla="*/ 59 w 104"/>
              <a:gd name="T35" fmla="*/ 120 h 128"/>
              <a:gd name="T36" fmla="*/ 54 w 104"/>
              <a:gd name="T37" fmla="*/ 115 h 128"/>
              <a:gd name="T38" fmla="*/ 104 w 104"/>
              <a:gd name="T39" fmla="*/ 64 h 128"/>
              <a:gd name="T40" fmla="*/ 27 w 104"/>
              <a:gd name="T41" fmla="*/ 100 h 128"/>
              <a:gd name="T42" fmla="*/ 16 w 104"/>
              <a:gd name="T43" fmla="*/ 89 h 128"/>
              <a:gd name="T44" fmla="*/ 8 w 104"/>
              <a:gd name="T45" fmla="*/ 64 h 128"/>
              <a:gd name="T46" fmla="*/ 50 w 104"/>
              <a:gd name="T47" fmla="*/ 20 h 128"/>
              <a:gd name="T48" fmla="*/ 45 w 104"/>
              <a:gd name="T49" fmla="*/ 24 h 128"/>
              <a:gd name="T50" fmla="*/ 45 w 104"/>
              <a:gd name="T51" fmla="*/ 31 h 128"/>
              <a:gd name="T52" fmla="*/ 51 w 104"/>
              <a:gd name="T53" fmla="*/ 31 h 128"/>
              <a:gd name="T54" fmla="*/ 63 w 104"/>
              <a:gd name="T55" fmla="*/ 19 h 128"/>
              <a:gd name="T56" fmla="*/ 64 w 104"/>
              <a:gd name="T57" fmla="*/ 16 h 128"/>
              <a:gd name="T58" fmla="*/ 63 w 104"/>
              <a:gd name="T59" fmla="*/ 13 h 128"/>
              <a:gd name="T60" fmla="*/ 51 w 104"/>
              <a:gd name="T61" fmla="*/ 1 h 128"/>
              <a:gd name="T62" fmla="*/ 45 w 104"/>
              <a:gd name="T63" fmla="*/ 1 h 128"/>
              <a:gd name="T64" fmla="*/ 45 w 104"/>
              <a:gd name="T65" fmla="*/ 7 h 128"/>
              <a:gd name="T66" fmla="*/ 50 w 104"/>
              <a:gd name="T67" fmla="*/ 12 h 128"/>
              <a:gd name="T68" fmla="*/ 0 w 104"/>
              <a:gd name="T69" fmla="*/ 64 h 128"/>
              <a:gd name="T70" fmla="*/ 10 w 104"/>
              <a:gd name="T71" fmla="*/ 94 h 128"/>
              <a:gd name="T72" fmla="*/ 23 w 104"/>
              <a:gd name="T73" fmla="*/ 107 h 128"/>
              <a:gd name="T74" fmla="*/ 25 w 104"/>
              <a:gd name="T75" fmla="*/ 107 h 128"/>
              <a:gd name="T76" fmla="*/ 29 w 104"/>
              <a:gd name="T77" fmla="*/ 106 h 128"/>
              <a:gd name="T78" fmla="*/ 27 w 104"/>
              <a:gd name="T79" fmla="*/ 10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4" h="128">
                <a:moveTo>
                  <a:pt x="104" y="64"/>
                </a:moveTo>
                <a:cubicBezTo>
                  <a:pt x="104" y="53"/>
                  <a:pt x="101" y="42"/>
                  <a:pt x="94" y="34"/>
                </a:cubicBezTo>
                <a:cubicBezTo>
                  <a:pt x="91" y="28"/>
                  <a:pt x="86" y="24"/>
                  <a:pt x="81" y="21"/>
                </a:cubicBezTo>
                <a:cubicBezTo>
                  <a:pt x="80" y="20"/>
                  <a:pt x="79" y="20"/>
                  <a:pt x="79" y="20"/>
                </a:cubicBezTo>
                <a:cubicBezTo>
                  <a:pt x="77" y="20"/>
                  <a:pt x="76" y="21"/>
                  <a:pt x="75" y="22"/>
                </a:cubicBezTo>
                <a:cubicBezTo>
                  <a:pt x="74" y="23"/>
                  <a:pt x="75" y="26"/>
                  <a:pt x="76" y="27"/>
                </a:cubicBezTo>
                <a:cubicBezTo>
                  <a:pt x="81" y="30"/>
                  <a:pt x="85" y="34"/>
                  <a:pt x="88" y="38"/>
                </a:cubicBezTo>
                <a:cubicBezTo>
                  <a:pt x="93" y="46"/>
                  <a:pt x="96" y="54"/>
                  <a:pt x="96" y="64"/>
                </a:cubicBezTo>
                <a:cubicBezTo>
                  <a:pt x="96" y="87"/>
                  <a:pt x="78" y="106"/>
                  <a:pt x="54" y="107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61" y="101"/>
                  <a:pt x="61" y="98"/>
                  <a:pt x="59" y="97"/>
                </a:cubicBezTo>
                <a:cubicBezTo>
                  <a:pt x="57" y="95"/>
                  <a:pt x="54" y="95"/>
                  <a:pt x="53" y="97"/>
                </a:cubicBezTo>
                <a:cubicBezTo>
                  <a:pt x="41" y="108"/>
                  <a:pt x="41" y="108"/>
                  <a:pt x="41" y="108"/>
                </a:cubicBezTo>
                <a:cubicBezTo>
                  <a:pt x="40" y="109"/>
                  <a:pt x="40" y="110"/>
                  <a:pt x="40" y="111"/>
                </a:cubicBezTo>
                <a:cubicBezTo>
                  <a:pt x="40" y="113"/>
                  <a:pt x="40" y="114"/>
                  <a:pt x="41" y="115"/>
                </a:cubicBezTo>
                <a:cubicBezTo>
                  <a:pt x="53" y="126"/>
                  <a:pt x="53" y="126"/>
                  <a:pt x="53" y="126"/>
                </a:cubicBezTo>
                <a:cubicBezTo>
                  <a:pt x="54" y="128"/>
                  <a:pt x="57" y="128"/>
                  <a:pt x="59" y="126"/>
                </a:cubicBezTo>
                <a:cubicBezTo>
                  <a:pt x="61" y="124"/>
                  <a:pt x="61" y="122"/>
                  <a:pt x="59" y="120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82" y="114"/>
                  <a:pt x="104" y="91"/>
                  <a:pt x="104" y="64"/>
                </a:cubicBezTo>
                <a:close/>
                <a:moveTo>
                  <a:pt x="27" y="100"/>
                </a:moveTo>
                <a:cubicBezTo>
                  <a:pt x="23" y="97"/>
                  <a:pt x="19" y="94"/>
                  <a:pt x="16" y="89"/>
                </a:cubicBezTo>
                <a:cubicBezTo>
                  <a:pt x="11" y="82"/>
                  <a:pt x="8" y="73"/>
                  <a:pt x="8" y="64"/>
                </a:cubicBezTo>
                <a:cubicBezTo>
                  <a:pt x="8" y="40"/>
                  <a:pt x="26" y="21"/>
                  <a:pt x="50" y="20"/>
                </a:cubicBezTo>
                <a:cubicBezTo>
                  <a:pt x="45" y="24"/>
                  <a:pt x="45" y="24"/>
                  <a:pt x="45" y="24"/>
                </a:cubicBezTo>
                <a:cubicBezTo>
                  <a:pt x="43" y="26"/>
                  <a:pt x="43" y="29"/>
                  <a:pt x="45" y="31"/>
                </a:cubicBezTo>
                <a:cubicBezTo>
                  <a:pt x="47" y="32"/>
                  <a:pt x="50" y="32"/>
                  <a:pt x="51" y="31"/>
                </a:cubicBezTo>
                <a:cubicBezTo>
                  <a:pt x="63" y="19"/>
                  <a:pt x="63" y="19"/>
                  <a:pt x="63" y="19"/>
                </a:cubicBezTo>
                <a:cubicBezTo>
                  <a:pt x="64" y="18"/>
                  <a:pt x="64" y="17"/>
                  <a:pt x="64" y="16"/>
                </a:cubicBezTo>
                <a:cubicBezTo>
                  <a:pt x="64" y="15"/>
                  <a:pt x="64" y="14"/>
                  <a:pt x="63" y="13"/>
                </a:cubicBezTo>
                <a:cubicBezTo>
                  <a:pt x="51" y="1"/>
                  <a:pt x="51" y="1"/>
                  <a:pt x="51" y="1"/>
                </a:cubicBezTo>
                <a:cubicBezTo>
                  <a:pt x="50" y="0"/>
                  <a:pt x="47" y="0"/>
                  <a:pt x="45" y="1"/>
                </a:cubicBezTo>
                <a:cubicBezTo>
                  <a:pt x="43" y="3"/>
                  <a:pt x="43" y="6"/>
                  <a:pt x="45" y="7"/>
                </a:cubicBezTo>
                <a:cubicBezTo>
                  <a:pt x="50" y="12"/>
                  <a:pt x="50" y="12"/>
                  <a:pt x="50" y="12"/>
                </a:cubicBezTo>
                <a:cubicBezTo>
                  <a:pt x="22" y="13"/>
                  <a:pt x="0" y="36"/>
                  <a:pt x="0" y="64"/>
                </a:cubicBezTo>
                <a:cubicBezTo>
                  <a:pt x="0" y="75"/>
                  <a:pt x="3" y="85"/>
                  <a:pt x="10" y="94"/>
                </a:cubicBezTo>
                <a:cubicBezTo>
                  <a:pt x="13" y="99"/>
                  <a:pt x="18" y="103"/>
                  <a:pt x="23" y="107"/>
                </a:cubicBezTo>
                <a:cubicBezTo>
                  <a:pt x="24" y="107"/>
                  <a:pt x="25" y="107"/>
                  <a:pt x="25" y="107"/>
                </a:cubicBezTo>
                <a:cubicBezTo>
                  <a:pt x="27" y="107"/>
                  <a:pt x="28" y="107"/>
                  <a:pt x="29" y="106"/>
                </a:cubicBezTo>
                <a:cubicBezTo>
                  <a:pt x="30" y="104"/>
                  <a:pt x="29" y="101"/>
                  <a:pt x="27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1" name="Freeform 102"/>
          <p:cNvSpPr>
            <a:spLocks noEditPoints="1"/>
          </p:cNvSpPr>
          <p:nvPr/>
        </p:nvSpPr>
        <p:spPr bwMode="auto">
          <a:xfrm>
            <a:off x="1748851" y="2237269"/>
            <a:ext cx="214282" cy="105451"/>
          </a:xfrm>
          <a:custGeom>
            <a:avLst/>
            <a:gdLst>
              <a:gd name="T0" fmla="*/ 44 w 134"/>
              <a:gd name="T1" fmla="*/ 15 h 66"/>
              <a:gd name="T2" fmla="*/ 44 w 134"/>
              <a:gd name="T3" fmla="*/ 15 h 66"/>
              <a:gd name="T4" fmla="*/ 83 w 134"/>
              <a:gd name="T5" fmla="*/ 56 h 66"/>
              <a:gd name="T6" fmla="*/ 51 w 134"/>
              <a:gd name="T7" fmla="*/ 10 h 66"/>
              <a:gd name="T8" fmla="*/ 11 w 134"/>
              <a:gd name="T9" fmla="*/ 11 h 66"/>
              <a:gd name="T10" fmla="*/ 11 w 134"/>
              <a:gd name="T11" fmla="*/ 54 h 66"/>
              <a:gd name="T12" fmla="*/ 50 w 134"/>
              <a:gd name="T13" fmla="*/ 57 h 66"/>
              <a:gd name="T14" fmla="*/ 51 w 134"/>
              <a:gd name="T15" fmla="*/ 56 h 66"/>
              <a:gd name="T16" fmla="*/ 53 w 134"/>
              <a:gd name="T17" fmla="*/ 54 h 66"/>
              <a:gd name="T18" fmla="*/ 57 w 134"/>
              <a:gd name="T19" fmla="*/ 49 h 66"/>
              <a:gd name="T20" fmla="*/ 58 w 134"/>
              <a:gd name="T21" fmla="*/ 44 h 66"/>
              <a:gd name="T22" fmla="*/ 51 w 134"/>
              <a:gd name="T23" fmla="*/ 44 h 66"/>
              <a:gd name="T24" fmla="*/ 48 w 134"/>
              <a:gd name="T25" fmla="*/ 47 h 66"/>
              <a:gd name="T26" fmla="*/ 45 w 134"/>
              <a:gd name="T27" fmla="*/ 50 h 66"/>
              <a:gd name="T28" fmla="*/ 45 w 134"/>
              <a:gd name="T29" fmla="*/ 50 h 66"/>
              <a:gd name="T30" fmla="*/ 17 w 134"/>
              <a:gd name="T31" fmla="*/ 49 h 66"/>
              <a:gd name="T32" fmla="*/ 17 w 134"/>
              <a:gd name="T33" fmla="*/ 17 h 66"/>
              <a:gd name="T34" fmla="*/ 44 w 134"/>
              <a:gd name="T35" fmla="*/ 15 h 66"/>
              <a:gd name="T36" fmla="*/ 122 w 134"/>
              <a:gd name="T37" fmla="*/ 11 h 66"/>
              <a:gd name="T38" fmla="*/ 84 w 134"/>
              <a:gd name="T39" fmla="*/ 9 h 66"/>
              <a:gd name="T40" fmla="*/ 83 w 134"/>
              <a:gd name="T41" fmla="*/ 10 h 66"/>
              <a:gd name="T42" fmla="*/ 81 w 134"/>
              <a:gd name="T43" fmla="*/ 11 h 66"/>
              <a:gd name="T44" fmla="*/ 76 w 134"/>
              <a:gd name="T45" fmla="*/ 16 h 66"/>
              <a:gd name="T46" fmla="*/ 76 w 134"/>
              <a:gd name="T47" fmla="*/ 23 h 66"/>
              <a:gd name="T48" fmla="*/ 83 w 134"/>
              <a:gd name="T49" fmla="*/ 21 h 66"/>
              <a:gd name="T50" fmla="*/ 89 w 134"/>
              <a:gd name="T51" fmla="*/ 15 h 66"/>
              <a:gd name="T52" fmla="*/ 90 w 134"/>
              <a:gd name="T53" fmla="*/ 15 h 66"/>
              <a:gd name="T54" fmla="*/ 117 w 134"/>
              <a:gd name="T55" fmla="*/ 17 h 66"/>
              <a:gd name="T56" fmla="*/ 117 w 134"/>
              <a:gd name="T57" fmla="*/ 48 h 66"/>
              <a:gd name="T58" fmla="*/ 90 w 134"/>
              <a:gd name="T59" fmla="*/ 50 h 66"/>
              <a:gd name="T60" fmla="*/ 90 w 134"/>
              <a:gd name="T61" fmla="*/ 50 h 66"/>
              <a:gd name="T62" fmla="*/ 51 w 134"/>
              <a:gd name="T63" fmla="*/ 10 h 66"/>
              <a:gd name="T64" fmla="*/ 83 w 134"/>
              <a:gd name="T65" fmla="*/ 55 h 66"/>
              <a:gd name="T66" fmla="*/ 122 w 134"/>
              <a:gd name="T67" fmla="*/ 54 h 66"/>
              <a:gd name="T68" fmla="*/ 122 w 134"/>
              <a:gd name="T69" fmla="*/ 1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66">
                <a:moveTo>
                  <a:pt x="44" y="15"/>
                </a:moveTo>
                <a:cubicBezTo>
                  <a:pt x="44" y="15"/>
                  <a:pt x="44" y="15"/>
                  <a:pt x="44" y="15"/>
                </a:cubicBezTo>
                <a:cubicBezTo>
                  <a:pt x="83" y="56"/>
                  <a:pt x="83" y="56"/>
                  <a:pt x="83" y="56"/>
                </a:cubicBezTo>
                <a:cubicBezTo>
                  <a:pt x="51" y="10"/>
                  <a:pt x="51" y="10"/>
                  <a:pt x="51" y="10"/>
                </a:cubicBezTo>
                <a:cubicBezTo>
                  <a:pt x="39" y="0"/>
                  <a:pt x="22" y="0"/>
                  <a:pt x="11" y="11"/>
                </a:cubicBezTo>
                <a:cubicBezTo>
                  <a:pt x="0" y="23"/>
                  <a:pt x="0" y="42"/>
                  <a:pt x="11" y="54"/>
                </a:cubicBezTo>
                <a:cubicBezTo>
                  <a:pt x="22" y="65"/>
                  <a:pt x="38" y="65"/>
                  <a:pt x="50" y="57"/>
                </a:cubicBezTo>
                <a:cubicBezTo>
                  <a:pt x="50" y="56"/>
                  <a:pt x="51" y="56"/>
                  <a:pt x="51" y="56"/>
                </a:cubicBezTo>
                <a:cubicBezTo>
                  <a:pt x="53" y="54"/>
                  <a:pt x="53" y="54"/>
                  <a:pt x="53" y="54"/>
                </a:cubicBezTo>
                <a:cubicBezTo>
                  <a:pt x="57" y="49"/>
                  <a:pt x="57" y="49"/>
                  <a:pt x="57" y="49"/>
                </a:cubicBezTo>
                <a:cubicBezTo>
                  <a:pt x="58" y="49"/>
                  <a:pt x="59" y="46"/>
                  <a:pt x="58" y="44"/>
                </a:cubicBezTo>
                <a:cubicBezTo>
                  <a:pt x="56" y="42"/>
                  <a:pt x="53" y="42"/>
                  <a:pt x="51" y="44"/>
                </a:cubicBezTo>
                <a:cubicBezTo>
                  <a:pt x="48" y="47"/>
                  <a:pt x="48" y="47"/>
                  <a:pt x="48" y="47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37" y="57"/>
                  <a:pt x="25" y="56"/>
                  <a:pt x="17" y="49"/>
                </a:cubicBezTo>
                <a:cubicBezTo>
                  <a:pt x="9" y="41"/>
                  <a:pt x="9" y="25"/>
                  <a:pt x="17" y="17"/>
                </a:cubicBezTo>
                <a:cubicBezTo>
                  <a:pt x="24" y="9"/>
                  <a:pt x="36" y="9"/>
                  <a:pt x="44" y="15"/>
                </a:cubicBezTo>
                <a:close/>
                <a:moveTo>
                  <a:pt x="122" y="11"/>
                </a:moveTo>
                <a:cubicBezTo>
                  <a:pt x="112" y="1"/>
                  <a:pt x="95" y="0"/>
                  <a:pt x="84" y="9"/>
                </a:cubicBezTo>
                <a:cubicBezTo>
                  <a:pt x="84" y="9"/>
                  <a:pt x="83" y="9"/>
                  <a:pt x="83" y="10"/>
                </a:cubicBezTo>
                <a:cubicBezTo>
                  <a:pt x="81" y="11"/>
                  <a:pt x="81" y="11"/>
                  <a:pt x="81" y="11"/>
                </a:cubicBezTo>
                <a:cubicBezTo>
                  <a:pt x="76" y="16"/>
                  <a:pt x="76" y="16"/>
                  <a:pt x="76" y="16"/>
                </a:cubicBezTo>
                <a:cubicBezTo>
                  <a:pt x="75" y="18"/>
                  <a:pt x="75" y="21"/>
                  <a:pt x="76" y="23"/>
                </a:cubicBezTo>
                <a:cubicBezTo>
                  <a:pt x="78" y="25"/>
                  <a:pt x="81" y="23"/>
                  <a:pt x="83" y="21"/>
                </a:cubicBezTo>
                <a:cubicBezTo>
                  <a:pt x="89" y="15"/>
                  <a:pt x="89" y="15"/>
                  <a:pt x="89" y="15"/>
                </a:cubicBezTo>
                <a:cubicBezTo>
                  <a:pt x="90" y="15"/>
                  <a:pt x="90" y="15"/>
                  <a:pt x="90" y="15"/>
                </a:cubicBezTo>
                <a:cubicBezTo>
                  <a:pt x="98" y="9"/>
                  <a:pt x="109" y="9"/>
                  <a:pt x="117" y="17"/>
                </a:cubicBezTo>
                <a:cubicBezTo>
                  <a:pt x="125" y="25"/>
                  <a:pt x="125" y="39"/>
                  <a:pt x="117" y="48"/>
                </a:cubicBezTo>
                <a:cubicBezTo>
                  <a:pt x="109" y="56"/>
                  <a:pt x="98" y="57"/>
                  <a:pt x="90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51" y="10"/>
                  <a:pt x="51" y="10"/>
                  <a:pt x="51" y="10"/>
                </a:cubicBezTo>
                <a:cubicBezTo>
                  <a:pt x="83" y="55"/>
                  <a:pt x="83" y="55"/>
                  <a:pt x="83" y="55"/>
                </a:cubicBezTo>
                <a:cubicBezTo>
                  <a:pt x="95" y="66"/>
                  <a:pt x="112" y="65"/>
                  <a:pt x="122" y="54"/>
                </a:cubicBezTo>
                <a:cubicBezTo>
                  <a:pt x="134" y="42"/>
                  <a:pt x="134" y="23"/>
                  <a:pt x="122" y="1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2" name="Freeform 103"/>
          <p:cNvSpPr>
            <a:spLocks noEditPoints="1"/>
          </p:cNvSpPr>
          <p:nvPr/>
        </p:nvSpPr>
        <p:spPr bwMode="auto">
          <a:xfrm>
            <a:off x="1185094" y="2210230"/>
            <a:ext cx="204818" cy="166288"/>
          </a:xfrm>
          <a:custGeom>
            <a:avLst/>
            <a:gdLst>
              <a:gd name="T0" fmla="*/ 64 w 128"/>
              <a:gd name="T1" fmla="*/ 28 h 104"/>
              <a:gd name="T2" fmla="*/ 36 w 128"/>
              <a:gd name="T3" fmla="*/ 56 h 104"/>
              <a:gd name="T4" fmla="*/ 64 w 128"/>
              <a:gd name="T5" fmla="*/ 84 h 104"/>
              <a:gd name="T6" fmla="*/ 92 w 128"/>
              <a:gd name="T7" fmla="*/ 56 h 104"/>
              <a:gd name="T8" fmla="*/ 64 w 128"/>
              <a:gd name="T9" fmla="*/ 28 h 104"/>
              <a:gd name="T10" fmla="*/ 64 w 128"/>
              <a:gd name="T11" fmla="*/ 76 h 104"/>
              <a:gd name="T12" fmla="*/ 44 w 128"/>
              <a:gd name="T13" fmla="*/ 56 h 104"/>
              <a:gd name="T14" fmla="*/ 64 w 128"/>
              <a:gd name="T15" fmla="*/ 36 h 104"/>
              <a:gd name="T16" fmla="*/ 84 w 128"/>
              <a:gd name="T17" fmla="*/ 56 h 104"/>
              <a:gd name="T18" fmla="*/ 64 w 128"/>
              <a:gd name="T19" fmla="*/ 76 h 104"/>
              <a:gd name="T20" fmla="*/ 116 w 128"/>
              <a:gd name="T21" fmla="*/ 16 h 104"/>
              <a:gd name="T22" fmla="*/ 100 w 128"/>
              <a:gd name="T23" fmla="*/ 16 h 104"/>
              <a:gd name="T24" fmla="*/ 84 w 128"/>
              <a:gd name="T25" fmla="*/ 0 h 104"/>
              <a:gd name="T26" fmla="*/ 44 w 128"/>
              <a:gd name="T27" fmla="*/ 0 h 104"/>
              <a:gd name="T28" fmla="*/ 28 w 128"/>
              <a:gd name="T29" fmla="*/ 16 h 104"/>
              <a:gd name="T30" fmla="*/ 12 w 128"/>
              <a:gd name="T31" fmla="*/ 16 h 104"/>
              <a:gd name="T32" fmla="*/ 0 w 128"/>
              <a:gd name="T33" fmla="*/ 28 h 104"/>
              <a:gd name="T34" fmla="*/ 0 w 128"/>
              <a:gd name="T35" fmla="*/ 92 h 104"/>
              <a:gd name="T36" fmla="*/ 12 w 128"/>
              <a:gd name="T37" fmla="*/ 104 h 104"/>
              <a:gd name="T38" fmla="*/ 116 w 128"/>
              <a:gd name="T39" fmla="*/ 104 h 104"/>
              <a:gd name="T40" fmla="*/ 128 w 128"/>
              <a:gd name="T41" fmla="*/ 92 h 104"/>
              <a:gd name="T42" fmla="*/ 128 w 128"/>
              <a:gd name="T43" fmla="*/ 28 h 104"/>
              <a:gd name="T44" fmla="*/ 116 w 128"/>
              <a:gd name="T45" fmla="*/ 16 h 104"/>
              <a:gd name="T46" fmla="*/ 120 w 128"/>
              <a:gd name="T47" fmla="*/ 88 h 104"/>
              <a:gd name="T48" fmla="*/ 112 w 128"/>
              <a:gd name="T49" fmla="*/ 96 h 104"/>
              <a:gd name="T50" fmla="*/ 16 w 128"/>
              <a:gd name="T51" fmla="*/ 96 h 104"/>
              <a:gd name="T52" fmla="*/ 8 w 128"/>
              <a:gd name="T53" fmla="*/ 88 h 104"/>
              <a:gd name="T54" fmla="*/ 8 w 128"/>
              <a:gd name="T55" fmla="*/ 32 h 104"/>
              <a:gd name="T56" fmla="*/ 16 w 128"/>
              <a:gd name="T57" fmla="*/ 24 h 104"/>
              <a:gd name="T58" fmla="*/ 32 w 128"/>
              <a:gd name="T59" fmla="*/ 24 h 104"/>
              <a:gd name="T60" fmla="*/ 48 w 128"/>
              <a:gd name="T61" fmla="*/ 8 h 104"/>
              <a:gd name="T62" fmla="*/ 80 w 128"/>
              <a:gd name="T63" fmla="*/ 8 h 104"/>
              <a:gd name="T64" fmla="*/ 96 w 128"/>
              <a:gd name="T65" fmla="*/ 24 h 104"/>
              <a:gd name="T66" fmla="*/ 112 w 128"/>
              <a:gd name="T67" fmla="*/ 24 h 104"/>
              <a:gd name="T68" fmla="*/ 120 w 128"/>
              <a:gd name="T69" fmla="*/ 32 h 104"/>
              <a:gd name="T70" fmla="*/ 120 w 128"/>
              <a:gd name="T71" fmla="*/ 8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04">
                <a:moveTo>
                  <a:pt x="64" y="28"/>
                </a:moveTo>
                <a:cubicBezTo>
                  <a:pt x="49" y="28"/>
                  <a:pt x="36" y="40"/>
                  <a:pt x="36" y="56"/>
                </a:cubicBezTo>
                <a:cubicBezTo>
                  <a:pt x="36" y="71"/>
                  <a:pt x="49" y="84"/>
                  <a:pt x="64" y="84"/>
                </a:cubicBezTo>
                <a:cubicBezTo>
                  <a:pt x="79" y="84"/>
                  <a:pt x="92" y="71"/>
                  <a:pt x="92" y="56"/>
                </a:cubicBezTo>
                <a:cubicBezTo>
                  <a:pt x="92" y="40"/>
                  <a:pt x="79" y="28"/>
                  <a:pt x="64" y="28"/>
                </a:cubicBezTo>
                <a:close/>
                <a:moveTo>
                  <a:pt x="64" y="76"/>
                </a:moveTo>
                <a:cubicBezTo>
                  <a:pt x="53" y="76"/>
                  <a:pt x="44" y="67"/>
                  <a:pt x="44" y="56"/>
                </a:cubicBezTo>
                <a:cubicBezTo>
                  <a:pt x="44" y="45"/>
                  <a:pt x="53" y="36"/>
                  <a:pt x="64" y="36"/>
                </a:cubicBezTo>
                <a:cubicBezTo>
                  <a:pt x="75" y="36"/>
                  <a:pt x="84" y="45"/>
                  <a:pt x="84" y="56"/>
                </a:cubicBezTo>
                <a:cubicBezTo>
                  <a:pt x="84" y="67"/>
                  <a:pt x="75" y="76"/>
                  <a:pt x="64" y="76"/>
                </a:cubicBezTo>
                <a:close/>
                <a:moveTo>
                  <a:pt x="116" y="16"/>
                </a:moveTo>
                <a:cubicBezTo>
                  <a:pt x="116" y="16"/>
                  <a:pt x="114" y="16"/>
                  <a:pt x="100" y="16"/>
                </a:cubicBezTo>
                <a:cubicBezTo>
                  <a:pt x="96" y="16"/>
                  <a:pt x="88" y="0"/>
                  <a:pt x="84" y="0"/>
                </a:cubicBezTo>
                <a:cubicBezTo>
                  <a:pt x="74" y="0"/>
                  <a:pt x="54" y="0"/>
                  <a:pt x="44" y="0"/>
                </a:cubicBezTo>
                <a:cubicBezTo>
                  <a:pt x="40" y="0"/>
                  <a:pt x="32" y="16"/>
                  <a:pt x="28" y="16"/>
                </a:cubicBezTo>
                <a:cubicBezTo>
                  <a:pt x="14" y="16"/>
                  <a:pt x="12" y="16"/>
                  <a:pt x="12" y="16"/>
                </a:cubicBezTo>
                <a:cubicBezTo>
                  <a:pt x="5" y="16"/>
                  <a:pt x="0" y="21"/>
                  <a:pt x="0" y="28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8"/>
                  <a:pt x="5" y="104"/>
                  <a:pt x="12" y="10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23" y="104"/>
                  <a:pt x="128" y="98"/>
                  <a:pt x="128" y="92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28" y="21"/>
                  <a:pt x="123" y="16"/>
                  <a:pt x="116" y="16"/>
                </a:cubicBezTo>
                <a:close/>
                <a:moveTo>
                  <a:pt x="120" y="88"/>
                </a:moveTo>
                <a:cubicBezTo>
                  <a:pt x="120" y="92"/>
                  <a:pt x="116" y="96"/>
                  <a:pt x="112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2" y="96"/>
                  <a:pt x="8" y="92"/>
                  <a:pt x="8" y="88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7"/>
                  <a:pt x="12" y="24"/>
                  <a:pt x="16" y="24"/>
                </a:cubicBezTo>
                <a:cubicBezTo>
                  <a:pt x="16" y="24"/>
                  <a:pt x="20" y="24"/>
                  <a:pt x="32" y="24"/>
                </a:cubicBezTo>
                <a:cubicBezTo>
                  <a:pt x="36" y="24"/>
                  <a:pt x="44" y="8"/>
                  <a:pt x="48" y="8"/>
                </a:cubicBezTo>
                <a:cubicBezTo>
                  <a:pt x="58" y="8"/>
                  <a:pt x="70" y="8"/>
                  <a:pt x="80" y="8"/>
                </a:cubicBezTo>
                <a:cubicBezTo>
                  <a:pt x="84" y="8"/>
                  <a:pt x="92" y="24"/>
                  <a:pt x="96" y="24"/>
                </a:cubicBezTo>
                <a:cubicBezTo>
                  <a:pt x="108" y="24"/>
                  <a:pt x="112" y="24"/>
                  <a:pt x="112" y="24"/>
                </a:cubicBezTo>
                <a:cubicBezTo>
                  <a:pt x="116" y="24"/>
                  <a:pt x="120" y="27"/>
                  <a:pt x="120" y="32"/>
                </a:cubicBezTo>
                <a:lnTo>
                  <a:pt x="120" y="8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3" name="Freeform 104"/>
          <p:cNvSpPr>
            <a:spLocks noEditPoints="1"/>
          </p:cNvSpPr>
          <p:nvPr/>
        </p:nvSpPr>
        <p:spPr bwMode="auto">
          <a:xfrm>
            <a:off x="616605" y="2184543"/>
            <a:ext cx="204142" cy="191975"/>
          </a:xfrm>
          <a:custGeom>
            <a:avLst/>
            <a:gdLst>
              <a:gd name="T0" fmla="*/ 120 w 128"/>
              <a:gd name="T1" fmla="*/ 73 h 120"/>
              <a:gd name="T2" fmla="*/ 120 w 128"/>
              <a:gd name="T3" fmla="*/ 56 h 120"/>
              <a:gd name="T4" fmla="*/ 64 w 128"/>
              <a:gd name="T5" fmla="*/ 0 h 120"/>
              <a:gd name="T6" fmla="*/ 8 w 128"/>
              <a:gd name="T7" fmla="*/ 56 h 120"/>
              <a:gd name="T8" fmla="*/ 8 w 128"/>
              <a:gd name="T9" fmla="*/ 73 h 120"/>
              <a:gd name="T10" fmla="*/ 0 w 128"/>
              <a:gd name="T11" fmla="*/ 90 h 120"/>
              <a:gd name="T12" fmla="*/ 21 w 128"/>
              <a:gd name="T13" fmla="*/ 112 h 120"/>
              <a:gd name="T14" fmla="*/ 32 w 128"/>
              <a:gd name="T15" fmla="*/ 120 h 120"/>
              <a:gd name="T16" fmla="*/ 44 w 128"/>
              <a:gd name="T17" fmla="*/ 108 h 120"/>
              <a:gd name="T18" fmla="*/ 44 w 128"/>
              <a:gd name="T19" fmla="*/ 72 h 120"/>
              <a:gd name="T20" fmla="*/ 32 w 128"/>
              <a:gd name="T21" fmla="*/ 60 h 120"/>
              <a:gd name="T22" fmla="*/ 21 w 128"/>
              <a:gd name="T23" fmla="*/ 68 h 120"/>
              <a:gd name="T24" fmla="*/ 16 w 128"/>
              <a:gd name="T25" fmla="*/ 68 h 120"/>
              <a:gd name="T26" fmla="*/ 16 w 128"/>
              <a:gd name="T27" fmla="*/ 56 h 120"/>
              <a:gd name="T28" fmla="*/ 64 w 128"/>
              <a:gd name="T29" fmla="*/ 8 h 120"/>
              <a:gd name="T30" fmla="*/ 112 w 128"/>
              <a:gd name="T31" fmla="*/ 56 h 120"/>
              <a:gd name="T32" fmla="*/ 112 w 128"/>
              <a:gd name="T33" fmla="*/ 68 h 120"/>
              <a:gd name="T34" fmla="*/ 107 w 128"/>
              <a:gd name="T35" fmla="*/ 68 h 120"/>
              <a:gd name="T36" fmla="*/ 96 w 128"/>
              <a:gd name="T37" fmla="*/ 60 h 120"/>
              <a:gd name="T38" fmla="*/ 84 w 128"/>
              <a:gd name="T39" fmla="*/ 72 h 120"/>
              <a:gd name="T40" fmla="*/ 84 w 128"/>
              <a:gd name="T41" fmla="*/ 108 h 120"/>
              <a:gd name="T42" fmla="*/ 96 w 128"/>
              <a:gd name="T43" fmla="*/ 120 h 120"/>
              <a:gd name="T44" fmla="*/ 107 w 128"/>
              <a:gd name="T45" fmla="*/ 112 h 120"/>
              <a:gd name="T46" fmla="*/ 128 w 128"/>
              <a:gd name="T47" fmla="*/ 90 h 120"/>
              <a:gd name="T48" fmla="*/ 120 w 128"/>
              <a:gd name="T49" fmla="*/ 73 h 120"/>
              <a:gd name="T50" fmla="*/ 28 w 128"/>
              <a:gd name="T51" fmla="*/ 72 h 120"/>
              <a:gd name="T52" fmla="*/ 32 w 128"/>
              <a:gd name="T53" fmla="*/ 68 h 120"/>
              <a:gd name="T54" fmla="*/ 36 w 128"/>
              <a:gd name="T55" fmla="*/ 72 h 120"/>
              <a:gd name="T56" fmla="*/ 36 w 128"/>
              <a:gd name="T57" fmla="*/ 108 h 120"/>
              <a:gd name="T58" fmla="*/ 32 w 128"/>
              <a:gd name="T59" fmla="*/ 112 h 120"/>
              <a:gd name="T60" fmla="*/ 28 w 128"/>
              <a:gd name="T61" fmla="*/ 108 h 120"/>
              <a:gd name="T62" fmla="*/ 28 w 128"/>
              <a:gd name="T63" fmla="*/ 72 h 120"/>
              <a:gd name="T64" fmla="*/ 20 w 128"/>
              <a:gd name="T65" fmla="*/ 76 h 120"/>
              <a:gd name="T66" fmla="*/ 20 w 128"/>
              <a:gd name="T67" fmla="*/ 103 h 120"/>
              <a:gd name="T68" fmla="*/ 8 w 128"/>
              <a:gd name="T69" fmla="*/ 90 h 120"/>
              <a:gd name="T70" fmla="*/ 20 w 128"/>
              <a:gd name="T71" fmla="*/ 76 h 120"/>
              <a:gd name="T72" fmla="*/ 100 w 128"/>
              <a:gd name="T73" fmla="*/ 108 h 120"/>
              <a:gd name="T74" fmla="*/ 96 w 128"/>
              <a:gd name="T75" fmla="*/ 112 h 120"/>
              <a:gd name="T76" fmla="*/ 92 w 128"/>
              <a:gd name="T77" fmla="*/ 108 h 120"/>
              <a:gd name="T78" fmla="*/ 92 w 128"/>
              <a:gd name="T79" fmla="*/ 72 h 120"/>
              <a:gd name="T80" fmla="*/ 96 w 128"/>
              <a:gd name="T81" fmla="*/ 68 h 120"/>
              <a:gd name="T82" fmla="*/ 100 w 128"/>
              <a:gd name="T83" fmla="*/ 72 h 120"/>
              <a:gd name="T84" fmla="*/ 100 w 128"/>
              <a:gd name="T85" fmla="*/ 108 h 120"/>
              <a:gd name="T86" fmla="*/ 108 w 128"/>
              <a:gd name="T87" fmla="*/ 103 h 120"/>
              <a:gd name="T88" fmla="*/ 108 w 128"/>
              <a:gd name="T89" fmla="*/ 76 h 120"/>
              <a:gd name="T90" fmla="*/ 120 w 128"/>
              <a:gd name="T91" fmla="*/ 90 h 120"/>
              <a:gd name="T92" fmla="*/ 108 w 128"/>
              <a:gd name="T93" fmla="*/ 10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20">
                <a:moveTo>
                  <a:pt x="120" y="73"/>
                </a:moveTo>
                <a:cubicBezTo>
                  <a:pt x="120" y="56"/>
                  <a:pt x="120" y="56"/>
                  <a:pt x="120" y="56"/>
                </a:cubicBezTo>
                <a:cubicBezTo>
                  <a:pt x="120" y="25"/>
                  <a:pt x="95" y="0"/>
                  <a:pt x="64" y="0"/>
                </a:cubicBezTo>
                <a:cubicBezTo>
                  <a:pt x="33" y="0"/>
                  <a:pt x="8" y="25"/>
                  <a:pt x="8" y="56"/>
                </a:cubicBezTo>
                <a:cubicBezTo>
                  <a:pt x="8" y="73"/>
                  <a:pt x="8" y="73"/>
                  <a:pt x="8" y="73"/>
                </a:cubicBezTo>
                <a:cubicBezTo>
                  <a:pt x="3" y="77"/>
                  <a:pt x="0" y="83"/>
                  <a:pt x="0" y="90"/>
                </a:cubicBezTo>
                <a:cubicBezTo>
                  <a:pt x="0" y="102"/>
                  <a:pt x="9" y="111"/>
                  <a:pt x="21" y="112"/>
                </a:cubicBezTo>
                <a:cubicBezTo>
                  <a:pt x="22" y="116"/>
                  <a:pt x="27" y="120"/>
                  <a:pt x="32" y="120"/>
                </a:cubicBezTo>
                <a:cubicBezTo>
                  <a:pt x="39" y="120"/>
                  <a:pt x="44" y="114"/>
                  <a:pt x="44" y="108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65"/>
                  <a:pt x="39" y="60"/>
                  <a:pt x="32" y="60"/>
                </a:cubicBezTo>
                <a:cubicBezTo>
                  <a:pt x="27" y="60"/>
                  <a:pt x="22" y="63"/>
                  <a:pt x="21" y="68"/>
                </a:cubicBezTo>
                <a:cubicBezTo>
                  <a:pt x="19" y="68"/>
                  <a:pt x="18" y="68"/>
                  <a:pt x="16" y="68"/>
                </a:cubicBezTo>
                <a:cubicBezTo>
                  <a:pt x="16" y="56"/>
                  <a:pt x="16" y="56"/>
                  <a:pt x="16" y="56"/>
                </a:cubicBezTo>
                <a:cubicBezTo>
                  <a:pt x="16" y="29"/>
                  <a:pt x="37" y="8"/>
                  <a:pt x="64" y="8"/>
                </a:cubicBezTo>
                <a:cubicBezTo>
                  <a:pt x="91" y="8"/>
                  <a:pt x="112" y="29"/>
                  <a:pt x="112" y="56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0" y="68"/>
                  <a:pt x="109" y="68"/>
                  <a:pt x="107" y="68"/>
                </a:cubicBezTo>
                <a:cubicBezTo>
                  <a:pt x="106" y="63"/>
                  <a:pt x="101" y="60"/>
                  <a:pt x="96" y="60"/>
                </a:cubicBezTo>
                <a:cubicBezTo>
                  <a:pt x="89" y="60"/>
                  <a:pt x="84" y="65"/>
                  <a:pt x="84" y="72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14"/>
                  <a:pt x="89" y="120"/>
                  <a:pt x="96" y="120"/>
                </a:cubicBezTo>
                <a:cubicBezTo>
                  <a:pt x="101" y="120"/>
                  <a:pt x="106" y="116"/>
                  <a:pt x="107" y="112"/>
                </a:cubicBezTo>
                <a:cubicBezTo>
                  <a:pt x="119" y="111"/>
                  <a:pt x="128" y="102"/>
                  <a:pt x="128" y="90"/>
                </a:cubicBezTo>
                <a:cubicBezTo>
                  <a:pt x="128" y="83"/>
                  <a:pt x="125" y="77"/>
                  <a:pt x="120" y="73"/>
                </a:cubicBezTo>
                <a:close/>
                <a:moveTo>
                  <a:pt x="28" y="72"/>
                </a:moveTo>
                <a:cubicBezTo>
                  <a:pt x="28" y="69"/>
                  <a:pt x="30" y="68"/>
                  <a:pt x="32" y="68"/>
                </a:cubicBezTo>
                <a:cubicBezTo>
                  <a:pt x="34" y="68"/>
                  <a:pt x="36" y="69"/>
                  <a:pt x="36" y="72"/>
                </a:cubicBezTo>
                <a:cubicBezTo>
                  <a:pt x="36" y="108"/>
                  <a:pt x="36" y="108"/>
                  <a:pt x="36" y="108"/>
                </a:cubicBezTo>
                <a:cubicBezTo>
                  <a:pt x="36" y="110"/>
                  <a:pt x="34" y="112"/>
                  <a:pt x="32" y="112"/>
                </a:cubicBezTo>
                <a:cubicBezTo>
                  <a:pt x="30" y="112"/>
                  <a:pt x="28" y="110"/>
                  <a:pt x="28" y="108"/>
                </a:cubicBezTo>
                <a:lnTo>
                  <a:pt x="28" y="72"/>
                </a:lnTo>
                <a:close/>
                <a:moveTo>
                  <a:pt x="20" y="76"/>
                </a:moveTo>
                <a:cubicBezTo>
                  <a:pt x="20" y="103"/>
                  <a:pt x="20" y="103"/>
                  <a:pt x="20" y="103"/>
                </a:cubicBezTo>
                <a:cubicBezTo>
                  <a:pt x="13" y="102"/>
                  <a:pt x="8" y="96"/>
                  <a:pt x="8" y="90"/>
                </a:cubicBezTo>
                <a:cubicBezTo>
                  <a:pt x="8" y="83"/>
                  <a:pt x="13" y="77"/>
                  <a:pt x="20" y="76"/>
                </a:cubicBezTo>
                <a:close/>
                <a:moveTo>
                  <a:pt x="100" y="108"/>
                </a:moveTo>
                <a:cubicBezTo>
                  <a:pt x="100" y="110"/>
                  <a:pt x="98" y="112"/>
                  <a:pt x="96" y="112"/>
                </a:cubicBezTo>
                <a:cubicBezTo>
                  <a:pt x="94" y="112"/>
                  <a:pt x="92" y="110"/>
                  <a:pt x="92" y="108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69"/>
                  <a:pt x="94" y="68"/>
                  <a:pt x="96" y="68"/>
                </a:cubicBezTo>
                <a:cubicBezTo>
                  <a:pt x="98" y="68"/>
                  <a:pt x="100" y="69"/>
                  <a:pt x="100" y="72"/>
                </a:cubicBezTo>
                <a:lnTo>
                  <a:pt x="100" y="108"/>
                </a:lnTo>
                <a:close/>
                <a:moveTo>
                  <a:pt x="108" y="103"/>
                </a:moveTo>
                <a:cubicBezTo>
                  <a:pt x="108" y="76"/>
                  <a:pt x="108" y="76"/>
                  <a:pt x="108" y="76"/>
                </a:cubicBezTo>
                <a:cubicBezTo>
                  <a:pt x="115" y="77"/>
                  <a:pt x="120" y="83"/>
                  <a:pt x="120" y="90"/>
                </a:cubicBezTo>
                <a:cubicBezTo>
                  <a:pt x="120" y="96"/>
                  <a:pt x="115" y="102"/>
                  <a:pt x="108" y="1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812797" y="1766763"/>
            <a:ext cx="2566408" cy="830997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US" altLang="zh-CN" sz="5400" dirty="0" smtClean="0">
                <a:gradFill>
                  <a:gsLst>
                    <a:gs pos="34000">
                      <a:srgbClr val="39BDED"/>
                    </a:gs>
                    <a:gs pos="56000">
                      <a:srgbClr val="37DFEA"/>
                    </a:gs>
                    <a:gs pos="80000">
                      <a:srgbClr val="1EF6DF"/>
                    </a:gs>
                    <a:gs pos="11000">
                      <a:srgbClr val="32AAE6"/>
                    </a:gs>
                  </a:gsLst>
                  <a:lin ang="5400000" scaled="1"/>
                </a:gradFill>
              </a:rPr>
              <a:t>THANKS</a:t>
            </a:r>
            <a:endParaRPr lang="zh-CN" altLang="en-US" sz="5400" dirty="0">
              <a:gradFill>
                <a:gsLst>
                  <a:gs pos="34000">
                    <a:srgbClr val="39BDED"/>
                  </a:gs>
                  <a:gs pos="56000">
                    <a:srgbClr val="37DFEA"/>
                  </a:gs>
                  <a:gs pos="80000">
                    <a:srgbClr val="1EF6DF"/>
                  </a:gs>
                  <a:gs pos="11000">
                    <a:srgbClr val="32AAE6"/>
                  </a:gs>
                </a:gsLst>
                <a:lin ang="5400000" scaled="1"/>
              </a:gra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33952" y="2498457"/>
            <a:ext cx="3724097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zh-CN" altLang="en-US" sz="6600" spc="300" dirty="0" smtClean="0">
                <a:solidFill>
                  <a:prstClr val="white"/>
                </a:solidFill>
                <a:cs typeface="+mn-ea"/>
              </a:rPr>
              <a:t>谢谢聆听</a:t>
            </a:r>
            <a:endParaRPr lang="zh-CN" altLang="en-US" sz="6600" spc="300" dirty="0">
              <a:solidFill>
                <a:prstClr val="white"/>
              </a:solidFill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418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</a:rPr>
              <a:t>项目小组</a:t>
            </a:r>
            <a:r>
              <a:rPr lang="zh-CN" altLang="en-US" sz="2400" b="1" dirty="0" smtClean="0">
                <a:solidFill>
                  <a:schemeClr val="bg1"/>
                </a:solidFill>
                <a:cs typeface="+mn-ea"/>
              </a:rPr>
              <a:t>介绍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椭圆 37"/>
          <p:cNvSpPr/>
          <p:nvPr/>
        </p:nvSpPr>
        <p:spPr>
          <a:xfrm>
            <a:off x="1308100" y="1584672"/>
            <a:ext cx="1916339" cy="1916339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1308100" y="3960933"/>
            <a:ext cx="1916339" cy="1916339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椭圆 39"/>
          <p:cNvSpPr/>
          <p:nvPr/>
        </p:nvSpPr>
        <p:spPr>
          <a:xfrm>
            <a:off x="6137275" y="1584672"/>
            <a:ext cx="1916339" cy="1916339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1" name="椭圆 40"/>
          <p:cNvSpPr/>
          <p:nvPr/>
        </p:nvSpPr>
        <p:spPr>
          <a:xfrm>
            <a:off x="6137275" y="3960933"/>
            <a:ext cx="1916339" cy="1916339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2" name="组合 41"/>
          <p:cNvGrpSpPr/>
          <p:nvPr/>
        </p:nvGrpSpPr>
        <p:grpSpPr>
          <a:xfrm>
            <a:off x="3380064" y="1820447"/>
            <a:ext cx="2316813" cy="1444789"/>
            <a:chOff x="3482934" y="1927530"/>
            <a:chExt cx="2316813" cy="1444789"/>
          </a:xfrm>
        </p:grpSpPr>
        <p:sp>
          <p:nvSpPr>
            <p:cNvPr id="43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4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306394" y="1820447"/>
            <a:ext cx="2316813" cy="1444789"/>
            <a:chOff x="3482934" y="1927530"/>
            <a:chExt cx="2316813" cy="1444789"/>
          </a:xfrm>
        </p:grpSpPr>
        <p:sp>
          <p:nvSpPr>
            <p:cNvPr id="47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48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380064" y="4196708"/>
            <a:ext cx="2316813" cy="1444789"/>
            <a:chOff x="3482934" y="1927530"/>
            <a:chExt cx="2316813" cy="1444789"/>
          </a:xfrm>
        </p:grpSpPr>
        <p:sp>
          <p:nvSpPr>
            <p:cNvPr id="51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52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306394" y="4196708"/>
            <a:ext cx="2316813" cy="1444789"/>
            <a:chOff x="3482934" y="1927530"/>
            <a:chExt cx="2316813" cy="1444789"/>
          </a:xfrm>
        </p:grpSpPr>
        <p:sp>
          <p:nvSpPr>
            <p:cNvPr id="55" name="TextBox 16"/>
            <p:cNvSpPr txBox="1"/>
            <p:nvPr/>
          </p:nvSpPr>
          <p:spPr>
            <a:xfrm>
              <a:off x="3482934" y="2625961"/>
              <a:ext cx="2308266" cy="7463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您的内容打在这里，或者通过复制您的文本后，在此框中选择粘贴，并选择只保留文字</a:t>
              </a:r>
              <a:r>
                <a:rPr lang="zh-CN" alt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。</a:t>
              </a:r>
              <a:endPara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  <p:sp>
          <p:nvSpPr>
            <p:cNvPr id="56" name="TextBox 13"/>
            <p:cNvSpPr txBox="1"/>
            <p:nvPr/>
          </p:nvSpPr>
          <p:spPr>
            <a:xfrm>
              <a:off x="3482934" y="2144530"/>
              <a:ext cx="16081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代用名  职位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3561966" y="1927530"/>
              <a:ext cx="2237781" cy="45719"/>
            </a:xfrm>
            <a:prstGeom prst="rect">
              <a:avLst/>
            </a:prstGeom>
            <a:gradFill>
              <a:gsLst>
                <a:gs pos="0">
                  <a:srgbClr val="32AAE6"/>
                </a:gs>
                <a:gs pos="33000">
                  <a:srgbClr val="39BDED"/>
                </a:gs>
                <a:gs pos="68000">
                  <a:srgbClr val="37DFEA"/>
                </a:gs>
                <a:gs pos="100000">
                  <a:srgbClr val="1EF6DF"/>
                </a:gs>
              </a:gsLst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8" grpId="0" animBg="1"/>
      <p:bldP spid="39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本年度工作概述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8"/>
          <p:cNvSpPr>
            <a:spLocks noChangeArrowheads="1"/>
          </p:cNvSpPr>
          <p:nvPr/>
        </p:nvSpPr>
        <p:spPr bwMode="auto">
          <a:xfrm>
            <a:off x="5976938" y="2124503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6188075" y="3556428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3659982" y="1921303"/>
            <a:ext cx="2044700" cy="2047875"/>
          </a:xfrm>
          <a:custGeom>
            <a:avLst/>
            <a:gdLst>
              <a:gd name="T0" fmla="*/ 505 w 544"/>
              <a:gd name="T1" fmla="*/ 222 h 544"/>
              <a:gd name="T2" fmla="*/ 488 w 544"/>
              <a:gd name="T3" fmla="*/ 121 h 544"/>
              <a:gd name="T4" fmla="*/ 422 w 544"/>
              <a:gd name="T5" fmla="*/ 56 h 544"/>
              <a:gd name="T6" fmla="*/ 317 w 544"/>
              <a:gd name="T7" fmla="*/ 16 h 544"/>
              <a:gd name="T8" fmla="*/ 272 w 544"/>
              <a:gd name="T9" fmla="*/ 0 h 544"/>
              <a:gd name="T10" fmla="*/ 223 w 544"/>
              <a:gd name="T11" fmla="*/ 39 h 544"/>
              <a:gd name="T12" fmla="*/ 168 w 544"/>
              <a:gd name="T13" fmla="*/ 78 h 544"/>
              <a:gd name="T14" fmla="*/ 124 w 544"/>
              <a:gd name="T15" fmla="*/ 58 h 544"/>
              <a:gd name="T16" fmla="*/ 55 w 544"/>
              <a:gd name="T17" fmla="*/ 108 h 544"/>
              <a:gd name="T18" fmla="*/ 79 w 544"/>
              <a:gd name="T19" fmla="*/ 166 h 544"/>
              <a:gd name="T20" fmla="*/ 20 w 544"/>
              <a:gd name="T21" fmla="*/ 224 h 544"/>
              <a:gd name="T22" fmla="*/ 13 w 544"/>
              <a:gd name="T23" fmla="*/ 224 h 544"/>
              <a:gd name="T24" fmla="*/ 2 w 544"/>
              <a:gd name="T25" fmla="*/ 310 h 544"/>
              <a:gd name="T26" fmla="*/ 38 w 544"/>
              <a:gd name="T27" fmla="*/ 320 h 544"/>
              <a:gd name="T28" fmla="*/ 78 w 544"/>
              <a:gd name="T29" fmla="*/ 376 h 544"/>
              <a:gd name="T30" fmla="*/ 58 w 544"/>
              <a:gd name="T31" fmla="*/ 420 h 544"/>
              <a:gd name="T32" fmla="*/ 80 w 544"/>
              <a:gd name="T33" fmla="*/ 465 h 544"/>
              <a:gd name="T34" fmla="*/ 168 w 544"/>
              <a:gd name="T35" fmla="*/ 466 h 544"/>
              <a:gd name="T36" fmla="*/ 227 w 544"/>
              <a:gd name="T37" fmla="*/ 525 h 544"/>
              <a:gd name="T38" fmla="*/ 226 w 544"/>
              <a:gd name="T39" fmla="*/ 532 h 544"/>
              <a:gd name="T40" fmla="*/ 312 w 544"/>
              <a:gd name="T41" fmla="*/ 541 h 544"/>
              <a:gd name="T42" fmla="*/ 336 w 544"/>
              <a:gd name="T43" fmla="*/ 483 h 544"/>
              <a:gd name="T44" fmla="*/ 377 w 544"/>
              <a:gd name="T45" fmla="*/ 465 h 544"/>
              <a:gd name="T46" fmla="*/ 419 w 544"/>
              <a:gd name="T47" fmla="*/ 482 h 544"/>
              <a:gd name="T48" fmla="*/ 435 w 544"/>
              <a:gd name="T49" fmla="*/ 489 h 544"/>
              <a:gd name="T50" fmla="*/ 466 w 544"/>
              <a:gd name="T51" fmla="*/ 376 h 544"/>
              <a:gd name="T52" fmla="*/ 524 w 544"/>
              <a:gd name="T53" fmla="*/ 317 h 544"/>
              <a:gd name="T54" fmla="*/ 528 w 544"/>
              <a:gd name="T55" fmla="*/ 317 h 544"/>
              <a:gd name="T56" fmla="*/ 543 w 544"/>
              <a:gd name="T57" fmla="*/ 291 h 544"/>
              <a:gd name="T58" fmla="*/ 524 w 544"/>
              <a:gd name="T59" fmla="*/ 300 h 544"/>
              <a:gd name="T60" fmla="*/ 449 w 544"/>
              <a:gd name="T61" fmla="*/ 376 h 544"/>
              <a:gd name="T62" fmla="*/ 472 w 544"/>
              <a:gd name="T63" fmla="*/ 430 h 544"/>
              <a:gd name="T64" fmla="*/ 431 w 544"/>
              <a:gd name="T65" fmla="*/ 470 h 544"/>
              <a:gd name="T66" fmla="*/ 324 w 544"/>
              <a:gd name="T67" fmla="*/ 471 h 544"/>
              <a:gd name="T68" fmla="*/ 272 w 544"/>
              <a:gd name="T69" fmla="*/ 527 h 544"/>
              <a:gd name="T70" fmla="*/ 244 w 544"/>
              <a:gd name="T71" fmla="*/ 525 h 544"/>
              <a:gd name="T72" fmla="*/ 168 w 544"/>
              <a:gd name="T73" fmla="*/ 449 h 544"/>
              <a:gd name="T74" fmla="*/ 91 w 544"/>
              <a:gd name="T75" fmla="*/ 452 h 544"/>
              <a:gd name="T76" fmla="*/ 72 w 544"/>
              <a:gd name="T77" fmla="*/ 429 h 544"/>
              <a:gd name="T78" fmla="*/ 73 w 544"/>
              <a:gd name="T79" fmla="*/ 323 h 544"/>
              <a:gd name="T80" fmla="*/ 44 w 544"/>
              <a:gd name="T81" fmla="*/ 304 h 544"/>
              <a:gd name="T82" fmla="*/ 18 w 544"/>
              <a:gd name="T83" fmla="*/ 253 h 544"/>
              <a:gd name="T84" fmla="*/ 20 w 544"/>
              <a:gd name="T85" fmla="*/ 241 h 544"/>
              <a:gd name="T86" fmla="*/ 96 w 544"/>
              <a:gd name="T87" fmla="*/ 166 h 544"/>
              <a:gd name="T88" fmla="*/ 89 w 544"/>
              <a:gd name="T89" fmla="*/ 133 h 544"/>
              <a:gd name="T90" fmla="*/ 114 w 544"/>
              <a:gd name="T91" fmla="*/ 73 h 544"/>
              <a:gd name="T92" fmla="*/ 168 w 544"/>
              <a:gd name="T93" fmla="*/ 95 h 544"/>
              <a:gd name="T94" fmla="*/ 221 w 544"/>
              <a:gd name="T95" fmla="*/ 73 h 544"/>
              <a:gd name="T96" fmla="*/ 272 w 544"/>
              <a:gd name="T97" fmla="*/ 17 h 544"/>
              <a:gd name="T98" fmla="*/ 376 w 544"/>
              <a:gd name="T99" fmla="*/ 95 h 544"/>
              <a:gd name="T100" fmla="*/ 470 w 544"/>
              <a:gd name="T101" fmla="*/ 114 h 544"/>
              <a:gd name="T102" fmla="*/ 526 w 544"/>
              <a:gd name="T103" fmla="*/ 253 h 544"/>
              <a:gd name="T104" fmla="*/ 165 w 544"/>
              <a:gd name="T105" fmla="*/ 272 h 544"/>
              <a:gd name="T106" fmla="*/ 347 w 544"/>
              <a:gd name="T107" fmla="*/ 197 h 544"/>
              <a:gd name="T108" fmla="*/ 182 w 544"/>
              <a:gd name="T109" fmla="*/ 272 h 544"/>
              <a:gd name="T110" fmla="*/ 335 w 544"/>
              <a:gd name="T111" fmla="*/ 336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44" h="544">
                <a:moveTo>
                  <a:pt x="543" y="252"/>
                </a:moveTo>
                <a:cubicBezTo>
                  <a:pt x="542" y="246"/>
                  <a:pt x="542" y="239"/>
                  <a:pt x="541" y="232"/>
                </a:cubicBezTo>
                <a:cubicBezTo>
                  <a:pt x="541" y="232"/>
                  <a:pt x="541" y="232"/>
                  <a:pt x="541" y="232"/>
                </a:cubicBezTo>
                <a:cubicBezTo>
                  <a:pt x="540" y="228"/>
                  <a:pt x="536" y="225"/>
                  <a:pt x="531" y="225"/>
                </a:cubicBezTo>
                <a:cubicBezTo>
                  <a:pt x="522" y="226"/>
                  <a:pt x="513" y="225"/>
                  <a:pt x="505" y="222"/>
                </a:cubicBezTo>
                <a:cubicBezTo>
                  <a:pt x="497" y="220"/>
                  <a:pt x="489" y="215"/>
                  <a:pt x="482" y="209"/>
                </a:cubicBezTo>
                <a:cubicBezTo>
                  <a:pt x="471" y="197"/>
                  <a:pt x="465" y="182"/>
                  <a:pt x="465" y="167"/>
                </a:cubicBezTo>
                <a:cubicBezTo>
                  <a:pt x="465" y="152"/>
                  <a:pt x="471" y="137"/>
                  <a:pt x="482" y="126"/>
                </a:cubicBezTo>
                <a:cubicBezTo>
                  <a:pt x="483" y="125"/>
                  <a:pt x="484" y="124"/>
                  <a:pt x="485" y="123"/>
                </a:cubicBezTo>
                <a:cubicBezTo>
                  <a:pt x="486" y="122"/>
                  <a:pt x="487" y="122"/>
                  <a:pt x="488" y="121"/>
                </a:cubicBezTo>
                <a:cubicBezTo>
                  <a:pt x="488" y="121"/>
                  <a:pt x="488" y="121"/>
                  <a:pt x="488" y="121"/>
                </a:cubicBezTo>
                <a:cubicBezTo>
                  <a:pt x="491" y="118"/>
                  <a:pt x="492" y="113"/>
                  <a:pt x="489" y="109"/>
                </a:cubicBezTo>
                <a:cubicBezTo>
                  <a:pt x="481" y="99"/>
                  <a:pt x="473" y="89"/>
                  <a:pt x="464" y="80"/>
                </a:cubicBezTo>
                <a:cubicBezTo>
                  <a:pt x="454" y="70"/>
                  <a:pt x="444" y="62"/>
                  <a:pt x="434" y="54"/>
                </a:cubicBezTo>
                <a:cubicBezTo>
                  <a:pt x="430" y="51"/>
                  <a:pt x="425" y="52"/>
                  <a:pt x="422" y="56"/>
                </a:cubicBezTo>
                <a:cubicBezTo>
                  <a:pt x="417" y="63"/>
                  <a:pt x="410" y="69"/>
                  <a:pt x="402" y="72"/>
                </a:cubicBezTo>
                <a:cubicBezTo>
                  <a:pt x="394" y="76"/>
                  <a:pt x="385" y="78"/>
                  <a:pt x="376" y="78"/>
                </a:cubicBezTo>
                <a:cubicBezTo>
                  <a:pt x="360" y="78"/>
                  <a:pt x="345" y="72"/>
                  <a:pt x="335" y="61"/>
                </a:cubicBezTo>
                <a:cubicBezTo>
                  <a:pt x="324" y="51"/>
                  <a:pt x="317" y="36"/>
                  <a:pt x="317" y="20"/>
                </a:cubicBezTo>
                <a:cubicBezTo>
                  <a:pt x="317" y="18"/>
                  <a:pt x="317" y="17"/>
                  <a:pt x="317" y="16"/>
                </a:cubicBezTo>
                <a:cubicBezTo>
                  <a:pt x="318" y="15"/>
                  <a:pt x="318" y="14"/>
                  <a:pt x="318" y="13"/>
                </a:cubicBezTo>
                <a:cubicBezTo>
                  <a:pt x="318" y="13"/>
                  <a:pt x="318" y="13"/>
                  <a:pt x="318" y="13"/>
                </a:cubicBezTo>
                <a:cubicBezTo>
                  <a:pt x="318" y="8"/>
                  <a:pt x="315" y="4"/>
                  <a:pt x="311" y="3"/>
                </a:cubicBezTo>
                <a:cubicBezTo>
                  <a:pt x="304" y="2"/>
                  <a:pt x="298" y="2"/>
                  <a:pt x="291" y="1"/>
                </a:cubicBezTo>
                <a:cubicBezTo>
                  <a:pt x="285" y="1"/>
                  <a:pt x="278" y="0"/>
                  <a:pt x="272" y="0"/>
                </a:cubicBezTo>
                <a:cubicBezTo>
                  <a:pt x="265" y="0"/>
                  <a:pt x="259" y="1"/>
                  <a:pt x="252" y="1"/>
                </a:cubicBezTo>
                <a:cubicBezTo>
                  <a:pt x="246" y="1"/>
                  <a:pt x="240" y="2"/>
                  <a:pt x="234" y="3"/>
                </a:cubicBezTo>
                <a:cubicBezTo>
                  <a:pt x="233" y="3"/>
                  <a:pt x="233" y="3"/>
                  <a:pt x="233" y="3"/>
                </a:cubicBezTo>
                <a:cubicBezTo>
                  <a:pt x="229" y="4"/>
                  <a:pt x="225" y="8"/>
                  <a:pt x="226" y="13"/>
                </a:cubicBezTo>
                <a:cubicBezTo>
                  <a:pt x="227" y="21"/>
                  <a:pt x="226" y="30"/>
                  <a:pt x="223" y="39"/>
                </a:cubicBezTo>
                <a:cubicBezTo>
                  <a:pt x="221" y="47"/>
                  <a:pt x="216" y="54"/>
                  <a:pt x="210" y="61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209" y="61"/>
                  <a:pt x="209" y="61"/>
                  <a:pt x="209" y="61"/>
                </a:cubicBezTo>
                <a:cubicBezTo>
                  <a:pt x="198" y="73"/>
                  <a:pt x="183" y="78"/>
                  <a:pt x="168" y="78"/>
                </a:cubicBezTo>
                <a:cubicBezTo>
                  <a:pt x="153" y="78"/>
                  <a:pt x="138" y="73"/>
                  <a:pt x="127" y="61"/>
                </a:cubicBezTo>
                <a:cubicBezTo>
                  <a:pt x="127" y="61"/>
                  <a:pt x="127" y="61"/>
                  <a:pt x="126" y="61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6" y="61"/>
                  <a:pt x="126" y="61"/>
                  <a:pt x="126" y="61"/>
                </a:cubicBezTo>
                <a:cubicBezTo>
                  <a:pt x="125" y="60"/>
                  <a:pt x="125" y="59"/>
                  <a:pt x="124" y="58"/>
                </a:cubicBezTo>
                <a:cubicBezTo>
                  <a:pt x="123" y="57"/>
                  <a:pt x="122" y="56"/>
                  <a:pt x="122" y="55"/>
                </a:cubicBezTo>
                <a:cubicBezTo>
                  <a:pt x="122" y="55"/>
                  <a:pt x="122" y="55"/>
                  <a:pt x="122" y="55"/>
                </a:cubicBezTo>
                <a:cubicBezTo>
                  <a:pt x="119" y="52"/>
                  <a:pt x="114" y="51"/>
                  <a:pt x="110" y="54"/>
                </a:cubicBezTo>
                <a:cubicBezTo>
                  <a:pt x="99" y="62"/>
                  <a:pt x="90" y="70"/>
                  <a:pt x="81" y="79"/>
                </a:cubicBezTo>
                <a:cubicBezTo>
                  <a:pt x="72" y="88"/>
                  <a:pt x="63" y="98"/>
                  <a:pt x="55" y="108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2" y="112"/>
                  <a:pt x="53" y="117"/>
                  <a:pt x="57" y="120"/>
                </a:cubicBezTo>
                <a:cubicBezTo>
                  <a:pt x="64" y="125"/>
                  <a:pt x="69" y="132"/>
                  <a:pt x="73" y="140"/>
                </a:cubicBezTo>
                <a:cubicBezTo>
                  <a:pt x="77" y="148"/>
                  <a:pt x="79" y="157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79" y="182"/>
                  <a:pt x="72" y="197"/>
                  <a:pt x="61" y="207"/>
                </a:cubicBezTo>
                <a:cubicBezTo>
                  <a:pt x="51" y="218"/>
                  <a:pt x="36" y="224"/>
                  <a:pt x="21" y="224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20" y="224"/>
                  <a:pt x="20" y="224"/>
                  <a:pt x="20" y="224"/>
                </a:cubicBezTo>
                <a:cubicBezTo>
                  <a:pt x="19" y="224"/>
                  <a:pt x="18" y="224"/>
                  <a:pt x="16" y="224"/>
                </a:cubicBezTo>
                <a:cubicBezTo>
                  <a:pt x="15" y="224"/>
                  <a:pt x="14" y="224"/>
                  <a:pt x="13" y="224"/>
                </a:cubicBezTo>
                <a:cubicBezTo>
                  <a:pt x="13" y="224"/>
                  <a:pt x="13" y="224"/>
                  <a:pt x="13" y="224"/>
                </a:cubicBezTo>
                <a:cubicBezTo>
                  <a:pt x="8" y="223"/>
                  <a:pt x="4" y="226"/>
                  <a:pt x="3" y="231"/>
                </a:cubicBezTo>
                <a:cubicBezTo>
                  <a:pt x="2" y="238"/>
                  <a:pt x="1" y="244"/>
                  <a:pt x="1" y="251"/>
                </a:cubicBezTo>
                <a:cubicBezTo>
                  <a:pt x="0" y="258"/>
                  <a:pt x="0" y="265"/>
                  <a:pt x="0" y="272"/>
                </a:cubicBezTo>
                <a:cubicBezTo>
                  <a:pt x="0" y="279"/>
                  <a:pt x="0" y="285"/>
                  <a:pt x="1" y="291"/>
                </a:cubicBezTo>
                <a:cubicBezTo>
                  <a:pt x="1" y="298"/>
                  <a:pt x="2" y="304"/>
                  <a:pt x="2" y="310"/>
                </a:cubicBezTo>
                <a:cubicBezTo>
                  <a:pt x="3" y="310"/>
                  <a:pt x="3" y="310"/>
                  <a:pt x="3" y="310"/>
                </a:cubicBezTo>
                <a:cubicBezTo>
                  <a:pt x="3" y="315"/>
                  <a:pt x="7" y="318"/>
                  <a:pt x="12" y="318"/>
                </a:cubicBezTo>
                <a:cubicBezTo>
                  <a:pt x="21" y="317"/>
                  <a:pt x="30" y="318"/>
                  <a:pt x="38" y="320"/>
                </a:cubicBezTo>
                <a:cubicBezTo>
                  <a:pt x="38" y="320"/>
                  <a:pt x="38" y="320"/>
                  <a:pt x="38" y="320"/>
                </a:cubicBezTo>
                <a:cubicBezTo>
                  <a:pt x="38" y="320"/>
                  <a:pt x="38" y="320"/>
                  <a:pt x="38" y="320"/>
                </a:cubicBezTo>
                <a:cubicBezTo>
                  <a:pt x="46" y="323"/>
                  <a:pt x="54" y="328"/>
                  <a:pt x="60" y="334"/>
                </a:cubicBezTo>
                <a:cubicBezTo>
                  <a:pt x="60" y="334"/>
                  <a:pt x="61" y="334"/>
                  <a:pt x="61" y="335"/>
                </a:cubicBezTo>
                <a:cubicBezTo>
                  <a:pt x="61" y="335"/>
                  <a:pt x="61" y="335"/>
                  <a:pt x="61" y="335"/>
                </a:cubicBezTo>
                <a:cubicBezTo>
                  <a:pt x="61" y="335"/>
                  <a:pt x="61" y="335"/>
                  <a:pt x="61" y="335"/>
                </a:cubicBezTo>
                <a:cubicBezTo>
                  <a:pt x="72" y="346"/>
                  <a:pt x="78" y="361"/>
                  <a:pt x="78" y="376"/>
                </a:cubicBezTo>
                <a:cubicBezTo>
                  <a:pt x="78" y="391"/>
                  <a:pt x="72" y="406"/>
                  <a:pt x="61" y="417"/>
                </a:cubicBezTo>
                <a:cubicBezTo>
                  <a:pt x="61" y="417"/>
                  <a:pt x="60" y="417"/>
                  <a:pt x="6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60" y="417"/>
                  <a:pt x="60" y="417"/>
                  <a:pt x="60" y="417"/>
                </a:cubicBezTo>
                <a:cubicBezTo>
                  <a:pt x="59" y="418"/>
                  <a:pt x="58" y="419"/>
                  <a:pt x="58" y="420"/>
                </a:cubicBezTo>
                <a:cubicBezTo>
                  <a:pt x="57" y="421"/>
                  <a:pt x="56" y="421"/>
                  <a:pt x="55" y="422"/>
                </a:cubicBezTo>
                <a:cubicBezTo>
                  <a:pt x="55" y="422"/>
                  <a:pt x="55" y="422"/>
                  <a:pt x="55" y="422"/>
                </a:cubicBezTo>
                <a:cubicBezTo>
                  <a:pt x="51" y="425"/>
                  <a:pt x="50" y="430"/>
                  <a:pt x="53" y="434"/>
                </a:cubicBezTo>
                <a:cubicBezTo>
                  <a:pt x="61" y="445"/>
                  <a:pt x="70" y="455"/>
                  <a:pt x="79" y="464"/>
                </a:cubicBezTo>
                <a:cubicBezTo>
                  <a:pt x="79" y="464"/>
                  <a:pt x="79" y="464"/>
                  <a:pt x="80" y="465"/>
                </a:cubicBezTo>
                <a:cubicBezTo>
                  <a:pt x="89" y="474"/>
                  <a:pt x="99" y="483"/>
                  <a:pt x="110" y="491"/>
                </a:cubicBezTo>
                <a:cubicBezTo>
                  <a:pt x="114" y="494"/>
                  <a:pt x="119" y="493"/>
                  <a:pt x="122" y="489"/>
                </a:cubicBezTo>
                <a:cubicBezTo>
                  <a:pt x="127" y="482"/>
                  <a:pt x="134" y="476"/>
                  <a:pt x="142" y="472"/>
                </a:cubicBezTo>
                <a:cubicBezTo>
                  <a:pt x="150" y="469"/>
                  <a:pt x="159" y="466"/>
                  <a:pt x="168" y="466"/>
                </a:cubicBezTo>
                <a:cubicBezTo>
                  <a:pt x="168" y="466"/>
                  <a:pt x="168" y="466"/>
                  <a:pt x="168" y="466"/>
                </a:cubicBezTo>
                <a:cubicBezTo>
                  <a:pt x="168" y="466"/>
                  <a:pt x="168" y="466"/>
                  <a:pt x="168" y="466"/>
                </a:cubicBezTo>
                <a:cubicBezTo>
                  <a:pt x="168" y="466"/>
                  <a:pt x="168" y="466"/>
                  <a:pt x="168" y="466"/>
                </a:cubicBezTo>
                <a:cubicBezTo>
                  <a:pt x="184" y="466"/>
                  <a:pt x="199" y="473"/>
                  <a:pt x="210" y="483"/>
                </a:cubicBezTo>
                <a:cubicBezTo>
                  <a:pt x="220" y="494"/>
                  <a:pt x="227" y="509"/>
                  <a:pt x="227" y="525"/>
                </a:cubicBezTo>
                <a:cubicBezTo>
                  <a:pt x="227" y="525"/>
                  <a:pt x="227" y="525"/>
                  <a:pt x="227" y="525"/>
                </a:cubicBezTo>
                <a:cubicBezTo>
                  <a:pt x="227" y="525"/>
                  <a:pt x="227" y="525"/>
                  <a:pt x="227" y="525"/>
                </a:cubicBezTo>
                <a:cubicBezTo>
                  <a:pt x="227" y="525"/>
                  <a:pt x="227" y="525"/>
                  <a:pt x="227" y="525"/>
                </a:cubicBezTo>
                <a:cubicBezTo>
                  <a:pt x="227" y="526"/>
                  <a:pt x="227" y="527"/>
                  <a:pt x="227" y="528"/>
                </a:cubicBezTo>
                <a:cubicBezTo>
                  <a:pt x="227" y="530"/>
                  <a:pt x="227" y="531"/>
                  <a:pt x="226" y="532"/>
                </a:cubicBezTo>
                <a:cubicBezTo>
                  <a:pt x="226" y="532"/>
                  <a:pt x="226" y="532"/>
                  <a:pt x="226" y="532"/>
                </a:cubicBezTo>
                <a:cubicBezTo>
                  <a:pt x="226" y="537"/>
                  <a:pt x="229" y="541"/>
                  <a:pt x="234" y="541"/>
                </a:cubicBezTo>
                <a:cubicBezTo>
                  <a:pt x="240" y="542"/>
                  <a:pt x="246" y="543"/>
                  <a:pt x="253" y="543"/>
                </a:cubicBezTo>
                <a:cubicBezTo>
                  <a:pt x="259" y="544"/>
                  <a:pt x="265" y="544"/>
                  <a:pt x="272" y="544"/>
                </a:cubicBezTo>
                <a:cubicBezTo>
                  <a:pt x="279" y="544"/>
                  <a:pt x="285" y="544"/>
                  <a:pt x="292" y="543"/>
                </a:cubicBezTo>
                <a:cubicBezTo>
                  <a:pt x="299" y="543"/>
                  <a:pt x="306" y="542"/>
                  <a:pt x="312" y="541"/>
                </a:cubicBezTo>
                <a:cubicBezTo>
                  <a:pt x="312" y="541"/>
                  <a:pt x="312" y="541"/>
                  <a:pt x="312" y="541"/>
                </a:cubicBezTo>
                <a:cubicBezTo>
                  <a:pt x="317" y="540"/>
                  <a:pt x="320" y="536"/>
                  <a:pt x="320" y="532"/>
                </a:cubicBezTo>
                <a:cubicBezTo>
                  <a:pt x="318" y="523"/>
                  <a:pt x="319" y="514"/>
                  <a:pt x="322" y="505"/>
                </a:cubicBezTo>
                <a:cubicBezTo>
                  <a:pt x="325" y="497"/>
                  <a:pt x="329" y="490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36" y="483"/>
                  <a:pt x="336" y="483"/>
                  <a:pt x="336" y="483"/>
                </a:cubicBezTo>
                <a:cubicBezTo>
                  <a:pt x="347" y="471"/>
                  <a:pt x="362" y="465"/>
                  <a:pt x="377" y="465"/>
                </a:cubicBezTo>
                <a:cubicBezTo>
                  <a:pt x="392" y="465"/>
                  <a:pt x="407" y="471"/>
                  <a:pt x="418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19" y="482"/>
                  <a:pt x="419" y="482"/>
                  <a:pt x="419" y="482"/>
                </a:cubicBezTo>
                <a:cubicBezTo>
                  <a:pt x="420" y="483"/>
                  <a:pt x="420" y="484"/>
                  <a:pt x="421" y="485"/>
                </a:cubicBezTo>
                <a:cubicBezTo>
                  <a:pt x="422" y="486"/>
                  <a:pt x="423" y="487"/>
                  <a:pt x="424" y="488"/>
                </a:cubicBezTo>
                <a:cubicBezTo>
                  <a:pt x="424" y="488"/>
                  <a:pt x="424" y="488"/>
                  <a:pt x="424" y="488"/>
                </a:cubicBezTo>
                <a:cubicBezTo>
                  <a:pt x="427" y="491"/>
                  <a:pt x="432" y="492"/>
                  <a:pt x="435" y="489"/>
                </a:cubicBezTo>
                <a:cubicBezTo>
                  <a:pt x="446" y="481"/>
                  <a:pt x="456" y="473"/>
                  <a:pt x="465" y="464"/>
                </a:cubicBezTo>
                <a:cubicBezTo>
                  <a:pt x="474" y="454"/>
                  <a:pt x="483" y="444"/>
                  <a:pt x="490" y="434"/>
                </a:cubicBezTo>
                <a:cubicBezTo>
                  <a:pt x="493" y="430"/>
                  <a:pt x="492" y="425"/>
                  <a:pt x="489" y="422"/>
                </a:cubicBezTo>
                <a:cubicBezTo>
                  <a:pt x="482" y="417"/>
                  <a:pt x="476" y="410"/>
                  <a:pt x="472" y="402"/>
                </a:cubicBezTo>
                <a:cubicBezTo>
                  <a:pt x="468" y="394"/>
                  <a:pt x="466" y="385"/>
                  <a:pt x="466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66" y="376"/>
                  <a:pt x="466" y="376"/>
                  <a:pt x="466" y="376"/>
                </a:cubicBezTo>
                <a:cubicBezTo>
                  <a:pt x="466" y="360"/>
                  <a:pt x="472" y="345"/>
                  <a:pt x="483" y="334"/>
                </a:cubicBezTo>
                <a:cubicBezTo>
                  <a:pt x="493" y="324"/>
                  <a:pt x="508" y="317"/>
                  <a:pt x="524" y="317"/>
                </a:cubicBezTo>
                <a:cubicBezTo>
                  <a:pt x="524" y="317"/>
                  <a:pt x="524" y="317"/>
                  <a:pt x="524" y="317"/>
                </a:cubicBezTo>
                <a:cubicBezTo>
                  <a:pt x="524" y="317"/>
                  <a:pt x="524" y="317"/>
                  <a:pt x="524" y="317"/>
                </a:cubicBezTo>
                <a:cubicBezTo>
                  <a:pt x="524" y="317"/>
                  <a:pt x="524" y="317"/>
                  <a:pt x="524" y="317"/>
                </a:cubicBezTo>
                <a:cubicBezTo>
                  <a:pt x="525" y="317"/>
                  <a:pt x="527" y="317"/>
                  <a:pt x="528" y="317"/>
                </a:cubicBezTo>
                <a:cubicBezTo>
                  <a:pt x="528" y="317"/>
                  <a:pt x="528" y="317"/>
                  <a:pt x="528" y="317"/>
                </a:cubicBezTo>
                <a:cubicBezTo>
                  <a:pt x="528" y="317"/>
                  <a:pt x="528" y="317"/>
                  <a:pt x="528" y="317"/>
                </a:cubicBezTo>
                <a:cubicBezTo>
                  <a:pt x="529" y="317"/>
                  <a:pt x="530" y="317"/>
                  <a:pt x="532" y="318"/>
                </a:cubicBezTo>
                <a:cubicBezTo>
                  <a:pt x="532" y="318"/>
                  <a:pt x="532" y="318"/>
                  <a:pt x="532" y="318"/>
                </a:cubicBezTo>
                <a:cubicBezTo>
                  <a:pt x="536" y="318"/>
                  <a:pt x="540" y="315"/>
                  <a:pt x="541" y="310"/>
                </a:cubicBezTo>
                <a:cubicBezTo>
                  <a:pt x="542" y="304"/>
                  <a:pt x="543" y="298"/>
                  <a:pt x="543" y="291"/>
                </a:cubicBezTo>
                <a:cubicBezTo>
                  <a:pt x="543" y="285"/>
                  <a:pt x="544" y="279"/>
                  <a:pt x="544" y="272"/>
                </a:cubicBezTo>
                <a:cubicBezTo>
                  <a:pt x="544" y="266"/>
                  <a:pt x="543" y="259"/>
                  <a:pt x="543" y="252"/>
                </a:cubicBezTo>
                <a:close/>
                <a:moveTo>
                  <a:pt x="526" y="290"/>
                </a:moveTo>
                <a:cubicBezTo>
                  <a:pt x="526" y="294"/>
                  <a:pt x="525" y="297"/>
                  <a:pt x="525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24" y="300"/>
                  <a:pt x="524" y="300"/>
                  <a:pt x="524" y="300"/>
                </a:cubicBezTo>
                <a:cubicBezTo>
                  <a:pt x="503" y="300"/>
                  <a:pt x="485" y="309"/>
                  <a:pt x="471" y="322"/>
                </a:cubicBezTo>
                <a:cubicBezTo>
                  <a:pt x="457" y="336"/>
                  <a:pt x="449" y="355"/>
                  <a:pt x="449" y="376"/>
                </a:cubicBezTo>
                <a:cubicBezTo>
                  <a:pt x="449" y="376"/>
                  <a:pt x="449" y="376"/>
                  <a:pt x="449" y="376"/>
                </a:cubicBezTo>
                <a:cubicBezTo>
                  <a:pt x="449" y="376"/>
                  <a:pt x="449" y="376"/>
                  <a:pt x="449" y="376"/>
                </a:cubicBezTo>
                <a:cubicBezTo>
                  <a:pt x="449" y="376"/>
                  <a:pt x="449" y="376"/>
                  <a:pt x="449" y="376"/>
                </a:cubicBezTo>
                <a:cubicBezTo>
                  <a:pt x="449" y="388"/>
                  <a:pt x="452" y="399"/>
                  <a:pt x="457" y="409"/>
                </a:cubicBezTo>
                <a:cubicBezTo>
                  <a:pt x="461" y="417"/>
                  <a:pt x="466" y="424"/>
                  <a:pt x="472" y="430"/>
                </a:cubicBezTo>
                <a:cubicBezTo>
                  <a:pt x="466" y="438"/>
                  <a:pt x="460" y="445"/>
                  <a:pt x="453" y="452"/>
                </a:cubicBezTo>
                <a:cubicBezTo>
                  <a:pt x="446" y="458"/>
                  <a:pt x="439" y="465"/>
                  <a:pt x="431" y="471"/>
                </a:cubicBezTo>
                <a:cubicBezTo>
                  <a:pt x="431" y="470"/>
                  <a:pt x="431" y="470"/>
                  <a:pt x="431" y="470"/>
                </a:cubicBezTo>
                <a:cubicBezTo>
                  <a:pt x="431" y="470"/>
                  <a:pt x="431" y="470"/>
                  <a:pt x="431" y="470"/>
                </a:cubicBezTo>
                <a:cubicBezTo>
                  <a:pt x="431" y="470"/>
                  <a:pt x="431" y="470"/>
                  <a:pt x="431" y="470"/>
                </a:cubicBezTo>
                <a:cubicBezTo>
                  <a:pt x="431" y="470"/>
                  <a:pt x="430" y="470"/>
                  <a:pt x="430" y="470"/>
                </a:cubicBezTo>
                <a:cubicBezTo>
                  <a:pt x="416" y="455"/>
                  <a:pt x="396" y="448"/>
                  <a:pt x="377" y="448"/>
                </a:cubicBezTo>
                <a:cubicBezTo>
                  <a:pt x="358" y="448"/>
                  <a:pt x="339" y="456"/>
                  <a:pt x="324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15" y="480"/>
                  <a:pt x="310" y="489"/>
                  <a:pt x="306" y="500"/>
                </a:cubicBezTo>
                <a:cubicBezTo>
                  <a:pt x="303" y="508"/>
                  <a:pt x="302" y="517"/>
                  <a:pt x="302" y="525"/>
                </a:cubicBezTo>
                <a:cubicBezTo>
                  <a:pt x="298" y="526"/>
                  <a:pt x="295" y="526"/>
                  <a:pt x="291" y="526"/>
                </a:cubicBezTo>
                <a:cubicBezTo>
                  <a:pt x="285" y="527"/>
                  <a:pt x="278" y="527"/>
                  <a:pt x="272" y="527"/>
                </a:cubicBezTo>
                <a:cubicBezTo>
                  <a:pt x="266" y="527"/>
                  <a:pt x="260" y="527"/>
                  <a:pt x="254" y="527"/>
                </a:cubicBezTo>
                <a:cubicBezTo>
                  <a:pt x="250" y="526"/>
                  <a:pt x="247" y="526"/>
                  <a:pt x="244" y="526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25"/>
                  <a:pt x="244" y="525"/>
                  <a:pt x="244" y="525"/>
                </a:cubicBezTo>
                <a:cubicBezTo>
                  <a:pt x="244" y="504"/>
                  <a:pt x="235" y="485"/>
                  <a:pt x="222" y="471"/>
                </a:cubicBezTo>
                <a:cubicBezTo>
                  <a:pt x="208" y="458"/>
                  <a:pt x="189" y="449"/>
                  <a:pt x="168" y="449"/>
                </a:cubicBezTo>
                <a:cubicBezTo>
                  <a:pt x="168" y="449"/>
                  <a:pt x="168" y="449"/>
                  <a:pt x="168" y="449"/>
                </a:cubicBezTo>
                <a:cubicBezTo>
                  <a:pt x="168" y="449"/>
                  <a:pt x="168" y="449"/>
                  <a:pt x="168" y="449"/>
                </a:cubicBezTo>
                <a:cubicBezTo>
                  <a:pt x="168" y="449"/>
                  <a:pt x="168" y="449"/>
                  <a:pt x="168" y="449"/>
                </a:cubicBezTo>
                <a:cubicBezTo>
                  <a:pt x="156" y="449"/>
                  <a:pt x="145" y="452"/>
                  <a:pt x="135" y="457"/>
                </a:cubicBezTo>
                <a:cubicBezTo>
                  <a:pt x="127" y="461"/>
                  <a:pt x="120" y="466"/>
                  <a:pt x="114" y="472"/>
                </a:cubicBezTo>
                <a:cubicBezTo>
                  <a:pt x="106" y="466"/>
                  <a:pt x="99" y="460"/>
                  <a:pt x="92" y="452"/>
                </a:cubicBezTo>
                <a:cubicBezTo>
                  <a:pt x="91" y="452"/>
                  <a:pt x="91" y="452"/>
                  <a:pt x="91" y="452"/>
                </a:cubicBezTo>
                <a:cubicBezTo>
                  <a:pt x="84" y="445"/>
                  <a:pt x="78" y="438"/>
                  <a:pt x="72" y="430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2" y="429"/>
                  <a:pt x="72" y="429"/>
                </a:cubicBezTo>
                <a:cubicBezTo>
                  <a:pt x="72" y="429"/>
                  <a:pt x="73" y="429"/>
                  <a:pt x="73" y="429"/>
                </a:cubicBezTo>
                <a:cubicBezTo>
                  <a:pt x="87" y="414"/>
                  <a:pt x="94" y="395"/>
                  <a:pt x="95" y="376"/>
                </a:cubicBezTo>
                <a:cubicBezTo>
                  <a:pt x="95" y="357"/>
                  <a:pt x="87" y="337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3"/>
                  <a:pt x="73" y="323"/>
                  <a:pt x="73" y="323"/>
                </a:cubicBezTo>
                <a:cubicBezTo>
                  <a:pt x="73" y="322"/>
                  <a:pt x="72" y="322"/>
                  <a:pt x="72" y="322"/>
                </a:cubicBezTo>
                <a:cubicBezTo>
                  <a:pt x="64" y="314"/>
                  <a:pt x="54" y="308"/>
                  <a:pt x="44" y="304"/>
                </a:cubicBezTo>
                <a:cubicBezTo>
                  <a:pt x="44" y="304"/>
                  <a:pt x="44" y="304"/>
                  <a:pt x="44" y="304"/>
                </a:cubicBezTo>
                <a:cubicBezTo>
                  <a:pt x="36" y="302"/>
                  <a:pt x="27" y="300"/>
                  <a:pt x="18" y="300"/>
                </a:cubicBezTo>
                <a:cubicBezTo>
                  <a:pt x="18" y="297"/>
                  <a:pt x="18" y="294"/>
                  <a:pt x="17" y="290"/>
                </a:cubicBezTo>
                <a:cubicBezTo>
                  <a:pt x="17" y="284"/>
                  <a:pt x="17" y="278"/>
                  <a:pt x="17" y="272"/>
                </a:cubicBezTo>
                <a:cubicBezTo>
                  <a:pt x="17" y="266"/>
                  <a:pt x="17" y="259"/>
                  <a:pt x="18" y="253"/>
                </a:cubicBezTo>
                <a:cubicBezTo>
                  <a:pt x="18" y="249"/>
                  <a:pt x="18" y="245"/>
                  <a:pt x="19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20" y="241"/>
                  <a:pt x="20" y="241"/>
                  <a:pt x="20" y="241"/>
                </a:cubicBezTo>
                <a:cubicBezTo>
                  <a:pt x="41" y="241"/>
                  <a:pt x="60" y="233"/>
                  <a:pt x="73" y="220"/>
                </a:cubicBezTo>
                <a:cubicBezTo>
                  <a:pt x="87" y="206"/>
                  <a:pt x="96" y="187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66"/>
                  <a:pt x="96" y="166"/>
                  <a:pt x="96" y="166"/>
                </a:cubicBezTo>
                <a:cubicBezTo>
                  <a:pt x="96" y="154"/>
                  <a:pt x="93" y="143"/>
                  <a:pt x="89" y="133"/>
                </a:cubicBezTo>
                <a:cubicBezTo>
                  <a:pt x="85" y="125"/>
                  <a:pt x="80" y="118"/>
                  <a:pt x="73" y="112"/>
                </a:cubicBezTo>
                <a:cubicBezTo>
                  <a:pt x="79" y="105"/>
                  <a:pt x="86" y="98"/>
                  <a:pt x="93" y="91"/>
                </a:cubicBezTo>
                <a:cubicBezTo>
                  <a:pt x="99" y="84"/>
                  <a:pt x="106" y="78"/>
                  <a:pt x="114" y="72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4" y="73"/>
                  <a:pt x="114" y="73"/>
                  <a:pt x="114" y="73"/>
                </a:cubicBezTo>
                <a:cubicBezTo>
                  <a:pt x="115" y="73"/>
                  <a:pt x="115" y="73"/>
                  <a:pt x="115" y="73"/>
                </a:cubicBezTo>
                <a:cubicBezTo>
                  <a:pt x="129" y="88"/>
                  <a:pt x="149" y="95"/>
                  <a:pt x="168" y="95"/>
                </a:cubicBezTo>
                <a:cubicBezTo>
                  <a:pt x="187" y="95"/>
                  <a:pt x="206" y="88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1" y="73"/>
                </a:cubicBezTo>
                <a:cubicBezTo>
                  <a:pt x="221" y="73"/>
                  <a:pt x="221" y="73"/>
                  <a:pt x="222" y="73"/>
                </a:cubicBezTo>
                <a:cubicBezTo>
                  <a:pt x="230" y="65"/>
                  <a:pt x="236" y="55"/>
                  <a:pt x="239" y="44"/>
                </a:cubicBezTo>
                <a:cubicBezTo>
                  <a:pt x="242" y="36"/>
                  <a:pt x="244" y="28"/>
                  <a:pt x="243" y="19"/>
                </a:cubicBezTo>
                <a:cubicBezTo>
                  <a:pt x="247" y="19"/>
                  <a:pt x="250" y="18"/>
                  <a:pt x="254" y="18"/>
                </a:cubicBezTo>
                <a:cubicBezTo>
                  <a:pt x="260" y="18"/>
                  <a:pt x="266" y="17"/>
                  <a:pt x="272" y="17"/>
                </a:cubicBezTo>
                <a:cubicBezTo>
                  <a:pt x="278" y="17"/>
                  <a:pt x="284" y="18"/>
                  <a:pt x="290" y="18"/>
                </a:cubicBezTo>
                <a:cubicBezTo>
                  <a:pt x="293" y="18"/>
                  <a:pt x="297" y="19"/>
                  <a:pt x="300" y="19"/>
                </a:cubicBezTo>
                <a:cubicBezTo>
                  <a:pt x="300" y="20"/>
                  <a:pt x="300" y="20"/>
                  <a:pt x="300" y="20"/>
                </a:cubicBezTo>
                <a:cubicBezTo>
                  <a:pt x="300" y="41"/>
                  <a:pt x="309" y="60"/>
                  <a:pt x="323" y="73"/>
                </a:cubicBezTo>
                <a:cubicBezTo>
                  <a:pt x="336" y="87"/>
                  <a:pt x="355" y="95"/>
                  <a:pt x="376" y="95"/>
                </a:cubicBezTo>
                <a:cubicBezTo>
                  <a:pt x="388" y="95"/>
                  <a:pt x="399" y="93"/>
                  <a:pt x="409" y="88"/>
                </a:cubicBezTo>
                <a:cubicBezTo>
                  <a:pt x="417" y="84"/>
                  <a:pt x="424" y="79"/>
                  <a:pt x="430" y="72"/>
                </a:cubicBezTo>
                <a:cubicBezTo>
                  <a:pt x="438" y="78"/>
                  <a:pt x="445" y="85"/>
                  <a:pt x="452" y="92"/>
                </a:cubicBezTo>
                <a:cubicBezTo>
                  <a:pt x="458" y="98"/>
                  <a:pt x="465" y="106"/>
                  <a:pt x="471" y="113"/>
                </a:cubicBezTo>
                <a:cubicBezTo>
                  <a:pt x="470" y="114"/>
                  <a:pt x="470" y="114"/>
                  <a:pt x="470" y="114"/>
                </a:cubicBezTo>
                <a:cubicBezTo>
                  <a:pt x="456" y="129"/>
                  <a:pt x="448" y="148"/>
                  <a:pt x="448" y="167"/>
                </a:cubicBezTo>
                <a:cubicBezTo>
                  <a:pt x="448" y="187"/>
                  <a:pt x="456" y="206"/>
                  <a:pt x="470" y="221"/>
                </a:cubicBezTo>
                <a:cubicBezTo>
                  <a:pt x="479" y="229"/>
                  <a:pt x="489" y="235"/>
                  <a:pt x="499" y="239"/>
                </a:cubicBezTo>
                <a:cubicBezTo>
                  <a:pt x="508" y="241"/>
                  <a:pt x="516" y="243"/>
                  <a:pt x="525" y="243"/>
                </a:cubicBezTo>
                <a:cubicBezTo>
                  <a:pt x="525" y="246"/>
                  <a:pt x="526" y="250"/>
                  <a:pt x="526" y="253"/>
                </a:cubicBezTo>
                <a:cubicBezTo>
                  <a:pt x="526" y="260"/>
                  <a:pt x="527" y="266"/>
                  <a:pt x="527" y="272"/>
                </a:cubicBezTo>
                <a:cubicBezTo>
                  <a:pt x="527" y="278"/>
                  <a:pt x="526" y="284"/>
                  <a:pt x="526" y="290"/>
                </a:cubicBezTo>
                <a:close/>
                <a:moveTo>
                  <a:pt x="272" y="165"/>
                </a:moveTo>
                <a:cubicBezTo>
                  <a:pt x="242" y="165"/>
                  <a:pt x="216" y="177"/>
                  <a:pt x="196" y="197"/>
                </a:cubicBezTo>
                <a:cubicBezTo>
                  <a:pt x="177" y="216"/>
                  <a:pt x="165" y="243"/>
                  <a:pt x="165" y="272"/>
                </a:cubicBezTo>
                <a:cubicBezTo>
                  <a:pt x="165" y="302"/>
                  <a:pt x="177" y="328"/>
                  <a:pt x="196" y="348"/>
                </a:cubicBezTo>
                <a:cubicBezTo>
                  <a:pt x="216" y="367"/>
                  <a:pt x="242" y="379"/>
                  <a:pt x="272" y="379"/>
                </a:cubicBezTo>
                <a:cubicBezTo>
                  <a:pt x="301" y="379"/>
                  <a:pt x="328" y="367"/>
                  <a:pt x="347" y="348"/>
                </a:cubicBezTo>
                <a:cubicBezTo>
                  <a:pt x="367" y="328"/>
                  <a:pt x="379" y="302"/>
                  <a:pt x="379" y="272"/>
                </a:cubicBezTo>
                <a:cubicBezTo>
                  <a:pt x="379" y="243"/>
                  <a:pt x="367" y="216"/>
                  <a:pt x="347" y="197"/>
                </a:cubicBezTo>
                <a:cubicBezTo>
                  <a:pt x="328" y="177"/>
                  <a:pt x="301" y="165"/>
                  <a:pt x="272" y="165"/>
                </a:cubicBezTo>
                <a:close/>
                <a:moveTo>
                  <a:pt x="335" y="336"/>
                </a:moveTo>
                <a:cubicBezTo>
                  <a:pt x="319" y="352"/>
                  <a:pt x="297" y="362"/>
                  <a:pt x="272" y="362"/>
                </a:cubicBezTo>
                <a:cubicBezTo>
                  <a:pt x="247" y="362"/>
                  <a:pt x="224" y="352"/>
                  <a:pt x="208" y="336"/>
                </a:cubicBezTo>
                <a:cubicBezTo>
                  <a:pt x="192" y="320"/>
                  <a:pt x="182" y="297"/>
                  <a:pt x="182" y="272"/>
                </a:cubicBezTo>
                <a:cubicBezTo>
                  <a:pt x="182" y="247"/>
                  <a:pt x="192" y="225"/>
                  <a:pt x="208" y="209"/>
                </a:cubicBezTo>
                <a:cubicBezTo>
                  <a:pt x="224" y="192"/>
                  <a:pt x="247" y="182"/>
                  <a:pt x="272" y="182"/>
                </a:cubicBezTo>
                <a:cubicBezTo>
                  <a:pt x="297" y="182"/>
                  <a:pt x="319" y="192"/>
                  <a:pt x="335" y="209"/>
                </a:cubicBezTo>
                <a:cubicBezTo>
                  <a:pt x="352" y="225"/>
                  <a:pt x="362" y="247"/>
                  <a:pt x="362" y="272"/>
                </a:cubicBezTo>
                <a:cubicBezTo>
                  <a:pt x="362" y="297"/>
                  <a:pt x="352" y="320"/>
                  <a:pt x="335" y="336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1" name="Rectangle 31"/>
          <p:cNvSpPr>
            <a:spLocks noChangeArrowheads="1"/>
          </p:cNvSpPr>
          <p:nvPr/>
        </p:nvSpPr>
        <p:spPr bwMode="auto">
          <a:xfrm>
            <a:off x="7740650" y="3664378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32"/>
          <p:cNvSpPr>
            <a:spLocks noEditPoints="1"/>
          </p:cNvSpPr>
          <p:nvPr/>
        </p:nvSpPr>
        <p:spPr bwMode="auto">
          <a:xfrm>
            <a:off x="6176963" y="2738866"/>
            <a:ext cx="1566863" cy="1570038"/>
          </a:xfrm>
          <a:custGeom>
            <a:avLst/>
            <a:gdLst>
              <a:gd name="T0" fmla="*/ 379 w 417"/>
              <a:gd name="T1" fmla="*/ 214 h 417"/>
              <a:gd name="T2" fmla="*/ 402 w 417"/>
              <a:gd name="T3" fmla="*/ 152 h 417"/>
              <a:gd name="T4" fmla="*/ 404 w 417"/>
              <a:gd name="T5" fmla="*/ 129 h 417"/>
              <a:gd name="T6" fmla="*/ 373 w 417"/>
              <a:gd name="T7" fmla="*/ 87 h 417"/>
              <a:gd name="T8" fmla="*/ 306 w 417"/>
              <a:gd name="T9" fmla="*/ 32 h 417"/>
              <a:gd name="T10" fmla="*/ 246 w 417"/>
              <a:gd name="T11" fmla="*/ 1 h 417"/>
              <a:gd name="T12" fmla="*/ 153 w 417"/>
              <a:gd name="T13" fmla="*/ 17 h 417"/>
              <a:gd name="T14" fmla="*/ 129 w 417"/>
              <a:gd name="T15" fmla="*/ 13 h 417"/>
              <a:gd name="T16" fmla="*/ 87 w 417"/>
              <a:gd name="T17" fmla="*/ 43 h 417"/>
              <a:gd name="T18" fmla="*/ 92 w 417"/>
              <a:gd name="T19" fmla="*/ 83 h 417"/>
              <a:gd name="T20" fmla="*/ 34 w 417"/>
              <a:gd name="T21" fmla="*/ 111 h 417"/>
              <a:gd name="T22" fmla="*/ 1 w 417"/>
              <a:gd name="T23" fmla="*/ 168 h 417"/>
              <a:gd name="T24" fmla="*/ 37 w 417"/>
              <a:gd name="T25" fmla="*/ 201 h 417"/>
              <a:gd name="T26" fmla="*/ 16 w 417"/>
              <a:gd name="T27" fmla="*/ 262 h 417"/>
              <a:gd name="T28" fmla="*/ 7 w 417"/>
              <a:gd name="T29" fmla="*/ 272 h 417"/>
              <a:gd name="T30" fmla="*/ 34 w 417"/>
              <a:gd name="T31" fmla="*/ 327 h 417"/>
              <a:gd name="T32" fmla="*/ 82 w 417"/>
              <a:gd name="T33" fmla="*/ 324 h 417"/>
              <a:gd name="T34" fmla="*/ 111 w 417"/>
              <a:gd name="T35" fmla="*/ 382 h 417"/>
              <a:gd name="T36" fmla="*/ 111 w 417"/>
              <a:gd name="T37" fmla="*/ 396 h 417"/>
              <a:gd name="T38" fmla="*/ 187 w 417"/>
              <a:gd name="T39" fmla="*/ 393 h 417"/>
              <a:gd name="T40" fmla="*/ 237 w 417"/>
              <a:gd name="T41" fmla="*/ 377 h 417"/>
              <a:gd name="T42" fmla="*/ 266 w 417"/>
              <a:gd name="T43" fmla="*/ 405 h 417"/>
              <a:gd name="T44" fmla="*/ 315 w 417"/>
              <a:gd name="T45" fmla="*/ 391 h 417"/>
              <a:gd name="T46" fmla="*/ 325 w 417"/>
              <a:gd name="T47" fmla="*/ 334 h 417"/>
              <a:gd name="T48" fmla="*/ 325 w 417"/>
              <a:gd name="T49" fmla="*/ 333 h 417"/>
              <a:gd name="T50" fmla="*/ 383 w 417"/>
              <a:gd name="T51" fmla="*/ 305 h 417"/>
              <a:gd name="T52" fmla="*/ 397 w 417"/>
              <a:gd name="T53" fmla="*/ 304 h 417"/>
              <a:gd name="T54" fmla="*/ 388 w 417"/>
              <a:gd name="T55" fmla="*/ 292 h 417"/>
              <a:gd name="T56" fmla="*/ 342 w 417"/>
              <a:gd name="T57" fmla="*/ 295 h 417"/>
              <a:gd name="T58" fmla="*/ 310 w 417"/>
              <a:gd name="T59" fmla="*/ 355 h 417"/>
              <a:gd name="T60" fmla="*/ 276 w 417"/>
              <a:gd name="T61" fmla="*/ 395 h 417"/>
              <a:gd name="T62" fmla="*/ 197 w 417"/>
              <a:gd name="T63" fmla="*/ 368 h 417"/>
              <a:gd name="T64" fmla="*/ 144 w 417"/>
              <a:gd name="T65" fmla="*/ 396 h 417"/>
              <a:gd name="T66" fmla="*/ 123 w 417"/>
              <a:gd name="T67" fmla="*/ 387 h 417"/>
              <a:gd name="T68" fmla="*/ 87 w 417"/>
              <a:gd name="T69" fmla="*/ 312 h 417"/>
              <a:gd name="T70" fmla="*/ 60 w 417"/>
              <a:gd name="T71" fmla="*/ 309 h 417"/>
              <a:gd name="T72" fmla="*/ 21 w 417"/>
              <a:gd name="T73" fmla="*/ 274 h 417"/>
              <a:gd name="T74" fmla="*/ 52 w 417"/>
              <a:gd name="T75" fmla="*/ 240 h 417"/>
              <a:gd name="T76" fmla="*/ 49 w 417"/>
              <a:gd name="T77" fmla="*/ 195 h 417"/>
              <a:gd name="T78" fmla="*/ 29 w 417"/>
              <a:gd name="T79" fmla="*/ 124 h 417"/>
              <a:gd name="T80" fmla="*/ 30 w 417"/>
              <a:gd name="T81" fmla="*/ 124 h 417"/>
              <a:gd name="T82" fmla="*/ 105 w 417"/>
              <a:gd name="T83" fmla="*/ 87 h 417"/>
              <a:gd name="T84" fmla="*/ 102 w 417"/>
              <a:gd name="T85" fmla="*/ 42 h 417"/>
              <a:gd name="T86" fmla="*/ 142 w 417"/>
              <a:gd name="T87" fmla="*/ 23 h 417"/>
              <a:gd name="T88" fmla="*/ 272 w 417"/>
              <a:gd name="T89" fmla="*/ 21 h 417"/>
              <a:gd name="T90" fmla="*/ 355 w 417"/>
              <a:gd name="T91" fmla="*/ 107 h 417"/>
              <a:gd name="T92" fmla="*/ 394 w 417"/>
              <a:gd name="T93" fmla="*/ 141 h 417"/>
              <a:gd name="T94" fmla="*/ 364 w 417"/>
              <a:gd name="T95" fmla="*/ 175 h 417"/>
              <a:gd name="T96" fmla="*/ 384 w 417"/>
              <a:gd name="T97" fmla="*/ 241 h 417"/>
              <a:gd name="T98" fmla="*/ 275 w 417"/>
              <a:gd name="T99" fmla="*/ 394 h 417"/>
              <a:gd name="T100" fmla="*/ 181 w 417"/>
              <a:gd name="T101" fmla="*/ 287 h 417"/>
              <a:gd name="T102" fmla="*/ 274 w 417"/>
              <a:gd name="T103" fmla="*/ 231 h 417"/>
              <a:gd name="T104" fmla="*/ 177 w 417"/>
              <a:gd name="T105" fmla="*/ 14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7" h="417">
                <a:moveTo>
                  <a:pt x="411" y="239"/>
                </a:moveTo>
                <a:cubicBezTo>
                  <a:pt x="404" y="237"/>
                  <a:pt x="398" y="234"/>
                  <a:pt x="392" y="230"/>
                </a:cubicBezTo>
                <a:cubicBezTo>
                  <a:pt x="387" y="226"/>
                  <a:pt x="382" y="221"/>
                  <a:pt x="379" y="214"/>
                </a:cubicBezTo>
                <a:cubicBezTo>
                  <a:pt x="379" y="214"/>
                  <a:pt x="379" y="214"/>
                  <a:pt x="379" y="214"/>
                </a:cubicBezTo>
                <a:cubicBezTo>
                  <a:pt x="379" y="214"/>
                  <a:pt x="379" y="214"/>
                  <a:pt x="379" y="214"/>
                </a:cubicBezTo>
                <a:cubicBezTo>
                  <a:pt x="379" y="214"/>
                  <a:pt x="379" y="214"/>
                  <a:pt x="379" y="214"/>
                </a:cubicBezTo>
                <a:cubicBezTo>
                  <a:pt x="373" y="203"/>
                  <a:pt x="373" y="191"/>
                  <a:pt x="377" y="180"/>
                </a:cubicBezTo>
                <a:cubicBezTo>
                  <a:pt x="380" y="169"/>
                  <a:pt x="388" y="159"/>
                  <a:pt x="399" y="153"/>
                </a:cubicBezTo>
                <a:cubicBezTo>
                  <a:pt x="400" y="153"/>
                  <a:pt x="401" y="153"/>
                  <a:pt x="402" y="152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402" y="152"/>
                  <a:pt x="402" y="152"/>
                  <a:pt x="402" y="152"/>
                </a:cubicBezTo>
                <a:cubicBezTo>
                  <a:pt x="403" y="152"/>
                  <a:pt x="404" y="152"/>
                  <a:pt x="405" y="151"/>
                </a:cubicBezTo>
                <a:cubicBezTo>
                  <a:pt x="405" y="151"/>
                  <a:pt x="405" y="151"/>
                  <a:pt x="405" y="151"/>
                </a:cubicBezTo>
                <a:cubicBezTo>
                  <a:pt x="408" y="150"/>
                  <a:pt x="410" y="146"/>
                  <a:pt x="409" y="143"/>
                </a:cubicBezTo>
                <a:cubicBezTo>
                  <a:pt x="407" y="138"/>
                  <a:pt x="406" y="134"/>
                  <a:pt x="404" y="129"/>
                </a:cubicBezTo>
                <a:cubicBezTo>
                  <a:pt x="402" y="124"/>
                  <a:pt x="400" y="120"/>
                  <a:pt x="398" y="115"/>
                </a:cubicBezTo>
                <a:cubicBezTo>
                  <a:pt x="395" y="111"/>
                  <a:pt x="393" y="106"/>
                  <a:pt x="390" y="102"/>
                </a:cubicBezTo>
                <a:cubicBezTo>
                  <a:pt x="388" y="97"/>
                  <a:pt x="385" y="93"/>
                  <a:pt x="382" y="89"/>
                </a:cubicBezTo>
                <a:cubicBezTo>
                  <a:pt x="382" y="89"/>
                  <a:pt x="382" y="89"/>
                  <a:pt x="382" y="89"/>
                </a:cubicBezTo>
                <a:cubicBezTo>
                  <a:pt x="380" y="86"/>
                  <a:pt x="376" y="85"/>
                  <a:pt x="373" y="87"/>
                </a:cubicBezTo>
                <a:cubicBezTo>
                  <a:pt x="367" y="91"/>
                  <a:pt x="360" y="93"/>
                  <a:pt x="353" y="94"/>
                </a:cubicBezTo>
                <a:cubicBezTo>
                  <a:pt x="347" y="95"/>
                  <a:pt x="340" y="94"/>
                  <a:pt x="333" y="92"/>
                </a:cubicBezTo>
                <a:cubicBezTo>
                  <a:pt x="321" y="88"/>
                  <a:pt x="312" y="80"/>
                  <a:pt x="307" y="69"/>
                </a:cubicBezTo>
                <a:cubicBezTo>
                  <a:pt x="302" y="59"/>
                  <a:pt x="301" y="46"/>
                  <a:pt x="305" y="34"/>
                </a:cubicBezTo>
                <a:cubicBezTo>
                  <a:pt x="305" y="33"/>
                  <a:pt x="305" y="33"/>
                  <a:pt x="306" y="32"/>
                </a:cubicBezTo>
                <a:cubicBezTo>
                  <a:pt x="306" y="31"/>
                  <a:pt x="306" y="30"/>
                  <a:pt x="307" y="29"/>
                </a:cubicBezTo>
                <a:cubicBezTo>
                  <a:pt x="307" y="29"/>
                  <a:pt x="307" y="29"/>
                  <a:pt x="307" y="29"/>
                </a:cubicBezTo>
                <a:cubicBezTo>
                  <a:pt x="308" y="26"/>
                  <a:pt x="307" y="22"/>
                  <a:pt x="304" y="20"/>
                </a:cubicBezTo>
                <a:cubicBezTo>
                  <a:pt x="295" y="16"/>
                  <a:pt x="285" y="12"/>
                  <a:pt x="276" y="9"/>
                </a:cubicBezTo>
                <a:cubicBezTo>
                  <a:pt x="266" y="5"/>
                  <a:pt x="256" y="3"/>
                  <a:pt x="246" y="1"/>
                </a:cubicBezTo>
                <a:cubicBezTo>
                  <a:pt x="243" y="0"/>
                  <a:pt x="239" y="3"/>
                  <a:pt x="239" y="6"/>
                </a:cubicBezTo>
                <a:cubicBezTo>
                  <a:pt x="237" y="13"/>
                  <a:pt x="234" y="19"/>
                  <a:pt x="230" y="25"/>
                </a:cubicBezTo>
                <a:cubicBezTo>
                  <a:pt x="226" y="30"/>
                  <a:pt x="221" y="35"/>
                  <a:pt x="214" y="38"/>
                </a:cubicBezTo>
                <a:cubicBezTo>
                  <a:pt x="203" y="43"/>
                  <a:pt x="191" y="44"/>
                  <a:pt x="180" y="40"/>
                </a:cubicBezTo>
                <a:cubicBezTo>
                  <a:pt x="169" y="36"/>
                  <a:pt x="159" y="28"/>
                  <a:pt x="153" y="17"/>
                </a:cubicBezTo>
                <a:cubicBezTo>
                  <a:pt x="153" y="16"/>
                  <a:pt x="153" y="15"/>
                  <a:pt x="152" y="15"/>
                </a:cubicBezTo>
                <a:cubicBezTo>
                  <a:pt x="152" y="14"/>
                  <a:pt x="152" y="13"/>
                  <a:pt x="151" y="12"/>
                </a:cubicBezTo>
                <a:cubicBezTo>
                  <a:pt x="151" y="12"/>
                  <a:pt x="151" y="12"/>
                  <a:pt x="151" y="12"/>
                </a:cubicBezTo>
                <a:cubicBezTo>
                  <a:pt x="150" y="9"/>
                  <a:pt x="146" y="7"/>
                  <a:pt x="143" y="8"/>
                </a:cubicBezTo>
                <a:cubicBezTo>
                  <a:pt x="138" y="9"/>
                  <a:pt x="133" y="11"/>
                  <a:pt x="129" y="13"/>
                </a:cubicBezTo>
                <a:cubicBezTo>
                  <a:pt x="124" y="15"/>
                  <a:pt x="119" y="17"/>
                  <a:pt x="115" y="19"/>
                </a:cubicBezTo>
                <a:cubicBezTo>
                  <a:pt x="110" y="21"/>
                  <a:pt x="106" y="24"/>
                  <a:pt x="102" y="26"/>
                </a:cubicBezTo>
                <a:cubicBezTo>
                  <a:pt x="98" y="29"/>
                  <a:pt x="93" y="31"/>
                  <a:pt x="89" y="34"/>
                </a:cubicBezTo>
                <a:cubicBezTo>
                  <a:pt x="89" y="34"/>
                  <a:pt x="89" y="34"/>
                  <a:pt x="89" y="34"/>
                </a:cubicBezTo>
                <a:cubicBezTo>
                  <a:pt x="86" y="36"/>
                  <a:pt x="85" y="40"/>
                  <a:pt x="87" y="43"/>
                </a:cubicBezTo>
                <a:cubicBezTo>
                  <a:pt x="91" y="49"/>
                  <a:pt x="94" y="56"/>
                  <a:pt x="94" y="63"/>
                </a:cubicBezTo>
                <a:cubicBezTo>
                  <a:pt x="95" y="69"/>
                  <a:pt x="95" y="76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88" y="95"/>
                  <a:pt x="80" y="104"/>
                  <a:pt x="69" y="109"/>
                </a:cubicBezTo>
                <a:cubicBezTo>
                  <a:pt x="59" y="114"/>
                  <a:pt x="47" y="115"/>
                  <a:pt x="35" y="111"/>
                </a:cubicBezTo>
                <a:cubicBezTo>
                  <a:pt x="35" y="111"/>
                  <a:pt x="35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3" y="111"/>
                  <a:pt x="32" y="110"/>
                </a:cubicBezTo>
                <a:cubicBezTo>
                  <a:pt x="31" y="110"/>
                  <a:pt x="30" y="110"/>
                  <a:pt x="29" y="109"/>
                </a:cubicBezTo>
                <a:cubicBezTo>
                  <a:pt x="26" y="108"/>
                  <a:pt x="22" y="109"/>
                  <a:pt x="20" y="112"/>
                </a:cubicBezTo>
                <a:cubicBezTo>
                  <a:pt x="16" y="121"/>
                  <a:pt x="12" y="130"/>
                  <a:pt x="9" y="140"/>
                </a:cubicBezTo>
                <a:cubicBezTo>
                  <a:pt x="5" y="149"/>
                  <a:pt x="3" y="159"/>
                  <a:pt x="1" y="168"/>
                </a:cubicBezTo>
                <a:cubicBezTo>
                  <a:pt x="1" y="168"/>
                  <a:pt x="1" y="168"/>
                  <a:pt x="1" y="168"/>
                </a:cubicBezTo>
                <a:cubicBezTo>
                  <a:pt x="0" y="172"/>
                  <a:pt x="2" y="175"/>
                  <a:pt x="6" y="176"/>
                </a:cubicBezTo>
                <a:cubicBezTo>
                  <a:pt x="13" y="178"/>
                  <a:pt x="19" y="181"/>
                  <a:pt x="25" y="185"/>
                </a:cubicBezTo>
                <a:cubicBezTo>
                  <a:pt x="30" y="189"/>
                  <a:pt x="34" y="194"/>
                  <a:pt x="37" y="200"/>
                </a:cubicBezTo>
                <a:cubicBezTo>
                  <a:pt x="37" y="201"/>
                  <a:pt x="37" y="201"/>
                  <a:pt x="37" y="201"/>
                </a:cubicBezTo>
                <a:cubicBezTo>
                  <a:pt x="37" y="201"/>
                  <a:pt x="37" y="201"/>
                  <a:pt x="37" y="201"/>
                </a:cubicBezTo>
                <a:cubicBezTo>
                  <a:pt x="37" y="201"/>
                  <a:pt x="37" y="201"/>
                  <a:pt x="37" y="201"/>
                </a:cubicBezTo>
                <a:cubicBezTo>
                  <a:pt x="43" y="212"/>
                  <a:pt x="43" y="225"/>
                  <a:pt x="39" y="236"/>
                </a:cubicBezTo>
                <a:cubicBezTo>
                  <a:pt x="36" y="247"/>
                  <a:pt x="28" y="256"/>
                  <a:pt x="17" y="261"/>
                </a:cubicBezTo>
                <a:cubicBezTo>
                  <a:pt x="16" y="261"/>
                  <a:pt x="16" y="262"/>
                  <a:pt x="16" y="262"/>
                </a:cubicBezTo>
                <a:cubicBezTo>
                  <a:pt x="16" y="262"/>
                  <a:pt x="16" y="262"/>
                  <a:pt x="16" y="262"/>
                </a:cubicBezTo>
                <a:cubicBezTo>
                  <a:pt x="15" y="262"/>
                  <a:pt x="15" y="262"/>
                  <a:pt x="14" y="263"/>
                </a:cubicBezTo>
                <a:cubicBezTo>
                  <a:pt x="13" y="263"/>
                  <a:pt x="12" y="263"/>
                  <a:pt x="11" y="264"/>
                </a:cubicBezTo>
                <a:cubicBezTo>
                  <a:pt x="11" y="264"/>
                  <a:pt x="11" y="264"/>
                  <a:pt x="11" y="264"/>
                </a:cubicBezTo>
                <a:cubicBezTo>
                  <a:pt x="7" y="265"/>
                  <a:pt x="6" y="269"/>
                  <a:pt x="7" y="272"/>
                </a:cubicBezTo>
                <a:cubicBezTo>
                  <a:pt x="8" y="277"/>
                  <a:pt x="10" y="282"/>
                  <a:pt x="12" y="287"/>
                </a:cubicBezTo>
                <a:cubicBezTo>
                  <a:pt x="14" y="292"/>
                  <a:pt x="16" y="297"/>
                  <a:pt x="19" y="302"/>
                </a:cubicBezTo>
                <a:cubicBezTo>
                  <a:pt x="21" y="306"/>
                  <a:pt x="23" y="311"/>
                  <a:pt x="26" y="315"/>
                </a:cubicBezTo>
                <a:cubicBezTo>
                  <a:pt x="28" y="319"/>
                  <a:pt x="31" y="323"/>
                  <a:pt x="33" y="327"/>
                </a:cubicBezTo>
                <a:cubicBezTo>
                  <a:pt x="34" y="327"/>
                  <a:pt x="34" y="327"/>
                  <a:pt x="34" y="327"/>
                </a:cubicBezTo>
                <a:cubicBezTo>
                  <a:pt x="36" y="331"/>
                  <a:pt x="40" y="331"/>
                  <a:pt x="43" y="329"/>
                </a:cubicBezTo>
                <a:cubicBezTo>
                  <a:pt x="48" y="326"/>
                  <a:pt x="55" y="323"/>
                  <a:pt x="62" y="322"/>
                </a:cubicBezTo>
                <a:cubicBezTo>
                  <a:pt x="62" y="322"/>
                  <a:pt x="62" y="322"/>
                  <a:pt x="62" y="322"/>
                </a:cubicBezTo>
                <a:cubicBezTo>
                  <a:pt x="62" y="322"/>
                  <a:pt x="62" y="322"/>
                  <a:pt x="62" y="322"/>
                </a:cubicBezTo>
                <a:cubicBezTo>
                  <a:pt x="69" y="322"/>
                  <a:pt x="75" y="322"/>
                  <a:pt x="82" y="324"/>
                </a:cubicBezTo>
                <a:cubicBezTo>
                  <a:pt x="82" y="324"/>
                  <a:pt x="82" y="324"/>
                  <a:pt x="82" y="325"/>
                </a:cubicBezTo>
                <a:cubicBezTo>
                  <a:pt x="82" y="325"/>
                  <a:pt x="82" y="325"/>
                  <a:pt x="82" y="325"/>
                </a:cubicBezTo>
                <a:cubicBezTo>
                  <a:pt x="94" y="329"/>
                  <a:pt x="103" y="337"/>
                  <a:pt x="108" y="348"/>
                </a:cubicBezTo>
                <a:cubicBezTo>
                  <a:pt x="114" y="358"/>
                  <a:pt x="115" y="370"/>
                  <a:pt x="111" y="382"/>
                </a:cubicBezTo>
                <a:cubicBezTo>
                  <a:pt x="111" y="382"/>
                  <a:pt x="111" y="382"/>
                  <a:pt x="111" y="382"/>
                </a:cubicBezTo>
                <a:cubicBezTo>
                  <a:pt x="111" y="382"/>
                  <a:pt x="111" y="382"/>
                  <a:pt x="111" y="382"/>
                </a:cubicBezTo>
                <a:cubicBezTo>
                  <a:pt x="111" y="382"/>
                  <a:pt x="111" y="382"/>
                  <a:pt x="111" y="382"/>
                </a:cubicBezTo>
                <a:cubicBezTo>
                  <a:pt x="110" y="383"/>
                  <a:pt x="110" y="384"/>
                  <a:pt x="110" y="385"/>
                </a:cubicBezTo>
                <a:cubicBezTo>
                  <a:pt x="109" y="386"/>
                  <a:pt x="109" y="387"/>
                  <a:pt x="108" y="388"/>
                </a:cubicBezTo>
                <a:cubicBezTo>
                  <a:pt x="107" y="391"/>
                  <a:pt x="108" y="395"/>
                  <a:pt x="111" y="396"/>
                </a:cubicBezTo>
                <a:cubicBezTo>
                  <a:pt x="120" y="401"/>
                  <a:pt x="130" y="405"/>
                  <a:pt x="140" y="408"/>
                </a:cubicBezTo>
                <a:cubicBezTo>
                  <a:pt x="140" y="408"/>
                  <a:pt x="140" y="409"/>
                  <a:pt x="140" y="409"/>
                </a:cubicBezTo>
                <a:cubicBezTo>
                  <a:pt x="150" y="412"/>
                  <a:pt x="160" y="415"/>
                  <a:pt x="170" y="416"/>
                </a:cubicBezTo>
                <a:cubicBezTo>
                  <a:pt x="174" y="417"/>
                  <a:pt x="177" y="415"/>
                  <a:pt x="178" y="411"/>
                </a:cubicBezTo>
                <a:cubicBezTo>
                  <a:pt x="179" y="405"/>
                  <a:pt x="182" y="398"/>
                  <a:pt x="187" y="393"/>
                </a:cubicBezTo>
                <a:cubicBezTo>
                  <a:pt x="191" y="387"/>
                  <a:pt x="196" y="383"/>
                  <a:pt x="202" y="380"/>
                </a:cubicBezTo>
                <a:cubicBezTo>
                  <a:pt x="202" y="380"/>
                  <a:pt x="202" y="380"/>
                  <a:pt x="202" y="380"/>
                </a:cubicBezTo>
                <a:cubicBezTo>
                  <a:pt x="202" y="380"/>
                  <a:pt x="202" y="380"/>
                  <a:pt x="202" y="380"/>
                </a:cubicBezTo>
                <a:cubicBezTo>
                  <a:pt x="202" y="380"/>
                  <a:pt x="202" y="380"/>
                  <a:pt x="202" y="380"/>
                </a:cubicBezTo>
                <a:cubicBezTo>
                  <a:pt x="214" y="374"/>
                  <a:pt x="226" y="373"/>
                  <a:pt x="237" y="377"/>
                </a:cubicBezTo>
                <a:cubicBezTo>
                  <a:pt x="248" y="381"/>
                  <a:pt x="258" y="389"/>
                  <a:pt x="263" y="400"/>
                </a:cubicBezTo>
                <a:cubicBezTo>
                  <a:pt x="263" y="400"/>
                  <a:pt x="263" y="400"/>
                  <a:pt x="263" y="400"/>
                </a:cubicBezTo>
                <a:cubicBezTo>
                  <a:pt x="263" y="400"/>
                  <a:pt x="263" y="400"/>
                  <a:pt x="263" y="400"/>
                </a:cubicBezTo>
                <a:cubicBezTo>
                  <a:pt x="264" y="401"/>
                  <a:pt x="264" y="402"/>
                  <a:pt x="265" y="403"/>
                </a:cubicBezTo>
                <a:cubicBezTo>
                  <a:pt x="265" y="403"/>
                  <a:pt x="265" y="404"/>
                  <a:pt x="266" y="405"/>
                </a:cubicBezTo>
                <a:cubicBezTo>
                  <a:pt x="266" y="405"/>
                  <a:pt x="266" y="405"/>
                  <a:pt x="266" y="405"/>
                </a:cubicBezTo>
                <a:cubicBezTo>
                  <a:pt x="267" y="409"/>
                  <a:pt x="271" y="410"/>
                  <a:pt x="274" y="409"/>
                </a:cubicBezTo>
                <a:cubicBezTo>
                  <a:pt x="279" y="408"/>
                  <a:pt x="283" y="406"/>
                  <a:pt x="288" y="404"/>
                </a:cubicBezTo>
                <a:cubicBezTo>
                  <a:pt x="293" y="402"/>
                  <a:pt x="297" y="400"/>
                  <a:pt x="301" y="398"/>
                </a:cubicBezTo>
                <a:cubicBezTo>
                  <a:pt x="306" y="396"/>
                  <a:pt x="311" y="393"/>
                  <a:pt x="315" y="391"/>
                </a:cubicBezTo>
                <a:cubicBezTo>
                  <a:pt x="320" y="388"/>
                  <a:pt x="324" y="385"/>
                  <a:pt x="329" y="382"/>
                </a:cubicBezTo>
                <a:cubicBezTo>
                  <a:pt x="329" y="382"/>
                  <a:pt x="329" y="382"/>
                  <a:pt x="329" y="382"/>
                </a:cubicBezTo>
                <a:cubicBezTo>
                  <a:pt x="332" y="380"/>
                  <a:pt x="332" y="376"/>
                  <a:pt x="330" y="373"/>
                </a:cubicBezTo>
                <a:cubicBezTo>
                  <a:pt x="327" y="367"/>
                  <a:pt x="324" y="361"/>
                  <a:pt x="323" y="354"/>
                </a:cubicBezTo>
                <a:cubicBezTo>
                  <a:pt x="322" y="347"/>
                  <a:pt x="323" y="340"/>
                  <a:pt x="325" y="334"/>
                </a:cubicBezTo>
                <a:cubicBezTo>
                  <a:pt x="325" y="334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5" y="333"/>
                  <a:pt x="325" y="333"/>
                  <a:pt x="325" y="333"/>
                </a:cubicBezTo>
                <a:cubicBezTo>
                  <a:pt x="329" y="321"/>
                  <a:pt x="338" y="312"/>
                  <a:pt x="348" y="307"/>
                </a:cubicBezTo>
                <a:cubicBezTo>
                  <a:pt x="358" y="302"/>
                  <a:pt x="371" y="301"/>
                  <a:pt x="382" y="305"/>
                </a:cubicBezTo>
                <a:cubicBezTo>
                  <a:pt x="382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3" y="305"/>
                  <a:pt x="383" y="305"/>
                </a:cubicBezTo>
                <a:cubicBezTo>
                  <a:pt x="383" y="305"/>
                  <a:pt x="384" y="305"/>
                  <a:pt x="385" y="306"/>
                </a:cubicBezTo>
                <a:cubicBezTo>
                  <a:pt x="386" y="306"/>
                  <a:pt x="387" y="306"/>
                  <a:pt x="388" y="307"/>
                </a:cubicBezTo>
                <a:cubicBezTo>
                  <a:pt x="391" y="308"/>
                  <a:pt x="395" y="307"/>
                  <a:pt x="397" y="304"/>
                </a:cubicBezTo>
                <a:cubicBezTo>
                  <a:pt x="401" y="295"/>
                  <a:pt x="405" y="285"/>
                  <a:pt x="408" y="276"/>
                </a:cubicBezTo>
                <a:cubicBezTo>
                  <a:pt x="412" y="266"/>
                  <a:pt x="414" y="256"/>
                  <a:pt x="416" y="246"/>
                </a:cubicBezTo>
                <a:cubicBezTo>
                  <a:pt x="417" y="243"/>
                  <a:pt x="414" y="239"/>
                  <a:pt x="411" y="239"/>
                </a:cubicBezTo>
                <a:close/>
                <a:moveTo>
                  <a:pt x="396" y="272"/>
                </a:moveTo>
                <a:cubicBezTo>
                  <a:pt x="394" y="279"/>
                  <a:pt x="391" y="286"/>
                  <a:pt x="388" y="292"/>
                </a:cubicBezTo>
                <a:cubicBezTo>
                  <a:pt x="387" y="292"/>
                  <a:pt x="387" y="292"/>
                  <a:pt x="387" y="292"/>
                </a:cubicBezTo>
                <a:cubicBezTo>
                  <a:pt x="387" y="292"/>
                  <a:pt x="387" y="292"/>
                  <a:pt x="387" y="292"/>
                </a:cubicBezTo>
                <a:cubicBezTo>
                  <a:pt x="387" y="292"/>
                  <a:pt x="387" y="292"/>
                  <a:pt x="387" y="292"/>
                </a:cubicBezTo>
                <a:cubicBezTo>
                  <a:pt x="387" y="292"/>
                  <a:pt x="387" y="292"/>
                  <a:pt x="386" y="292"/>
                </a:cubicBezTo>
                <a:cubicBezTo>
                  <a:pt x="371" y="287"/>
                  <a:pt x="355" y="289"/>
                  <a:pt x="342" y="295"/>
                </a:cubicBezTo>
                <a:cubicBezTo>
                  <a:pt x="329" y="302"/>
                  <a:pt x="318" y="314"/>
                  <a:pt x="313" y="329"/>
                </a:cubicBezTo>
                <a:cubicBezTo>
                  <a:pt x="313" y="329"/>
                  <a:pt x="313" y="329"/>
                  <a:pt x="313" y="329"/>
                </a:cubicBezTo>
                <a:cubicBezTo>
                  <a:pt x="313" y="329"/>
                  <a:pt x="313" y="329"/>
                  <a:pt x="313" y="329"/>
                </a:cubicBezTo>
                <a:cubicBezTo>
                  <a:pt x="313" y="329"/>
                  <a:pt x="313" y="329"/>
                  <a:pt x="312" y="330"/>
                </a:cubicBezTo>
                <a:cubicBezTo>
                  <a:pt x="310" y="338"/>
                  <a:pt x="309" y="347"/>
                  <a:pt x="310" y="355"/>
                </a:cubicBezTo>
                <a:cubicBezTo>
                  <a:pt x="311" y="362"/>
                  <a:pt x="313" y="369"/>
                  <a:pt x="316" y="375"/>
                </a:cubicBezTo>
                <a:cubicBezTo>
                  <a:pt x="314" y="376"/>
                  <a:pt x="311" y="378"/>
                  <a:pt x="309" y="379"/>
                </a:cubicBezTo>
                <a:cubicBezTo>
                  <a:pt x="304" y="382"/>
                  <a:pt x="300" y="384"/>
                  <a:pt x="296" y="386"/>
                </a:cubicBezTo>
                <a:cubicBezTo>
                  <a:pt x="291" y="388"/>
                  <a:pt x="287" y="390"/>
                  <a:pt x="283" y="392"/>
                </a:cubicBezTo>
                <a:cubicBezTo>
                  <a:pt x="280" y="393"/>
                  <a:pt x="278" y="394"/>
                  <a:pt x="276" y="395"/>
                </a:cubicBezTo>
                <a:cubicBezTo>
                  <a:pt x="275" y="394"/>
                  <a:pt x="275" y="394"/>
                  <a:pt x="275" y="394"/>
                </a:cubicBezTo>
                <a:cubicBezTo>
                  <a:pt x="268" y="380"/>
                  <a:pt x="256" y="369"/>
                  <a:pt x="241" y="365"/>
                </a:cubicBezTo>
                <a:cubicBezTo>
                  <a:pt x="227" y="360"/>
                  <a:pt x="211" y="361"/>
                  <a:pt x="197" y="368"/>
                </a:cubicBezTo>
                <a:cubicBezTo>
                  <a:pt x="197" y="368"/>
                  <a:pt x="197" y="368"/>
                  <a:pt x="197" y="368"/>
                </a:cubicBezTo>
                <a:cubicBezTo>
                  <a:pt x="197" y="368"/>
                  <a:pt x="197" y="368"/>
                  <a:pt x="197" y="368"/>
                </a:cubicBezTo>
                <a:cubicBezTo>
                  <a:pt x="197" y="368"/>
                  <a:pt x="197" y="368"/>
                  <a:pt x="197" y="368"/>
                </a:cubicBezTo>
                <a:cubicBezTo>
                  <a:pt x="188" y="372"/>
                  <a:pt x="181" y="378"/>
                  <a:pt x="176" y="385"/>
                </a:cubicBezTo>
                <a:cubicBezTo>
                  <a:pt x="172" y="390"/>
                  <a:pt x="169" y="396"/>
                  <a:pt x="167" y="402"/>
                </a:cubicBezTo>
                <a:cubicBezTo>
                  <a:pt x="159" y="401"/>
                  <a:pt x="152" y="399"/>
                  <a:pt x="144" y="396"/>
                </a:cubicBezTo>
                <a:cubicBezTo>
                  <a:pt x="144" y="396"/>
                  <a:pt x="144" y="396"/>
                  <a:pt x="144" y="396"/>
                </a:cubicBezTo>
                <a:cubicBezTo>
                  <a:pt x="137" y="393"/>
                  <a:pt x="130" y="391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7"/>
                  <a:pt x="123" y="387"/>
                  <a:pt x="123" y="387"/>
                </a:cubicBezTo>
                <a:cubicBezTo>
                  <a:pt x="123" y="386"/>
                  <a:pt x="123" y="386"/>
                  <a:pt x="123" y="386"/>
                </a:cubicBezTo>
                <a:cubicBezTo>
                  <a:pt x="128" y="371"/>
                  <a:pt x="127" y="355"/>
                  <a:pt x="120" y="342"/>
                </a:cubicBezTo>
                <a:cubicBezTo>
                  <a:pt x="114" y="328"/>
                  <a:pt x="102" y="317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7" y="312"/>
                  <a:pt x="87" y="312"/>
                </a:cubicBezTo>
                <a:cubicBezTo>
                  <a:pt x="87" y="312"/>
                  <a:pt x="86" y="312"/>
                  <a:pt x="86" y="312"/>
                </a:cubicBezTo>
                <a:cubicBezTo>
                  <a:pt x="78" y="309"/>
                  <a:pt x="69" y="308"/>
                  <a:pt x="60" y="309"/>
                </a:cubicBezTo>
                <a:cubicBezTo>
                  <a:pt x="60" y="309"/>
                  <a:pt x="60" y="309"/>
                  <a:pt x="60" y="309"/>
                </a:cubicBezTo>
                <a:cubicBezTo>
                  <a:pt x="54" y="310"/>
                  <a:pt x="47" y="312"/>
                  <a:pt x="41" y="315"/>
                </a:cubicBezTo>
                <a:cubicBezTo>
                  <a:pt x="40" y="313"/>
                  <a:pt x="38" y="311"/>
                  <a:pt x="37" y="308"/>
                </a:cubicBezTo>
                <a:cubicBezTo>
                  <a:pt x="35" y="304"/>
                  <a:pt x="33" y="300"/>
                  <a:pt x="31" y="296"/>
                </a:cubicBezTo>
                <a:cubicBezTo>
                  <a:pt x="28" y="291"/>
                  <a:pt x="26" y="287"/>
                  <a:pt x="24" y="282"/>
                </a:cubicBezTo>
                <a:cubicBezTo>
                  <a:pt x="23" y="279"/>
                  <a:pt x="22" y="277"/>
                  <a:pt x="21" y="274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22" y="273"/>
                  <a:pt x="22" y="273"/>
                  <a:pt x="22" y="273"/>
                </a:cubicBezTo>
                <a:cubicBezTo>
                  <a:pt x="37" y="266"/>
                  <a:pt x="47" y="254"/>
                  <a:pt x="52" y="240"/>
                </a:cubicBezTo>
                <a:cubicBezTo>
                  <a:pt x="57" y="226"/>
                  <a:pt x="56" y="210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9" y="195"/>
                  <a:pt x="49" y="195"/>
                  <a:pt x="49" y="195"/>
                </a:cubicBezTo>
                <a:cubicBezTo>
                  <a:pt x="45" y="187"/>
                  <a:pt x="39" y="180"/>
                  <a:pt x="33" y="175"/>
                </a:cubicBezTo>
                <a:cubicBezTo>
                  <a:pt x="27" y="170"/>
                  <a:pt x="21" y="167"/>
                  <a:pt x="15" y="165"/>
                </a:cubicBezTo>
                <a:cubicBezTo>
                  <a:pt x="17" y="158"/>
                  <a:pt x="19" y="151"/>
                  <a:pt x="21" y="144"/>
                </a:cubicBezTo>
                <a:cubicBezTo>
                  <a:pt x="24" y="137"/>
                  <a:pt x="26" y="130"/>
                  <a:pt x="29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0" y="124"/>
                </a:cubicBezTo>
                <a:cubicBezTo>
                  <a:pt x="30" y="124"/>
                  <a:pt x="30" y="124"/>
                  <a:pt x="31" y="124"/>
                </a:cubicBezTo>
                <a:cubicBezTo>
                  <a:pt x="46" y="129"/>
                  <a:pt x="62" y="128"/>
                  <a:pt x="75" y="121"/>
                </a:cubicBezTo>
                <a:cubicBezTo>
                  <a:pt x="88" y="114"/>
                  <a:pt x="99" y="103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8" y="78"/>
                  <a:pt x="108" y="70"/>
                  <a:pt x="107" y="61"/>
                </a:cubicBezTo>
                <a:cubicBezTo>
                  <a:pt x="107" y="54"/>
                  <a:pt x="105" y="48"/>
                  <a:pt x="102" y="42"/>
                </a:cubicBezTo>
                <a:cubicBezTo>
                  <a:pt x="104" y="40"/>
                  <a:pt x="106" y="39"/>
                  <a:pt x="108" y="38"/>
                </a:cubicBezTo>
                <a:cubicBezTo>
                  <a:pt x="112" y="35"/>
                  <a:pt x="116" y="33"/>
                  <a:pt x="121" y="31"/>
                </a:cubicBezTo>
                <a:cubicBezTo>
                  <a:pt x="125" y="29"/>
                  <a:pt x="129" y="27"/>
                  <a:pt x="134" y="25"/>
                </a:cubicBezTo>
                <a:cubicBezTo>
                  <a:pt x="136" y="24"/>
                  <a:pt x="139" y="23"/>
                  <a:pt x="141" y="22"/>
                </a:cubicBezTo>
                <a:cubicBezTo>
                  <a:pt x="142" y="23"/>
                  <a:pt x="142" y="23"/>
                  <a:pt x="142" y="23"/>
                </a:cubicBezTo>
                <a:cubicBezTo>
                  <a:pt x="149" y="38"/>
                  <a:pt x="161" y="48"/>
                  <a:pt x="175" y="53"/>
                </a:cubicBezTo>
                <a:cubicBezTo>
                  <a:pt x="190" y="57"/>
                  <a:pt x="206" y="57"/>
                  <a:pt x="220" y="50"/>
                </a:cubicBezTo>
                <a:cubicBezTo>
                  <a:pt x="228" y="46"/>
                  <a:pt x="235" y="40"/>
                  <a:pt x="241" y="33"/>
                </a:cubicBezTo>
                <a:cubicBezTo>
                  <a:pt x="245" y="28"/>
                  <a:pt x="248" y="22"/>
                  <a:pt x="250" y="15"/>
                </a:cubicBezTo>
                <a:cubicBezTo>
                  <a:pt x="257" y="17"/>
                  <a:pt x="264" y="19"/>
                  <a:pt x="272" y="21"/>
                </a:cubicBezTo>
                <a:cubicBezTo>
                  <a:pt x="279" y="24"/>
                  <a:pt x="286" y="26"/>
                  <a:pt x="292" y="30"/>
                </a:cubicBezTo>
                <a:cubicBezTo>
                  <a:pt x="292" y="30"/>
                  <a:pt x="292" y="30"/>
                  <a:pt x="292" y="30"/>
                </a:cubicBezTo>
                <a:cubicBezTo>
                  <a:pt x="287" y="46"/>
                  <a:pt x="288" y="62"/>
                  <a:pt x="295" y="75"/>
                </a:cubicBezTo>
                <a:cubicBezTo>
                  <a:pt x="302" y="88"/>
                  <a:pt x="314" y="99"/>
                  <a:pt x="329" y="105"/>
                </a:cubicBezTo>
                <a:cubicBezTo>
                  <a:pt x="338" y="108"/>
                  <a:pt x="347" y="108"/>
                  <a:pt x="355" y="107"/>
                </a:cubicBezTo>
                <a:cubicBezTo>
                  <a:pt x="362" y="106"/>
                  <a:pt x="368" y="104"/>
                  <a:pt x="374" y="101"/>
                </a:cubicBezTo>
                <a:cubicBezTo>
                  <a:pt x="376" y="104"/>
                  <a:pt x="377" y="106"/>
                  <a:pt x="379" y="108"/>
                </a:cubicBezTo>
                <a:cubicBezTo>
                  <a:pt x="381" y="113"/>
                  <a:pt x="384" y="117"/>
                  <a:pt x="386" y="121"/>
                </a:cubicBezTo>
                <a:cubicBezTo>
                  <a:pt x="388" y="126"/>
                  <a:pt x="390" y="130"/>
                  <a:pt x="391" y="134"/>
                </a:cubicBezTo>
                <a:cubicBezTo>
                  <a:pt x="392" y="136"/>
                  <a:pt x="393" y="139"/>
                  <a:pt x="394" y="141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94" y="142"/>
                  <a:pt x="394" y="142"/>
                  <a:pt x="394" y="142"/>
                </a:cubicBezTo>
                <a:cubicBezTo>
                  <a:pt x="379" y="149"/>
                  <a:pt x="369" y="161"/>
                  <a:pt x="364" y="175"/>
                </a:cubicBezTo>
                <a:cubicBezTo>
                  <a:pt x="359" y="190"/>
                  <a:pt x="360" y="206"/>
                  <a:pt x="367" y="220"/>
                </a:cubicBezTo>
                <a:cubicBezTo>
                  <a:pt x="367" y="220"/>
                  <a:pt x="367" y="220"/>
                  <a:pt x="367" y="220"/>
                </a:cubicBezTo>
                <a:cubicBezTo>
                  <a:pt x="367" y="220"/>
                  <a:pt x="367" y="220"/>
                  <a:pt x="367" y="220"/>
                </a:cubicBezTo>
                <a:cubicBezTo>
                  <a:pt x="367" y="220"/>
                  <a:pt x="367" y="220"/>
                  <a:pt x="367" y="220"/>
                </a:cubicBezTo>
                <a:cubicBezTo>
                  <a:pt x="371" y="228"/>
                  <a:pt x="377" y="235"/>
                  <a:pt x="384" y="241"/>
                </a:cubicBezTo>
                <a:cubicBezTo>
                  <a:pt x="389" y="245"/>
                  <a:pt x="395" y="248"/>
                  <a:pt x="402" y="250"/>
                </a:cubicBezTo>
                <a:cubicBezTo>
                  <a:pt x="400" y="257"/>
                  <a:pt x="398" y="264"/>
                  <a:pt x="396" y="272"/>
                </a:cubicBezTo>
                <a:close/>
                <a:moveTo>
                  <a:pt x="275" y="394"/>
                </a:moveTo>
                <a:cubicBezTo>
                  <a:pt x="275" y="394"/>
                  <a:pt x="275" y="394"/>
                  <a:pt x="275" y="394"/>
                </a:cubicBezTo>
                <a:cubicBezTo>
                  <a:pt x="275" y="394"/>
                  <a:pt x="275" y="394"/>
                  <a:pt x="275" y="394"/>
                </a:cubicBezTo>
                <a:close/>
                <a:moveTo>
                  <a:pt x="235" y="130"/>
                </a:moveTo>
                <a:cubicBezTo>
                  <a:pt x="215" y="123"/>
                  <a:pt x="192" y="124"/>
                  <a:pt x="171" y="134"/>
                </a:cubicBezTo>
                <a:cubicBezTo>
                  <a:pt x="151" y="144"/>
                  <a:pt x="136" y="162"/>
                  <a:pt x="130" y="182"/>
                </a:cubicBezTo>
                <a:cubicBezTo>
                  <a:pt x="123" y="202"/>
                  <a:pt x="124" y="225"/>
                  <a:pt x="134" y="245"/>
                </a:cubicBezTo>
                <a:cubicBezTo>
                  <a:pt x="144" y="266"/>
                  <a:pt x="161" y="280"/>
                  <a:pt x="181" y="287"/>
                </a:cubicBezTo>
                <a:cubicBezTo>
                  <a:pt x="202" y="294"/>
                  <a:pt x="224" y="293"/>
                  <a:pt x="245" y="283"/>
                </a:cubicBezTo>
                <a:cubicBezTo>
                  <a:pt x="265" y="273"/>
                  <a:pt x="280" y="256"/>
                  <a:pt x="287" y="235"/>
                </a:cubicBezTo>
                <a:cubicBezTo>
                  <a:pt x="294" y="215"/>
                  <a:pt x="293" y="193"/>
                  <a:pt x="283" y="172"/>
                </a:cubicBezTo>
                <a:cubicBezTo>
                  <a:pt x="273" y="151"/>
                  <a:pt x="255" y="137"/>
                  <a:pt x="235" y="130"/>
                </a:cubicBezTo>
                <a:close/>
                <a:moveTo>
                  <a:pt x="274" y="231"/>
                </a:moveTo>
                <a:cubicBezTo>
                  <a:pt x="268" y="248"/>
                  <a:pt x="256" y="263"/>
                  <a:pt x="239" y="271"/>
                </a:cubicBezTo>
                <a:cubicBezTo>
                  <a:pt x="222" y="280"/>
                  <a:pt x="203" y="281"/>
                  <a:pt x="186" y="275"/>
                </a:cubicBezTo>
                <a:cubicBezTo>
                  <a:pt x="169" y="269"/>
                  <a:pt x="154" y="257"/>
                  <a:pt x="146" y="240"/>
                </a:cubicBezTo>
                <a:cubicBezTo>
                  <a:pt x="137" y="222"/>
                  <a:pt x="136" y="203"/>
                  <a:pt x="142" y="186"/>
                </a:cubicBezTo>
                <a:cubicBezTo>
                  <a:pt x="148" y="169"/>
                  <a:pt x="160" y="155"/>
                  <a:pt x="177" y="146"/>
                </a:cubicBezTo>
                <a:cubicBezTo>
                  <a:pt x="195" y="138"/>
                  <a:pt x="214" y="137"/>
                  <a:pt x="231" y="143"/>
                </a:cubicBezTo>
                <a:cubicBezTo>
                  <a:pt x="248" y="148"/>
                  <a:pt x="262" y="161"/>
                  <a:pt x="271" y="178"/>
                </a:cubicBezTo>
                <a:cubicBezTo>
                  <a:pt x="279" y="195"/>
                  <a:pt x="280" y="214"/>
                  <a:pt x="274" y="231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6116638" y="3867578"/>
            <a:ext cx="1588" cy="15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5054600" y="3611991"/>
            <a:ext cx="1300163" cy="1306513"/>
          </a:xfrm>
          <a:custGeom>
            <a:avLst/>
            <a:gdLst>
              <a:gd name="T0" fmla="*/ 336 w 346"/>
              <a:gd name="T1" fmla="*/ 170 h 347"/>
              <a:gd name="T2" fmla="*/ 339 w 346"/>
              <a:gd name="T3" fmla="*/ 169 h 347"/>
              <a:gd name="T4" fmla="*/ 307 w 346"/>
              <a:gd name="T5" fmla="*/ 214 h 347"/>
              <a:gd name="T6" fmla="*/ 303 w 346"/>
              <a:gd name="T7" fmla="*/ 288 h 347"/>
              <a:gd name="T8" fmla="*/ 291 w 346"/>
              <a:gd name="T9" fmla="*/ 286 h 347"/>
              <a:gd name="T10" fmla="*/ 240 w 346"/>
              <a:gd name="T11" fmla="*/ 297 h 347"/>
              <a:gd name="T12" fmla="*/ 234 w 346"/>
              <a:gd name="T13" fmla="*/ 312 h 347"/>
              <a:gd name="T14" fmla="*/ 207 w 346"/>
              <a:gd name="T15" fmla="*/ 343 h 347"/>
              <a:gd name="T16" fmla="*/ 177 w 346"/>
              <a:gd name="T17" fmla="*/ 339 h 347"/>
              <a:gd name="T18" fmla="*/ 161 w 346"/>
              <a:gd name="T19" fmla="*/ 313 h 347"/>
              <a:gd name="T20" fmla="*/ 117 w 346"/>
              <a:gd name="T21" fmla="*/ 315 h 347"/>
              <a:gd name="T22" fmla="*/ 57 w 346"/>
              <a:gd name="T23" fmla="*/ 302 h 347"/>
              <a:gd name="T24" fmla="*/ 59 w 346"/>
              <a:gd name="T25" fmla="*/ 291 h 347"/>
              <a:gd name="T26" fmla="*/ 49 w 346"/>
              <a:gd name="T27" fmla="*/ 239 h 347"/>
              <a:gd name="T28" fmla="*/ 33 w 346"/>
              <a:gd name="T29" fmla="*/ 233 h 347"/>
              <a:gd name="T30" fmla="*/ 3 w 346"/>
              <a:gd name="T31" fmla="*/ 208 h 347"/>
              <a:gd name="T32" fmla="*/ 7 w 346"/>
              <a:gd name="T33" fmla="*/ 175 h 347"/>
              <a:gd name="T34" fmla="*/ 39 w 346"/>
              <a:gd name="T35" fmla="*/ 131 h 347"/>
              <a:gd name="T36" fmla="*/ 17 w 346"/>
              <a:gd name="T37" fmla="*/ 98 h 347"/>
              <a:gd name="T38" fmla="*/ 54 w 346"/>
              <a:gd name="T39" fmla="*/ 58 h 347"/>
              <a:gd name="T40" fmla="*/ 83 w 346"/>
              <a:gd name="T41" fmla="*/ 65 h 347"/>
              <a:gd name="T42" fmla="*/ 113 w 346"/>
              <a:gd name="T43" fmla="*/ 34 h 347"/>
              <a:gd name="T44" fmla="*/ 139 w 346"/>
              <a:gd name="T45" fmla="*/ 3 h 347"/>
              <a:gd name="T46" fmla="*/ 169 w 346"/>
              <a:gd name="T47" fmla="*/ 8 h 347"/>
              <a:gd name="T48" fmla="*/ 240 w 346"/>
              <a:gd name="T49" fmla="*/ 19 h 347"/>
              <a:gd name="T50" fmla="*/ 287 w 346"/>
              <a:gd name="T51" fmla="*/ 53 h 347"/>
              <a:gd name="T52" fmla="*/ 329 w 346"/>
              <a:gd name="T53" fmla="*/ 111 h 347"/>
              <a:gd name="T54" fmla="*/ 345 w 346"/>
              <a:gd name="T55" fmla="*/ 151 h 347"/>
              <a:gd name="T56" fmla="*/ 329 w 346"/>
              <a:gd name="T57" fmla="*/ 130 h 347"/>
              <a:gd name="T58" fmla="*/ 277 w 346"/>
              <a:gd name="T59" fmla="*/ 49 h 347"/>
              <a:gd name="T60" fmla="*/ 216 w 346"/>
              <a:gd name="T61" fmla="*/ 50 h 347"/>
              <a:gd name="T62" fmla="*/ 141 w 346"/>
              <a:gd name="T63" fmla="*/ 14 h 347"/>
              <a:gd name="T64" fmla="*/ 116 w 346"/>
              <a:gd name="T65" fmla="*/ 55 h 347"/>
              <a:gd name="T66" fmla="*/ 86 w 346"/>
              <a:gd name="T67" fmla="*/ 76 h 347"/>
              <a:gd name="T68" fmla="*/ 49 w 346"/>
              <a:gd name="T69" fmla="*/ 69 h 347"/>
              <a:gd name="T70" fmla="*/ 41 w 346"/>
              <a:gd name="T71" fmla="*/ 110 h 347"/>
              <a:gd name="T72" fmla="*/ 50 w 346"/>
              <a:gd name="T73" fmla="*/ 129 h 347"/>
              <a:gd name="T74" fmla="*/ 12 w 346"/>
              <a:gd name="T75" fmla="*/ 186 h 347"/>
              <a:gd name="T76" fmla="*/ 16 w 346"/>
              <a:gd name="T77" fmla="*/ 217 h 347"/>
              <a:gd name="T78" fmla="*/ 55 w 346"/>
              <a:gd name="T79" fmla="*/ 230 h 347"/>
              <a:gd name="T80" fmla="*/ 75 w 346"/>
              <a:gd name="T81" fmla="*/ 261 h 347"/>
              <a:gd name="T82" fmla="*/ 68 w 346"/>
              <a:gd name="T83" fmla="*/ 297 h 347"/>
              <a:gd name="T84" fmla="*/ 100 w 346"/>
              <a:gd name="T85" fmla="*/ 318 h 347"/>
              <a:gd name="T86" fmla="*/ 130 w 346"/>
              <a:gd name="T87" fmla="*/ 297 h 347"/>
              <a:gd name="T88" fmla="*/ 187 w 346"/>
              <a:gd name="T89" fmla="*/ 335 h 347"/>
              <a:gd name="T90" fmla="*/ 224 w 346"/>
              <a:gd name="T91" fmla="*/ 328 h 347"/>
              <a:gd name="T92" fmla="*/ 231 w 346"/>
              <a:gd name="T93" fmla="*/ 291 h 347"/>
              <a:gd name="T94" fmla="*/ 298 w 346"/>
              <a:gd name="T95" fmla="*/ 277 h 347"/>
              <a:gd name="T96" fmla="*/ 297 w 346"/>
              <a:gd name="T97" fmla="*/ 216 h 347"/>
              <a:gd name="T98" fmla="*/ 335 w 346"/>
              <a:gd name="T99" fmla="*/ 159 h 347"/>
              <a:gd name="T100" fmla="*/ 106 w 346"/>
              <a:gd name="T101" fmla="*/ 187 h 347"/>
              <a:gd name="T102" fmla="*/ 229 w 346"/>
              <a:gd name="T103" fmla="*/ 162 h 347"/>
              <a:gd name="T104" fmla="*/ 141 w 346"/>
              <a:gd name="T105" fmla="*/ 22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46" h="347">
                <a:moveTo>
                  <a:pt x="307" y="214"/>
                </a:moveTo>
                <a:cubicBezTo>
                  <a:pt x="307" y="214"/>
                  <a:pt x="307" y="214"/>
                  <a:pt x="307" y="214"/>
                </a:cubicBezTo>
                <a:cubicBezTo>
                  <a:pt x="307" y="214"/>
                  <a:pt x="307" y="214"/>
                  <a:pt x="307" y="214"/>
                </a:cubicBezTo>
                <a:close/>
                <a:moveTo>
                  <a:pt x="336" y="170"/>
                </a:moveTo>
                <a:cubicBezTo>
                  <a:pt x="336" y="170"/>
                  <a:pt x="336" y="170"/>
                  <a:pt x="336" y="170"/>
                </a:cubicBezTo>
                <a:cubicBezTo>
                  <a:pt x="336" y="170"/>
                  <a:pt x="336" y="170"/>
                  <a:pt x="336" y="170"/>
                </a:cubicBezTo>
                <a:close/>
                <a:moveTo>
                  <a:pt x="346" y="163"/>
                </a:moveTo>
                <a:cubicBezTo>
                  <a:pt x="346" y="166"/>
                  <a:pt x="344" y="169"/>
                  <a:pt x="341" y="169"/>
                </a:cubicBezTo>
                <a:cubicBezTo>
                  <a:pt x="341" y="169"/>
                  <a:pt x="341" y="169"/>
                  <a:pt x="341" y="169"/>
                </a:cubicBezTo>
                <a:cubicBezTo>
                  <a:pt x="340" y="169"/>
                  <a:pt x="339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8" y="169"/>
                  <a:pt x="337" y="169"/>
                  <a:pt x="336" y="170"/>
                </a:cubicBezTo>
                <a:cubicBezTo>
                  <a:pt x="326" y="172"/>
                  <a:pt x="318" y="178"/>
                  <a:pt x="313" y="186"/>
                </a:cubicBezTo>
                <a:cubicBezTo>
                  <a:pt x="307" y="194"/>
                  <a:pt x="305" y="204"/>
                  <a:pt x="307" y="214"/>
                </a:cubicBezTo>
                <a:cubicBezTo>
                  <a:pt x="308" y="219"/>
                  <a:pt x="311" y="225"/>
                  <a:pt x="314" y="229"/>
                </a:cubicBezTo>
                <a:cubicBezTo>
                  <a:pt x="318" y="233"/>
                  <a:pt x="322" y="237"/>
                  <a:pt x="327" y="240"/>
                </a:cubicBezTo>
                <a:cubicBezTo>
                  <a:pt x="330" y="241"/>
                  <a:pt x="331" y="244"/>
                  <a:pt x="330" y="247"/>
                </a:cubicBezTo>
                <a:cubicBezTo>
                  <a:pt x="326" y="254"/>
                  <a:pt x="322" y="262"/>
                  <a:pt x="318" y="269"/>
                </a:cubicBezTo>
                <a:cubicBezTo>
                  <a:pt x="313" y="275"/>
                  <a:pt x="308" y="282"/>
                  <a:pt x="303" y="288"/>
                </a:cubicBezTo>
                <a:cubicBezTo>
                  <a:pt x="301" y="291"/>
                  <a:pt x="297" y="291"/>
                  <a:pt x="295" y="289"/>
                </a:cubicBezTo>
                <a:cubicBezTo>
                  <a:pt x="294" y="288"/>
                  <a:pt x="294" y="288"/>
                  <a:pt x="293" y="287"/>
                </a:cubicBezTo>
                <a:cubicBezTo>
                  <a:pt x="292" y="287"/>
                  <a:pt x="292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91" y="286"/>
                  <a:pt x="291" y="286"/>
                  <a:pt x="291" y="286"/>
                </a:cubicBezTo>
                <a:cubicBezTo>
                  <a:pt x="282" y="280"/>
                  <a:pt x="272" y="279"/>
                  <a:pt x="263" y="281"/>
                </a:cubicBezTo>
                <a:cubicBezTo>
                  <a:pt x="254" y="283"/>
                  <a:pt x="245" y="288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39" y="297"/>
                  <a:pt x="239" y="297"/>
                </a:cubicBezTo>
                <a:cubicBezTo>
                  <a:pt x="236" y="302"/>
                  <a:pt x="234" y="307"/>
                  <a:pt x="234" y="312"/>
                </a:cubicBezTo>
                <a:cubicBezTo>
                  <a:pt x="233" y="318"/>
                  <a:pt x="234" y="324"/>
                  <a:pt x="235" y="329"/>
                </a:cubicBezTo>
                <a:cubicBezTo>
                  <a:pt x="236" y="332"/>
                  <a:pt x="235" y="335"/>
                  <a:pt x="232" y="336"/>
                </a:cubicBezTo>
                <a:cubicBezTo>
                  <a:pt x="232" y="336"/>
                  <a:pt x="232" y="336"/>
                  <a:pt x="232" y="336"/>
                </a:cubicBezTo>
                <a:cubicBezTo>
                  <a:pt x="228" y="338"/>
                  <a:pt x="224" y="339"/>
                  <a:pt x="220" y="340"/>
                </a:cubicBezTo>
                <a:cubicBezTo>
                  <a:pt x="216" y="341"/>
                  <a:pt x="211" y="342"/>
                  <a:pt x="207" y="343"/>
                </a:cubicBezTo>
                <a:cubicBezTo>
                  <a:pt x="203" y="344"/>
                  <a:pt x="199" y="345"/>
                  <a:pt x="195" y="345"/>
                </a:cubicBezTo>
                <a:cubicBezTo>
                  <a:pt x="191" y="346"/>
                  <a:pt x="187" y="346"/>
                  <a:pt x="183" y="346"/>
                </a:cubicBezTo>
                <a:cubicBezTo>
                  <a:pt x="180" y="347"/>
                  <a:pt x="178" y="344"/>
                  <a:pt x="177" y="341"/>
                </a:cubicBezTo>
                <a:cubicBezTo>
                  <a:pt x="177" y="341"/>
                  <a:pt x="177" y="341"/>
                  <a:pt x="177" y="341"/>
                </a:cubicBezTo>
                <a:cubicBezTo>
                  <a:pt x="177" y="341"/>
                  <a:pt x="177" y="340"/>
                  <a:pt x="177" y="339"/>
                </a:cubicBezTo>
                <a:cubicBezTo>
                  <a:pt x="177" y="338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ubicBezTo>
                  <a:pt x="175" y="327"/>
                  <a:pt x="169" y="318"/>
                  <a:pt x="161" y="313"/>
                </a:cubicBezTo>
                <a:cubicBezTo>
                  <a:pt x="153" y="308"/>
                  <a:pt x="143" y="306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27" y="309"/>
                  <a:pt x="122" y="311"/>
                  <a:pt x="117" y="315"/>
                </a:cubicBezTo>
                <a:cubicBezTo>
                  <a:pt x="113" y="318"/>
                  <a:pt x="109" y="323"/>
                  <a:pt x="107" y="328"/>
                </a:cubicBezTo>
                <a:cubicBezTo>
                  <a:pt x="105" y="330"/>
                  <a:pt x="102" y="332"/>
                  <a:pt x="99" y="330"/>
                </a:cubicBezTo>
                <a:cubicBezTo>
                  <a:pt x="92" y="327"/>
                  <a:pt x="84" y="322"/>
                  <a:pt x="77" y="318"/>
                </a:cubicBezTo>
                <a:cubicBezTo>
                  <a:pt x="77" y="318"/>
                  <a:pt x="77" y="318"/>
                  <a:pt x="77" y="317"/>
                </a:cubicBezTo>
                <a:cubicBezTo>
                  <a:pt x="70" y="313"/>
                  <a:pt x="63" y="308"/>
                  <a:pt x="57" y="302"/>
                </a:cubicBezTo>
                <a:cubicBezTo>
                  <a:pt x="55" y="300"/>
                  <a:pt x="54" y="297"/>
                  <a:pt x="56" y="294"/>
                </a:cubicBezTo>
                <a:cubicBezTo>
                  <a:pt x="56" y="294"/>
                  <a:pt x="56" y="294"/>
                  <a:pt x="56" y="294"/>
                </a:cubicBezTo>
                <a:cubicBezTo>
                  <a:pt x="57" y="294"/>
                  <a:pt x="57" y="293"/>
                  <a:pt x="58" y="293"/>
                </a:cubicBezTo>
                <a:cubicBezTo>
                  <a:pt x="58" y="292"/>
                  <a:pt x="59" y="291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59" y="291"/>
                  <a:pt x="59" y="290"/>
                  <a:pt x="59" y="290"/>
                </a:cubicBezTo>
                <a:cubicBezTo>
                  <a:pt x="65" y="282"/>
                  <a:pt x="67" y="272"/>
                  <a:pt x="65" y="263"/>
                </a:cubicBezTo>
                <a:cubicBezTo>
                  <a:pt x="63" y="253"/>
                  <a:pt x="57" y="245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4" y="235"/>
                  <a:pt x="39" y="234"/>
                  <a:pt x="33" y="233"/>
                </a:cubicBezTo>
                <a:cubicBezTo>
                  <a:pt x="33" y="233"/>
                  <a:pt x="33" y="233"/>
                  <a:pt x="33" y="233"/>
                </a:cubicBezTo>
                <a:cubicBezTo>
                  <a:pt x="33" y="233"/>
                  <a:pt x="33" y="233"/>
                  <a:pt x="33" y="233"/>
                </a:cubicBezTo>
                <a:cubicBezTo>
                  <a:pt x="28" y="232"/>
                  <a:pt x="22" y="233"/>
                  <a:pt x="16" y="234"/>
                </a:cubicBezTo>
                <a:cubicBezTo>
                  <a:pt x="13" y="235"/>
                  <a:pt x="10" y="234"/>
                  <a:pt x="9" y="231"/>
                </a:cubicBezTo>
                <a:cubicBezTo>
                  <a:pt x="9" y="231"/>
                  <a:pt x="9" y="231"/>
                  <a:pt x="9" y="231"/>
                </a:cubicBezTo>
                <a:cubicBezTo>
                  <a:pt x="8" y="227"/>
                  <a:pt x="7" y="223"/>
                  <a:pt x="6" y="219"/>
                </a:cubicBezTo>
                <a:cubicBezTo>
                  <a:pt x="5" y="215"/>
                  <a:pt x="4" y="212"/>
                  <a:pt x="3" y="208"/>
                </a:cubicBezTo>
                <a:cubicBezTo>
                  <a:pt x="2" y="203"/>
                  <a:pt x="1" y="199"/>
                  <a:pt x="1" y="195"/>
                </a:cubicBezTo>
                <a:cubicBezTo>
                  <a:pt x="0" y="190"/>
                  <a:pt x="0" y="186"/>
                  <a:pt x="0" y="181"/>
                </a:cubicBezTo>
                <a:cubicBezTo>
                  <a:pt x="0" y="178"/>
                  <a:pt x="2" y="176"/>
                  <a:pt x="5" y="176"/>
                </a:cubicBezTo>
                <a:cubicBezTo>
                  <a:pt x="5" y="176"/>
                  <a:pt x="5" y="176"/>
                  <a:pt x="5" y="176"/>
                </a:cubicBezTo>
                <a:cubicBezTo>
                  <a:pt x="6" y="176"/>
                  <a:pt x="6" y="176"/>
                  <a:pt x="7" y="175"/>
                </a:cubicBezTo>
                <a:cubicBezTo>
                  <a:pt x="8" y="175"/>
                  <a:pt x="9" y="175"/>
                  <a:pt x="9" y="175"/>
                </a:cubicBezTo>
                <a:cubicBezTo>
                  <a:pt x="9" y="175"/>
                  <a:pt x="9" y="175"/>
                  <a:pt x="9" y="175"/>
                </a:cubicBezTo>
                <a:cubicBezTo>
                  <a:pt x="10" y="175"/>
                  <a:pt x="10" y="175"/>
                  <a:pt x="10" y="175"/>
                </a:cubicBezTo>
                <a:cubicBezTo>
                  <a:pt x="20" y="173"/>
                  <a:pt x="28" y="167"/>
                  <a:pt x="33" y="159"/>
                </a:cubicBezTo>
                <a:cubicBezTo>
                  <a:pt x="39" y="151"/>
                  <a:pt x="41" y="142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9" y="131"/>
                  <a:pt x="39" y="131"/>
                  <a:pt x="39" y="131"/>
                </a:cubicBezTo>
                <a:cubicBezTo>
                  <a:pt x="38" y="125"/>
                  <a:pt x="36" y="120"/>
                  <a:pt x="32" y="116"/>
                </a:cubicBezTo>
                <a:cubicBezTo>
                  <a:pt x="29" y="111"/>
                  <a:pt x="24" y="108"/>
                  <a:pt x="19" y="105"/>
                </a:cubicBezTo>
                <a:cubicBezTo>
                  <a:pt x="17" y="104"/>
                  <a:pt x="16" y="101"/>
                  <a:pt x="17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21" y="90"/>
                  <a:pt x="25" y="83"/>
                  <a:pt x="29" y="77"/>
                </a:cubicBezTo>
                <a:cubicBezTo>
                  <a:pt x="34" y="70"/>
                  <a:pt x="39" y="63"/>
                  <a:pt x="44" y="57"/>
                </a:cubicBezTo>
                <a:cubicBezTo>
                  <a:pt x="46" y="55"/>
                  <a:pt x="50" y="55"/>
                  <a:pt x="52" y="57"/>
                </a:cubicBezTo>
                <a:cubicBezTo>
                  <a:pt x="52" y="57"/>
                  <a:pt x="53" y="58"/>
                  <a:pt x="54" y="58"/>
                </a:cubicBezTo>
                <a:cubicBezTo>
                  <a:pt x="54" y="59"/>
                  <a:pt x="55" y="59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0"/>
                  <a:pt x="55" y="60"/>
                  <a:pt x="55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64" y="65"/>
                  <a:pt x="74" y="67"/>
                  <a:pt x="83" y="65"/>
                </a:cubicBezTo>
                <a:cubicBezTo>
                  <a:pt x="93" y="63"/>
                  <a:pt x="102" y="58"/>
                  <a:pt x="107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11" y="44"/>
                  <a:pt x="113" y="39"/>
                  <a:pt x="113" y="34"/>
                </a:cubicBezTo>
                <a:cubicBezTo>
                  <a:pt x="114" y="28"/>
                  <a:pt x="113" y="22"/>
                  <a:pt x="112" y="17"/>
                </a:cubicBezTo>
                <a:cubicBezTo>
                  <a:pt x="111" y="14"/>
                  <a:pt x="112" y="11"/>
                  <a:pt x="115" y="10"/>
                </a:cubicBezTo>
                <a:cubicBezTo>
                  <a:pt x="115" y="10"/>
                  <a:pt x="115" y="10"/>
                  <a:pt x="115" y="10"/>
                </a:cubicBezTo>
                <a:cubicBezTo>
                  <a:pt x="119" y="9"/>
                  <a:pt x="123" y="7"/>
                  <a:pt x="127" y="6"/>
                </a:cubicBezTo>
                <a:cubicBezTo>
                  <a:pt x="131" y="5"/>
                  <a:pt x="135" y="4"/>
                  <a:pt x="139" y="3"/>
                </a:cubicBezTo>
                <a:cubicBezTo>
                  <a:pt x="143" y="3"/>
                  <a:pt x="147" y="2"/>
                  <a:pt x="151" y="1"/>
                </a:cubicBezTo>
                <a:cubicBezTo>
                  <a:pt x="155" y="1"/>
                  <a:pt x="159" y="1"/>
                  <a:pt x="163" y="0"/>
                </a:cubicBezTo>
                <a:cubicBezTo>
                  <a:pt x="166" y="0"/>
                  <a:pt x="169" y="2"/>
                  <a:pt x="169" y="5"/>
                </a:cubicBezTo>
                <a:cubicBezTo>
                  <a:pt x="169" y="5"/>
                  <a:pt x="169" y="5"/>
                  <a:pt x="169" y="5"/>
                </a:cubicBezTo>
                <a:cubicBezTo>
                  <a:pt x="169" y="6"/>
                  <a:pt x="169" y="7"/>
                  <a:pt x="169" y="8"/>
                </a:cubicBezTo>
                <a:cubicBezTo>
                  <a:pt x="169" y="8"/>
                  <a:pt x="169" y="9"/>
                  <a:pt x="170" y="10"/>
                </a:cubicBezTo>
                <a:cubicBezTo>
                  <a:pt x="172" y="20"/>
                  <a:pt x="178" y="28"/>
                  <a:pt x="186" y="34"/>
                </a:cubicBezTo>
                <a:cubicBezTo>
                  <a:pt x="194" y="39"/>
                  <a:pt x="203" y="41"/>
                  <a:pt x="214" y="39"/>
                </a:cubicBezTo>
                <a:cubicBezTo>
                  <a:pt x="219" y="38"/>
                  <a:pt x="225" y="36"/>
                  <a:pt x="229" y="32"/>
                </a:cubicBezTo>
                <a:cubicBezTo>
                  <a:pt x="233" y="29"/>
                  <a:pt x="237" y="24"/>
                  <a:pt x="240" y="19"/>
                </a:cubicBezTo>
                <a:cubicBezTo>
                  <a:pt x="241" y="16"/>
                  <a:pt x="244" y="15"/>
                  <a:pt x="247" y="17"/>
                </a:cubicBezTo>
                <a:cubicBezTo>
                  <a:pt x="254" y="20"/>
                  <a:pt x="262" y="24"/>
                  <a:pt x="268" y="29"/>
                </a:cubicBezTo>
                <a:cubicBezTo>
                  <a:pt x="275" y="33"/>
                  <a:pt x="282" y="39"/>
                  <a:pt x="288" y="44"/>
                </a:cubicBezTo>
                <a:cubicBezTo>
                  <a:pt x="290" y="46"/>
                  <a:pt x="291" y="49"/>
                  <a:pt x="289" y="52"/>
                </a:cubicBezTo>
                <a:cubicBezTo>
                  <a:pt x="288" y="52"/>
                  <a:pt x="288" y="53"/>
                  <a:pt x="287" y="53"/>
                </a:cubicBezTo>
                <a:cubicBezTo>
                  <a:pt x="287" y="54"/>
                  <a:pt x="286" y="55"/>
                  <a:pt x="286" y="55"/>
                </a:cubicBezTo>
                <a:cubicBezTo>
                  <a:pt x="280" y="64"/>
                  <a:pt x="279" y="74"/>
                  <a:pt x="281" y="83"/>
                </a:cubicBezTo>
                <a:cubicBezTo>
                  <a:pt x="282" y="93"/>
                  <a:pt x="288" y="101"/>
                  <a:pt x="296" y="107"/>
                </a:cubicBezTo>
                <a:cubicBezTo>
                  <a:pt x="301" y="110"/>
                  <a:pt x="307" y="112"/>
                  <a:pt x="312" y="113"/>
                </a:cubicBezTo>
                <a:cubicBezTo>
                  <a:pt x="318" y="114"/>
                  <a:pt x="324" y="113"/>
                  <a:pt x="329" y="111"/>
                </a:cubicBezTo>
                <a:cubicBezTo>
                  <a:pt x="332" y="110"/>
                  <a:pt x="335" y="112"/>
                  <a:pt x="336" y="115"/>
                </a:cubicBezTo>
                <a:cubicBezTo>
                  <a:pt x="336" y="115"/>
                  <a:pt x="336" y="115"/>
                  <a:pt x="336" y="115"/>
                </a:cubicBezTo>
                <a:cubicBezTo>
                  <a:pt x="337" y="118"/>
                  <a:pt x="339" y="123"/>
                  <a:pt x="340" y="127"/>
                </a:cubicBezTo>
                <a:cubicBezTo>
                  <a:pt x="341" y="131"/>
                  <a:pt x="342" y="135"/>
                  <a:pt x="343" y="139"/>
                </a:cubicBezTo>
                <a:cubicBezTo>
                  <a:pt x="344" y="143"/>
                  <a:pt x="344" y="147"/>
                  <a:pt x="345" y="151"/>
                </a:cubicBezTo>
                <a:cubicBezTo>
                  <a:pt x="345" y="155"/>
                  <a:pt x="346" y="159"/>
                  <a:pt x="346" y="163"/>
                </a:cubicBezTo>
                <a:close/>
                <a:moveTo>
                  <a:pt x="335" y="159"/>
                </a:moveTo>
                <a:cubicBezTo>
                  <a:pt x="335" y="157"/>
                  <a:pt x="334" y="155"/>
                  <a:pt x="334" y="152"/>
                </a:cubicBezTo>
                <a:cubicBezTo>
                  <a:pt x="334" y="149"/>
                  <a:pt x="333" y="145"/>
                  <a:pt x="332" y="141"/>
                </a:cubicBezTo>
                <a:cubicBezTo>
                  <a:pt x="331" y="137"/>
                  <a:pt x="330" y="133"/>
                  <a:pt x="329" y="130"/>
                </a:cubicBezTo>
                <a:cubicBezTo>
                  <a:pt x="329" y="127"/>
                  <a:pt x="328" y="125"/>
                  <a:pt x="327" y="123"/>
                </a:cubicBezTo>
                <a:cubicBezTo>
                  <a:pt x="322" y="124"/>
                  <a:pt x="316" y="124"/>
                  <a:pt x="311" y="124"/>
                </a:cubicBezTo>
                <a:cubicBezTo>
                  <a:pt x="304" y="123"/>
                  <a:pt x="297" y="120"/>
                  <a:pt x="291" y="116"/>
                </a:cubicBezTo>
                <a:cubicBezTo>
                  <a:pt x="279" y="109"/>
                  <a:pt x="272" y="98"/>
                  <a:pt x="270" y="85"/>
                </a:cubicBezTo>
                <a:cubicBezTo>
                  <a:pt x="267" y="73"/>
                  <a:pt x="270" y="60"/>
                  <a:pt x="277" y="49"/>
                </a:cubicBezTo>
                <a:cubicBezTo>
                  <a:pt x="277" y="49"/>
                  <a:pt x="277" y="49"/>
                  <a:pt x="277" y="49"/>
                </a:cubicBezTo>
                <a:cubicBezTo>
                  <a:pt x="273" y="45"/>
                  <a:pt x="268" y="41"/>
                  <a:pt x="263" y="38"/>
                </a:cubicBezTo>
                <a:cubicBezTo>
                  <a:pt x="257" y="34"/>
                  <a:pt x="252" y="31"/>
                  <a:pt x="247" y="29"/>
                </a:cubicBezTo>
                <a:cubicBezTo>
                  <a:pt x="244" y="33"/>
                  <a:pt x="240" y="37"/>
                  <a:pt x="235" y="41"/>
                </a:cubicBezTo>
                <a:cubicBezTo>
                  <a:pt x="230" y="45"/>
                  <a:pt x="223" y="48"/>
                  <a:pt x="216" y="50"/>
                </a:cubicBezTo>
                <a:cubicBezTo>
                  <a:pt x="203" y="52"/>
                  <a:pt x="190" y="49"/>
                  <a:pt x="180" y="43"/>
                </a:cubicBezTo>
                <a:cubicBezTo>
                  <a:pt x="169" y="36"/>
                  <a:pt x="162" y="25"/>
                  <a:pt x="159" y="12"/>
                </a:cubicBezTo>
                <a:cubicBezTo>
                  <a:pt x="159" y="11"/>
                  <a:pt x="159" y="11"/>
                  <a:pt x="159" y="11"/>
                </a:cubicBezTo>
                <a:cubicBezTo>
                  <a:pt x="157" y="12"/>
                  <a:pt x="154" y="12"/>
                  <a:pt x="152" y="12"/>
                </a:cubicBezTo>
                <a:cubicBezTo>
                  <a:pt x="149" y="13"/>
                  <a:pt x="145" y="13"/>
                  <a:pt x="141" y="14"/>
                </a:cubicBezTo>
                <a:cubicBezTo>
                  <a:pt x="137" y="15"/>
                  <a:pt x="133" y="16"/>
                  <a:pt x="130" y="17"/>
                </a:cubicBezTo>
                <a:cubicBezTo>
                  <a:pt x="127" y="17"/>
                  <a:pt x="125" y="18"/>
                  <a:pt x="123" y="19"/>
                </a:cubicBezTo>
                <a:cubicBezTo>
                  <a:pt x="124" y="24"/>
                  <a:pt x="125" y="30"/>
                  <a:pt x="124" y="35"/>
                </a:cubicBezTo>
                <a:cubicBezTo>
                  <a:pt x="123" y="42"/>
                  <a:pt x="121" y="49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09" y="66"/>
                  <a:pt x="98" y="73"/>
                  <a:pt x="86" y="76"/>
                </a:cubicBezTo>
                <a:cubicBezTo>
                  <a:pt x="74" y="78"/>
                  <a:pt x="61" y="76"/>
                  <a:pt x="50" y="69"/>
                </a:cubicBezTo>
                <a:cubicBezTo>
                  <a:pt x="50" y="69"/>
                  <a:pt x="50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9" y="68"/>
                  <a:pt x="49" y="68"/>
                  <a:pt x="49" y="68"/>
                </a:cubicBezTo>
                <a:cubicBezTo>
                  <a:pt x="45" y="73"/>
                  <a:pt x="41" y="78"/>
                  <a:pt x="38" y="83"/>
                </a:cubicBezTo>
                <a:cubicBezTo>
                  <a:pt x="35" y="88"/>
                  <a:pt x="32" y="93"/>
                  <a:pt x="29" y="98"/>
                </a:cubicBezTo>
                <a:cubicBezTo>
                  <a:pt x="33" y="101"/>
                  <a:pt x="38" y="105"/>
                  <a:pt x="41" y="110"/>
                </a:cubicBezTo>
                <a:cubicBezTo>
                  <a:pt x="45" y="115"/>
                  <a:pt x="48" y="122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52" y="142"/>
                  <a:pt x="49" y="155"/>
                  <a:pt x="42" y="165"/>
                </a:cubicBezTo>
                <a:cubicBezTo>
                  <a:pt x="35" y="176"/>
                  <a:pt x="25" y="183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11" y="188"/>
                  <a:pt x="11" y="191"/>
                  <a:pt x="12" y="193"/>
                </a:cubicBezTo>
                <a:cubicBezTo>
                  <a:pt x="12" y="197"/>
                  <a:pt x="13" y="201"/>
                  <a:pt x="14" y="205"/>
                </a:cubicBezTo>
                <a:cubicBezTo>
                  <a:pt x="14" y="209"/>
                  <a:pt x="15" y="213"/>
                  <a:pt x="16" y="217"/>
                </a:cubicBezTo>
                <a:cubicBezTo>
                  <a:pt x="17" y="219"/>
                  <a:pt x="18" y="221"/>
                  <a:pt x="18" y="223"/>
                </a:cubicBezTo>
                <a:cubicBezTo>
                  <a:pt x="24" y="222"/>
                  <a:pt x="29" y="221"/>
                  <a:pt x="35" y="222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42" y="223"/>
                  <a:pt x="48" y="226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66" y="237"/>
                  <a:pt x="73" y="248"/>
                  <a:pt x="75" y="261"/>
                </a:cubicBezTo>
                <a:cubicBezTo>
                  <a:pt x="78" y="273"/>
                  <a:pt x="76" y="285"/>
                  <a:pt x="68" y="296"/>
                </a:cubicBezTo>
                <a:cubicBezTo>
                  <a:pt x="68" y="296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72" y="301"/>
                  <a:pt x="77" y="305"/>
                  <a:pt x="83" y="308"/>
                </a:cubicBezTo>
                <a:cubicBezTo>
                  <a:pt x="83" y="308"/>
                  <a:pt x="83" y="309"/>
                  <a:pt x="83" y="309"/>
                </a:cubicBezTo>
                <a:cubicBezTo>
                  <a:pt x="88" y="312"/>
                  <a:pt x="94" y="315"/>
                  <a:pt x="100" y="318"/>
                </a:cubicBezTo>
                <a:cubicBezTo>
                  <a:pt x="103" y="314"/>
                  <a:pt x="106" y="310"/>
                  <a:pt x="111" y="306"/>
                </a:cubicBezTo>
                <a:cubicBezTo>
                  <a:pt x="116" y="302"/>
                  <a:pt x="123" y="299"/>
                  <a:pt x="130" y="297"/>
                </a:cubicBezTo>
                <a:cubicBezTo>
                  <a:pt x="130" y="297"/>
                  <a:pt x="130" y="297"/>
                  <a:pt x="130" y="297"/>
                </a:cubicBezTo>
                <a:cubicBezTo>
                  <a:pt x="130" y="297"/>
                  <a:pt x="130" y="297"/>
                  <a:pt x="130" y="297"/>
                </a:cubicBezTo>
                <a:cubicBezTo>
                  <a:pt x="130" y="297"/>
                  <a:pt x="130" y="297"/>
                  <a:pt x="130" y="297"/>
                </a:cubicBezTo>
                <a:cubicBezTo>
                  <a:pt x="143" y="294"/>
                  <a:pt x="156" y="297"/>
                  <a:pt x="167" y="304"/>
                </a:cubicBezTo>
                <a:cubicBezTo>
                  <a:pt x="177" y="311"/>
                  <a:pt x="185" y="322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7" y="335"/>
                  <a:pt x="187" y="335"/>
                  <a:pt x="187" y="335"/>
                </a:cubicBezTo>
                <a:cubicBezTo>
                  <a:pt x="189" y="335"/>
                  <a:pt x="192" y="335"/>
                  <a:pt x="194" y="334"/>
                </a:cubicBezTo>
                <a:cubicBezTo>
                  <a:pt x="197" y="334"/>
                  <a:pt x="201" y="333"/>
                  <a:pt x="205" y="333"/>
                </a:cubicBezTo>
                <a:cubicBezTo>
                  <a:pt x="209" y="332"/>
                  <a:pt x="213" y="331"/>
                  <a:pt x="217" y="330"/>
                </a:cubicBezTo>
                <a:cubicBezTo>
                  <a:pt x="219" y="329"/>
                  <a:pt x="222" y="328"/>
                  <a:pt x="224" y="328"/>
                </a:cubicBezTo>
                <a:cubicBezTo>
                  <a:pt x="223" y="322"/>
                  <a:pt x="222" y="317"/>
                  <a:pt x="223" y="311"/>
                </a:cubicBezTo>
                <a:cubicBezTo>
                  <a:pt x="224" y="304"/>
                  <a:pt x="226" y="297"/>
                  <a:pt x="230" y="291"/>
                </a:cubicBezTo>
                <a:cubicBezTo>
                  <a:pt x="230" y="291"/>
                  <a:pt x="230" y="291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8" y="280"/>
                  <a:pt x="249" y="273"/>
                  <a:pt x="261" y="270"/>
                </a:cubicBezTo>
                <a:cubicBezTo>
                  <a:pt x="273" y="268"/>
                  <a:pt x="286" y="270"/>
                  <a:pt x="297" y="277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8" y="277"/>
                  <a:pt x="298" y="277"/>
                  <a:pt x="298" y="277"/>
                </a:cubicBezTo>
                <a:cubicBezTo>
                  <a:pt x="302" y="273"/>
                  <a:pt x="305" y="268"/>
                  <a:pt x="309" y="263"/>
                </a:cubicBezTo>
                <a:cubicBezTo>
                  <a:pt x="312" y="257"/>
                  <a:pt x="315" y="252"/>
                  <a:pt x="318" y="247"/>
                </a:cubicBezTo>
                <a:cubicBezTo>
                  <a:pt x="313" y="244"/>
                  <a:pt x="309" y="240"/>
                  <a:pt x="306" y="236"/>
                </a:cubicBezTo>
                <a:cubicBezTo>
                  <a:pt x="301" y="230"/>
                  <a:pt x="298" y="223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ubicBezTo>
                  <a:pt x="294" y="203"/>
                  <a:pt x="297" y="190"/>
                  <a:pt x="304" y="180"/>
                </a:cubicBezTo>
                <a:cubicBezTo>
                  <a:pt x="310" y="169"/>
                  <a:pt x="321" y="162"/>
                  <a:pt x="334" y="159"/>
                </a:cubicBezTo>
                <a:lnTo>
                  <a:pt x="335" y="159"/>
                </a:lnTo>
                <a:close/>
                <a:moveTo>
                  <a:pt x="240" y="160"/>
                </a:moveTo>
                <a:cubicBezTo>
                  <a:pt x="243" y="178"/>
                  <a:pt x="239" y="197"/>
                  <a:pt x="230" y="211"/>
                </a:cubicBezTo>
                <a:cubicBezTo>
                  <a:pt x="220" y="226"/>
                  <a:pt x="205" y="236"/>
                  <a:pt x="186" y="240"/>
                </a:cubicBezTo>
                <a:cubicBezTo>
                  <a:pt x="168" y="244"/>
                  <a:pt x="150" y="240"/>
                  <a:pt x="135" y="230"/>
                </a:cubicBezTo>
                <a:cubicBezTo>
                  <a:pt x="121" y="220"/>
                  <a:pt x="110" y="205"/>
                  <a:pt x="106" y="187"/>
                </a:cubicBezTo>
                <a:cubicBezTo>
                  <a:pt x="102" y="168"/>
                  <a:pt x="107" y="150"/>
                  <a:pt x="116" y="136"/>
                </a:cubicBezTo>
                <a:cubicBezTo>
                  <a:pt x="126" y="121"/>
                  <a:pt x="141" y="110"/>
                  <a:pt x="159" y="107"/>
                </a:cubicBezTo>
                <a:cubicBezTo>
                  <a:pt x="178" y="103"/>
                  <a:pt x="196" y="107"/>
                  <a:pt x="211" y="117"/>
                </a:cubicBezTo>
                <a:cubicBezTo>
                  <a:pt x="225" y="126"/>
                  <a:pt x="236" y="141"/>
                  <a:pt x="240" y="160"/>
                </a:cubicBezTo>
                <a:close/>
                <a:moveTo>
                  <a:pt x="229" y="162"/>
                </a:moveTo>
                <a:cubicBezTo>
                  <a:pt x="226" y="147"/>
                  <a:pt x="217" y="134"/>
                  <a:pt x="205" y="126"/>
                </a:cubicBezTo>
                <a:cubicBezTo>
                  <a:pt x="192" y="118"/>
                  <a:pt x="177" y="114"/>
                  <a:pt x="162" y="117"/>
                </a:cubicBezTo>
                <a:cubicBezTo>
                  <a:pt x="146" y="120"/>
                  <a:pt x="133" y="129"/>
                  <a:pt x="125" y="142"/>
                </a:cubicBezTo>
                <a:cubicBezTo>
                  <a:pt x="117" y="154"/>
                  <a:pt x="114" y="169"/>
                  <a:pt x="117" y="185"/>
                </a:cubicBezTo>
                <a:cubicBezTo>
                  <a:pt x="120" y="200"/>
                  <a:pt x="129" y="213"/>
                  <a:pt x="141" y="221"/>
                </a:cubicBezTo>
                <a:cubicBezTo>
                  <a:pt x="153" y="229"/>
                  <a:pt x="169" y="233"/>
                  <a:pt x="184" y="230"/>
                </a:cubicBezTo>
                <a:cubicBezTo>
                  <a:pt x="200" y="226"/>
                  <a:pt x="213" y="217"/>
                  <a:pt x="221" y="205"/>
                </a:cubicBezTo>
                <a:cubicBezTo>
                  <a:pt x="229" y="193"/>
                  <a:pt x="232" y="178"/>
                  <a:pt x="229" y="162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Freeform 35"/>
          <p:cNvSpPr>
            <a:spLocks noEditPoints="1"/>
          </p:cNvSpPr>
          <p:nvPr/>
        </p:nvSpPr>
        <p:spPr bwMode="auto">
          <a:xfrm>
            <a:off x="7669213" y="2705528"/>
            <a:ext cx="1300163" cy="1304925"/>
          </a:xfrm>
          <a:custGeom>
            <a:avLst/>
            <a:gdLst>
              <a:gd name="T0" fmla="*/ 131 w 346"/>
              <a:gd name="T1" fmla="*/ 297 h 347"/>
              <a:gd name="T2" fmla="*/ 337 w 346"/>
              <a:gd name="T3" fmla="*/ 170 h 347"/>
              <a:gd name="T4" fmla="*/ 341 w 346"/>
              <a:gd name="T5" fmla="*/ 169 h 347"/>
              <a:gd name="T6" fmla="*/ 313 w 346"/>
              <a:gd name="T7" fmla="*/ 186 h 347"/>
              <a:gd name="T8" fmla="*/ 315 w 346"/>
              <a:gd name="T9" fmla="*/ 229 h 347"/>
              <a:gd name="T10" fmla="*/ 295 w 346"/>
              <a:gd name="T11" fmla="*/ 289 h 347"/>
              <a:gd name="T12" fmla="*/ 292 w 346"/>
              <a:gd name="T13" fmla="*/ 286 h 347"/>
              <a:gd name="T14" fmla="*/ 240 w 346"/>
              <a:gd name="T15" fmla="*/ 297 h 347"/>
              <a:gd name="T16" fmla="*/ 236 w 346"/>
              <a:gd name="T17" fmla="*/ 330 h 347"/>
              <a:gd name="T18" fmla="*/ 196 w 346"/>
              <a:gd name="T19" fmla="*/ 345 h 347"/>
              <a:gd name="T20" fmla="*/ 177 w 346"/>
              <a:gd name="T21" fmla="*/ 337 h 347"/>
              <a:gd name="T22" fmla="*/ 133 w 346"/>
              <a:gd name="T23" fmla="*/ 308 h 347"/>
              <a:gd name="T24" fmla="*/ 77 w 346"/>
              <a:gd name="T25" fmla="*/ 318 h 347"/>
              <a:gd name="T26" fmla="*/ 59 w 346"/>
              <a:gd name="T27" fmla="*/ 291 h 347"/>
              <a:gd name="T28" fmla="*/ 49 w 346"/>
              <a:gd name="T29" fmla="*/ 239 h 347"/>
              <a:gd name="T30" fmla="*/ 34 w 346"/>
              <a:gd name="T31" fmla="*/ 233 h 347"/>
              <a:gd name="T32" fmla="*/ 3 w 346"/>
              <a:gd name="T33" fmla="*/ 208 h 347"/>
              <a:gd name="T34" fmla="*/ 8 w 346"/>
              <a:gd name="T35" fmla="*/ 176 h 347"/>
              <a:gd name="T36" fmla="*/ 39 w 346"/>
              <a:gd name="T37" fmla="*/ 132 h 347"/>
              <a:gd name="T38" fmla="*/ 20 w 346"/>
              <a:gd name="T39" fmla="*/ 105 h 347"/>
              <a:gd name="T40" fmla="*/ 52 w 346"/>
              <a:gd name="T41" fmla="*/ 57 h 347"/>
              <a:gd name="T42" fmla="*/ 56 w 346"/>
              <a:gd name="T43" fmla="*/ 60 h 347"/>
              <a:gd name="T44" fmla="*/ 108 w 346"/>
              <a:gd name="T45" fmla="*/ 49 h 347"/>
              <a:gd name="T46" fmla="*/ 127 w 346"/>
              <a:gd name="T47" fmla="*/ 7 h 347"/>
              <a:gd name="T48" fmla="*/ 169 w 346"/>
              <a:gd name="T49" fmla="*/ 6 h 347"/>
              <a:gd name="T50" fmla="*/ 229 w 346"/>
              <a:gd name="T51" fmla="*/ 32 h 347"/>
              <a:gd name="T52" fmla="*/ 289 w 346"/>
              <a:gd name="T53" fmla="*/ 52 h 347"/>
              <a:gd name="T54" fmla="*/ 297 w 346"/>
              <a:gd name="T55" fmla="*/ 107 h 347"/>
              <a:gd name="T56" fmla="*/ 340 w 346"/>
              <a:gd name="T57" fmla="*/ 127 h 347"/>
              <a:gd name="T58" fmla="*/ 334 w 346"/>
              <a:gd name="T59" fmla="*/ 153 h 347"/>
              <a:gd name="T60" fmla="*/ 291 w 346"/>
              <a:gd name="T61" fmla="*/ 116 h 347"/>
              <a:gd name="T62" fmla="*/ 247 w 346"/>
              <a:gd name="T63" fmla="*/ 29 h 347"/>
              <a:gd name="T64" fmla="*/ 159 w 346"/>
              <a:gd name="T65" fmla="*/ 12 h 347"/>
              <a:gd name="T66" fmla="*/ 124 w 346"/>
              <a:gd name="T67" fmla="*/ 35 h 347"/>
              <a:gd name="T68" fmla="*/ 117 w 346"/>
              <a:gd name="T69" fmla="*/ 56 h 347"/>
              <a:gd name="T70" fmla="*/ 50 w 346"/>
              <a:gd name="T71" fmla="*/ 69 h 347"/>
              <a:gd name="T72" fmla="*/ 38 w 346"/>
              <a:gd name="T73" fmla="*/ 83 h 347"/>
              <a:gd name="T74" fmla="*/ 50 w 346"/>
              <a:gd name="T75" fmla="*/ 130 h 347"/>
              <a:gd name="T76" fmla="*/ 12 w 346"/>
              <a:gd name="T77" fmla="*/ 186 h 347"/>
              <a:gd name="T78" fmla="*/ 11 w 346"/>
              <a:gd name="T79" fmla="*/ 186 h 347"/>
              <a:gd name="T80" fmla="*/ 35 w 346"/>
              <a:gd name="T81" fmla="*/ 222 h 347"/>
              <a:gd name="T82" fmla="*/ 55 w 346"/>
              <a:gd name="T83" fmla="*/ 230 h 347"/>
              <a:gd name="T84" fmla="*/ 68 w 346"/>
              <a:gd name="T85" fmla="*/ 297 h 347"/>
              <a:gd name="T86" fmla="*/ 68 w 346"/>
              <a:gd name="T87" fmla="*/ 297 h 347"/>
              <a:gd name="T88" fmla="*/ 131 w 346"/>
              <a:gd name="T89" fmla="*/ 297 h 347"/>
              <a:gd name="T90" fmla="*/ 188 w 346"/>
              <a:gd name="T91" fmla="*/ 335 h 347"/>
              <a:gd name="T92" fmla="*/ 224 w 346"/>
              <a:gd name="T93" fmla="*/ 328 h 347"/>
              <a:gd name="T94" fmla="*/ 261 w 346"/>
              <a:gd name="T95" fmla="*/ 270 h 347"/>
              <a:gd name="T96" fmla="*/ 309 w 346"/>
              <a:gd name="T97" fmla="*/ 263 h 347"/>
              <a:gd name="T98" fmla="*/ 335 w 346"/>
              <a:gd name="T99" fmla="*/ 159 h 347"/>
              <a:gd name="T100" fmla="*/ 230 w 346"/>
              <a:gd name="T101" fmla="*/ 211 h 347"/>
              <a:gd name="T102" fmla="*/ 160 w 346"/>
              <a:gd name="T103" fmla="*/ 107 h 347"/>
              <a:gd name="T104" fmla="*/ 162 w 346"/>
              <a:gd name="T105" fmla="*/ 117 h 347"/>
              <a:gd name="T106" fmla="*/ 221 w 346"/>
              <a:gd name="T107" fmla="*/ 20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6" h="347">
                <a:moveTo>
                  <a:pt x="177" y="337"/>
                </a:moveTo>
                <a:cubicBezTo>
                  <a:pt x="177" y="337"/>
                  <a:pt x="177" y="337"/>
                  <a:pt x="177" y="337"/>
                </a:cubicBezTo>
                <a:cubicBezTo>
                  <a:pt x="177" y="337"/>
                  <a:pt x="177" y="337"/>
                  <a:pt x="177" y="337"/>
                </a:cubicBezTo>
                <a:close/>
                <a:moveTo>
                  <a:pt x="131" y="297"/>
                </a:moveTo>
                <a:cubicBezTo>
                  <a:pt x="131" y="297"/>
                  <a:pt x="131" y="297"/>
                  <a:pt x="131" y="297"/>
                </a:cubicBezTo>
                <a:cubicBezTo>
                  <a:pt x="131" y="297"/>
                  <a:pt x="131" y="297"/>
                  <a:pt x="131" y="297"/>
                </a:cubicBezTo>
                <a:close/>
                <a:moveTo>
                  <a:pt x="297" y="216"/>
                </a:moveTo>
                <a:cubicBezTo>
                  <a:pt x="297" y="216"/>
                  <a:pt x="297" y="216"/>
                  <a:pt x="297" y="216"/>
                </a:cubicBezTo>
                <a:cubicBezTo>
                  <a:pt x="297" y="216"/>
                  <a:pt x="297" y="216"/>
                  <a:pt x="297" y="216"/>
                </a:cubicBezTo>
                <a:close/>
                <a:moveTo>
                  <a:pt x="337" y="170"/>
                </a:moveTo>
                <a:cubicBezTo>
                  <a:pt x="337" y="170"/>
                  <a:pt x="337" y="170"/>
                  <a:pt x="337" y="170"/>
                </a:cubicBezTo>
                <a:cubicBezTo>
                  <a:pt x="337" y="170"/>
                  <a:pt x="337" y="170"/>
                  <a:pt x="337" y="170"/>
                </a:cubicBezTo>
                <a:close/>
                <a:moveTo>
                  <a:pt x="346" y="163"/>
                </a:moveTo>
                <a:cubicBezTo>
                  <a:pt x="346" y="166"/>
                  <a:pt x="344" y="169"/>
                  <a:pt x="341" y="169"/>
                </a:cubicBezTo>
                <a:cubicBezTo>
                  <a:pt x="341" y="169"/>
                  <a:pt x="341" y="169"/>
                  <a:pt x="341" y="169"/>
                </a:cubicBezTo>
                <a:cubicBezTo>
                  <a:pt x="340" y="169"/>
                  <a:pt x="340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9" y="169"/>
                  <a:pt x="339" y="169"/>
                  <a:pt x="339" y="169"/>
                </a:cubicBezTo>
                <a:cubicBezTo>
                  <a:pt x="338" y="170"/>
                  <a:pt x="337" y="170"/>
                  <a:pt x="337" y="170"/>
                </a:cubicBezTo>
                <a:cubicBezTo>
                  <a:pt x="327" y="172"/>
                  <a:pt x="318" y="178"/>
                  <a:pt x="313" y="186"/>
                </a:cubicBezTo>
                <a:cubicBezTo>
                  <a:pt x="308" y="194"/>
                  <a:pt x="306" y="204"/>
                  <a:pt x="308" y="214"/>
                </a:cubicBezTo>
                <a:cubicBezTo>
                  <a:pt x="308" y="214"/>
                  <a:pt x="308" y="214"/>
                  <a:pt x="308" y="214"/>
                </a:cubicBezTo>
                <a:cubicBezTo>
                  <a:pt x="308" y="214"/>
                  <a:pt x="308" y="214"/>
                  <a:pt x="308" y="214"/>
                </a:cubicBezTo>
                <a:cubicBezTo>
                  <a:pt x="308" y="214"/>
                  <a:pt x="308" y="214"/>
                  <a:pt x="308" y="214"/>
                </a:cubicBezTo>
                <a:cubicBezTo>
                  <a:pt x="309" y="220"/>
                  <a:pt x="311" y="225"/>
                  <a:pt x="315" y="229"/>
                </a:cubicBezTo>
                <a:cubicBezTo>
                  <a:pt x="318" y="234"/>
                  <a:pt x="323" y="237"/>
                  <a:pt x="328" y="240"/>
                </a:cubicBezTo>
                <a:cubicBezTo>
                  <a:pt x="330" y="241"/>
                  <a:pt x="331" y="244"/>
                  <a:pt x="330" y="247"/>
                </a:cubicBezTo>
                <a:cubicBezTo>
                  <a:pt x="327" y="255"/>
                  <a:pt x="323" y="262"/>
                  <a:pt x="318" y="269"/>
                </a:cubicBezTo>
                <a:cubicBezTo>
                  <a:pt x="313" y="276"/>
                  <a:pt x="308" y="282"/>
                  <a:pt x="303" y="289"/>
                </a:cubicBezTo>
                <a:cubicBezTo>
                  <a:pt x="301" y="291"/>
                  <a:pt x="298" y="291"/>
                  <a:pt x="295" y="289"/>
                </a:cubicBezTo>
                <a:cubicBezTo>
                  <a:pt x="295" y="289"/>
                  <a:pt x="294" y="288"/>
                  <a:pt x="294" y="288"/>
                </a:cubicBezTo>
                <a:cubicBezTo>
                  <a:pt x="293" y="287"/>
                  <a:pt x="292" y="287"/>
                  <a:pt x="292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86"/>
                  <a:pt x="292" y="286"/>
                  <a:pt x="292" y="286"/>
                </a:cubicBezTo>
                <a:cubicBezTo>
                  <a:pt x="292" y="286"/>
                  <a:pt x="291" y="286"/>
                  <a:pt x="291" y="286"/>
                </a:cubicBezTo>
                <a:cubicBezTo>
                  <a:pt x="283" y="281"/>
                  <a:pt x="273" y="279"/>
                  <a:pt x="264" y="281"/>
                </a:cubicBezTo>
                <a:cubicBezTo>
                  <a:pt x="254" y="283"/>
                  <a:pt x="246" y="288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40" y="297"/>
                  <a:pt x="240" y="297"/>
                  <a:pt x="240" y="297"/>
                </a:cubicBezTo>
                <a:cubicBezTo>
                  <a:pt x="237" y="302"/>
                  <a:pt x="235" y="307"/>
                  <a:pt x="234" y="313"/>
                </a:cubicBezTo>
                <a:cubicBezTo>
                  <a:pt x="233" y="318"/>
                  <a:pt x="234" y="324"/>
                  <a:pt x="236" y="330"/>
                </a:cubicBezTo>
                <a:cubicBezTo>
                  <a:pt x="237" y="332"/>
                  <a:pt x="235" y="335"/>
                  <a:pt x="233" y="336"/>
                </a:cubicBezTo>
                <a:cubicBezTo>
                  <a:pt x="233" y="336"/>
                  <a:pt x="233" y="336"/>
                  <a:pt x="233" y="336"/>
                </a:cubicBezTo>
                <a:cubicBezTo>
                  <a:pt x="229" y="338"/>
                  <a:pt x="224" y="339"/>
                  <a:pt x="220" y="340"/>
                </a:cubicBezTo>
                <a:cubicBezTo>
                  <a:pt x="216" y="342"/>
                  <a:pt x="212" y="343"/>
                  <a:pt x="208" y="343"/>
                </a:cubicBezTo>
                <a:cubicBezTo>
                  <a:pt x="204" y="344"/>
                  <a:pt x="200" y="345"/>
                  <a:pt x="196" y="345"/>
                </a:cubicBezTo>
                <a:cubicBezTo>
                  <a:pt x="192" y="346"/>
                  <a:pt x="187" y="346"/>
                  <a:pt x="183" y="347"/>
                </a:cubicBezTo>
                <a:cubicBezTo>
                  <a:pt x="180" y="347"/>
                  <a:pt x="178" y="345"/>
                  <a:pt x="178" y="342"/>
                </a:cubicBezTo>
                <a:cubicBezTo>
                  <a:pt x="178" y="342"/>
                  <a:pt x="178" y="342"/>
                  <a:pt x="178" y="342"/>
                </a:cubicBezTo>
                <a:cubicBezTo>
                  <a:pt x="178" y="341"/>
                  <a:pt x="178" y="340"/>
                  <a:pt x="177" y="339"/>
                </a:cubicBezTo>
                <a:cubicBezTo>
                  <a:pt x="177" y="338"/>
                  <a:pt x="177" y="338"/>
                  <a:pt x="177" y="337"/>
                </a:cubicBezTo>
                <a:cubicBezTo>
                  <a:pt x="175" y="327"/>
                  <a:pt x="169" y="319"/>
                  <a:pt x="161" y="313"/>
                </a:cubicBezTo>
                <a:cubicBezTo>
                  <a:pt x="153" y="308"/>
                  <a:pt x="143" y="306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27" y="309"/>
                  <a:pt x="122" y="312"/>
                  <a:pt x="118" y="315"/>
                </a:cubicBezTo>
                <a:cubicBezTo>
                  <a:pt x="113" y="318"/>
                  <a:pt x="110" y="323"/>
                  <a:pt x="107" y="328"/>
                </a:cubicBezTo>
                <a:cubicBezTo>
                  <a:pt x="106" y="331"/>
                  <a:pt x="103" y="332"/>
                  <a:pt x="100" y="330"/>
                </a:cubicBezTo>
                <a:cubicBezTo>
                  <a:pt x="92" y="327"/>
                  <a:pt x="85" y="323"/>
                  <a:pt x="77" y="318"/>
                </a:cubicBezTo>
                <a:cubicBezTo>
                  <a:pt x="77" y="318"/>
                  <a:pt x="77" y="318"/>
                  <a:pt x="77" y="318"/>
                </a:cubicBezTo>
                <a:cubicBezTo>
                  <a:pt x="70" y="313"/>
                  <a:pt x="63" y="308"/>
                  <a:pt x="57" y="302"/>
                </a:cubicBezTo>
                <a:cubicBezTo>
                  <a:pt x="55" y="300"/>
                  <a:pt x="55" y="297"/>
                  <a:pt x="57" y="295"/>
                </a:cubicBezTo>
                <a:cubicBezTo>
                  <a:pt x="57" y="295"/>
                  <a:pt x="57" y="295"/>
                  <a:pt x="57" y="295"/>
                </a:cubicBezTo>
                <a:cubicBezTo>
                  <a:pt x="57" y="294"/>
                  <a:pt x="58" y="293"/>
                  <a:pt x="58" y="293"/>
                </a:cubicBezTo>
                <a:cubicBezTo>
                  <a:pt x="59" y="292"/>
                  <a:pt x="59" y="292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59" y="291"/>
                  <a:pt x="59" y="291"/>
                  <a:pt x="59" y="291"/>
                </a:cubicBezTo>
                <a:cubicBezTo>
                  <a:pt x="60" y="291"/>
                  <a:pt x="60" y="291"/>
                  <a:pt x="60" y="291"/>
                </a:cubicBezTo>
                <a:cubicBezTo>
                  <a:pt x="65" y="282"/>
                  <a:pt x="67" y="272"/>
                  <a:pt x="65" y="263"/>
                </a:cubicBezTo>
                <a:cubicBezTo>
                  <a:pt x="63" y="253"/>
                  <a:pt x="58" y="245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9" y="239"/>
                  <a:pt x="49" y="239"/>
                  <a:pt x="49" y="239"/>
                </a:cubicBezTo>
                <a:cubicBezTo>
                  <a:pt x="44" y="236"/>
                  <a:pt x="39" y="234"/>
                  <a:pt x="34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34" y="233"/>
                  <a:pt x="34" y="233"/>
                  <a:pt x="34" y="233"/>
                </a:cubicBezTo>
                <a:cubicBezTo>
                  <a:pt x="28" y="232"/>
                  <a:pt x="22" y="233"/>
                  <a:pt x="17" y="235"/>
                </a:cubicBezTo>
                <a:cubicBezTo>
                  <a:pt x="14" y="236"/>
                  <a:pt x="11" y="234"/>
                  <a:pt x="10" y="231"/>
                </a:cubicBezTo>
                <a:cubicBezTo>
                  <a:pt x="10" y="231"/>
                  <a:pt x="10" y="231"/>
                  <a:pt x="10" y="231"/>
                </a:cubicBezTo>
                <a:cubicBezTo>
                  <a:pt x="9" y="227"/>
                  <a:pt x="7" y="223"/>
                  <a:pt x="6" y="220"/>
                </a:cubicBezTo>
                <a:cubicBezTo>
                  <a:pt x="5" y="216"/>
                  <a:pt x="4" y="212"/>
                  <a:pt x="3" y="208"/>
                </a:cubicBezTo>
                <a:cubicBezTo>
                  <a:pt x="3" y="203"/>
                  <a:pt x="2" y="199"/>
                  <a:pt x="1" y="195"/>
                </a:cubicBezTo>
                <a:cubicBezTo>
                  <a:pt x="1" y="190"/>
                  <a:pt x="0" y="186"/>
                  <a:pt x="0" y="182"/>
                </a:cubicBezTo>
                <a:cubicBezTo>
                  <a:pt x="0" y="179"/>
                  <a:pt x="2" y="176"/>
                  <a:pt x="5" y="176"/>
                </a:cubicBezTo>
                <a:cubicBezTo>
                  <a:pt x="5" y="176"/>
                  <a:pt x="5" y="176"/>
                  <a:pt x="6" y="176"/>
                </a:cubicBezTo>
                <a:cubicBezTo>
                  <a:pt x="6" y="176"/>
                  <a:pt x="7" y="176"/>
                  <a:pt x="8" y="176"/>
                </a:cubicBezTo>
                <a:cubicBezTo>
                  <a:pt x="8" y="176"/>
                  <a:pt x="9" y="175"/>
                  <a:pt x="10" y="175"/>
                </a:cubicBezTo>
                <a:cubicBezTo>
                  <a:pt x="10" y="175"/>
                  <a:pt x="10" y="175"/>
                  <a:pt x="10" y="175"/>
                </a:cubicBezTo>
                <a:cubicBezTo>
                  <a:pt x="10" y="175"/>
                  <a:pt x="10" y="175"/>
                  <a:pt x="10" y="175"/>
                </a:cubicBezTo>
                <a:cubicBezTo>
                  <a:pt x="20" y="173"/>
                  <a:pt x="28" y="167"/>
                  <a:pt x="34" y="160"/>
                </a:cubicBezTo>
                <a:cubicBezTo>
                  <a:pt x="39" y="152"/>
                  <a:pt x="41" y="142"/>
                  <a:pt x="39" y="132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2"/>
                  <a:pt x="39" y="132"/>
                  <a:pt x="39" y="132"/>
                </a:cubicBezTo>
                <a:cubicBezTo>
                  <a:pt x="39" y="132"/>
                  <a:pt x="39" y="131"/>
                  <a:pt x="39" y="131"/>
                </a:cubicBezTo>
                <a:cubicBezTo>
                  <a:pt x="38" y="126"/>
                  <a:pt x="36" y="121"/>
                  <a:pt x="33" y="116"/>
                </a:cubicBezTo>
                <a:cubicBezTo>
                  <a:pt x="29" y="112"/>
                  <a:pt x="25" y="108"/>
                  <a:pt x="20" y="105"/>
                </a:cubicBezTo>
                <a:cubicBezTo>
                  <a:pt x="17" y="104"/>
                  <a:pt x="16" y="101"/>
                  <a:pt x="17" y="98"/>
                </a:cubicBezTo>
                <a:cubicBezTo>
                  <a:pt x="17" y="98"/>
                  <a:pt x="17" y="98"/>
                  <a:pt x="17" y="98"/>
                </a:cubicBezTo>
                <a:cubicBezTo>
                  <a:pt x="21" y="91"/>
                  <a:pt x="25" y="84"/>
                  <a:pt x="30" y="77"/>
                </a:cubicBezTo>
                <a:cubicBezTo>
                  <a:pt x="34" y="70"/>
                  <a:pt x="39" y="64"/>
                  <a:pt x="45" y="58"/>
                </a:cubicBezTo>
                <a:cubicBezTo>
                  <a:pt x="47" y="55"/>
                  <a:pt x="50" y="55"/>
                  <a:pt x="52" y="57"/>
                </a:cubicBezTo>
                <a:cubicBezTo>
                  <a:pt x="53" y="58"/>
                  <a:pt x="53" y="58"/>
                  <a:pt x="54" y="59"/>
                </a:cubicBezTo>
                <a:cubicBezTo>
                  <a:pt x="55" y="59"/>
                  <a:pt x="55" y="59"/>
                  <a:pt x="56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65" y="66"/>
                  <a:pt x="75" y="67"/>
                  <a:pt x="84" y="65"/>
                </a:cubicBezTo>
                <a:cubicBezTo>
                  <a:pt x="93" y="64"/>
                  <a:pt x="102" y="58"/>
                  <a:pt x="108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8" y="50"/>
                  <a:pt x="108" y="49"/>
                  <a:pt x="108" y="49"/>
                </a:cubicBezTo>
                <a:cubicBezTo>
                  <a:pt x="111" y="45"/>
                  <a:pt x="113" y="39"/>
                  <a:pt x="114" y="34"/>
                </a:cubicBezTo>
                <a:cubicBezTo>
                  <a:pt x="114" y="28"/>
                  <a:pt x="114" y="22"/>
                  <a:pt x="112" y="17"/>
                </a:cubicBezTo>
                <a:cubicBezTo>
                  <a:pt x="111" y="14"/>
                  <a:pt x="113" y="11"/>
                  <a:pt x="115" y="1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19" y="9"/>
                  <a:pt x="123" y="8"/>
                  <a:pt x="127" y="7"/>
                </a:cubicBezTo>
                <a:cubicBezTo>
                  <a:pt x="131" y="5"/>
                  <a:pt x="135" y="4"/>
                  <a:pt x="139" y="4"/>
                </a:cubicBezTo>
                <a:cubicBezTo>
                  <a:pt x="143" y="3"/>
                  <a:pt x="147" y="2"/>
                  <a:pt x="151" y="2"/>
                </a:cubicBezTo>
                <a:cubicBezTo>
                  <a:pt x="155" y="1"/>
                  <a:pt x="160" y="1"/>
                  <a:pt x="164" y="1"/>
                </a:cubicBezTo>
                <a:cubicBezTo>
                  <a:pt x="167" y="0"/>
                  <a:pt x="169" y="3"/>
                  <a:pt x="169" y="6"/>
                </a:cubicBezTo>
                <a:cubicBezTo>
                  <a:pt x="169" y="6"/>
                  <a:pt x="169" y="6"/>
                  <a:pt x="169" y="6"/>
                </a:cubicBezTo>
                <a:cubicBezTo>
                  <a:pt x="169" y="6"/>
                  <a:pt x="170" y="7"/>
                  <a:pt x="170" y="8"/>
                </a:cubicBezTo>
                <a:cubicBezTo>
                  <a:pt x="170" y="8"/>
                  <a:pt x="170" y="9"/>
                  <a:pt x="170" y="10"/>
                </a:cubicBezTo>
                <a:cubicBezTo>
                  <a:pt x="172" y="20"/>
                  <a:pt x="178" y="29"/>
                  <a:pt x="186" y="34"/>
                </a:cubicBezTo>
                <a:cubicBezTo>
                  <a:pt x="194" y="39"/>
                  <a:pt x="204" y="41"/>
                  <a:pt x="214" y="39"/>
                </a:cubicBezTo>
                <a:cubicBezTo>
                  <a:pt x="220" y="38"/>
                  <a:pt x="225" y="36"/>
                  <a:pt x="229" y="32"/>
                </a:cubicBezTo>
                <a:cubicBezTo>
                  <a:pt x="234" y="29"/>
                  <a:pt x="237" y="24"/>
                  <a:pt x="240" y="19"/>
                </a:cubicBezTo>
                <a:cubicBezTo>
                  <a:pt x="241" y="17"/>
                  <a:pt x="245" y="16"/>
                  <a:pt x="247" y="17"/>
                </a:cubicBezTo>
                <a:cubicBezTo>
                  <a:pt x="255" y="20"/>
                  <a:pt x="262" y="24"/>
                  <a:pt x="269" y="29"/>
                </a:cubicBezTo>
                <a:cubicBezTo>
                  <a:pt x="276" y="34"/>
                  <a:pt x="282" y="39"/>
                  <a:pt x="289" y="44"/>
                </a:cubicBezTo>
                <a:cubicBezTo>
                  <a:pt x="291" y="46"/>
                  <a:pt x="291" y="50"/>
                  <a:pt x="289" y="52"/>
                </a:cubicBezTo>
                <a:cubicBezTo>
                  <a:pt x="289" y="52"/>
                  <a:pt x="289" y="52"/>
                  <a:pt x="289" y="52"/>
                </a:cubicBezTo>
                <a:cubicBezTo>
                  <a:pt x="289" y="52"/>
                  <a:pt x="288" y="53"/>
                  <a:pt x="288" y="54"/>
                </a:cubicBezTo>
                <a:cubicBezTo>
                  <a:pt x="287" y="54"/>
                  <a:pt x="287" y="55"/>
                  <a:pt x="286" y="56"/>
                </a:cubicBezTo>
                <a:cubicBezTo>
                  <a:pt x="281" y="64"/>
                  <a:pt x="279" y="74"/>
                  <a:pt x="281" y="84"/>
                </a:cubicBezTo>
                <a:cubicBezTo>
                  <a:pt x="283" y="93"/>
                  <a:pt x="288" y="102"/>
                  <a:pt x="297" y="107"/>
                </a:cubicBezTo>
                <a:cubicBezTo>
                  <a:pt x="302" y="110"/>
                  <a:pt x="307" y="112"/>
                  <a:pt x="313" y="113"/>
                </a:cubicBezTo>
                <a:cubicBezTo>
                  <a:pt x="318" y="114"/>
                  <a:pt x="324" y="113"/>
                  <a:pt x="329" y="111"/>
                </a:cubicBezTo>
                <a:cubicBezTo>
                  <a:pt x="332" y="111"/>
                  <a:pt x="335" y="112"/>
                  <a:pt x="336" y="115"/>
                </a:cubicBezTo>
                <a:cubicBezTo>
                  <a:pt x="336" y="115"/>
                  <a:pt x="336" y="115"/>
                  <a:pt x="336" y="115"/>
                </a:cubicBezTo>
                <a:cubicBezTo>
                  <a:pt x="338" y="119"/>
                  <a:pt x="339" y="123"/>
                  <a:pt x="340" y="127"/>
                </a:cubicBezTo>
                <a:cubicBezTo>
                  <a:pt x="341" y="131"/>
                  <a:pt x="342" y="135"/>
                  <a:pt x="343" y="139"/>
                </a:cubicBezTo>
                <a:cubicBezTo>
                  <a:pt x="344" y="143"/>
                  <a:pt x="345" y="147"/>
                  <a:pt x="345" y="151"/>
                </a:cubicBezTo>
                <a:cubicBezTo>
                  <a:pt x="346" y="155"/>
                  <a:pt x="346" y="159"/>
                  <a:pt x="346" y="163"/>
                </a:cubicBezTo>
                <a:close/>
                <a:moveTo>
                  <a:pt x="335" y="159"/>
                </a:moveTo>
                <a:cubicBezTo>
                  <a:pt x="335" y="157"/>
                  <a:pt x="335" y="155"/>
                  <a:pt x="334" y="153"/>
                </a:cubicBezTo>
                <a:cubicBezTo>
                  <a:pt x="334" y="149"/>
                  <a:pt x="333" y="145"/>
                  <a:pt x="333" y="141"/>
                </a:cubicBezTo>
                <a:cubicBezTo>
                  <a:pt x="332" y="137"/>
                  <a:pt x="331" y="134"/>
                  <a:pt x="330" y="130"/>
                </a:cubicBezTo>
                <a:cubicBezTo>
                  <a:pt x="329" y="128"/>
                  <a:pt x="328" y="125"/>
                  <a:pt x="328" y="123"/>
                </a:cubicBezTo>
                <a:cubicBezTo>
                  <a:pt x="322" y="124"/>
                  <a:pt x="317" y="125"/>
                  <a:pt x="311" y="124"/>
                </a:cubicBezTo>
                <a:cubicBezTo>
                  <a:pt x="304" y="123"/>
                  <a:pt x="297" y="120"/>
                  <a:pt x="291" y="116"/>
                </a:cubicBezTo>
                <a:cubicBezTo>
                  <a:pt x="280" y="109"/>
                  <a:pt x="273" y="98"/>
                  <a:pt x="270" y="86"/>
                </a:cubicBezTo>
                <a:cubicBezTo>
                  <a:pt x="268" y="74"/>
                  <a:pt x="270" y="61"/>
                  <a:pt x="277" y="50"/>
                </a:cubicBezTo>
                <a:cubicBezTo>
                  <a:pt x="278" y="49"/>
                  <a:pt x="278" y="49"/>
                  <a:pt x="278" y="49"/>
                </a:cubicBezTo>
                <a:cubicBezTo>
                  <a:pt x="273" y="45"/>
                  <a:pt x="268" y="41"/>
                  <a:pt x="263" y="38"/>
                </a:cubicBezTo>
                <a:cubicBezTo>
                  <a:pt x="258" y="35"/>
                  <a:pt x="252" y="32"/>
                  <a:pt x="247" y="29"/>
                </a:cubicBezTo>
                <a:cubicBezTo>
                  <a:pt x="244" y="33"/>
                  <a:pt x="240" y="38"/>
                  <a:pt x="236" y="41"/>
                </a:cubicBezTo>
                <a:cubicBezTo>
                  <a:pt x="230" y="45"/>
                  <a:pt x="224" y="48"/>
                  <a:pt x="216" y="50"/>
                </a:cubicBezTo>
                <a:cubicBezTo>
                  <a:pt x="203" y="53"/>
                  <a:pt x="190" y="50"/>
                  <a:pt x="180" y="43"/>
                </a:cubicBezTo>
                <a:cubicBezTo>
                  <a:pt x="170" y="36"/>
                  <a:pt x="162" y="25"/>
                  <a:pt x="159" y="12"/>
                </a:cubicBezTo>
                <a:cubicBezTo>
                  <a:pt x="159" y="12"/>
                  <a:pt x="159" y="12"/>
                  <a:pt x="159" y="12"/>
                </a:cubicBezTo>
                <a:cubicBezTo>
                  <a:pt x="157" y="12"/>
                  <a:pt x="155" y="12"/>
                  <a:pt x="153" y="12"/>
                </a:cubicBezTo>
                <a:cubicBezTo>
                  <a:pt x="149" y="13"/>
                  <a:pt x="145" y="14"/>
                  <a:pt x="141" y="14"/>
                </a:cubicBezTo>
                <a:cubicBezTo>
                  <a:pt x="137" y="15"/>
                  <a:pt x="134" y="16"/>
                  <a:pt x="130" y="17"/>
                </a:cubicBezTo>
                <a:cubicBezTo>
                  <a:pt x="128" y="18"/>
                  <a:pt x="126" y="18"/>
                  <a:pt x="124" y="19"/>
                </a:cubicBezTo>
                <a:cubicBezTo>
                  <a:pt x="125" y="24"/>
                  <a:pt x="125" y="30"/>
                  <a:pt x="124" y="35"/>
                </a:cubicBezTo>
                <a:cubicBezTo>
                  <a:pt x="123" y="42"/>
                  <a:pt x="121" y="49"/>
                  <a:pt x="117" y="55"/>
                </a:cubicBezTo>
                <a:cubicBezTo>
                  <a:pt x="117" y="55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09" y="67"/>
                  <a:pt x="98" y="74"/>
                  <a:pt x="86" y="76"/>
                </a:cubicBezTo>
                <a:cubicBezTo>
                  <a:pt x="74" y="78"/>
                  <a:pt x="61" y="76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50" y="69"/>
                  <a:pt x="50" y="69"/>
                  <a:pt x="50" y="69"/>
                </a:cubicBezTo>
                <a:cubicBezTo>
                  <a:pt x="49" y="69"/>
                  <a:pt x="49" y="69"/>
                  <a:pt x="49" y="69"/>
                </a:cubicBezTo>
                <a:cubicBezTo>
                  <a:pt x="45" y="73"/>
                  <a:pt x="42" y="78"/>
                  <a:pt x="38" y="83"/>
                </a:cubicBezTo>
                <a:cubicBezTo>
                  <a:pt x="35" y="88"/>
                  <a:pt x="32" y="93"/>
                  <a:pt x="29" y="98"/>
                </a:cubicBezTo>
                <a:cubicBezTo>
                  <a:pt x="34" y="101"/>
                  <a:pt x="38" y="105"/>
                  <a:pt x="41" y="110"/>
                </a:cubicBezTo>
                <a:cubicBezTo>
                  <a:pt x="45" y="115"/>
                  <a:pt x="49" y="122"/>
                  <a:pt x="50" y="129"/>
                </a:cubicBezTo>
                <a:cubicBezTo>
                  <a:pt x="50" y="129"/>
                  <a:pt x="50" y="129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3" y="143"/>
                  <a:pt x="50" y="155"/>
                  <a:pt x="43" y="166"/>
                </a:cubicBezTo>
                <a:cubicBezTo>
                  <a:pt x="36" y="176"/>
                  <a:pt x="25" y="183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2" y="186"/>
                  <a:pt x="12" y="186"/>
                  <a:pt x="12" y="186"/>
                </a:cubicBezTo>
                <a:cubicBezTo>
                  <a:pt x="11" y="186"/>
                  <a:pt x="11" y="186"/>
                  <a:pt x="11" y="186"/>
                </a:cubicBezTo>
                <a:cubicBezTo>
                  <a:pt x="12" y="188"/>
                  <a:pt x="12" y="191"/>
                  <a:pt x="12" y="193"/>
                </a:cubicBezTo>
                <a:cubicBezTo>
                  <a:pt x="13" y="197"/>
                  <a:pt x="13" y="202"/>
                  <a:pt x="14" y="206"/>
                </a:cubicBezTo>
                <a:cubicBezTo>
                  <a:pt x="15" y="210"/>
                  <a:pt x="16" y="213"/>
                  <a:pt x="17" y="217"/>
                </a:cubicBezTo>
                <a:cubicBezTo>
                  <a:pt x="17" y="219"/>
                  <a:pt x="18" y="221"/>
                  <a:pt x="19" y="223"/>
                </a:cubicBezTo>
                <a:cubicBezTo>
                  <a:pt x="24" y="222"/>
                  <a:pt x="29" y="222"/>
                  <a:pt x="35" y="222"/>
                </a:cubicBezTo>
                <a:cubicBezTo>
                  <a:pt x="35" y="222"/>
                  <a:pt x="35" y="222"/>
                  <a:pt x="35" y="222"/>
                </a:cubicBezTo>
                <a:cubicBezTo>
                  <a:pt x="42" y="223"/>
                  <a:pt x="49" y="226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66" y="238"/>
                  <a:pt x="73" y="249"/>
                  <a:pt x="76" y="261"/>
                </a:cubicBezTo>
                <a:cubicBezTo>
                  <a:pt x="78" y="273"/>
                  <a:pt x="76" y="286"/>
                  <a:pt x="69" y="297"/>
                </a:cubicBezTo>
                <a:cubicBezTo>
                  <a:pt x="69" y="297"/>
                  <a:pt x="69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68" y="297"/>
                  <a:pt x="68" y="297"/>
                  <a:pt x="68" y="297"/>
                </a:cubicBezTo>
                <a:cubicBezTo>
                  <a:pt x="73" y="301"/>
                  <a:pt x="78" y="305"/>
                  <a:pt x="83" y="309"/>
                </a:cubicBezTo>
                <a:cubicBezTo>
                  <a:pt x="83" y="309"/>
                  <a:pt x="83" y="309"/>
                  <a:pt x="83" y="309"/>
                </a:cubicBezTo>
                <a:cubicBezTo>
                  <a:pt x="89" y="312"/>
                  <a:pt x="94" y="316"/>
                  <a:pt x="100" y="319"/>
                </a:cubicBezTo>
                <a:cubicBezTo>
                  <a:pt x="103" y="314"/>
                  <a:pt x="107" y="310"/>
                  <a:pt x="111" y="306"/>
                </a:cubicBezTo>
                <a:cubicBezTo>
                  <a:pt x="117" y="302"/>
                  <a:pt x="123" y="299"/>
                  <a:pt x="131" y="297"/>
                </a:cubicBezTo>
                <a:cubicBezTo>
                  <a:pt x="144" y="295"/>
                  <a:pt x="157" y="297"/>
                  <a:pt x="167" y="304"/>
                </a:cubicBezTo>
                <a:cubicBezTo>
                  <a:pt x="177" y="311"/>
                  <a:pt x="185" y="322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88" y="335"/>
                  <a:pt x="188" y="335"/>
                  <a:pt x="188" y="335"/>
                </a:cubicBezTo>
                <a:cubicBezTo>
                  <a:pt x="190" y="335"/>
                  <a:pt x="192" y="335"/>
                  <a:pt x="194" y="335"/>
                </a:cubicBezTo>
                <a:cubicBezTo>
                  <a:pt x="198" y="334"/>
                  <a:pt x="202" y="334"/>
                  <a:pt x="205" y="333"/>
                </a:cubicBezTo>
                <a:cubicBezTo>
                  <a:pt x="209" y="332"/>
                  <a:pt x="213" y="331"/>
                  <a:pt x="217" y="330"/>
                </a:cubicBezTo>
                <a:cubicBezTo>
                  <a:pt x="220" y="329"/>
                  <a:pt x="222" y="329"/>
                  <a:pt x="224" y="328"/>
                </a:cubicBezTo>
                <a:cubicBezTo>
                  <a:pt x="223" y="322"/>
                  <a:pt x="223" y="317"/>
                  <a:pt x="223" y="311"/>
                </a:cubicBezTo>
                <a:cubicBezTo>
                  <a:pt x="224" y="304"/>
                  <a:pt x="227" y="298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1" y="291"/>
                  <a:pt x="231" y="291"/>
                  <a:pt x="231" y="291"/>
                </a:cubicBezTo>
                <a:cubicBezTo>
                  <a:pt x="238" y="280"/>
                  <a:pt x="249" y="273"/>
                  <a:pt x="261" y="270"/>
                </a:cubicBezTo>
                <a:cubicBezTo>
                  <a:pt x="273" y="268"/>
                  <a:pt x="286" y="270"/>
                  <a:pt x="297" y="277"/>
                </a:cubicBezTo>
                <a:cubicBezTo>
                  <a:pt x="297" y="277"/>
                  <a:pt x="297" y="277"/>
                  <a:pt x="298" y="277"/>
                </a:cubicBezTo>
                <a:cubicBezTo>
                  <a:pt x="298" y="277"/>
                  <a:pt x="298" y="277"/>
                  <a:pt x="298" y="277"/>
                </a:cubicBezTo>
                <a:cubicBezTo>
                  <a:pt x="298" y="278"/>
                  <a:pt x="298" y="278"/>
                  <a:pt x="298" y="278"/>
                </a:cubicBezTo>
                <a:cubicBezTo>
                  <a:pt x="302" y="273"/>
                  <a:pt x="306" y="268"/>
                  <a:pt x="309" y="263"/>
                </a:cubicBezTo>
                <a:cubicBezTo>
                  <a:pt x="312" y="258"/>
                  <a:pt x="315" y="252"/>
                  <a:pt x="318" y="247"/>
                </a:cubicBezTo>
                <a:cubicBezTo>
                  <a:pt x="314" y="244"/>
                  <a:pt x="309" y="240"/>
                  <a:pt x="306" y="236"/>
                </a:cubicBezTo>
                <a:cubicBezTo>
                  <a:pt x="302" y="230"/>
                  <a:pt x="299" y="223"/>
                  <a:pt x="297" y="216"/>
                </a:cubicBezTo>
                <a:cubicBezTo>
                  <a:pt x="294" y="203"/>
                  <a:pt x="297" y="190"/>
                  <a:pt x="304" y="180"/>
                </a:cubicBezTo>
                <a:cubicBezTo>
                  <a:pt x="311" y="170"/>
                  <a:pt x="322" y="162"/>
                  <a:pt x="335" y="159"/>
                </a:cubicBezTo>
                <a:close/>
                <a:moveTo>
                  <a:pt x="10" y="175"/>
                </a:moveTo>
                <a:cubicBezTo>
                  <a:pt x="10" y="175"/>
                  <a:pt x="10" y="175"/>
                  <a:pt x="10" y="175"/>
                </a:cubicBezTo>
                <a:cubicBezTo>
                  <a:pt x="10" y="175"/>
                  <a:pt x="10" y="175"/>
                  <a:pt x="10" y="175"/>
                </a:cubicBezTo>
                <a:close/>
                <a:moveTo>
                  <a:pt x="240" y="160"/>
                </a:moveTo>
                <a:cubicBezTo>
                  <a:pt x="244" y="179"/>
                  <a:pt x="240" y="197"/>
                  <a:pt x="230" y="211"/>
                </a:cubicBezTo>
                <a:cubicBezTo>
                  <a:pt x="220" y="226"/>
                  <a:pt x="205" y="237"/>
                  <a:pt x="187" y="240"/>
                </a:cubicBezTo>
                <a:cubicBezTo>
                  <a:pt x="168" y="244"/>
                  <a:pt x="150" y="240"/>
                  <a:pt x="136" y="230"/>
                </a:cubicBezTo>
                <a:cubicBezTo>
                  <a:pt x="121" y="221"/>
                  <a:pt x="110" y="205"/>
                  <a:pt x="107" y="187"/>
                </a:cubicBezTo>
                <a:cubicBezTo>
                  <a:pt x="103" y="169"/>
                  <a:pt x="107" y="150"/>
                  <a:pt x="117" y="136"/>
                </a:cubicBezTo>
                <a:cubicBezTo>
                  <a:pt x="126" y="121"/>
                  <a:pt x="141" y="110"/>
                  <a:pt x="160" y="107"/>
                </a:cubicBezTo>
                <a:cubicBezTo>
                  <a:pt x="178" y="103"/>
                  <a:pt x="196" y="107"/>
                  <a:pt x="211" y="117"/>
                </a:cubicBezTo>
                <a:cubicBezTo>
                  <a:pt x="226" y="126"/>
                  <a:pt x="236" y="142"/>
                  <a:pt x="240" y="160"/>
                </a:cubicBezTo>
                <a:close/>
                <a:moveTo>
                  <a:pt x="229" y="162"/>
                </a:moveTo>
                <a:cubicBezTo>
                  <a:pt x="226" y="147"/>
                  <a:pt x="217" y="134"/>
                  <a:pt x="205" y="126"/>
                </a:cubicBezTo>
                <a:cubicBezTo>
                  <a:pt x="193" y="118"/>
                  <a:pt x="177" y="114"/>
                  <a:pt x="162" y="117"/>
                </a:cubicBezTo>
                <a:cubicBezTo>
                  <a:pt x="146" y="121"/>
                  <a:pt x="134" y="130"/>
                  <a:pt x="126" y="142"/>
                </a:cubicBezTo>
                <a:cubicBezTo>
                  <a:pt x="117" y="154"/>
                  <a:pt x="114" y="169"/>
                  <a:pt x="117" y="185"/>
                </a:cubicBezTo>
                <a:cubicBezTo>
                  <a:pt x="120" y="200"/>
                  <a:pt x="129" y="213"/>
                  <a:pt x="142" y="221"/>
                </a:cubicBezTo>
                <a:cubicBezTo>
                  <a:pt x="154" y="229"/>
                  <a:pt x="169" y="233"/>
                  <a:pt x="185" y="230"/>
                </a:cubicBezTo>
                <a:cubicBezTo>
                  <a:pt x="200" y="227"/>
                  <a:pt x="213" y="217"/>
                  <a:pt x="221" y="205"/>
                </a:cubicBezTo>
                <a:cubicBezTo>
                  <a:pt x="229" y="193"/>
                  <a:pt x="233" y="178"/>
                  <a:pt x="229" y="162"/>
                </a:cubicBezTo>
                <a:close/>
              </a:path>
            </a:pathLst>
          </a:custGeom>
          <a:solidFill>
            <a:srgbClr val="39B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53"/>
          <p:cNvSpPr txBox="1"/>
          <p:nvPr/>
        </p:nvSpPr>
        <p:spPr>
          <a:xfrm>
            <a:off x="1847670" y="4061592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847670" y="3726535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1" name="TextBox 53"/>
          <p:cNvSpPr txBox="1"/>
          <p:nvPr/>
        </p:nvSpPr>
        <p:spPr>
          <a:xfrm>
            <a:off x="4549594" y="5457418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549594" y="512236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3" name="TextBox 53"/>
          <p:cNvSpPr txBox="1"/>
          <p:nvPr/>
        </p:nvSpPr>
        <p:spPr>
          <a:xfrm>
            <a:off x="5976938" y="1803126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5976938" y="146806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5" name="TextBox 53"/>
          <p:cNvSpPr txBox="1"/>
          <p:nvPr/>
        </p:nvSpPr>
        <p:spPr>
          <a:xfrm>
            <a:off x="8216107" y="4564561"/>
            <a:ext cx="2310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8216107" y="422950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 spc="2000">
                <a:gradFill flip="none" rotWithShape="1">
                  <a:gsLst>
                    <a:gs pos="100000">
                      <a:srgbClr val="D49D57"/>
                    </a:gs>
                    <a:gs pos="30000">
                      <a:srgbClr val="F9EDD8"/>
                    </a:gs>
                    <a:gs pos="0">
                      <a:srgbClr val="F4DEBD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spc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填写段落标题</a:t>
            </a:r>
            <a:endParaRPr lang="zh-CN" altLang="en-US" sz="1400" spc="0" dirty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0" dur="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ntr" presetSubtype="1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indefinite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86400000">
                                      <p:cBhvr>
                                        <p:cTn id="26" dur="7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64800000">
                                      <p:cBhvr>
                                        <p:cTn id="32" dur="7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2" presetClass="entr" presetSubtype="1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38" dur="6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0" grpId="0" animBg="1"/>
      <p:bldP spid="30" grpId="1" animBg="1"/>
      <p:bldP spid="32" grpId="0" animBg="1"/>
      <p:bldP spid="32" grpId="1" animBg="1"/>
      <p:bldP spid="36" grpId="0" animBg="1"/>
      <p:bldP spid="36" grpId="1" animBg="1"/>
      <p:bldP spid="58" grpId="0" animBg="1"/>
      <p:bldP spid="58" grpId="1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本年度工作概述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1103446" y="1917541"/>
            <a:ext cx="3072341" cy="1632624"/>
            <a:chOff x="1103446" y="1917541"/>
            <a:chExt cx="3072341" cy="1632624"/>
          </a:xfrm>
        </p:grpSpPr>
        <p:sp>
          <p:nvSpPr>
            <p:cNvPr id="9" name="Text Placeholder 27"/>
            <p:cNvSpPr txBox="1"/>
            <p:nvPr/>
          </p:nvSpPr>
          <p:spPr>
            <a:xfrm>
              <a:off x="1103446" y="2302026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0" name="Text Placeholder 27"/>
            <p:cNvSpPr txBox="1"/>
            <p:nvPr/>
          </p:nvSpPr>
          <p:spPr>
            <a:xfrm>
              <a:off x="1871531" y="1934733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lvl1pPr marL="0" indent="0" algn="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kern="1200" spc="80" baseline="0">
                  <a:solidFill>
                    <a:srgbClr val="968B7F"/>
                  </a:solidFill>
                  <a:latin typeface="+mj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11" name="同侧圆角矩形 10"/>
            <p:cNvSpPr/>
            <p:nvPr/>
          </p:nvSpPr>
          <p:spPr>
            <a:xfrm>
              <a:off x="1103446" y="1917541"/>
              <a:ext cx="768085" cy="380106"/>
            </a:xfrm>
            <a:prstGeom prst="round2SameRect">
              <a:avLst/>
            </a:prstGeom>
            <a:solidFill>
              <a:srgbClr val="39BDED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1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555157" y="1917541"/>
            <a:ext cx="3072341" cy="1632624"/>
            <a:chOff x="4555157" y="1917541"/>
            <a:chExt cx="3072341" cy="1632624"/>
          </a:xfrm>
        </p:grpSpPr>
        <p:sp>
          <p:nvSpPr>
            <p:cNvPr id="13" name="Text Placeholder 27"/>
            <p:cNvSpPr txBox="1"/>
            <p:nvPr/>
          </p:nvSpPr>
          <p:spPr>
            <a:xfrm>
              <a:off x="4555157" y="2302026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4" name="Text Placeholder 27"/>
            <p:cNvSpPr txBox="1"/>
            <p:nvPr/>
          </p:nvSpPr>
          <p:spPr>
            <a:xfrm>
              <a:off x="5323242" y="1934733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15" name="同侧圆角矩形 14"/>
            <p:cNvSpPr/>
            <p:nvPr/>
          </p:nvSpPr>
          <p:spPr>
            <a:xfrm>
              <a:off x="4555157" y="1917541"/>
              <a:ext cx="768085" cy="380106"/>
            </a:xfrm>
            <a:prstGeom prst="round2SameRect">
              <a:avLst/>
            </a:prstGeom>
            <a:solidFill>
              <a:srgbClr val="37DFEA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2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06869" y="1917541"/>
            <a:ext cx="3072341" cy="1632624"/>
            <a:chOff x="8006869" y="1917541"/>
            <a:chExt cx="3072341" cy="1632624"/>
          </a:xfrm>
        </p:grpSpPr>
        <p:sp>
          <p:nvSpPr>
            <p:cNvPr id="17" name="Text Placeholder 27"/>
            <p:cNvSpPr txBox="1"/>
            <p:nvPr/>
          </p:nvSpPr>
          <p:spPr>
            <a:xfrm>
              <a:off x="8006869" y="2302026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8" name="Text Placeholder 27"/>
            <p:cNvSpPr txBox="1"/>
            <p:nvPr/>
          </p:nvSpPr>
          <p:spPr>
            <a:xfrm>
              <a:off x="8774954" y="1934733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19" name="同侧圆角矩形 18"/>
            <p:cNvSpPr/>
            <p:nvPr/>
          </p:nvSpPr>
          <p:spPr>
            <a:xfrm>
              <a:off x="8006869" y="1917541"/>
              <a:ext cx="768085" cy="380106"/>
            </a:xfrm>
            <a:prstGeom prst="round2SameRect">
              <a:avLst/>
            </a:prstGeom>
            <a:solidFill>
              <a:srgbClr val="1EF6DF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3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03446" y="3933765"/>
            <a:ext cx="3072341" cy="1632624"/>
            <a:chOff x="1103446" y="3933765"/>
            <a:chExt cx="3072341" cy="1632624"/>
          </a:xfrm>
        </p:grpSpPr>
        <p:sp>
          <p:nvSpPr>
            <p:cNvPr id="21" name="Text Placeholder 27"/>
            <p:cNvSpPr txBox="1"/>
            <p:nvPr/>
          </p:nvSpPr>
          <p:spPr>
            <a:xfrm>
              <a:off x="1103446" y="4318250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2" name="Text Placeholder 27"/>
            <p:cNvSpPr txBox="1"/>
            <p:nvPr/>
          </p:nvSpPr>
          <p:spPr>
            <a:xfrm>
              <a:off x="1871531" y="3950957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24" name="同侧圆角矩形 23"/>
            <p:cNvSpPr/>
            <p:nvPr/>
          </p:nvSpPr>
          <p:spPr>
            <a:xfrm>
              <a:off x="1103446" y="3933765"/>
              <a:ext cx="768085" cy="380106"/>
            </a:xfrm>
            <a:prstGeom prst="round2SameRect">
              <a:avLst/>
            </a:prstGeom>
            <a:solidFill>
              <a:srgbClr val="39BDED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4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555157" y="3933765"/>
            <a:ext cx="3072341" cy="1632624"/>
            <a:chOff x="4555157" y="3933765"/>
            <a:chExt cx="3072341" cy="1632624"/>
          </a:xfrm>
        </p:grpSpPr>
        <p:sp>
          <p:nvSpPr>
            <p:cNvPr id="28" name="Text Placeholder 27"/>
            <p:cNvSpPr txBox="1"/>
            <p:nvPr/>
          </p:nvSpPr>
          <p:spPr>
            <a:xfrm>
              <a:off x="4555157" y="4318250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9" name="Text Placeholder 27"/>
            <p:cNvSpPr txBox="1"/>
            <p:nvPr/>
          </p:nvSpPr>
          <p:spPr>
            <a:xfrm>
              <a:off x="5323242" y="3950957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30" name="同侧圆角矩形 29"/>
            <p:cNvSpPr/>
            <p:nvPr/>
          </p:nvSpPr>
          <p:spPr>
            <a:xfrm>
              <a:off x="4555157" y="3933765"/>
              <a:ext cx="768085" cy="380106"/>
            </a:xfrm>
            <a:prstGeom prst="round2SameRect">
              <a:avLst/>
            </a:prstGeom>
            <a:solidFill>
              <a:srgbClr val="37DFEA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5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006869" y="3933765"/>
            <a:ext cx="3072341" cy="1632624"/>
            <a:chOff x="8006869" y="3933765"/>
            <a:chExt cx="3072341" cy="1632624"/>
          </a:xfrm>
        </p:grpSpPr>
        <p:sp>
          <p:nvSpPr>
            <p:cNvPr id="32" name="Text Placeholder 27"/>
            <p:cNvSpPr txBox="1"/>
            <p:nvPr/>
          </p:nvSpPr>
          <p:spPr>
            <a:xfrm>
              <a:off x="8006869" y="4318250"/>
              <a:ext cx="3072341" cy="1248139"/>
            </a:xfrm>
            <a:prstGeom prst="rect">
              <a:avLst/>
            </a:prstGeom>
            <a:solidFill>
              <a:schemeClr val="bg1">
                <a:alpha val="50196"/>
              </a:schemeClr>
            </a:solidFill>
          </p:spPr>
          <p:txBody>
            <a:bodyPr lIns="109728" tIns="73152" rIns="109728" bIns="0" anchor="t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335" b="0" kern="1200" spc="0" baseline="0">
                  <a:solidFill>
                    <a:srgbClr val="968B7F"/>
                  </a:solidFill>
                  <a:latin typeface="+mn-lt"/>
                  <a:ea typeface="+mn-ea"/>
                  <a:cs typeface="WeblySleek UI Light" panose="020B0502040204020203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5" name="Text Placeholder 27"/>
            <p:cNvSpPr txBox="1"/>
            <p:nvPr/>
          </p:nvSpPr>
          <p:spPr>
            <a:xfrm>
              <a:off x="8774954" y="3950957"/>
              <a:ext cx="2304256" cy="365760"/>
            </a:xfrm>
            <a:prstGeom prst="rect">
              <a:avLst/>
            </a:prstGeom>
            <a:noFill/>
          </p:spPr>
          <p:txBody>
            <a:bodyPr lIns="45720" tIns="0" rIns="0" bIns="0" anchor="ctr"/>
            <a:lstStyle>
              <a:defPPr>
                <a:defRPr lang="zh-CN"/>
              </a:defPPr>
              <a:lvl1pPr indent="0" algn="r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735" b="0" spc="80" baseline="0">
                  <a:solidFill>
                    <a:srgbClr val="D50527"/>
                  </a:solidFill>
                  <a:latin typeface="+mj-lt"/>
                  <a:cs typeface="WeblySleek UI Light" panose="020B0502040204020203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/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/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5pPr>
              <a:lvl6pPr marL="25146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6pPr>
              <a:lvl7pPr marL="2971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7pPr>
              <a:lvl8pPr marL="3429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8pPr>
              <a:lvl9pPr marL="3886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</a:lvl9pPr>
            </a:lstStyle>
            <a:p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填写段落标题</a:t>
              </a:r>
            </a:p>
          </p:txBody>
        </p:sp>
        <p:sp>
          <p:nvSpPr>
            <p:cNvPr id="36" name="同侧圆角矩形 35"/>
            <p:cNvSpPr/>
            <p:nvPr/>
          </p:nvSpPr>
          <p:spPr>
            <a:xfrm>
              <a:off x="8006869" y="3933765"/>
              <a:ext cx="768085" cy="380106"/>
            </a:xfrm>
            <a:prstGeom prst="round2SameRect">
              <a:avLst/>
            </a:prstGeom>
            <a:solidFill>
              <a:srgbClr val="1EF6DF"/>
            </a:solidFill>
            <a:ln w="7938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</a:rPr>
                <a:t>6</a:t>
              </a:r>
              <a:endParaRPr lang="zh-CN" altLang="en-US" dirty="0">
                <a:solidFill>
                  <a:schemeClr val="bg1"/>
                </a:solidFill>
                <a:cs typeface="+mn-ea"/>
              </a:endParaRPr>
            </a:p>
          </p:txBody>
        </p:sp>
      </p:grpSp>
      <p:sp>
        <p:nvSpPr>
          <p:cNvPr id="38" name="TextBox 53"/>
          <p:cNvSpPr txBox="1"/>
          <p:nvPr/>
        </p:nvSpPr>
        <p:spPr>
          <a:xfrm>
            <a:off x="1242536" y="247998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9" name="TextBox 53"/>
          <p:cNvSpPr txBox="1"/>
          <p:nvPr/>
        </p:nvSpPr>
        <p:spPr>
          <a:xfrm>
            <a:off x="4691291" y="247998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0" name="TextBox 53"/>
          <p:cNvSpPr txBox="1"/>
          <p:nvPr/>
        </p:nvSpPr>
        <p:spPr>
          <a:xfrm>
            <a:off x="8143002" y="247998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1" name="TextBox 53"/>
          <p:cNvSpPr txBox="1"/>
          <p:nvPr/>
        </p:nvSpPr>
        <p:spPr>
          <a:xfrm>
            <a:off x="1242536" y="451833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2" name="TextBox 53"/>
          <p:cNvSpPr txBox="1"/>
          <p:nvPr/>
        </p:nvSpPr>
        <p:spPr>
          <a:xfrm>
            <a:off x="4691291" y="451833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3" name="TextBox 53"/>
          <p:cNvSpPr txBox="1"/>
          <p:nvPr/>
        </p:nvSpPr>
        <p:spPr>
          <a:xfrm>
            <a:off x="8143002" y="4518330"/>
            <a:ext cx="2800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5080337" y="273790"/>
            <a:ext cx="2031326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往年工作回顾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1" y="3536066"/>
            <a:ext cx="12192000" cy="1527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/>
          <p:nvPr/>
        </p:nvSpPr>
        <p:spPr>
          <a:xfrm>
            <a:off x="6315305" y="3141923"/>
            <a:ext cx="941002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7DF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0" name="Freeform 6"/>
          <p:cNvSpPr/>
          <p:nvPr/>
        </p:nvSpPr>
        <p:spPr>
          <a:xfrm>
            <a:off x="4664007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1EF6D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1" name="Freeform 7"/>
          <p:cNvSpPr/>
          <p:nvPr/>
        </p:nvSpPr>
        <p:spPr>
          <a:xfrm>
            <a:off x="3012709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2" name="Freeform 8"/>
          <p:cNvSpPr/>
          <p:nvPr/>
        </p:nvSpPr>
        <p:spPr>
          <a:xfrm>
            <a:off x="1361411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3" name="Freeform 9"/>
          <p:cNvSpPr/>
          <p:nvPr/>
        </p:nvSpPr>
        <p:spPr>
          <a:xfrm>
            <a:off x="7966604" y="3141922"/>
            <a:ext cx="941001" cy="941002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800" b="1" dirty="0">
              <a:cs typeface="+mn-ea"/>
              <a:sym typeface="+mn-lt"/>
            </a:endParaRPr>
          </a:p>
        </p:txBody>
      </p:sp>
      <p:sp>
        <p:nvSpPr>
          <p:cNvPr id="14" name="Freeform 10"/>
          <p:cNvSpPr/>
          <p:nvPr/>
        </p:nvSpPr>
        <p:spPr>
          <a:xfrm>
            <a:off x="9432425" y="2956443"/>
            <a:ext cx="1311960" cy="1311960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32AA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3600" b="1" dirty="0" smtClean="0">
                <a:cs typeface="+mn-ea"/>
                <a:sym typeface="+mn-lt"/>
              </a:rPr>
              <a:t>!</a:t>
            </a:r>
            <a:endParaRPr lang="en-US" sz="3600" b="1" dirty="0">
              <a:cs typeface="+mn-ea"/>
              <a:sym typeface="+mn-lt"/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1428857" y="4453882"/>
            <a:ext cx="77457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2011</a:t>
            </a:r>
            <a:endParaRPr lang="en-US" sz="1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Rectangle 12"/>
          <p:cNvSpPr/>
          <p:nvPr/>
        </p:nvSpPr>
        <p:spPr>
          <a:xfrm>
            <a:off x="3095924" y="2386243"/>
            <a:ext cx="774571" cy="384721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2012</a:t>
            </a:r>
            <a:endParaRPr lang="en-US" sz="1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7" name="Rectangle 13"/>
          <p:cNvSpPr/>
          <p:nvPr/>
        </p:nvSpPr>
        <p:spPr>
          <a:xfrm>
            <a:off x="4749639" y="4453882"/>
            <a:ext cx="77457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2013</a:t>
            </a:r>
            <a:endParaRPr lang="en-US" sz="1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8" name="Rectangle 14"/>
          <p:cNvSpPr/>
          <p:nvPr/>
        </p:nvSpPr>
        <p:spPr>
          <a:xfrm>
            <a:off x="6416706" y="2386243"/>
            <a:ext cx="774571" cy="384721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2014</a:t>
            </a:r>
            <a:endParaRPr lang="en-US" sz="1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9" name="Rectangle 15"/>
          <p:cNvSpPr/>
          <p:nvPr/>
        </p:nvSpPr>
        <p:spPr>
          <a:xfrm>
            <a:off x="8047944" y="4453882"/>
            <a:ext cx="77457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2015</a:t>
            </a:r>
            <a:endParaRPr lang="en-US" sz="1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0" name="Rectangle 16"/>
          <p:cNvSpPr/>
          <p:nvPr/>
        </p:nvSpPr>
        <p:spPr>
          <a:xfrm>
            <a:off x="9715011" y="2386243"/>
            <a:ext cx="774571" cy="384721"/>
          </a:xfrm>
          <a:prstGeom prst="rect">
            <a:avLst/>
          </a:prstGeom>
        </p:spPr>
        <p:txBody>
          <a:bodyPr wrap="none" anchor="b">
            <a:sp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2000" b="1" dirty="0" smtClean="0">
                <a:solidFill>
                  <a:srgbClr val="C00000"/>
                </a:solidFill>
                <a:cs typeface="+mn-ea"/>
                <a:sym typeface="+mn-lt"/>
              </a:rPr>
              <a:t>2016</a:t>
            </a:r>
            <a:endParaRPr lang="en-US" sz="14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1" name="TextBox 53"/>
          <p:cNvSpPr txBox="1"/>
          <p:nvPr/>
        </p:nvSpPr>
        <p:spPr>
          <a:xfrm>
            <a:off x="912188" y="4903750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" name="TextBox 53"/>
          <p:cNvSpPr txBox="1"/>
          <p:nvPr/>
        </p:nvSpPr>
        <p:spPr>
          <a:xfrm>
            <a:off x="2579255" y="1388914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4" name="TextBox 53"/>
          <p:cNvSpPr txBox="1"/>
          <p:nvPr/>
        </p:nvSpPr>
        <p:spPr>
          <a:xfrm>
            <a:off x="4230803" y="4903750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7" name="TextBox 53"/>
          <p:cNvSpPr txBox="1"/>
          <p:nvPr/>
        </p:nvSpPr>
        <p:spPr>
          <a:xfrm>
            <a:off x="5900037" y="1388914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8" name="TextBox 53"/>
          <p:cNvSpPr txBox="1"/>
          <p:nvPr/>
        </p:nvSpPr>
        <p:spPr>
          <a:xfrm>
            <a:off x="7549418" y="4903750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9" name="TextBox 53"/>
          <p:cNvSpPr txBox="1"/>
          <p:nvPr/>
        </p:nvSpPr>
        <p:spPr>
          <a:xfrm>
            <a:off x="9220819" y="1388914"/>
            <a:ext cx="180790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4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4926449" y="273790"/>
            <a:ext cx="2339102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400" b="1">
                <a:solidFill>
                  <a:schemeClr val="bg1"/>
                </a:solidFill>
                <a:cs typeface="+mn-ea"/>
              </a:rPr>
              <a:t>本年度工作小结</a:t>
            </a:r>
            <a:endParaRPr lang="zh-CN" altLang="en-US" sz="2400" b="1" dirty="0">
              <a:solidFill>
                <a:schemeClr val="bg1"/>
              </a:solidFill>
              <a:cs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811524" y="468618"/>
            <a:ext cx="8568952" cy="80062"/>
            <a:chOff x="1811524" y="468618"/>
            <a:chExt cx="8568952" cy="80062"/>
          </a:xfrm>
        </p:grpSpPr>
        <p:cxnSp>
          <p:nvCxnSpPr>
            <p:cNvPr id="25" name="直接连接符 24"/>
            <p:cNvCxnSpPr/>
            <p:nvPr/>
          </p:nvCxnSpPr>
          <p:spPr>
            <a:xfrm flipH="1">
              <a:off x="1811524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H="1">
              <a:off x="1811524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7716180" y="468618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7716180" y="548680"/>
              <a:ext cx="2664296" cy="0"/>
            </a:xfrm>
            <a:prstGeom prst="line">
              <a:avLst/>
            </a:prstGeom>
            <a:ln>
              <a:solidFill>
                <a:srgbClr val="39BDED">
                  <a:alpha val="5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任意多边形 7"/>
          <p:cNvSpPr/>
          <p:nvPr/>
        </p:nvSpPr>
        <p:spPr>
          <a:xfrm>
            <a:off x="5957436" y="1962049"/>
            <a:ext cx="6234564" cy="3400425"/>
          </a:xfrm>
          <a:custGeom>
            <a:avLst/>
            <a:gdLst>
              <a:gd name="connsiteX0" fmla="*/ 4201808 w 6234564"/>
              <a:gd name="connsiteY0" fmla="*/ 0 h 3400425"/>
              <a:gd name="connsiteX1" fmla="*/ 6234564 w 6234564"/>
              <a:gd name="connsiteY1" fmla="*/ 0 h 3400425"/>
              <a:gd name="connsiteX2" fmla="*/ 6234564 w 6234564"/>
              <a:gd name="connsiteY2" fmla="*/ 3400425 h 3400425"/>
              <a:gd name="connsiteX3" fmla="*/ 4201808 w 6234564"/>
              <a:gd name="connsiteY3" fmla="*/ 3400425 h 3400425"/>
              <a:gd name="connsiteX4" fmla="*/ 2100904 w 6234564"/>
              <a:gd name="connsiteY4" fmla="*/ 0 h 3400425"/>
              <a:gd name="connsiteX5" fmla="*/ 4133660 w 6234564"/>
              <a:gd name="connsiteY5" fmla="*/ 0 h 3400425"/>
              <a:gd name="connsiteX6" fmla="*/ 4133660 w 6234564"/>
              <a:gd name="connsiteY6" fmla="*/ 3400425 h 3400425"/>
              <a:gd name="connsiteX7" fmla="*/ 2100904 w 6234564"/>
              <a:gd name="connsiteY7" fmla="*/ 3400425 h 3400425"/>
              <a:gd name="connsiteX8" fmla="*/ 0 w 6234564"/>
              <a:gd name="connsiteY8" fmla="*/ 0 h 3400425"/>
              <a:gd name="connsiteX9" fmla="*/ 2032756 w 6234564"/>
              <a:gd name="connsiteY9" fmla="*/ 0 h 3400425"/>
              <a:gd name="connsiteX10" fmla="*/ 2032756 w 6234564"/>
              <a:gd name="connsiteY10" fmla="*/ 3400425 h 3400425"/>
              <a:gd name="connsiteX11" fmla="*/ 0 w 6234564"/>
              <a:gd name="connsiteY11" fmla="*/ 3400425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34564" h="3400425">
                <a:moveTo>
                  <a:pt x="4201808" y="0"/>
                </a:moveTo>
                <a:lnTo>
                  <a:pt x="6234564" y="0"/>
                </a:lnTo>
                <a:lnTo>
                  <a:pt x="6234564" y="3400425"/>
                </a:lnTo>
                <a:lnTo>
                  <a:pt x="4201808" y="3400425"/>
                </a:lnTo>
                <a:close/>
                <a:moveTo>
                  <a:pt x="2100904" y="0"/>
                </a:moveTo>
                <a:lnTo>
                  <a:pt x="4133660" y="0"/>
                </a:lnTo>
                <a:lnTo>
                  <a:pt x="4133660" y="3400425"/>
                </a:lnTo>
                <a:lnTo>
                  <a:pt x="2100904" y="3400425"/>
                </a:lnTo>
                <a:close/>
                <a:moveTo>
                  <a:pt x="0" y="0"/>
                </a:moveTo>
                <a:lnTo>
                  <a:pt x="2032756" y="0"/>
                </a:lnTo>
                <a:lnTo>
                  <a:pt x="2032756" y="3400425"/>
                </a:lnTo>
                <a:lnTo>
                  <a:pt x="0" y="3400425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53"/>
          <p:cNvSpPr txBox="1"/>
          <p:nvPr/>
        </p:nvSpPr>
        <p:spPr>
          <a:xfrm>
            <a:off x="2196558" y="1962049"/>
            <a:ext cx="3276589" cy="2734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这里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endParaRPr lang="en-US" altLang="zh-CN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文字。您的内容打在这里，或者通过复制您的文本后，在此框中选择粘贴，并选择只保留文字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。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1962049"/>
            <a:ext cx="1714500" cy="34004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8" grpId="0" animBg="1"/>
      <p:bldP spid="9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 bwMode="auto">
          <a:xfrm rot="18784635">
            <a:off x="1817615" y="1905815"/>
            <a:ext cx="3095768" cy="3103526"/>
          </a:xfrm>
          <a:prstGeom prst="roundRect">
            <a:avLst>
              <a:gd name="adj" fmla="val 6182"/>
            </a:avLst>
          </a:prstGeom>
          <a:solidFill>
            <a:srgbClr val="37DFE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圆角矩形 10"/>
          <p:cNvSpPr/>
          <p:nvPr/>
        </p:nvSpPr>
        <p:spPr bwMode="auto">
          <a:xfrm rot="18784635">
            <a:off x="4586818" y="2815167"/>
            <a:ext cx="1136651" cy="1119715"/>
          </a:xfrm>
          <a:prstGeom prst="roundRect">
            <a:avLst>
              <a:gd name="adj" fmla="val 10833"/>
            </a:avLst>
          </a:prstGeom>
          <a:solidFill>
            <a:srgbClr val="1EF6D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2" name="圆角矩形 11"/>
          <p:cNvSpPr/>
          <p:nvPr/>
        </p:nvSpPr>
        <p:spPr bwMode="auto">
          <a:xfrm rot="18784635">
            <a:off x="2098676" y="2187577"/>
            <a:ext cx="2533649" cy="2540000"/>
          </a:xfrm>
          <a:prstGeom prst="roundRect">
            <a:avLst>
              <a:gd name="adj" fmla="val 6182"/>
            </a:avLst>
          </a:prstGeom>
          <a:solidFill>
            <a:srgbClr val="37DFEA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 bwMode="auto">
          <a:xfrm rot="18784635">
            <a:off x="4548718" y="4123267"/>
            <a:ext cx="510116" cy="531284"/>
          </a:xfrm>
          <a:prstGeom prst="roundRect">
            <a:avLst/>
          </a:prstGeom>
          <a:solidFill>
            <a:srgbClr val="32AAE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TextBox 7"/>
          <p:cNvSpPr txBox="1">
            <a:spLocks noChangeArrowheads="1"/>
          </p:cNvSpPr>
          <p:nvPr/>
        </p:nvSpPr>
        <p:spPr bwMode="auto">
          <a:xfrm>
            <a:off x="2381251" y="2476500"/>
            <a:ext cx="1925527" cy="1897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1735" b="1" dirty="0" smtClean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11735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312024" y="2476500"/>
            <a:ext cx="5879976" cy="1897892"/>
            <a:chOff x="6312024" y="2476500"/>
            <a:chExt cx="5879976" cy="1897892"/>
          </a:xfrm>
        </p:grpSpPr>
        <p:sp>
          <p:nvSpPr>
            <p:cNvPr id="16" name="同侧圆角矩形 15"/>
            <p:cNvSpPr/>
            <p:nvPr/>
          </p:nvSpPr>
          <p:spPr>
            <a:xfrm rot="16200000">
              <a:off x="8303066" y="485458"/>
              <a:ext cx="1897892" cy="5879976"/>
            </a:xfrm>
            <a:prstGeom prst="round2SameRect">
              <a:avLst/>
            </a:prstGeom>
            <a:solidFill>
              <a:srgbClr val="384656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17" name="TextBox 20"/>
            <p:cNvSpPr txBox="1"/>
            <p:nvPr/>
          </p:nvSpPr>
          <p:spPr>
            <a:xfrm>
              <a:off x="6730998" y="27307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1EF6DF"/>
                  </a:solidFill>
                  <a:latin typeface="+mj-ea"/>
                  <a:ea typeface="+mj-ea"/>
                </a:rPr>
                <a:t>完成情况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730998" y="3561774"/>
              <a:ext cx="36503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</a:rPr>
                <a:t>WORK COMPLETED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utura LT Medium">
      <a:majorFont>
        <a:latin typeface="Futura LT Medium"/>
        <a:ea typeface="微软雅黑"/>
        <a:cs typeface=""/>
      </a:majorFont>
      <a:minorFont>
        <a:latin typeface="Futura LT Medium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3834</Words>
  <Application>Microsoft Office PowerPoint</Application>
  <PresentationFormat>宽屏</PresentationFormat>
  <Paragraphs>331</Paragraphs>
  <Slides>34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4" baseType="lpstr">
      <vt:lpstr>Meiryo</vt:lpstr>
      <vt:lpstr>WeblySleek UI Light</vt:lpstr>
      <vt:lpstr>宋体</vt:lpstr>
      <vt:lpstr>微软雅黑</vt:lpstr>
      <vt:lpstr>Arial</vt:lpstr>
      <vt:lpstr>Calibri</vt:lpstr>
      <vt:lpstr>Calibri Light</vt:lpstr>
      <vt:lpstr>Futura LT Medium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32</cp:revision>
  <dcterms:created xsi:type="dcterms:W3CDTF">2016-12-21T14:18:00Z</dcterms:created>
  <dcterms:modified xsi:type="dcterms:W3CDTF">2022-06-12T04:51:45Z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2052-10.1.0.6206</vt:lpwstr>
  </property>
</Properties>
</file>