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61" r:id="rId5"/>
    <p:sldId id="260" r:id="rId6"/>
    <p:sldId id="268" r:id="rId7"/>
    <p:sldId id="271" r:id="rId8"/>
    <p:sldId id="264" r:id="rId9"/>
    <p:sldId id="270" r:id="rId10"/>
    <p:sldId id="269" r:id="rId11"/>
    <p:sldId id="272" r:id="rId12"/>
    <p:sldId id="281" r:id="rId13"/>
    <p:sldId id="273" r:id="rId14"/>
    <p:sldId id="262" r:id="rId15"/>
    <p:sldId id="266" r:id="rId16"/>
    <p:sldId id="274" r:id="rId17"/>
    <p:sldId id="276" r:id="rId18"/>
    <p:sldId id="279" r:id="rId19"/>
    <p:sldId id="280" r:id="rId20"/>
    <p:sldId id="263" r:id="rId21"/>
    <p:sldId id="277" r:id="rId22"/>
    <p:sldId id="278" r:id="rId23"/>
    <p:sldId id="275" r:id="rId24"/>
    <p:sldId id="258" r:id="rId25"/>
    <p:sldId id="283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BCAD"/>
    <a:srgbClr val="96D6D2"/>
    <a:srgbClr val="9AE5E9"/>
    <a:srgbClr val="EBD4C2"/>
    <a:srgbClr val="F5D2BE"/>
    <a:srgbClr val="C49FA6"/>
    <a:srgbClr val="D6ECE5"/>
    <a:srgbClr val="F4E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960918620511514"/>
          <c:y val="3.8040435594302174E-2"/>
          <c:w val="0.86222835599668679"/>
          <c:h val="0.8216883853863732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96D6D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2CE7-4AA2-92CE-4EE4C8DB934D}"/>
              </c:ext>
            </c:extLst>
          </c:dPt>
          <c:dPt>
            <c:idx val="1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2CE7-4AA2-92CE-4EE4C8DB934D}"/>
              </c:ext>
            </c:extLst>
          </c:dPt>
          <c:dPt>
            <c:idx val="2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2CE7-4AA2-92CE-4EE4C8DB934D}"/>
              </c:ext>
            </c:extLst>
          </c:dPt>
          <c:dPt>
            <c:idx val="3"/>
            <c:invertIfNegative val="0"/>
            <c:bubble3D val="0"/>
            <c:spPr>
              <a:solidFill>
                <a:srgbClr val="96D6D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CE7-4AA2-92CE-4EE4C8DB934D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  <c:pt idx="0">
                  <c:v>2017</c:v>
                </c:pt>
                <c:pt idx="1">
                  <c:v>2015</c:v>
                </c:pt>
                <c:pt idx="2">
                  <c:v>2014</c:v>
                </c:pt>
                <c:pt idx="3">
                  <c:v>2012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E7-4AA2-92CE-4EE4C8DB93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4"/>
        <c:axId val="1159492960"/>
        <c:axId val="1574119920"/>
      </c:barChart>
      <c:catAx>
        <c:axId val="1159492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zh-CN"/>
          </a:p>
        </c:txPr>
        <c:crossAx val="1574119920"/>
        <c:crosses val="autoZero"/>
        <c:auto val="1"/>
        <c:lblAlgn val="ctr"/>
        <c:lblOffset val="100"/>
        <c:noMultiLvlLbl val="0"/>
      </c:catAx>
      <c:valAx>
        <c:axId val="1574119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594929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 b="0">
          <a:solidFill>
            <a:schemeClr val="tx1">
              <a:lumMod val="75000"/>
              <a:lumOff val="25000"/>
            </a:schemeClr>
          </a:solidFill>
          <a:latin typeface="华文细黑" panose="02010600040101010101" pitchFamily="2" charset="-122"/>
          <a:ea typeface="华文细黑" panose="02010600040101010101" pitchFamily="2" charset="-122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F49A25-EFBC-45AB-A8AF-E3DD1BA01834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02CD74-468B-4C90-9D6C-ED1F93E3CE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403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93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601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11C0B8-ACC3-4D91-8B38-72ED5A969CBF}" type="slidenum">
              <a:rPr lang="zh-CN" altLang="en-US" smtClean="0"/>
              <a:pPr/>
              <a:t>11</a:t>
            </a:fld>
            <a:endParaRPr lang="en-US" sz="120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06555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0150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9091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2014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38BCD-BAF0-4F2F-8ED1-BF002154F020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695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E2D31-2B6A-425C-8DAF-63D853CEDF0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9004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4922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99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872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115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10634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03885-BE8B-41DA-867E-71767820FE02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3788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92205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345569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68020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359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00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87AAF-E751-4D28-9652-CB887639EB47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576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3ADE9D-3568-4C27-8D47-57A7CA452ACD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31982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A2DB85-0C81-4083-B5FA-BF9B07EA726F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419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02CD74-468B-4C90-9D6C-ED1F93E3CEBF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6726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E0A07-2C1C-45C5-985B-D6CD99FDD0F0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799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6BFA2-BC31-4FA1-AA7B-7DB2AEA20D8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360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7B170EF-6D3B-44A4-A010-3399811B35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4A2D54B-FEB8-4D50-B1AF-E5F63AE076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1A7A46E-927B-4F6C-A3C9-FC061AC2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21AAEB9-9A36-4674-907D-8B4804E1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34F1778-AE95-4280-804A-C2E17610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8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4977BFB-2BFA-4A7E-B245-964D80FCF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02CF74-430E-4D18-9AA8-2E73AE101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2CAB754-1EFF-4D1D-AC0D-E38FC9B5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B8F0878-1378-43A0-A9E6-A20B52E3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C4B507E-1F76-4FC1-A7FF-871683DB0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76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ACF84C2-0AFC-4EAD-A18E-A0D371379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F3CE1FD6-908A-4687-8567-A93F927C1E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C4E0C34-C1E0-4484-AEDF-BDE2D7A57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64E305EB-2022-43AC-9620-F81A317D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07AB7C0-954E-4C43-932B-B2190851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506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831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412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983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90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793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2342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80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130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A6A7BD-ADD9-48ED-BBD4-A9557FE9A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868AC38-9B90-4441-A0FA-F5B700453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45E862B4-75A2-49B4-81CC-9A85035AE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30428CD-372B-4DEE-8924-2C0908C49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97239DD-D900-4F28-90FD-068BEBFE0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127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541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244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9841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3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6AE833F-4F56-4126-B741-594768B97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76F1EFA-5C95-4FBF-B011-D1C5990A5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9CC6173-21D3-4B27-84D9-C2899F5A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9CA2FA-F696-4B21-BBB1-2A80ECEA4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35D929D-557A-4E72-81B8-B6C5CDAC4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6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CF562C5-D0B4-419A-B319-3DEC473AB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A412B1-67D3-43FB-966D-6C4C7AE9AC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923D32F-503E-4463-B517-1CA515E3EE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7D249E3-3E43-4D11-B433-377F760EF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9AD1A91-6192-491C-82DE-B45E7197C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6B60DC7-3DC9-4E0D-848A-9886A9EBA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6114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2CFFC4-C19A-4A40-BC31-83D79BDF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52E6FAB-C73B-491A-A6BD-2119B9B8A5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A1EEEA4-0C53-4BA8-87E9-7F7E2887F7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072EE56C-F0BC-4EF0-9618-0DAA3D0471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0CDD7DB5-2B80-48B9-8FBA-6053168C69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3889C51-8CD9-465A-91C1-EDA5EF36F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F920686-BD19-4898-A013-39AF37BE7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F98977DA-1817-4252-8B47-A97CD031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920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0B10C2E-895D-4DD7-89B4-796D9F2A1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DD0FA30-C833-4167-8928-82F6C3E1C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9C64F5A-6775-4B3C-AA30-3FCD338AF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A38179C8-07AF-4C24-8C02-9F24F440A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194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19BDB58-524C-4204-B46F-AD3C79A29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E028CC48-5603-4B20-B309-84C04B4F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656E95D-68F9-4F5B-8AAC-AFD96A7D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918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9A8F79B-F23C-4720-B3CF-60D056CFD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FFD389F6-4632-4E82-BE15-EF2E220A79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20FF15-87D2-4BA9-8ED9-E85D9085BE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B301DBA-E9DA-4C23-9BCE-B639427F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D952971-E748-4B66-A105-20763EEC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1D6455B-836D-41C7-BE0F-419928347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400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E6F3554-090E-4B67-A333-7C06935B6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54D5089-102E-40BA-BBB3-80AD425B62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FF951DD-D284-4372-83DC-D1B9762E3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9B3FB0E-F1E9-4C7D-998F-B0834F90E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8B2B2FC-B3BA-435F-8E7E-9CD843006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E2205BB-14C1-452E-9F05-2D0ADA5AE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37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38A9F99A-A5ED-4F72-8752-AF20B15EE2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5774DEC-3659-4505-8E46-55AB38C82B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662B6C9-A8FA-4975-966B-3487F49F18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A3FC5-365A-4E15-B4BF-B0C44740349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E3EC6DC-ECF0-4D74-8517-8456CDCFB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8FE130A-6CC3-4E0B-9099-C8E46A2380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767F0-9E3B-4C63-BCA9-65728BFAA2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6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6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6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5.jpeg"/><Relationship Id="rId5" Type="http://schemas.openxmlformats.org/officeDocument/2006/relationships/tags" Target="../tags/tag10.xml"/><Relationship Id="rId10" Type="http://schemas.openxmlformats.org/officeDocument/2006/relationships/notesSlide" Target="../notesSlides/notesSlide18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chart" Target="../charts/char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ABEACD7-B3AF-459A-ABF8-6A17B49F91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4" b="35916"/>
          <a:stretch/>
        </p:blipFill>
        <p:spPr>
          <a:xfrm>
            <a:off x="0" y="4458503"/>
            <a:ext cx="4010830" cy="239949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4407BF58-3476-4676-9CF4-C7170AE2A6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44" b="35916"/>
          <a:stretch/>
        </p:blipFill>
        <p:spPr>
          <a:xfrm flipV="1">
            <a:off x="8181170" y="0"/>
            <a:ext cx="4010830" cy="2399497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C5025C7C-0148-4AA5-9715-98819CCD16FC}"/>
              </a:ext>
            </a:extLst>
          </p:cNvPr>
          <p:cNvSpPr txBox="1"/>
          <p:nvPr/>
        </p:nvSpPr>
        <p:spPr>
          <a:xfrm>
            <a:off x="1349829" y="1166918"/>
            <a:ext cx="42236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Copperplate Gothic Bold" panose="020E0705020206020404" pitchFamily="34" charset="0"/>
              </a:rPr>
              <a:t>2030</a:t>
            </a:r>
            <a:endParaRPr lang="zh-CN" altLang="en-US" sz="8000" dirty="0">
              <a:solidFill>
                <a:schemeClr val="bg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8248DEB5-77F1-4706-BE30-54D8384A3C94}"/>
              </a:ext>
            </a:extLst>
          </p:cNvPr>
          <p:cNvSpPr txBox="1"/>
          <p:nvPr/>
        </p:nvSpPr>
        <p:spPr>
          <a:xfrm>
            <a:off x="1687397" y="4306238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计划汇报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|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商务通用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3B26265-85EA-4A00-BCAF-BA03FA0FDDFF}"/>
              </a:ext>
            </a:extLst>
          </p:cNvPr>
          <p:cNvSpPr txBox="1"/>
          <p:nvPr/>
        </p:nvSpPr>
        <p:spPr>
          <a:xfrm>
            <a:off x="1400666" y="3613741"/>
            <a:ext cx="4062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Copperplate Gothic Bold" panose="020E0705020206020404" pitchFamily="34" charset="0"/>
              </a:rPr>
              <a:t> business PPT templet</a:t>
            </a:r>
            <a:endParaRPr lang="zh-CN" altLang="en-US" sz="2000" dirty="0">
              <a:solidFill>
                <a:schemeClr val="bg1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05937FBB-5694-49FA-8B3D-1EE65DEB297E}"/>
              </a:ext>
            </a:extLst>
          </p:cNvPr>
          <p:cNvSpPr txBox="1"/>
          <p:nvPr/>
        </p:nvSpPr>
        <p:spPr>
          <a:xfrm>
            <a:off x="5761347" y="5024246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F874C12-C6AA-42A7-8ACF-6748BC6141C2}"/>
              </a:ext>
            </a:extLst>
          </p:cNvPr>
          <p:cNvSpPr txBox="1"/>
          <p:nvPr/>
        </p:nvSpPr>
        <p:spPr>
          <a:xfrm>
            <a:off x="5761347" y="5581999"/>
            <a:ext cx="3399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">
            <a:extLst>
              <a:ext uri="{FF2B5EF4-FFF2-40B4-BE49-F238E27FC236}">
                <a16:creationId xmlns="" xmlns:a16="http://schemas.microsoft.com/office/drawing/2014/main" id="{DFCFAD9E-0D09-4B92-922B-FBD6F1268D75}"/>
              </a:ext>
            </a:extLst>
          </p:cNvPr>
          <p:cNvSpPr txBox="1"/>
          <p:nvPr/>
        </p:nvSpPr>
        <p:spPr>
          <a:xfrm>
            <a:off x="1687396" y="2399497"/>
            <a:ext cx="5795071" cy="108491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Clear Sans Light" pitchFamily="34" charset="0"/>
              </a:rPr>
              <a:t>单击此处添加您的标题</a:t>
            </a:r>
            <a:endParaRPr lang="id-ID" altLang="zh-CN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lear Sans Ligh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655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20" grpId="0" build="p"/>
      <p:bldP spid="21" grpId="0" build="p"/>
      <p:bldP spid="22" grpId="0" build="p"/>
      <p:bldP spid="23" grpId="0" build="p"/>
      <p:bldP spid="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96"/>
          <p:cNvSpPr>
            <a:spLocks noChangeArrowheads="1"/>
          </p:cNvSpPr>
          <p:nvPr/>
        </p:nvSpPr>
        <p:spPr bwMode="auto">
          <a:xfrm>
            <a:off x="943580" y="2771598"/>
            <a:ext cx="1464444" cy="1464820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Oval 102"/>
          <p:cNvSpPr>
            <a:spLocks noChangeArrowheads="1"/>
          </p:cNvSpPr>
          <p:nvPr/>
        </p:nvSpPr>
        <p:spPr bwMode="auto">
          <a:xfrm>
            <a:off x="4804765" y="2850958"/>
            <a:ext cx="1464444" cy="1464820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108"/>
          <p:cNvSpPr>
            <a:spLocks noChangeArrowheads="1"/>
          </p:cNvSpPr>
          <p:nvPr/>
        </p:nvSpPr>
        <p:spPr bwMode="auto">
          <a:xfrm>
            <a:off x="2833838" y="2203678"/>
            <a:ext cx="1464332" cy="1464529"/>
          </a:xfrm>
          <a:prstGeom prst="ellipse">
            <a:avLst/>
          </a:prstGeom>
          <a:solidFill>
            <a:srgbClr val="7BBCAD"/>
          </a:solidFill>
          <a:ln w="38100">
            <a:solidFill>
              <a:schemeClr val="bg1">
                <a:lumMod val="85000"/>
              </a:schemeClr>
            </a:solidFill>
          </a:ln>
          <a:effectLst/>
          <a:extLst/>
        </p:spPr>
        <p:txBody>
          <a:bodyPr wrap="square" lIns="0" tIns="45705" rIns="0" bIns="45705" anchor="ctr">
            <a:normAutofit/>
          </a:bodyPr>
          <a:lstStyle/>
          <a:p>
            <a:pPr algn="ctr"/>
            <a:r>
              <a:rPr lang="en-US" altLang="zh-CN" sz="19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</a:t>
            </a:r>
          </a:p>
          <a:p>
            <a:pPr algn="ctr"/>
            <a:r>
              <a:rPr lang="en-US" altLang="zh-CN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 HERE</a:t>
            </a:r>
            <a:endParaRPr lang="zh-CN" altLang="en-US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46"/>
          <p:cNvSpPr>
            <a:spLocks noChangeArrowheads="1"/>
          </p:cNvSpPr>
          <p:nvPr/>
        </p:nvSpPr>
        <p:spPr bwMode="auto">
          <a:xfrm>
            <a:off x="3141474" y="3471456"/>
            <a:ext cx="914118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0" name="AutoShape 65"/>
          <p:cNvSpPr>
            <a:spLocks noChangeArrowheads="1"/>
          </p:cNvSpPr>
          <p:nvPr/>
        </p:nvSpPr>
        <p:spPr bwMode="auto">
          <a:xfrm rot="-2367420">
            <a:off x="1838645" y="3815969"/>
            <a:ext cx="914118" cy="753931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1" name="AutoShape 66"/>
          <p:cNvSpPr>
            <a:spLocks noChangeArrowheads="1"/>
          </p:cNvSpPr>
          <p:nvPr/>
        </p:nvSpPr>
        <p:spPr bwMode="auto">
          <a:xfrm rot="2480061">
            <a:off x="4387373" y="3814378"/>
            <a:ext cx="914118" cy="753933"/>
          </a:xfrm>
          <a:prstGeom prst="upArrow">
            <a:avLst>
              <a:gd name="adj1" fmla="val 52833"/>
              <a:gd name="adj2" fmla="val 45940"/>
            </a:avLst>
          </a:prstGeom>
          <a:gradFill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lIns="91408" tIns="45705" rIns="91408" bIns="45705" anchor="ctr"/>
          <a:lstStyle/>
          <a:p>
            <a:pPr latinLnBrk="1">
              <a:defRPr/>
            </a:pPr>
            <a:endParaRPr kumimoji="1" lang="ko-KR" altLang="ko-KR" sz="2399">
              <a:solidFill>
                <a:schemeClr val="bg1"/>
              </a:solidFill>
              <a:latin typeface="微软雅黑" panose="020B0503020204020204" pitchFamily="34" charset="-122"/>
              <a:ea typeface="Gulim" pitchFamily="34" charset="-127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3580" y="4847444"/>
            <a:ext cx="5325630" cy="812500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algn="ctr">
              <a:lnSpc>
                <a:spcPct val="130000"/>
              </a:lnSpc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890604" y="2385732"/>
            <a:ext cx="0" cy="30585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364321" y="2657177"/>
            <a:ext cx="3980085" cy="1758272"/>
          </a:xfrm>
          <a:prstGeom prst="rect">
            <a:avLst/>
          </a:prstGeom>
          <a:noFill/>
        </p:spPr>
        <p:txBody>
          <a:bodyPr wrap="square" lIns="91408" tIns="45705" rIns="91408" bIns="45705" rtlCol="0">
            <a:spAutoFit/>
          </a:bodyPr>
          <a:lstStyle/>
          <a:p>
            <a:r>
              <a:rPr lang="zh-CN" altLang="en-US" sz="1466" dirty="0">
                <a:latin typeface="微软雅黑" pitchFamily="34" charset="-122"/>
                <a:ea typeface="微软雅黑" pitchFamily="34" charset="-122"/>
              </a:rPr>
              <a:t>在此添加标题</a:t>
            </a: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此处添加详细文本描述，建议与标题相关并符合整体语言风格。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等腰三角形 14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129988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750"/>
                            </p:stCondLst>
                            <p:childTnLst>
                              <p:par>
                                <p:cTn id="3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5"/>
          <p:cNvGrpSpPr/>
          <p:nvPr/>
        </p:nvGrpSpPr>
        <p:grpSpPr>
          <a:xfrm>
            <a:off x="3881089" y="2686429"/>
            <a:ext cx="4665827" cy="4171571"/>
            <a:chOff x="3880404" y="2686429"/>
            <a:chExt cx="4667267" cy="4171571"/>
          </a:xfrm>
        </p:grpSpPr>
        <p:sp>
          <p:nvSpPr>
            <p:cNvPr id="77" name="Freeform 5"/>
            <p:cNvSpPr>
              <a:spLocks/>
            </p:cNvSpPr>
            <p:nvPr/>
          </p:nvSpPr>
          <p:spPr bwMode="auto">
            <a:xfrm>
              <a:off x="5403347" y="2686429"/>
              <a:ext cx="648270" cy="4158915"/>
            </a:xfrm>
            <a:custGeom>
              <a:avLst/>
              <a:gdLst>
                <a:gd name="T0" fmla="*/ 382 w 390"/>
                <a:gd name="T1" fmla="*/ 231 h 2501"/>
                <a:gd name="T2" fmla="*/ 209 w 390"/>
                <a:gd name="T3" fmla="*/ 11 h 2501"/>
                <a:gd name="T4" fmla="*/ 181 w 390"/>
                <a:gd name="T5" fmla="*/ 11 h 2501"/>
                <a:gd name="T6" fmla="*/ 8 w 390"/>
                <a:gd name="T7" fmla="*/ 231 h 2501"/>
                <a:gd name="T8" fmla="*/ 16 w 390"/>
                <a:gd name="T9" fmla="*/ 249 h 2501"/>
                <a:gd name="T10" fmla="*/ 71 w 390"/>
                <a:gd name="T11" fmla="*/ 249 h 2501"/>
                <a:gd name="T12" fmla="*/ 71 w 390"/>
                <a:gd name="T13" fmla="*/ 2501 h 2501"/>
                <a:gd name="T14" fmla="*/ 320 w 390"/>
                <a:gd name="T15" fmla="*/ 2501 h 2501"/>
                <a:gd name="T16" fmla="*/ 320 w 390"/>
                <a:gd name="T17" fmla="*/ 249 h 2501"/>
                <a:gd name="T18" fmla="*/ 374 w 390"/>
                <a:gd name="T19" fmla="*/ 249 h 2501"/>
                <a:gd name="T20" fmla="*/ 382 w 390"/>
                <a:gd name="T21" fmla="*/ 231 h 2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0" h="2501">
                  <a:moveTo>
                    <a:pt x="382" y="231"/>
                  </a:moveTo>
                  <a:cubicBezTo>
                    <a:pt x="209" y="11"/>
                    <a:pt x="209" y="11"/>
                    <a:pt x="209" y="11"/>
                  </a:cubicBezTo>
                  <a:cubicBezTo>
                    <a:pt x="202" y="0"/>
                    <a:pt x="189" y="0"/>
                    <a:pt x="181" y="11"/>
                  </a:cubicBezTo>
                  <a:cubicBezTo>
                    <a:pt x="8" y="231"/>
                    <a:pt x="8" y="231"/>
                    <a:pt x="8" y="231"/>
                  </a:cubicBezTo>
                  <a:cubicBezTo>
                    <a:pt x="0" y="241"/>
                    <a:pt x="4" y="249"/>
                    <a:pt x="16" y="249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71" y="2501"/>
                    <a:pt x="71" y="2501"/>
                    <a:pt x="71" y="2501"/>
                  </a:cubicBezTo>
                  <a:cubicBezTo>
                    <a:pt x="320" y="2501"/>
                    <a:pt x="320" y="2501"/>
                    <a:pt x="320" y="2501"/>
                  </a:cubicBezTo>
                  <a:cubicBezTo>
                    <a:pt x="320" y="249"/>
                    <a:pt x="320" y="249"/>
                    <a:pt x="320" y="249"/>
                  </a:cubicBezTo>
                  <a:cubicBezTo>
                    <a:pt x="374" y="249"/>
                    <a:pt x="374" y="249"/>
                    <a:pt x="374" y="249"/>
                  </a:cubicBezTo>
                  <a:cubicBezTo>
                    <a:pt x="386" y="249"/>
                    <a:pt x="390" y="241"/>
                    <a:pt x="382" y="231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78" name="Freeform 6"/>
            <p:cNvSpPr>
              <a:spLocks/>
            </p:cNvSpPr>
            <p:nvPr/>
          </p:nvSpPr>
          <p:spPr bwMode="auto">
            <a:xfrm>
              <a:off x="5714123" y="2957127"/>
              <a:ext cx="26718" cy="123045"/>
            </a:xfrm>
            <a:custGeom>
              <a:avLst/>
              <a:gdLst>
                <a:gd name="T0" fmla="*/ 0 w 16"/>
                <a:gd name="T1" fmla="*/ 8 h 74"/>
                <a:gd name="T2" fmla="*/ 0 w 16"/>
                <a:gd name="T3" fmla="*/ 66 h 74"/>
                <a:gd name="T4" fmla="*/ 8 w 16"/>
                <a:gd name="T5" fmla="*/ 74 h 74"/>
                <a:gd name="T6" fmla="*/ 16 w 16"/>
                <a:gd name="T7" fmla="*/ 66 h 74"/>
                <a:gd name="T8" fmla="*/ 16 w 16"/>
                <a:gd name="T9" fmla="*/ 8 h 74"/>
                <a:gd name="T10" fmla="*/ 8 w 16"/>
                <a:gd name="T11" fmla="*/ 0 h 74"/>
                <a:gd name="T12" fmla="*/ 0 w 16"/>
                <a:gd name="T13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4">
                  <a:moveTo>
                    <a:pt x="0" y="8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0"/>
                    <a:pt x="4" y="74"/>
                    <a:pt x="8" y="74"/>
                  </a:cubicBezTo>
                  <a:cubicBezTo>
                    <a:pt x="13" y="74"/>
                    <a:pt x="16" y="70"/>
                    <a:pt x="16" y="6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79" name="Freeform 7"/>
            <p:cNvSpPr>
              <a:spLocks noEditPoints="1"/>
            </p:cNvSpPr>
            <p:nvPr/>
          </p:nvSpPr>
          <p:spPr bwMode="auto">
            <a:xfrm>
              <a:off x="5714123" y="3355090"/>
              <a:ext cx="26718" cy="3104245"/>
            </a:xfrm>
            <a:custGeom>
              <a:avLst/>
              <a:gdLst>
                <a:gd name="T0" fmla="*/ 0 w 16"/>
                <a:gd name="T1" fmla="*/ 1750 h 1867"/>
                <a:gd name="T2" fmla="*/ 0 w 16"/>
                <a:gd name="T3" fmla="*/ 1859 h 1867"/>
                <a:gd name="T4" fmla="*/ 8 w 16"/>
                <a:gd name="T5" fmla="*/ 1867 h 1867"/>
                <a:gd name="T6" fmla="*/ 16 w 16"/>
                <a:gd name="T7" fmla="*/ 1859 h 1867"/>
                <a:gd name="T8" fmla="*/ 16 w 16"/>
                <a:gd name="T9" fmla="*/ 1750 h 1867"/>
                <a:gd name="T10" fmla="*/ 8 w 16"/>
                <a:gd name="T11" fmla="*/ 1742 h 1867"/>
                <a:gd name="T12" fmla="*/ 0 w 16"/>
                <a:gd name="T13" fmla="*/ 1750 h 1867"/>
                <a:gd name="T14" fmla="*/ 0 w 16"/>
                <a:gd name="T15" fmla="*/ 1460 h 1867"/>
                <a:gd name="T16" fmla="*/ 0 w 16"/>
                <a:gd name="T17" fmla="*/ 1569 h 1867"/>
                <a:gd name="T18" fmla="*/ 8 w 16"/>
                <a:gd name="T19" fmla="*/ 1577 h 1867"/>
                <a:gd name="T20" fmla="*/ 16 w 16"/>
                <a:gd name="T21" fmla="*/ 1569 h 1867"/>
                <a:gd name="T22" fmla="*/ 16 w 16"/>
                <a:gd name="T23" fmla="*/ 1460 h 1867"/>
                <a:gd name="T24" fmla="*/ 8 w 16"/>
                <a:gd name="T25" fmla="*/ 1452 h 1867"/>
                <a:gd name="T26" fmla="*/ 0 w 16"/>
                <a:gd name="T27" fmla="*/ 1460 h 1867"/>
                <a:gd name="T28" fmla="*/ 0 w 16"/>
                <a:gd name="T29" fmla="*/ 1170 h 1867"/>
                <a:gd name="T30" fmla="*/ 0 w 16"/>
                <a:gd name="T31" fmla="*/ 1279 h 1867"/>
                <a:gd name="T32" fmla="*/ 8 w 16"/>
                <a:gd name="T33" fmla="*/ 1287 h 1867"/>
                <a:gd name="T34" fmla="*/ 16 w 16"/>
                <a:gd name="T35" fmla="*/ 1279 h 1867"/>
                <a:gd name="T36" fmla="*/ 16 w 16"/>
                <a:gd name="T37" fmla="*/ 1170 h 1867"/>
                <a:gd name="T38" fmla="*/ 8 w 16"/>
                <a:gd name="T39" fmla="*/ 1162 h 1867"/>
                <a:gd name="T40" fmla="*/ 0 w 16"/>
                <a:gd name="T41" fmla="*/ 1170 h 1867"/>
                <a:gd name="T42" fmla="*/ 0 w 16"/>
                <a:gd name="T43" fmla="*/ 879 h 1867"/>
                <a:gd name="T44" fmla="*/ 0 w 16"/>
                <a:gd name="T45" fmla="*/ 988 h 1867"/>
                <a:gd name="T46" fmla="*/ 8 w 16"/>
                <a:gd name="T47" fmla="*/ 996 h 1867"/>
                <a:gd name="T48" fmla="*/ 16 w 16"/>
                <a:gd name="T49" fmla="*/ 988 h 1867"/>
                <a:gd name="T50" fmla="*/ 16 w 16"/>
                <a:gd name="T51" fmla="*/ 879 h 1867"/>
                <a:gd name="T52" fmla="*/ 8 w 16"/>
                <a:gd name="T53" fmla="*/ 871 h 1867"/>
                <a:gd name="T54" fmla="*/ 0 w 16"/>
                <a:gd name="T55" fmla="*/ 879 h 1867"/>
                <a:gd name="T56" fmla="*/ 0 w 16"/>
                <a:gd name="T57" fmla="*/ 589 h 1867"/>
                <a:gd name="T58" fmla="*/ 0 w 16"/>
                <a:gd name="T59" fmla="*/ 698 h 1867"/>
                <a:gd name="T60" fmla="*/ 8 w 16"/>
                <a:gd name="T61" fmla="*/ 706 h 1867"/>
                <a:gd name="T62" fmla="*/ 16 w 16"/>
                <a:gd name="T63" fmla="*/ 698 h 1867"/>
                <a:gd name="T64" fmla="*/ 16 w 16"/>
                <a:gd name="T65" fmla="*/ 589 h 1867"/>
                <a:gd name="T66" fmla="*/ 8 w 16"/>
                <a:gd name="T67" fmla="*/ 581 h 1867"/>
                <a:gd name="T68" fmla="*/ 0 w 16"/>
                <a:gd name="T69" fmla="*/ 589 h 1867"/>
                <a:gd name="T70" fmla="*/ 0 w 16"/>
                <a:gd name="T71" fmla="*/ 299 h 1867"/>
                <a:gd name="T72" fmla="*/ 0 w 16"/>
                <a:gd name="T73" fmla="*/ 408 h 1867"/>
                <a:gd name="T74" fmla="*/ 8 w 16"/>
                <a:gd name="T75" fmla="*/ 416 h 1867"/>
                <a:gd name="T76" fmla="*/ 16 w 16"/>
                <a:gd name="T77" fmla="*/ 408 h 1867"/>
                <a:gd name="T78" fmla="*/ 16 w 16"/>
                <a:gd name="T79" fmla="*/ 299 h 1867"/>
                <a:gd name="T80" fmla="*/ 8 w 16"/>
                <a:gd name="T81" fmla="*/ 291 h 1867"/>
                <a:gd name="T82" fmla="*/ 0 w 16"/>
                <a:gd name="T83" fmla="*/ 299 h 1867"/>
                <a:gd name="T84" fmla="*/ 0 w 16"/>
                <a:gd name="T85" fmla="*/ 8 h 1867"/>
                <a:gd name="T86" fmla="*/ 0 w 16"/>
                <a:gd name="T87" fmla="*/ 117 h 1867"/>
                <a:gd name="T88" fmla="*/ 8 w 16"/>
                <a:gd name="T89" fmla="*/ 125 h 1867"/>
                <a:gd name="T90" fmla="*/ 16 w 16"/>
                <a:gd name="T91" fmla="*/ 117 h 1867"/>
                <a:gd name="T92" fmla="*/ 16 w 16"/>
                <a:gd name="T93" fmla="*/ 8 h 1867"/>
                <a:gd name="T94" fmla="*/ 8 w 16"/>
                <a:gd name="T95" fmla="*/ 0 h 1867"/>
                <a:gd name="T96" fmla="*/ 0 w 16"/>
                <a:gd name="T97" fmla="*/ 8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" h="1867">
                  <a:moveTo>
                    <a:pt x="0" y="1750"/>
                  </a:moveTo>
                  <a:cubicBezTo>
                    <a:pt x="0" y="1859"/>
                    <a:pt x="0" y="1859"/>
                    <a:pt x="0" y="1859"/>
                  </a:cubicBezTo>
                  <a:cubicBezTo>
                    <a:pt x="0" y="1864"/>
                    <a:pt x="4" y="1867"/>
                    <a:pt x="8" y="1867"/>
                  </a:cubicBezTo>
                  <a:cubicBezTo>
                    <a:pt x="13" y="1867"/>
                    <a:pt x="16" y="1864"/>
                    <a:pt x="16" y="1859"/>
                  </a:cubicBezTo>
                  <a:cubicBezTo>
                    <a:pt x="16" y="1750"/>
                    <a:pt x="16" y="1750"/>
                    <a:pt x="16" y="1750"/>
                  </a:cubicBezTo>
                  <a:cubicBezTo>
                    <a:pt x="16" y="1746"/>
                    <a:pt x="13" y="1742"/>
                    <a:pt x="8" y="1742"/>
                  </a:cubicBezTo>
                  <a:cubicBezTo>
                    <a:pt x="4" y="1742"/>
                    <a:pt x="0" y="1746"/>
                    <a:pt x="0" y="1750"/>
                  </a:cubicBezTo>
                  <a:moveTo>
                    <a:pt x="0" y="1460"/>
                  </a:moveTo>
                  <a:cubicBezTo>
                    <a:pt x="0" y="1569"/>
                    <a:pt x="0" y="1569"/>
                    <a:pt x="0" y="1569"/>
                  </a:cubicBezTo>
                  <a:cubicBezTo>
                    <a:pt x="0" y="1573"/>
                    <a:pt x="4" y="1577"/>
                    <a:pt x="8" y="1577"/>
                  </a:cubicBezTo>
                  <a:cubicBezTo>
                    <a:pt x="13" y="1577"/>
                    <a:pt x="16" y="1573"/>
                    <a:pt x="16" y="1569"/>
                  </a:cubicBezTo>
                  <a:cubicBezTo>
                    <a:pt x="16" y="1460"/>
                    <a:pt x="16" y="1460"/>
                    <a:pt x="16" y="1460"/>
                  </a:cubicBezTo>
                  <a:cubicBezTo>
                    <a:pt x="16" y="1456"/>
                    <a:pt x="13" y="1452"/>
                    <a:pt x="8" y="1452"/>
                  </a:cubicBezTo>
                  <a:cubicBezTo>
                    <a:pt x="4" y="1452"/>
                    <a:pt x="0" y="1456"/>
                    <a:pt x="0" y="1460"/>
                  </a:cubicBezTo>
                  <a:moveTo>
                    <a:pt x="0" y="1170"/>
                  </a:moveTo>
                  <a:cubicBezTo>
                    <a:pt x="0" y="1279"/>
                    <a:pt x="0" y="1279"/>
                    <a:pt x="0" y="1279"/>
                  </a:cubicBezTo>
                  <a:cubicBezTo>
                    <a:pt x="0" y="1283"/>
                    <a:pt x="4" y="1287"/>
                    <a:pt x="8" y="1287"/>
                  </a:cubicBezTo>
                  <a:cubicBezTo>
                    <a:pt x="13" y="1287"/>
                    <a:pt x="16" y="1283"/>
                    <a:pt x="16" y="1279"/>
                  </a:cubicBezTo>
                  <a:cubicBezTo>
                    <a:pt x="16" y="1170"/>
                    <a:pt x="16" y="1170"/>
                    <a:pt x="16" y="1170"/>
                  </a:cubicBezTo>
                  <a:cubicBezTo>
                    <a:pt x="16" y="1165"/>
                    <a:pt x="13" y="1162"/>
                    <a:pt x="8" y="1162"/>
                  </a:cubicBezTo>
                  <a:cubicBezTo>
                    <a:pt x="4" y="1162"/>
                    <a:pt x="0" y="1165"/>
                    <a:pt x="0" y="1170"/>
                  </a:cubicBezTo>
                  <a:moveTo>
                    <a:pt x="0" y="879"/>
                  </a:moveTo>
                  <a:cubicBezTo>
                    <a:pt x="0" y="988"/>
                    <a:pt x="0" y="988"/>
                    <a:pt x="0" y="988"/>
                  </a:cubicBezTo>
                  <a:cubicBezTo>
                    <a:pt x="0" y="993"/>
                    <a:pt x="4" y="996"/>
                    <a:pt x="8" y="996"/>
                  </a:cubicBezTo>
                  <a:cubicBezTo>
                    <a:pt x="13" y="996"/>
                    <a:pt x="16" y="993"/>
                    <a:pt x="16" y="988"/>
                  </a:cubicBezTo>
                  <a:cubicBezTo>
                    <a:pt x="16" y="879"/>
                    <a:pt x="16" y="879"/>
                    <a:pt x="16" y="879"/>
                  </a:cubicBezTo>
                  <a:cubicBezTo>
                    <a:pt x="16" y="875"/>
                    <a:pt x="13" y="871"/>
                    <a:pt x="8" y="871"/>
                  </a:cubicBezTo>
                  <a:cubicBezTo>
                    <a:pt x="4" y="871"/>
                    <a:pt x="0" y="875"/>
                    <a:pt x="0" y="879"/>
                  </a:cubicBezTo>
                  <a:moveTo>
                    <a:pt x="0" y="589"/>
                  </a:moveTo>
                  <a:cubicBezTo>
                    <a:pt x="0" y="698"/>
                    <a:pt x="0" y="698"/>
                    <a:pt x="0" y="698"/>
                  </a:cubicBezTo>
                  <a:cubicBezTo>
                    <a:pt x="0" y="702"/>
                    <a:pt x="4" y="706"/>
                    <a:pt x="8" y="706"/>
                  </a:cubicBezTo>
                  <a:cubicBezTo>
                    <a:pt x="13" y="706"/>
                    <a:pt x="16" y="702"/>
                    <a:pt x="16" y="698"/>
                  </a:cubicBezTo>
                  <a:cubicBezTo>
                    <a:pt x="16" y="589"/>
                    <a:pt x="16" y="589"/>
                    <a:pt x="16" y="589"/>
                  </a:cubicBezTo>
                  <a:cubicBezTo>
                    <a:pt x="16" y="585"/>
                    <a:pt x="13" y="581"/>
                    <a:pt x="8" y="581"/>
                  </a:cubicBezTo>
                  <a:cubicBezTo>
                    <a:pt x="4" y="581"/>
                    <a:pt x="0" y="585"/>
                    <a:pt x="0" y="589"/>
                  </a:cubicBezTo>
                  <a:moveTo>
                    <a:pt x="0" y="299"/>
                  </a:moveTo>
                  <a:cubicBezTo>
                    <a:pt x="0" y="408"/>
                    <a:pt x="0" y="408"/>
                    <a:pt x="0" y="408"/>
                  </a:cubicBezTo>
                  <a:cubicBezTo>
                    <a:pt x="0" y="412"/>
                    <a:pt x="4" y="416"/>
                    <a:pt x="8" y="416"/>
                  </a:cubicBezTo>
                  <a:cubicBezTo>
                    <a:pt x="13" y="416"/>
                    <a:pt x="16" y="412"/>
                    <a:pt x="16" y="408"/>
                  </a:cubicBezTo>
                  <a:cubicBezTo>
                    <a:pt x="16" y="299"/>
                    <a:pt x="16" y="299"/>
                    <a:pt x="16" y="299"/>
                  </a:cubicBezTo>
                  <a:cubicBezTo>
                    <a:pt x="16" y="294"/>
                    <a:pt x="13" y="291"/>
                    <a:pt x="8" y="291"/>
                  </a:cubicBezTo>
                  <a:cubicBezTo>
                    <a:pt x="4" y="291"/>
                    <a:pt x="0" y="294"/>
                    <a:pt x="0" y="299"/>
                  </a:cubicBezTo>
                  <a:moveTo>
                    <a:pt x="0" y="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22"/>
                    <a:pt x="4" y="125"/>
                    <a:pt x="8" y="125"/>
                  </a:cubicBezTo>
                  <a:cubicBezTo>
                    <a:pt x="13" y="125"/>
                    <a:pt x="16" y="122"/>
                    <a:pt x="16" y="11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4"/>
                    <a:pt x="13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5714123" y="6734955"/>
              <a:ext cx="26718" cy="123045"/>
            </a:xfrm>
            <a:custGeom>
              <a:avLst/>
              <a:gdLst>
                <a:gd name="T0" fmla="*/ 0 w 16"/>
                <a:gd name="T1" fmla="*/ 8 h 74"/>
                <a:gd name="T2" fmla="*/ 0 w 16"/>
                <a:gd name="T3" fmla="*/ 66 h 74"/>
                <a:gd name="T4" fmla="*/ 8 w 16"/>
                <a:gd name="T5" fmla="*/ 74 h 74"/>
                <a:gd name="T6" fmla="*/ 16 w 16"/>
                <a:gd name="T7" fmla="*/ 66 h 74"/>
                <a:gd name="T8" fmla="*/ 16 w 16"/>
                <a:gd name="T9" fmla="*/ 8 h 74"/>
                <a:gd name="T10" fmla="*/ 8 w 16"/>
                <a:gd name="T11" fmla="*/ 0 h 74"/>
                <a:gd name="T12" fmla="*/ 0 w 16"/>
                <a:gd name="T13" fmla="*/ 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4">
                  <a:moveTo>
                    <a:pt x="0" y="8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70"/>
                    <a:pt x="4" y="74"/>
                    <a:pt x="8" y="74"/>
                  </a:cubicBezTo>
                  <a:cubicBezTo>
                    <a:pt x="13" y="74"/>
                    <a:pt x="16" y="70"/>
                    <a:pt x="16" y="6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3"/>
                    <a:pt x="13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4804295" y="3466182"/>
              <a:ext cx="539288" cy="538585"/>
            </a:xfrm>
            <a:custGeom>
              <a:avLst/>
              <a:gdLst>
                <a:gd name="T0" fmla="*/ 27 w 324"/>
                <a:gd name="T1" fmla="*/ 308 h 324"/>
                <a:gd name="T2" fmla="*/ 46 w 324"/>
                <a:gd name="T3" fmla="*/ 315 h 324"/>
                <a:gd name="T4" fmla="*/ 315 w 324"/>
                <a:gd name="T5" fmla="*/ 46 h 324"/>
                <a:gd name="T6" fmla="*/ 308 w 324"/>
                <a:gd name="T7" fmla="*/ 27 h 324"/>
                <a:gd name="T8" fmla="*/ 23 w 324"/>
                <a:gd name="T9" fmla="*/ 1 h 324"/>
                <a:gd name="T10" fmla="*/ 1 w 324"/>
                <a:gd name="T11" fmla="*/ 23 h 324"/>
                <a:gd name="T12" fmla="*/ 27 w 324"/>
                <a:gd name="T13" fmla="*/ 30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324">
                  <a:moveTo>
                    <a:pt x="27" y="308"/>
                  </a:moveTo>
                  <a:cubicBezTo>
                    <a:pt x="28" y="321"/>
                    <a:pt x="37" y="324"/>
                    <a:pt x="46" y="315"/>
                  </a:cubicBezTo>
                  <a:cubicBezTo>
                    <a:pt x="315" y="46"/>
                    <a:pt x="315" y="46"/>
                    <a:pt x="315" y="46"/>
                  </a:cubicBezTo>
                  <a:cubicBezTo>
                    <a:pt x="324" y="37"/>
                    <a:pt x="321" y="28"/>
                    <a:pt x="308" y="27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10" y="0"/>
                    <a:pt x="0" y="10"/>
                    <a:pt x="1" y="23"/>
                  </a:cubicBezTo>
                  <a:lnTo>
                    <a:pt x="27" y="308"/>
                  </a:lnTo>
                  <a:close/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4911168" y="3566024"/>
              <a:ext cx="2000357" cy="3279321"/>
            </a:xfrm>
            <a:custGeom>
              <a:avLst/>
              <a:gdLst>
                <a:gd name="T0" fmla="*/ 1203 w 1203"/>
                <a:gd name="T1" fmla="*/ 843 h 1972"/>
                <a:gd name="T2" fmla="*/ 506 w 1203"/>
                <a:gd name="T3" fmla="*/ 145 h 1972"/>
                <a:gd name="T4" fmla="*/ 506 w 1203"/>
                <a:gd name="T5" fmla="*/ 145 h 1972"/>
                <a:gd name="T6" fmla="*/ 176 w 1203"/>
                <a:gd name="T7" fmla="*/ 0 h 1972"/>
                <a:gd name="T8" fmla="*/ 0 w 1203"/>
                <a:gd name="T9" fmla="*/ 176 h 1972"/>
                <a:gd name="T10" fmla="*/ 506 w 1203"/>
                <a:gd name="T11" fmla="*/ 394 h 1972"/>
                <a:gd name="T12" fmla="*/ 506 w 1203"/>
                <a:gd name="T13" fmla="*/ 394 h 1972"/>
                <a:gd name="T14" fmla="*/ 955 w 1203"/>
                <a:gd name="T15" fmla="*/ 843 h 1972"/>
                <a:gd name="T16" fmla="*/ 955 w 1203"/>
                <a:gd name="T17" fmla="*/ 1972 h 1972"/>
                <a:gd name="T18" fmla="*/ 1203 w 1203"/>
                <a:gd name="T19" fmla="*/ 1972 h 1972"/>
                <a:gd name="T20" fmla="*/ 1203 w 1203"/>
                <a:gd name="T21" fmla="*/ 843 h 1972"/>
                <a:gd name="T22" fmla="*/ 1203 w 1203"/>
                <a:gd name="T23" fmla="*/ 843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03" h="1972">
                  <a:moveTo>
                    <a:pt x="1203" y="843"/>
                  </a:moveTo>
                  <a:cubicBezTo>
                    <a:pt x="1203" y="457"/>
                    <a:pt x="891" y="145"/>
                    <a:pt x="506" y="145"/>
                  </a:cubicBezTo>
                  <a:cubicBezTo>
                    <a:pt x="506" y="145"/>
                    <a:pt x="506" y="145"/>
                    <a:pt x="506" y="145"/>
                  </a:cubicBezTo>
                  <a:cubicBezTo>
                    <a:pt x="376" y="145"/>
                    <a:pt x="258" y="89"/>
                    <a:pt x="176" y="0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127" y="310"/>
                    <a:pt x="307" y="394"/>
                    <a:pt x="506" y="394"/>
                  </a:cubicBezTo>
                  <a:cubicBezTo>
                    <a:pt x="506" y="394"/>
                    <a:pt x="506" y="394"/>
                    <a:pt x="506" y="394"/>
                  </a:cubicBezTo>
                  <a:cubicBezTo>
                    <a:pt x="754" y="394"/>
                    <a:pt x="955" y="595"/>
                    <a:pt x="955" y="843"/>
                  </a:cubicBezTo>
                  <a:cubicBezTo>
                    <a:pt x="955" y="1972"/>
                    <a:pt x="955" y="1972"/>
                    <a:pt x="955" y="1972"/>
                  </a:cubicBezTo>
                  <a:cubicBezTo>
                    <a:pt x="1203" y="1972"/>
                    <a:pt x="1203" y="1972"/>
                    <a:pt x="1203" y="1972"/>
                  </a:cubicBezTo>
                  <a:cubicBezTo>
                    <a:pt x="1203" y="843"/>
                    <a:pt x="1203" y="843"/>
                    <a:pt x="1203" y="843"/>
                  </a:cubicBezTo>
                  <a:cubicBezTo>
                    <a:pt x="1203" y="843"/>
                    <a:pt x="1203" y="843"/>
                    <a:pt x="1203" y="843"/>
                  </a:cubicBezTo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3" name="Freeform 22"/>
            <p:cNvSpPr>
              <a:spLocks noEditPoints="1"/>
            </p:cNvSpPr>
            <p:nvPr/>
          </p:nvSpPr>
          <p:spPr bwMode="auto">
            <a:xfrm>
              <a:off x="5057416" y="3695397"/>
              <a:ext cx="1669191" cy="2938311"/>
            </a:xfrm>
            <a:custGeom>
              <a:avLst/>
              <a:gdLst>
                <a:gd name="T0" fmla="*/ 988 w 1004"/>
                <a:gd name="T1" fmla="*/ 1639 h 1767"/>
                <a:gd name="T2" fmla="*/ 988 w 1004"/>
                <a:gd name="T3" fmla="*/ 1759 h 1767"/>
                <a:gd name="T4" fmla="*/ 996 w 1004"/>
                <a:gd name="T5" fmla="*/ 1767 h 1767"/>
                <a:gd name="T6" fmla="*/ 1004 w 1004"/>
                <a:gd name="T7" fmla="*/ 1759 h 1767"/>
                <a:gd name="T8" fmla="*/ 1004 w 1004"/>
                <a:gd name="T9" fmla="*/ 1639 h 1767"/>
                <a:gd name="T10" fmla="*/ 996 w 1004"/>
                <a:gd name="T11" fmla="*/ 1631 h 1767"/>
                <a:gd name="T12" fmla="*/ 988 w 1004"/>
                <a:gd name="T13" fmla="*/ 1639 h 1767"/>
                <a:gd name="T14" fmla="*/ 988 w 1004"/>
                <a:gd name="T15" fmla="*/ 1319 h 1767"/>
                <a:gd name="T16" fmla="*/ 988 w 1004"/>
                <a:gd name="T17" fmla="*/ 1439 h 1767"/>
                <a:gd name="T18" fmla="*/ 996 w 1004"/>
                <a:gd name="T19" fmla="*/ 1447 h 1767"/>
                <a:gd name="T20" fmla="*/ 1004 w 1004"/>
                <a:gd name="T21" fmla="*/ 1439 h 1767"/>
                <a:gd name="T22" fmla="*/ 1004 w 1004"/>
                <a:gd name="T23" fmla="*/ 1319 h 1767"/>
                <a:gd name="T24" fmla="*/ 996 w 1004"/>
                <a:gd name="T25" fmla="*/ 1311 h 1767"/>
                <a:gd name="T26" fmla="*/ 988 w 1004"/>
                <a:gd name="T27" fmla="*/ 1319 h 1767"/>
                <a:gd name="T28" fmla="*/ 988 w 1004"/>
                <a:gd name="T29" fmla="*/ 999 h 1767"/>
                <a:gd name="T30" fmla="*/ 988 w 1004"/>
                <a:gd name="T31" fmla="*/ 1119 h 1767"/>
                <a:gd name="T32" fmla="*/ 996 w 1004"/>
                <a:gd name="T33" fmla="*/ 1127 h 1767"/>
                <a:gd name="T34" fmla="*/ 1004 w 1004"/>
                <a:gd name="T35" fmla="*/ 1119 h 1767"/>
                <a:gd name="T36" fmla="*/ 1004 w 1004"/>
                <a:gd name="T37" fmla="*/ 999 h 1767"/>
                <a:gd name="T38" fmla="*/ 996 w 1004"/>
                <a:gd name="T39" fmla="*/ 991 h 1767"/>
                <a:gd name="T40" fmla="*/ 988 w 1004"/>
                <a:gd name="T41" fmla="*/ 999 h 1767"/>
                <a:gd name="T42" fmla="*/ 981 w 1004"/>
                <a:gd name="T43" fmla="*/ 681 h 1767"/>
                <a:gd name="T44" fmla="*/ 988 w 1004"/>
                <a:gd name="T45" fmla="*/ 768 h 1767"/>
                <a:gd name="T46" fmla="*/ 988 w 1004"/>
                <a:gd name="T47" fmla="*/ 799 h 1767"/>
                <a:gd name="T48" fmla="*/ 996 w 1004"/>
                <a:gd name="T49" fmla="*/ 807 h 1767"/>
                <a:gd name="T50" fmla="*/ 1004 w 1004"/>
                <a:gd name="T51" fmla="*/ 799 h 1767"/>
                <a:gd name="T52" fmla="*/ 1004 w 1004"/>
                <a:gd name="T53" fmla="*/ 768 h 1767"/>
                <a:gd name="T54" fmla="*/ 996 w 1004"/>
                <a:gd name="T55" fmla="*/ 678 h 1767"/>
                <a:gd name="T56" fmla="*/ 987 w 1004"/>
                <a:gd name="T57" fmla="*/ 672 h 1767"/>
                <a:gd name="T58" fmla="*/ 981 w 1004"/>
                <a:gd name="T59" fmla="*/ 681 h 1767"/>
                <a:gd name="T60" fmla="*/ 849 w 1004"/>
                <a:gd name="T61" fmla="*/ 397 h 1767"/>
                <a:gd name="T62" fmla="*/ 915 w 1004"/>
                <a:gd name="T63" fmla="*/ 496 h 1767"/>
                <a:gd name="T64" fmla="*/ 926 w 1004"/>
                <a:gd name="T65" fmla="*/ 499 h 1767"/>
                <a:gd name="T66" fmla="*/ 929 w 1004"/>
                <a:gd name="T67" fmla="*/ 488 h 1767"/>
                <a:gd name="T68" fmla="*/ 861 w 1004"/>
                <a:gd name="T69" fmla="*/ 387 h 1767"/>
                <a:gd name="T70" fmla="*/ 850 w 1004"/>
                <a:gd name="T71" fmla="*/ 386 h 1767"/>
                <a:gd name="T72" fmla="*/ 849 w 1004"/>
                <a:gd name="T73" fmla="*/ 397 h 1767"/>
                <a:gd name="T74" fmla="*/ 587 w 1004"/>
                <a:gd name="T75" fmla="*/ 238 h 1767"/>
                <a:gd name="T76" fmla="*/ 698 w 1004"/>
                <a:gd name="T77" fmla="*/ 273 h 1767"/>
                <a:gd name="T78" fmla="*/ 709 w 1004"/>
                <a:gd name="T79" fmla="*/ 270 h 1767"/>
                <a:gd name="T80" fmla="*/ 705 w 1004"/>
                <a:gd name="T81" fmla="*/ 259 h 1767"/>
                <a:gd name="T82" fmla="*/ 589 w 1004"/>
                <a:gd name="T83" fmla="*/ 223 h 1767"/>
                <a:gd name="T84" fmla="*/ 580 w 1004"/>
                <a:gd name="T85" fmla="*/ 230 h 1767"/>
                <a:gd name="T86" fmla="*/ 587 w 1004"/>
                <a:gd name="T87" fmla="*/ 238 h 1767"/>
                <a:gd name="T88" fmla="*/ 279 w 1004"/>
                <a:gd name="T89" fmla="*/ 181 h 1767"/>
                <a:gd name="T90" fmla="*/ 395 w 1004"/>
                <a:gd name="T91" fmla="*/ 213 h 1767"/>
                <a:gd name="T92" fmla="*/ 405 w 1004"/>
                <a:gd name="T93" fmla="*/ 207 h 1767"/>
                <a:gd name="T94" fmla="*/ 399 w 1004"/>
                <a:gd name="T95" fmla="*/ 197 h 1767"/>
                <a:gd name="T96" fmla="*/ 284 w 1004"/>
                <a:gd name="T97" fmla="*/ 165 h 1767"/>
                <a:gd name="T98" fmla="*/ 274 w 1004"/>
                <a:gd name="T99" fmla="*/ 170 h 1767"/>
                <a:gd name="T100" fmla="*/ 279 w 1004"/>
                <a:gd name="T101" fmla="*/ 181 h 1767"/>
                <a:gd name="T102" fmla="*/ 3 w 1004"/>
                <a:gd name="T103" fmla="*/ 15 h 1767"/>
                <a:gd name="T104" fmla="*/ 99 w 1004"/>
                <a:gd name="T105" fmla="*/ 89 h 1767"/>
                <a:gd name="T106" fmla="*/ 110 w 1004"/>
                <a:gd name="T107" fmla="*/ 87 h 1767"/>
                <a:gd name="T108" fmla="*/ 108 w 1004"/>
                <a:gd name="T109" fmla="*/ 76 h 1767"/>
                <a:gd name="T110" fmla="*/ 14 w 1004"/>
                <a:gd name="T111" fmla="*/ 3 h 1767"/>
                <a:gd name="T112" fmla="*/ 3 w 1004"/>
                <a:gd name="T113" fmla="*/ 4 h 1767"/>
                <a:gd name="T114" fmla="*/ 3 w 1004"/>
                <a:gd name="T115" fmla="*/ 15 h 1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04" h="1767">
                  <a:moveTo>
                    <a:pt x="988" y="1639"/>
                  </a:moveTo>
                  <a:cubicBezTo>
                    <a:pt x="988" y="1759"/>
                    <a:pt x="988" y="1759"/>
                    <a:pt x="988" y="1759"/>
                  </a:cubicBezTo>
                  <a:cubicBezTo>
                    <a:pt x="988" y="1764"/>
                    <a:pt x="992" y="1767"/>
                    <a:pt x="996" y="1767"/>
                  </a:cubicBezTo>
                  <a:cubicBezTo>
                    <a:pt x="1001" y="1767"/>
                    <a:pt x="1004" y="1764"/>
                    <a:pt x="1004" y="1759"/>
                  </a:cubicBezTo>
                  <a:cubicBezTo>
                    <a:pt x="1004" y="1639"/>
                    <a:pt x="1004" y="1639"/>
                    <a:pt x="1004" y="1639"/>
                  </a:cubicBezTo>
                  <a:cubicBezTo>
                    <a:pt x="1004" y="1635"/>
                    <a:pt x="1001" y="1631"/>
                    <a:pt x="996" y="1631"/>
                  </a:cubicBezTo>
                  <a:cubicBezTo>
                    <a:pt x="992" y="1631"/>
                    <a:pt x="988" y="1635"/>
                    <a:pt x="988" y="1639"/>
                  </a:cubicBezTo>
                  <a:moveTo>
                    <a:pt x="988" y="1319"/>
                  </a:moveTo>
                  <a:cubicBezTo>
                    <a:pt x="988" y="1439"/>
                    <a:pt x="988" y="1439"/>
                    <a:pt x="988" y="1439"/>
                  </a:cubicBezTo>
                  <a:cubicBezTo>
                    <a:pt x="988" y="1444"/>
                    <a:pt x="992" y="1447"/>
                    <a:pt x="996" y="1447"/>
                  </a:cubicBezTo>
                  <a:cubicBezTo>
                    <a:pt x="1001" y="1447"/>
                    <a:pt x="1004" y="1444"/>
                    <a:pt x="1004" y="1439"/>
                  </a:cubicBezTo>
                  <a:cubicBezTo>
                    <a:pt x="1004" y="1319"/>
                    <a:pt x="1004" y="1319"/>
                    <a:pt x="1004" y="1319"/>
                  </a:cubicBezTo>
                  <a:cubicBezTo>
                    <a:pt x="1004" y="1315"/>
                    <a:pt x="1001" y="1311"/>
                    <a:pt x="996" y="1311"/>
                  </a:cubicBezTo>
                  <a:cubicBezTo>
                    <a:pt x="992" y="1311"/>
                    <a:pt x="988" y="1315"/>
                    <a:pt x="988" y="1319"/>
                  </a:cubicBezTo>
                  <a:moveTo>
                    <a:pt x="988" y="999"/>
                  </a:moveTo>
                  <a:cubicBezTo>
                    <a:pt x="988" y="1119"/>
                    <a:pt x="988" y="1119"/>
                    <a:pt x="988" y="1119"/>
                  </a:cubicBezTo>
                  <a:cubicBezTo>
                    <a:pt x="988" y="1124"/>
                    <a:pt x="992" y="1127"/>
                    <a:pt x="996" y="1127"/>
                  </a:cubicBezTo>
                  <a:cubicBezTo>
                    <a:pt x="1001" y="1127"/>
                    <a:pt x="1004" y="1124"/>
                    <a:pt x="1004" y="1119"/>
                  </a:cubicBezTo>
                  <a:cubicBezTo>
                    <a:pt x="1004" y="999"/>
                    <a:pt x="1004" y="999"/>
                    <a:pt x="1004" y="999"/>
                  </a:cubicBezTo>
                  <a:cubicBezTo>
                    <a:pt x="1004" y="995"/>
                    <a:pt x="1001" y="991"/>
                    <a:pt x="996" y="991"/>
                  </a:cubicBezTo>
                  <a:cubicBezTo>
                    <a:pt x="992" y="991"/>
                    <a:pt x="988" y="995"/>
                    <a:pt x="988" y="999"/>
                  </a:cubicBezTo>
                  <a:moveTo>
                    <a:pt x="981" y="681"/>
                  </a:moveTo>
                  <a:cubicBezTo>
                    <a:pt x="986" y="710"/>
                    <a:pt x="988" y="739"/>
                    <a:pt x="988" y="768"/>
                  </a:cubicBezTo>
                  <a:cubicBezTo>
                    <a:pt x="988" y="799"/>
                    <a:pt x="988" y="799"/>
                    <a:pt x="988" y="799"/>
                  </a:cubicBezTo>
                  <a:cubicBezTo>
                    <a:pt x="988" y="804"/>
                    <a:pt x="992" y="807"/>
                    <a:pt x="996" y="807"/>
                  </a:cubicBezTo>
                  <a:cubicBezTo>
                    <a:pt x="1001" y="807"/>
                    <a:pt x="1004" y="804"/>
                    <a:pt x="1004" y="799"/>
                  </a:cubicBezTo>
                  <a:cubicBezTo>
                    <a:pt x="1004" y="768"/>
                    <a:pt x="1004" y="768"/>
                    <a:pt x="1004" y="768"/>
                  </a:cubicBezTo>
                  <a:cubicBezTo>
                    <a:pt x="1004" y="738"/>
                    <a:pt x="1002" y="708"/>
                    <a:pt x="996" y="678"/>
                  </a:cubicBezTo>
                  <a:cubicBezTo>
                    <a:pt x="996" y="674"/>
                    <a:pt x="991" y="671"/>
                    <a:pt x="987" y="672"/>
                  </a:cubicBezTo>
                  <a:cubicBezTo>
                    <a:pt x="983" y="672"/>
                    <a:pt x="980" y="677"/>
                    <a:pt x="981" y="681"/>
                  </a:cubicBezTo>
                  <a:moveTo>
                    <a:pt x="849" y="397"/>
                  </a:moveTo>
                  <a:cubicBezTo>
                    <a:pt x="874" y="428"/>
                    <a:pt x="896" y="461"/>
                    <a:pt x="915" y="496"/>
                  </a:cubicBezTo>
                  <a:cubicBezTo>
                    <a:pt x="917" y="500"/>
                    <a:pt x="922" y="501"/>
                    <a:pt x="926" y="499"/>
                  </a:cubicBezTo>
                  <a:cubicBezTo>
                    <a:pt x="930" y="497"/>
                    <a:pt x="931" y="492"/>
                    <a:pt x="929" y="488"/>
                  </a:cubicBezTo>
                  <a:cubicBezTo>
                    <a:pt x="910" y="452"/>
                    <a:pt x="887" y="418"/>
                    <a:pt x="861" y="387"/>
                  </a:cubicBezTo>
                  <a:cubicBezTo>
                    <a:pt x="858" y="384"/>
                    <a:pt x="853" y="383"/>
                    <a:pt x="850" y="386"/>
                  </a:cubicBezTo>
                  <a:cubicBezTo>
                    <a:pt x="847" y="389"/>
                    <a:pt x="846" y="394"/>
                    <a:pt x="849" y="397"/>
                  </a:cubicBezTo>
                  <a:moveTo>
                    <a:pt x="587" y="238"/>
                  </a:moveTo>
                  <a:cubicBezTo>
                    <a:pt x="625" y="243"/>
                    <a:pt x="663" y="255"/>
                    <a:pt x="698" y="273"/>
                  </a:cubicBezTo>
                  <a:cubicBezTo>
                    <a:pt x="702" y="275"/>
                    <a:pt x="707" y="274"/>
                    <a:pt x="709" y="270"/>
                  </a:cubicBezTo>
                  <a:cubicBezTo>
                    <a:pt x="711" y="266"/>
                    <a:pt x="709" y="261"/>
                    <a:pt x="705" y="259"/>
                  </a:cubicBezTo>
                  <a:cubicBezTo>
                    <a:pt x="669" y="240"/>
                    <a:pt x="629" y="228"/>
                    <a:pt x="589" y="223"/>
                  </a:cubicBezTo>
                  <a:cubicBezTo>
                    <a:pt x="584" y="222"/>
                    <a:pt x="580" y="225"/>
                    <a:pt x="580" y="230"/>
                  </a:cubicBezTo>
                  <a:cubicBezTo>
                    <a:pt x="579" y="234"/>
                    <a:pt x="582" y="238"/>
                    <a:pt x="587" y="238"/>
                  </a:cubicBezTo>
                  <a:moveTo>
                    <a:pt x="279" y="181"/>
                  </a:moveTo>
                  <a:cubicBezTo>
                    <a:pt x="317" y="194"/>
                    <a:pt x="356" y="205"/>
                    <a:pt x="395" y="213"/>
                  </a:cubicBezTo>
                  <a:cubicBezTo>
                    <a:pt x="400" y="214"/>
                    <a:pt x="404" y="211"/>
                    <a:pt x="405" y="207"/>
                  </a:cubicBezTo>
                  <a:cubicBezTo>
                    <a:pt x="406" y="202"/>
                    <a:pt x="403" y="198"/>
                    <a:pt x="399" y="197"/>
                  </a:cubicBezTo>
                  <a:cubicBezTo>
                    <a:pt x="360" y="190"/>
                    <a:pt x="321" y="179"/>
                    <a:pt x="284" y="165"/>
                  </a:cubicBezTo>
                  <a:cubicBezTo>
                    <a:pt x="280" y="164"/>
                    <a:pt x="275" y="166"/>
                    <a:pt x="274" y="170"/>
                  </a:cubicBezTo>
                  <a:cubicBezTo>
                    <a:pt x="272" y="174"/>
                    <a:pt x="275" y="179"/>
                    <a:pt x="279" y="181"/>
                  </a:cubicBezTo>
                  <a:moveTo>
                    <a:pt x="3" y="15"/>
                  </a:moveTo>
                  <a:cubicBezTo>
                    <a:pt x="34" y="42"/>
                    <a:pt x="66" y="67"/>
                    <a:pt x="99" y="89"/>
                  </a:cubicBezTo>
                  <a:cubicBezTo>
                    <a:pt x="103" y="92"/>
                    <a:pt x="108" y="91"/>
                    <a:pt x="110" y="87"/>
                  </a:cubicBezTo>
                  <a:cubicBezTo>
                    <a:pt x="113" y="84"/>
                    <a:pt x="112" y="79"/>
                    <a:pt x="108" y="76"/>
                  </a:cubicBezTo>
                  <a:cubicBezTo>
                    <a:pt x="75" y="54"/>
                    <a:pt x="44" y="30"/>
                    <a:pt x="14" y="3"/>
                  </a:cubicBezTo>
                  <a:cubicBezTo>
                    <a:pt x="11" y="0"/>
                    <a:pt x="6" y="1"/>
                    <a:pt x="3" y="4"/>
                  </a:cubicBezTo>
                  <a:cubicBezTo>
                    <a:pt x="0" y="7"/>
                    <a:pt x="0" y="12"/>
                    <a:pt x="3" y="15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4" name="Freeform 26"/>
            <p:cNvSpPr>
              <a:spLocks/>
            </p:cNvSpPr>
            <p:nvPr/>
          </p:nvSpPr>
          <p:spPr bwMode="auto">
            <a:xfrm>
              <a:off x="6982541" y="2980331"/>
              <a:ext cx="1565130" cy="3865013"/>
            </a:xfrm>
            <a:custGeom>
              <a:avLst/>
              <a:gdLst>
                <a:gd name="T0" fmla="*/ 931 w 941"/>
                <a:gd name="T1" fmla="*/ 192 h 2324"/>
                <a:gd name="T2" fmla="*/ 711 w 941"/>
                <a:gd name="T3" fmla="*/ 9 h 2324"/>
                <a:gd name="T4" fmla="*/ 692 w 941"/>
                <a:gd name="T5" fmla="*/ 17 h 2324"/>
                <a:gd name="T6" fmla="*/ 692 w 941"/>
                <a:gd name="T7" fmla="*/ 81 h 2324"/>
                <a:gd name="T8" fmla="*/ 0 w 941"/>
                <a:gd name="T9" fmla="*/ 779 h 2324"/>
                <a:gd name="T10" fmla="*/ 0 w 941"/>
                <a:gd name="T11" fmla="*/ 779 h 2324"/>
                <a:gd name="T12" fmla="*/ 0 w 941"/>
                <a:gd name="T13" fmla="*/ 2324 h 2324"/>
                <a:gd name="T14" fmla="*/ 248 w 941"/>
                <a:gd name="T15" fmla="*/ 2324 h 2324"/>
                <a:gd name="T16" fmla="*/ 248 w 941"/>
                <a:gd name="T17" fmla="*/ 779 h 2324"/>
                <a:gd name="T18" fmla="*/ 692 w 941"/>
                <a:gd name="T19" fmla="*/ 330 h 2324"/>
                <a:gd name="T20" fmla="*/ 692 w 941"/>
                <a:gd name="T21" fmla="*/ 397 h 2324"/>
                <a:gd name="T22" fmla="*/ 711 w 941"/>
                <a:gd name="T23" fmla="*/ 406 h 2324"/>
                <a:gd name="T24" fmla="*/ 931 w 941"/>
                <a:gd name="T25" fmla="*/ 223 h 2324"/>
                <a:gd name="T26" fmla="*/ 931 w 941"/>
                <a:gd name="T27" fmla="*/ 192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41" h="2324">
                  <a:moveTo>
                    <a:pt x="931" y="192"/>
                  </a:moveTo>
                  <a:cubicBezTo>
                    <a:pt x="711" y="9"/>
                    <a:pt x="711" y="9"/>
                    <a:pt x="711" y="9"/>
                  </a:cubicBezTo>
                  <a:cubicBezTo>
                    <a:pt x="701" y="0"/>
                    <a:pt x="692" y="4"/>
                    <a:pt x="692" y="17"/>
                  </a:cubicBezTo>
                  <a:cubicBezTo>
                    <a:pt x="692" y="81"/>
                    <a:pt x="692" y="81"/>
                    <a:pt x="692" y="81"/>
                  </a:cubicBezTo>
                  <a:cubicBezTo>
                    <a:pt x="309" y="84"/>
                    <a:pt x="0" y="395"/>
                    <a:pt x="0" y="779"/>
                  </a:cubicBezTo>
                  <a:cubicBezTo>
                    <a:pt x="0" y="779"/>
                    <a:pt x="0" y="779"/>
                    <a:pt x="0" y="779"/>
                  </a:cubicBezTo>
                  <a:cubicBezTo>
                    <a:pt x="0" y="2324"/>
                    <a:pt x="0" y="2324"/>
                    <a:pt x="0" y="2324"/>
                  </a:cubicBezTo>
                  <a:cubicBezTo>
                    <a:pt x="248" y="2324"/>
                    <a:pt x="248" y="2324"/>
                    <a:pt x="248" y="2324"/>
                  </a:cubicBezTo>
                  <a:cubicBezTo>
                    <a:pt x="248" y="779"/>
                    <a:pt x="248" y="779"/>
                    <a:pt x="248" y="779"/>
                  </a:cubicBezTo>
                  <a:cubicBezTo>
                    <a:pt x="248" y="533"/>
                    <a:pt x="447" y="333"/>
                    <a:pt x="692" y="330"/>
                  </a:cubicBezTo>
                  <a:cubicBezTo>
                    <a:pt x="692" y="397"/>
                    <a:pt x="692" y="397"/>
                    <a:pt x="692" y="397"/>
                  </a:cubicBezTo>
                  <a:cubicBezTo>
                    <a:pt x="692" y="410"/>
                    <a:pt x="701" y="414"/>
                    <a:pt x="711" y="406"/>
                  </a:cubicBezTo>
                  <a:cubicBezTo>
                    <a:pt x="931" y="223"/>
                    <a:pt x="931" y="223"/>
                    <a:pt x="931" y="223"/>
                  </a:cubicBezTo>
                  <a:cubicBezTo>
                    <a:pt x="941" y="214"/>
                    <a:pt x="941" y="200"/>
                    <a:pt x="931" y="192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5" name="Freeform 27"/>
            <p:cNvSpPr>
              <a:spLocks noEditPoints="1"/>
            </p:cNvSpPr>
            <p:nvPr/>
          </p:nvSpPr>
          <p:spPr bwMode="auto">
            <a:xfrm>
              <a:off x="7170974" y="3317825"/>
              <a:ext cx="817721" cy="3540175"/>
            </a:xfrm>
            <a:custGeom>
              <a:avLst/>
              <a:gdLst>
                <a:gd name="T0" fmla="*/ 370 w 492"/>
                <a:gd name="T1" fmla="*/ 46 h 2129"/>
                <a:gd name="T2" fmla="*/ 485 w 492"/>
                <a:gd name="T3" fmla="*/ 17 h 2129"/>
                <a:gd name="T4" fmla="*/ 491 w 492"/>
                <a:gd name="T5" fmla="*/ 8 h 2129"/>
                <a:gd name="T6" fmla="*/ 482 w 492"/>
                <a:gd name="T7" fmla="*/ 1 h 2129"/>
                <a:gd name="T8" fmla="*/ 365 w 492"/>
                <a:gd name="T9" fmla="*/ 31 h 2129"/>
                <a:gd name="T10" fmla="*/ 360 w 492"/>
                <a:gd name="T11" fmla="*/ 41 h 2129"/>
                <a:gd name="T12" fmla="*/ 370 w 492"/>
                <a:gd name="T13" fmla="*/ 46 h 2129"/>
                <a:gd name="T14" fmla="*/ 119 w 492"/>
                <a:gd name="T15" fmla="*/ 228 h 2129"/>
                <a:gd name="T16" fmla="*/ 200 w 492"/>
                <a:gd name="T17" fmla="*/ 142 h 2129"/>
                <a:gd name="T18" fmla="*/ 201 w 492"/>
                <a:gd name="T19" fmla="*/ 131 h 2129"/>
                <a:gd name="T20" fmla="*/ 190 w 492"/>
                <a:gd name="T21" fmla="*/ 130 h 2129"/>
                <a:gd name="T22" fmla="*/ 106 w 492"/>
                <a:gd name="T23" fmla="*/ 218 h 2129"/>
                <a:gd name="T24" fmla="*/ 108 w 492"/>
                <a:gd name="T25" fmla="*/ 229 h 2129"/>
                <a:gd name="T26" fmla="*/ 119 w 492"/>
                <a:gd name="T27" fmla="*/ 228 h 2129"/>
                <a:gd name="T28" fmla="*/ 21 w 492"/>
                <a:gd name="T29" fmla="*/ 521 h 2129"/>
                <a:gd name="T30" fmla="*/ 34 w 492"/>
                <a:gd name="T31" fmla="*/ 404 h 2129"/>
                <a:gd name="T32" fmla="*/ 28 w 492"/>
                <a:gd name="T33" fmla="*/ 394 h 2129"/>
                <a:gd name="T34" fmla="*/ 18 w 492"/>
                <a:gd name="T35" fmla="*/ 400 h 2129"/>
                <a:gd name="T36" fmla="*/ 5 w 492"/>
                <a:gd name="T37" fmla="*/ 521 h 2129"/>
                <a:gd name="T38" fmla="*/ 13 w 492"/>
                <a:gd name="T39" fmla="*/ 529 h 2129"/>
                <a:gd name="T40" fmla="*/ 21 w 492"/>
                <a:gd name="T41" fmla="*/ 521 h 2129"/>
                <a:gd name="T42" fmla="*/ 21 w 492"/>
                <a:gd name="T43" fmla="*/ 521 h 2129"/>
                <a:gd name="T44" fmla="*/ 18 w 492"/>
                <a:gd name="T45" fmla="*/ 841 h 2129"/>
                <a:gd name="T46" fmla="*/ 19 w 492"/>
                <a:gd name="T47" fmla="*/ 721 h 2129"/>
                <a:gd name="T48" fmla="*/ 11 w 492"/>
                <a:gd name="T49" fmla="*/ 713 h 2129"/>
                <a:gd name="T50" fmla="*/ 3 w 492"/>
                <a:gd name="T51" fmla="*/ 721 h 2129"/>
                <a:gd name="T52" fmla="*/ 2 w 492"/>
                <a:gd name="T53" fmla="*/ 841 h 2129"/>
                <a:gd name="T54" fmla="*/ 9 w 492"/>
                <a:gd name="T55" fmla="*/ 849 h 2129"/>
                <a:gd name="T56" fmla="*/ 18 w 492"/>
                <a:gd name="T57" fmla="*/ 841 h 2129"/>
                <a:gd name="T58" fmla="*/ 16 w 492"/>
                <a:gd name="T59" fmla="*/ 1161 h 2129"/>
                <a:gd name="T60" fmla="*/ 16 w 492"/>
                <a:gd name="T61" fmla="*/ 1041 h 2129"/>
                <a:gd name="T62" fmla="*/ 8 w 492"/>
                <a:gd name="T63" fmla="*/ 1033 h 2129"/>
                <a:gd name="T64" fmla="*/ 0 w 492"/>
                <a:gd name="T65" fmla="*/ 1041 h 2129"/>
                <a:gd name="T66" fmla="*/ 0 w 492"/>
                <a:gd name="T67" fmla="*/ 1161 h 2129"/>
                <a:gd name="T68" fmla="*/ 8 w 492"/>
                <a:gd name="T69" fmla="*/ 1169 h 2129"/>
                <a:gd name="T70" fmla="*/ 16 w 492"/>
                <a:gd name="T71" fmla="*/ 1161 h 2129"/>
                <a:gd name="T72" fmla="*/ 16 w 492"/>
                <a:gd name="T73" fmla="*/ 1481 h 2129"/>
                <a:gd name="T74" fmla="*/ 16 w 492"/>
                <a:gd name="T75" fmla="*/ 1383 h 2129"/>
                <a:gd name="T76" fmla="*/ 16 w 492"/>
                <a:gd name="T77" fmla="*/ 1361 h 2129"/>
                <a:gd name="T78" fmla="*/ 8 w 492"/>
                <a:gd name="T79" fmla="*/ 1353 h 2129"/>
                <a:gd name="T80" fmla="*/ 0 w 492"/>
                <a:gd name="T81" fmla="*/ 1361 h 2129"/>
                <a:gd name="T82" fmla="*/ 0 w 492"/>
                <a:gd name="T83" fmla="*/ 1383 h 2129"/>
                <a:gd name="T84" fmla="*/ 0 w 492"/>
                <a:gd name="T85" fmla="*/ 1481 h 2129"/>
                <a:gd name="T86" fmla="*/ 8 w 492"/>
                <a:gd name="T87" fmla="*/ 1489 h 2129"/>
                <a:gd name="T88" fmla="*/ 16 w 492"/>
                <a:gd name="T89" fmla="*/ 1481 h 2129"/>
                <a:gd name="T90" fmla="*/ 16 w 492"/>
                <a:gd name="T91" fmla="*/ 1481 h 2129"/>
                <a:gd name="T92" fmla="*/ 16 w 492"/>
                <a:gd name="T93" fmla="*/ 1801 h 2129"/>
                <a:gd name="T94" fmla="*/ 16 w 492"/>
                <a:gd name="T95" fmla="*/ 1681 h 2129"/>
                <a:gd name="T96" fmla="*/ 8 w 492"/>
                <a:gd name="T97" fmla="*/ 1673 h 2129"/>
                <a:gd name="T98" fmla="*/ 0 w 492"/>
                <a:gd name="T99" fmla="*/ 1681 h 2129"/>
                <a:gd name="T100" fmla="*/ 0 w 492"/>
                <a:gd name="T101" fmla="*/ 1801 h 2129"/>
                <a:gd name="T102" fmla="*/ 8 w 492"/>
                <a:gd name="T103" fmla="*/ 1809 h 2129"/>
                <a:gd name="T104" fmla="*/ 16 w 492"/>
                <a:gd name="T105" fmla="*/ 1801 h 2129"/>
                <a:gd name="T106" fmla="*/ 16 w 492"/>
                <a:gd name="T107" fmla="*/ 1801 h 2129"/>
                <a:gd name="T108" fmla="*/ 16 w 492"/>
                <a:gd name="T109" fmla="*/ 2121 h 2129"/>
                <a:gd name="T110" fmla="*/ 16 w 492"/>
                <a:gd name="T111" fmla="*/ 2001 h 2129"/>
                <a:gd name="T112" fmla="*/ 8 w 492"/>
                <a:gd name="T113" fmla="*/ 1993 h 2129"/>
                <a:gd name="T114" fmla="*/ 0 w 492"/>
                <a:gd name="T115" fmla="*/ 2001 h 2129"/>
                <a:gd name="T116" fmla="*/ 0 w 492"/>
                <a:gd name="T117" fmla="*/ 2121 h 2129"/>
                <a:gd name="T118" fmla="*/ 8 w 492"/>
                <a:gd name="T119" fmla="*/ 2129 h 2129"/>
                <a:gd name="T120" fmla="*/ 16 w 492"/>
                <a:gd name="T121" fmla="*/ 2121 h 2129"/>
                <a:gd name="T122" fmla="*/ 16 w 492"/>
                <a:gd name="T123" fmla="*/ 2121 h 2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92" h="2129">
                  <a:moveTo>
                    <a:pt x="370" y="46"/>
                  </a:moveTo>
                  <a:cubicBezTo>
                    <a:pt x="408" y="33"/>
                    <a:pt x="446" y="24"/>
                    <a:pt x="485" y="17"/>
                  </a:cubicBezTo>
                  <a:cubicBezTo>
                    <a:pt x="489" y="16"/>
                    <a:pt x="492" y="12"/>
                    <a:pt x="491" y="8"/>
                  </a:cubicBezTo>
                  <a:cubicBezTo>
                    <a:pt x="491" y="3"/>
                    <a:pt x="487" y="0"/>
                    <a:pt x="482" y="1"/>
                  </a:cubicBezTo>
                  <a:cubicBezTo>
                    <a:pt x="443" y="8"/>
                    <a:pt x="403" y="18"/>
                    <a:pt x="365" y="31"/>
                  </a:cubicBezTo>
                  <a:cubicBezTo>
                    <a:pt x="361" y="33"/>
                    <a:pt x="358" y="37"/>
                    <a:pt x="360" y="41"/>
                  </a:cubicBezTo>
                  <a:cubicBezTo>
                    <a:pt x="361" y="45"/>
                    <a:pt x="366" y="48"/>
                    <a:pt x="370" y="46"/>
                  </a:cubicBezTo>
                  <a:moveTo>
                    <a:pt x="119" y="228"/>
                  </a:moveTo>
                  <a:cubicBezTo>
                    <a:pt x="143" y="196"/>
                    <a:pt x="169" y="167"/>
                    <a:pt x="200" y="142"/>
                  </a:cubicBezTo>
                  <a:cubicBezTo>
                    <a:pt x="203" y="140"/>
                    <a:pt x="204" y="135"/>
                    <a:pt x="201" y="131"/>
                  </a:cubicBezTo>
                  <a:cubicBezTo>
                    <a:pt x="198" y="128"/>
                    <a:pt x="193" y="127"/>
                    <a:pt x="190" y="130"/>
                  </a:cubicBezTo>
                  <a:cubicBezTo>
                    <a:pt x="158" y="156"/>
                    <a:pt x="131" y="186"/>
                    <a:pt x="106" y="218"/>
                  </a:cubicBezTo>
                  <a:cubicBezTo>
                    <a:pt x="103" y="222"/>
                    <a:pt x="104" y="227"/>
                    <a:pt x="108" y="229"/>
                  </a:cubicBezTo>
                  <a:cubicBezTo>
                    <a:pt x="111" y="232"/>
                    <a:pt x="116" y="231"/>
                    <a:pt x="119" y="228"/>
                  </a:cubicBezTo>
                  <a:moveTo>
                    <a:pt x="21" y="521"/>
                  </a:moveTo>
                  <a:cubicBezTo>
                    <a:pt x="21" y="481"/>
                    <a:pt x="25" y="442"/>
                    <a:pt x="34" y="404"/>
                  </a:cubicBezTo>
                  <a:cubicBezTo>
                    <a:pt x="35" y="400"/>
                    <a:pt x="32" y="395"/>
                    <a:pt x="28" y="394"/>
                  </a:cubicBezTo>
                  <a:cubicBezTo>
                    <a:pt x="24" y="393"/>
                    <a:pt x="20" y="396"/>
                    <a:pt x="18" y="400"/>
                  </a:cubicBezTo>
                  <a:cubicBezTo>
                    <a:pt x="9" y="440"/>
                    <a:pt x="5" y="481"/>
                    <a:pt x="5" y="521"/>
                  </a:cubicBezTo>
                  <a:cubicBezTo>
                    <a:pt x="5" y="525"/>
                    <a:pt x="9" y="529"/>
                    <a:pt x="13" y="529"/>
                  </a:cubicBezTo>
                  <a:cubicBezTo>
                    <a:pt x="17" y="529"/>
                    <a:pt x="21" y="525"/>
                    <a:pt x="21" y="521"/>
                  </a:cubicBezTo>
                  <a:cubicBezTo>
                    <a:pt x="21" y="521"/>
                    <a:pt x="21" y="521"/>
                    <a:pt x="21" y="521"/>
                  </a:cubicBezTo>
                  <a:moveTo>
                    <a:pt x="18" y="841"/>
                  </a:moveTo>
                  <a:cubicBezTo>
                    <a:pt x="18" y="801"/>
                    <a:pt x="18" y="761"/>
                    <a:pt x="19" y="721"/>
                  </a:cubicBezTo>
                  <a:cubicBezTo>
                    <a:pt x="19" y="717"/>
                    <a:pt x="15" y="713"/>
                    <a:pt x="11" y="713"/>
                  </a:cubicBezTo>
                  <a:cubicBezTo>
                    <a:pt x="6" y="713"/>
                    <a:pt x="3" y="717"/>
                    <a:pt x="3" y="721"/>
                  </a:cubicBezTo>
                  <a:cubicBezTo>
                    <a:pt x="2" y="761"/>
                    <a:pt x="2" y="801"/>
                    <a:pt x="2" y="841"/>
                  </a:cubicBezTo>
                  <a:cubicBezTo>
                    <a:pt x="1" y="845"/>
                    <a:pt x="5" y="849"/>
                    <a:pt x="9" y="849"/>
                  </a:cubicBezTo>
                  <a:cubicBezTo>
                    <a:pt x="14" y="849"/>
                    <a:pt x="17" y="845"/>
                    <a:pt x="18" y="841"/>
                  </a:cubicBezTo>
                  <a:moveTo>
                    <a:pt x="16" y="1161"/>
                  </a:moveTo>
                  <a:cubicBezTo>
                    <a:pt x="16" y="1121"/>
                    <a:pt x="16" y="1081"/>
                    <a:pt x="16" y="1041"/>
                  </a:cubicBezTo>
                  <a:cubicBezTo>
                    <a:pt x="16" y="1037"/>
                    <a:pt x="13" y="1033"/>
                    <a:pt x="8" y="1033"/>
                  </a:cubicBezTo>
                  <a:cubicBezTo>
                    <a:pt x="4" y="1033"/>
                    <a:pt x="0" y="1037"/>
                    <a:pt x="0" y="1041"/>
                  </a:cubicBezTo>
                  <a:cubicBezTo>
                    <a:pt x="0" y="1081"/>
                    <a:pt x="0" y="1121"/>
                    <a:pt x="0" y="1161"/>
                  </a:cubicBezTo>
                  <a:cubicBezTo>
                    <a:pt x="0" y="1165"/>
                    <a:pt x="4" y="1169"/>
                    <a:pt x="8" y="1169"/>
                  </a:cubicBezTo>
                  <a:cubicBezTo>
                    <a:pt x="12" y="1169"/>
                    <a:pt x="16" y="1165"/>
                    <a:pt x="16" y="1161"/>
                  </a:cubicBezTo>
                  <a:moveTo>
                    <a:pt x="16" y="1481"/>
                  </a:moveTo>
                  <a:cubicBezTo>
                    <a:pt x="16" y="1448"/>
                    <a:pt x="16" y="1415"/>
                    <a:pt x="16" y="1383"/>
                  </a:cubicBezTo>
                  <a:cubicBezTo>
                    <a:pt x="16" y="1375"/>
                    <a:pt x="16" y="1368"/>
                    <a:pt x="16" y="1361"/>
                  </a:cubicBezTo>
                  <a:cubicBezTo>
                    <a:pt x="16" y="1357"/>
                    <a:pt x="12" y="1353"/>
                    <a:pt x="8" y="1353"/>
                  </a:cubicBezTo>
                  <a:cubicBezTo>
                    <a:pt x="3" y="1353"/>
                    <a:pt x="0" y="1357"/>
                    <a:pt x="0" y="1361"/>
                  </a:cubicBezTo>
                  <a:cubicBezTo>
                    <a:pt x="0" y="1368"/>
                    <a:pt x="0" y="1375"/>
                    <a:pt x="0" y="1383"/>
                  </a:cubicBezTo>
                  <a:cubicBezTo>
                    <a:pt x="0" y="1415"/>
                    <a:pt x="0" y="1448"/>
                    <a:pt x="0" y="1481"/>
                  </a:cubicBezTo>
                  <a:cubicBezTo>
                    <a:pt x="0" y="1485"/>
                    <a:pt x="3" y="1489"/>
                    <a:pt x="8" y="1489"/>
                  </a:cubicBezTo>
                  <a:cubicBezTo>
                    <a:pt x="12" y="1489"/>
                    <a:pt x="16" y="1485"/>
                    <a:pt x="16" y="1481"/>
                  </a:cubicBezTo>
                  <a:cubicBezTo>
                    <a:pt x="16" y="1481"/>
                    <a:pt x="16" y="1481"/>
                    <a:pt x="16" y="1481"/>
                  </a:cubicBezTo>
                  <a:moveTo>
                    <a:pt x="16" y="1801"/>
                  </a:moveTo>
                  <a:cubicBezTo>
                    <a:pt x="16" y="1761"/>
                    <a:pt x="16" y="1721"/>
                    <a:pt x="16" y="1681"/>
                  </a:cubicBezTo>
                  <a:cubicBezTo>
                    <a:pt x="16" y="1677"/>
                    <a:pt x="12" y="1673"/>
                    <a:pt x="8" y="1673"/>
                  </a:cubicBezTo>
                  <a:cubicBezTo>
                    <a:pt x="4" y="1673"/>
                    <a:pt x="0" y="1677"/>
                    <a:pt x="0" y="1681"/>
                  </a:cubicBezTo>
                  <a:cubicBezTo>
                    <a:pt x="0" y="1721"/>
                    <a:pt x="0" y="1761"/>
                    <a:pt x="0" y="1801"/>
                  </a:cubicBezTo>
                  <a:cubicBezTo>
                    <a:pt x="0" y="1805"/>
                    <a:pt x="4" y="1809"/>
                    <a:pt x="8" y="1809"/>
                  </a:cubicBezTo>
                  <a:cubicBezTo>
                    <a:pt x="13" y="1809"/>
                    <a:pt x="16" y="1805"/>
                    <a:pt x="16" y="1801"/>
                  </a:cubicBezTo>
                  <a:cubicBezTo>
                    <a:pt x="16" y="1801"/>
                    <a:pt x="16" y="1801"/>
                    <a:pt x="16" y="1801"/>
                  </a:cubicBezTo>
                  <a:moveTo>
                    <a:pt x="16" y="2121"/>
                  </a:moveTo>
                  <a:cubicBezTo>
                    <a:pt x="16" y="2081"/>
                    <a:pt x="16" y="2041"/>
                    <a:pt x="16" y="2001"/>
                  </a:cubicBezTo>
                  <a:cubicBezTo>
                    <a:pt x="16" y="1997"/>
                    <a:pt x="13" y="1993"/>
                    <a:pt x="8" y="1993"/>
                  </a:cubicBezTo>
                  <a:cubicBezTo>
                    <a:pt x="4" y="1993"/>
                    <a:pt x="0" y="1997"/>
                    <a:pt x="0" y="2001"/>
                  </a:cubicBezTo>
                  <a:cubicBezTo>
                    <a:pt x="0" y="2041"/>
                    <a:pt x="0" y="2081"/>
                    <a:pt x="0" y="2121"/>
                  </a:cubicBezTo>
                  <a:cubicBezTo>
                    <a:pt x="0" y="2125"/>
                    <a:pt x="4" y="2129"/>
                    <a:pt x="8" y="2129"/>
                  </a:cubicBezTo>
                  <a:cubicBezTo>
                    <a:pt x="12" y="2129"/>
                    <a:pt x="16" y="2125"/>
                    <a:pt x="16" y="2121"/>
                  </a:cubicBezTo>
                  <a:cubicBezTo>
                    <a:pt x="16" y="2121"/>
                    <a:pt x="16" y="2121"/>
                    <a:pt x="16" y="2121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6" name="Freeform 31"/>
            <p:cNvSpPr>
              <a:spLocks/>
            </p:cNvSpPr>
            <p:nvPr/>
          </p:nvSpPr>
          <p:spPr bwMode="auto">
            <a:xfrm>
              <a:off x="4286100" y="4297261"/>
              <a:ext cx="1158731" cy="2548083"/>
            </a:xfrm>
            <a:custGeom>
              <a:avLst/>
              <a:gdLst>
                <a:gd name="T0" fmla="*/ 0 w 697"/>
                <a:gd name="T1" fmla="*/ 249 h 1532"/>
                <a:gd name="T2" fmla="*/ 0 w 697"/>
                <a:gd name="T3" fmla="*/ 249 h 1532"/>
                <a:gd name="T4" fmla="*/ 449 w 697"/>
                <a:gd name="T5" fmla="*/ 697 h 1532"/>
                <a:gd name="T6" fmla="*/ 449 w 697"/>
                <a:gd name="T7" fmla="*/ 1532 h 1532"/>
                <a:gd name="T8" fmla="*/ 697 w 697"/>
                <a:gd name="T9" fmla="*/ 1532 h 1532"/>
                <a:gd name="T10" fmla="*/ 697 w 697"/>
                <a:gd name="T11" fmla="*/ 697 h 1532"/>
                <a:gd name="T12" fmla="*/ 697 w 697"/>
                <a:gd name="T13" fmla="*/ 697 h 1532"/>
                <a:gd name="T14" fmla="*/ 0 w 697"/>
                <a:gd name="T15" fmla="*/ 0 h 1532"/>
                <a:gd name="T16" fmla="*/ 0 w 697"/>
                <a:gd name="T17" fmla="*/ 249 h 1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97" h="1532">
                  <a:moveTo>
                    <a:pt x="0" y="249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248" y="249"/>
                    <a:pt x="449" y="449"/>
                    <a:pt x="449" y="697"/>
                  </a:cubicBezTo>
                  <a:cubicBezTo>
                    <a:pt x="449" y="1532"/>
                    <a:pt x="449" y="1532"/>
                    <a:pt x="449" y="1532"/>
                  </a:cubicBezTo>
                  <a:cubicBezTo>
                    <a:pt x="697" y="1532"/>
                    <a:pt x="697" y="1532"/>
                    <a:pt x="697" y="1532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312"/>
                    <a:pt x="385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7" name="Freeform 32"/>
            <p:cNvSpPr>
              <a:spLocks/>
            </p:cNvSpPr>
            <p:nvPr/>
          </p:nvSpPr>
          <p:spPr bwMode="auto">
            <a:xfrm>
              <a:off x="3880404" y="4162967"/>
              <a:ext cx="412024" cy="686942"/>
            </a:xfrm>
            <a:custGeom>
              <a:avLst/>
              <a:gdLst>
                <a:gd name="T0" fmla="*/ 230 w 248"/>
                <a:gd name="T1" fmla="*/ 8 h 413"/>
                <a:gd name="T2" fmla="*/ 248 w 248"/>
                <a:gd name="T3" fmla="*/ 17 h 413"/>
                <a:gd name="T4" fmla="*/ 248 w 248"/>
                <a:gd name="T5" fmla="*/ 397 h 413"/>
                <a:gd name="T6" fmla="*/ 230 w 248"/>
                <a:gd name="T7" fmla="*/ 405 h 413"/>
                <a:gd name="T8" fmla="*/ 10 w 248"/>
                <a:gd name="T9" fmla="*/ 222 h 413"/>
                <a:gd name="T10" fmla="*/ 10 w 248"/>
                <a:gd name="T11" fmla="*/ 191 h 413"/>
                <a:gd name="T12" fmla="*/ 230 w 248"/>
                <a:gd name="T13" fmla="*/ 8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8" h="413">
                  <a:moveTo>
                    <a:pt x="230" y="8"/>
                  </a:moveTo>
                  <a:cubicBezTo>
                    <a:pt x="240" y="0"/>
                    <a:pt x="248" y="3"/>
                    <a:pt x="248" y="17"/>
                  </a:cubicBezTo>
                  <a:cubicBezTo>
                    <a:pt x="248" y="397"/>
                    <a:pt x="248" y="397"/>
                    <a:pt x="248" y="397"/>
                  </a:cubicBezTo>
                  <a:cubicBezTo>
                    <a:pt x="248" y="410"/>
                    <a:pt x="240" y="413"/>
                    <a:pt x="230" y="405"/>
                  </a:cubicBezTo>
                  <a:cubicBezTo>
                    <a:pt x="10" y="222"/>
                    <a:pt x="10" y="222"/>
                    <a:pt x="10" y="222"/>
                  </a:cubicBezTo>
                  <a:cubicBezTo>
                    <a:pt x="0" y="213"/>
                    <a:pt x="0" y="200"/>
                    <a:pt x="10" y="191"/>
                  </a:cubicBezTo>
                  <a:cubicBezTo>
                    <a:pt x="230" y="8"/>
                    <a:pt x="230" y="8"/>
                    <a:pt x="230" y="8"/>
                  </a:cubicBezTo>
                </a:path>
              </a:pathLst>
            </a:custGeom>
            <a:solidFill>
              <a:srgbClr val="7BBCAD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8" name="Freeform 34"/>
            <p:cNvSpPr>
              <a:spLocks noEditPoints="1"/>
            </p:cNvSpPr>
            <p:nvPr/>
          </p:nvSpPr>
          <p:spPr bwMode="auto">
            <a:xfrm>
              <a:off x="4142665" y="4487102"/>
              <a:ext cx="1115841" cy="2197933"/>
            </a:xfrm>
            <a:custGeom>
              <a:avLst/>
              <a:gdLst>
                <a:gd name="T0" fmla="*/ 654 w 671"/>
                <a:gd name="T1" fmla="*/ 1194 h 1322"/>
                <a:gd name="T2" fmla="*/ 653 w 671"/>
                <a:gd name="T3" fmla="*/ 1253 h 1322"/>
                <a:gd name="T4" fmla="*/ 654 w 671"/>
                <a:gd name="T5" fmla="*/ 1314 h 1322"/>
                <a:gd name="T6" fmla="*/ 662 w 671"/>
                <a:gd name="T7" fmla="*/ 1322 h 1322"/>
                <a:gd name="T8" fmla="*/ 670 w 671"/>
                <a:gd name="T9" fmla="*/ 1314 h 1322"/>
                <a:gd name="T10" fmla="*/ 669 w 671"/>
                <a:gd name="T11" fmla="*/ 1253 h 1322"/>
                <a:gd name="T12" fmla="*/ 670 w 671"/>
                <a:gd name="T13" fmla="*/ 1194 h 1322"/>
                <a:gd name="T14" fmla="*/ 662 w 671"/>
                <a:gd name="T15" fmla="*/ 1186 h 1322"/>
                <a:gd name="T16" fmla="*/ 654 w 671"/>
                <a:gd name="T17" fmla="*/ 1194 h 1322"/>
                <a:gd name="T18" fmla="*/ 655 w 671"/>
                <a:gd name="T19" fmla="*/ 874 h 1322"/>
                <a:gd name="T20" fmla="*/ 655 w 671"/>
                <a:gd name="T21" fmla="*/ 994 h 1322"/>
                <a:gd name="T22" fmla="*/ 663 w 671"/>
                <a:gd name="T23" fmla="*/ 1002 h 1322"/>
                <a:gd name="T24" fmla="*/ 671 w 671"/>
                <a:gd name="T25" fmla="*/ 994 h 1322"/>
                <a:gd name="T26" fmla="*/ 671 w 671"/>
                <a:gd name="T27" fmla="*/ 874 h 1322"/>
                <a:gd name="T28" fmla="*/ 663 w 671"/>
                <a:gd name="T29" fmla="*/ 866 h 1322"/>
                <a:gd name="T30" fmla="*/ 655 w 671"/>
                <a:gd name="T31" fmla="*/ 874 h 1322"/>
                <a:gd name="T32" fmla="*/ 652 w 671"/>
                <a:gd name="T33" fmla="*/ 554 h 1322"/>
                <a:gd name="T34" fmla="*/ 655 w 671"/>
                <a:gd name="T35" fmla="*/ 674 h 1322"/>
                <a:gd name="T36" fmla="*/ 663 w 671"/>
                <a:gd name="T37" fmla="*/ 682 h 1322"/>
                <a:gd name="T38" fmla="*/ 671 w 671"/>
                <a:gd name="T39" fmla="*/ 674 h 1322"/>
                <a:gd name="T40" fmla="*/ 668 w 671"/>
                <a:gd name="T41" fmla="*/ 553 h 1322"/>
                <a:gd name="T42" fmla="*/ 660 w 671"/>
                <a:gd name="T43" fmla="*/ 546 h 1322"/>
                <a:gd name="T44" fmla="*/ 652 w 671"/>
                <a:gd name="T45" fmla="*/ 554 h 1322"/>
                <a:gd name="T46" fmla="*/ 560 w 671"/>
                <a:gd name="T47" fmla="*/ 258 h 1322"/>
                <a:gd name="T48" fmla="*/ 616 w 671"/>
                <a:gd name="T49" fmla="*/ 362 h 1322"/>
                <a:gd name="T50" fmla="*/ 626 w 671"/>
                <a:gd name="T51" fmla="*/ 366 h 1322"/>
                <a:gd name="T52" fmla="*/ 631 w 671"/>
                <a:gd name="T53" fmla="*/ 356 h 1322"/>
                <a:gd name="T54" fmla="*/ 573 w 671"/>
                <a:gd name="T55" fmla="*/ 249 h 1322"/>
                <a:gd name="T56" fmla="*/ 562 w 671"/>
                <a:gd name="T57" fmla="*/ 247 h 1322"/>
                <a:gd name="T58" fmla="*/ 560 w 671"/>
                <a:gd name="T59" fmla="*/ 258 h 1322"/>
                <a:gd name="T60" fmla="*/ 319 w 671"/>
                <a:gd name="T61" fmla="*/ 60 h 1322"/>
                <a:gd name="T62" fmla="*/ 323 w 671"/>
                <a:gd name="T63" fmla="*/ 61 h 1322"/>
                <a:gd name="T64" fmla="*/ 326 w 671"/>
                <a:gd name="T65" fmla="*/ 54 h 1322"/>
                <a:gd name="T66" fmla="*/ 323 w 671"/>
                <a:gd name="T67" fmla="*/ 61 h 1322"/>
                <a:gd name="T68" fmla="*/ 422 w 671"/>
                <a:gd name="T69" fmla="*/ 118 h 1322"/>
                <a:gd name="T70" fmla="*/ 433 w 671"/>
                <a:gd name="T71" fmla="*/ 117 h 1322"/>
                <a:gd name="T72" fmla="*/ 431 w 671"/>
                <a:gd name="T73" fmla="*/ 105 h 1322"/>
                <a:gd name="T74" fmla="*/ 329 w 671"/>
                <a:gd name="T75" fmla="*/ 47 h 1322"/>
                <a:gd name="T76" fmla="*/ 329 w 671"/>
                <a:gd name="T77" fmla="*/ 47 h 1322"/>
                <a:gd name="T78" fmla="*/ 325 w 671"/>
                <a:gd name="T79" fmla="*/ 45 h 1322"/>
                <a:gd name="T80" fmla="*/ 315 w 671"/>
                <a:gd name="T81" fmla="*/ 49 h 1322"/>
                <a:gd name="T82" fmla="*/ 319 w 671"/>
                <a:gd name="T83" fmla="*/ 60 h 1322"/>
                <a:gd name="T84" fmla="*/ 8 w 671"/>
                <a:gd name="T85" fmla="*/ 17 h 1322"/>
                <a:gd name="T86" fmla="*/ 59 w 671"/>
                <a:gd name="T87" fmla="*/ 16 h 1322"/>
                <a:gd name="T88" fmla="*/ 127 w 671"/>
                <a:gd name="T89" fmla="*/ 18 h 1322"/>
                <a:gd name="T90" fmla="*/ 136 w 671"/>
                <a:gd name="T91" fmla="*/ 11 h 1322"/>
                <a:gd name="T92" fmla="*/ 128 w 671"/>
                <a:gd name="T93" fmla="*/ 2 h 1322"/>
                <a:gd name="T94" fmla="*/ 59 w 671"/>
                <a:gd name="T95" fmla="*/ 0 h 1322"/>
                <a:gd name="T96" fmla="*/ 8 w 671"/>
                <a:gd name="T97" fmla="*/ 1 h 1322"/>
                <a:gd name="T98" fmla="*/ 0 w 671"/>
                <a:gd name="T99" fmla="*/ 9 h 1322"/>
                <a:gd name="T100" fmla="*/ 8 w 671"/>
                <a:gd name="T101" fmla="*/ 17 h 1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1" h="1322">
                  <a:moveTo>
                    <a:pt x="654" y="1194"/>
                  </a:moveTo>
                  <a:cubicBezTo>
                    <a:pt x="654" y="1213"/>
                    <a:pt x="653" y="1233"/>
                    <a:pt x="653" y="1253"/>
                  </a:cubicBezTo>
                  <a:cubicBezTo>
                    <a:pt x="653" y="1273"/>
                    <a:pt x="654" y="1293"/>
                    <a:pt x="654" y="1314"/>
                  </a:cubicBezTo>
                  <a:cubicBezTo>
                    <a:pt x="654" y="1318"/>
                    <a:pt x="657" y="1322"/>
                    <a:pt x="662" y="1322"/>
                  </a:cubicBezTo>
                  <a:cubicBezTo>
                    <a:pt x="666" y="1322"/>
                    <a:pt x="670" y="1318"/>
                    <a:pt x="670" y="1314"/>
                  </a:cubicBezTo>
                  <a:cubicBezTo>
                    <a:pt x="670" y="1293"/>
                    <a:pt x="669" y="1273"/>
                    <a:pt x="669" y="1253"/>
                  </a:cubicBezTo>
                  <a:cubicBezTo>
                    <a:pt x="669" y="1233"/>
                    <a:pt x="670" y="1213"/>
                    <a:pt x="670" y="1194"/>
                  </a:cubicBezTo>
                  <a:cubicBezTo>
                    <a:pt x="670" y="1189"/>
                    <a:pt x="666" y="1186"/>
                    <a:pt x="662" y="1186"/>
                  </a:cubicBezTo>
                  <a:cubicBezTo>
                    <a:pt x="657" y="1186"/>
                    <a:pt x="654" y="1189"/>
                    <a:pt x="654" y="1194"/>
                  </a:cubicBezTo>
                  <a:moveTo>
                    <a:pt x="655" y="874"/>
                  </a:moveTo>
                  <a:cubicBezTo>
                    <a:pt x="655" y="914"/>
                    <a:pt x="655" y="954"/>
                    <a:pt x="655" y="994"/>
                  </a:cubicBezTo>
                  <a:cubicBezTo>
                    <a:pt x="655" y="998"/>
                    <a:pt x="658" y="1002"/>
                    <a:pt x="663" y="1002"/>
                  </a:cubicBezTo>
                  <a:cubicBezTo>
                    <a:pt x="667" y="1002"/>
                    <a:pt x="671" y="998"/>
                    <a:pt x="671" y="994"/>
                  </a:cubicBezTo>
                  <a:cubicBezTo>
                    <a:pt x="671" y="954"/>
                    <a:pt x="671" y="914"/>
                    <a:pt x="671" y="874"/>
                  </a:cubicBezTo>
                  <a:cubicBezTo>
                    <a:pt x="671" y="869"/>
                    <a:pt x="668" y="866"/>
                    <a:pt x="663" y="866"/>
                  </a:cubicBezTo>
                  <a:cubicBezTo>
                    <a:pt x="659" y="866"/>
                    <a:pt x="655" y="869"/>
                    <a:pt x="655" y="874"/>
                  </a:cubicBezTo>
                  <a:moveTo>
                    <a:pt x="652" y="554"/>
                  </a:moveTo>
                  <a:cubicBezTo>
                    <a:pt x="653" y="594"/>
                    <a:pt x="654" y="634"/>
                    <a:pt x="655" y="674"/>
                  </a:cubicBezTo>
                  <a:cubicBezTo>
                    <a:pt x="655" y="678"/>
                    <a:pt x="658" y="682"/>
                    <a:pt x="663" y="682"/>
                  </a:cubicBezTo>
                  <a:cubicBezTo>
                    <a:pt x="667" y="682"/>
                    <a:pt x="671" y="678"/>
                    <a:pt x="671" y="674"/>
                  </a:cubicBezTo>
                  <a:cubicBezTo>
                    <a:pt x="670" y="634"/>
                    <a:pt x="669" y="594"/>
                    <a:pt x="668" y="553"/>
                  </a:cubicBezTo>
                  <a:cubicBezTo>
                    <a:pt x="668" y="549"/>
                    <a:pt x="664" y="546"/>
                    <a:pt x="660" y="546"/>
                  </a:cubicBezTo>
                  <a:cubicBezTo>
                    <a:pt x="656" y="546"/>
                    <a:pt x="652" y="549"/>
                    <a:pt x="652" y="554"/>
                  </a:cubicBezTo>
                  <a:moveTo>
                    <a:pt x="560" y="258"/>
                  </a:moveTo>
                  <a:cubicBezTo>
                    <a:pt x="582" y="290"/>
                    <a:pt x="601" y="325"/>
                    <a:pt x="616" y="362"/>
                  </a:cubicBezTo>
                  <a:cubicBezTo>
                    <a:pt x="618" y="366"/>
                    <a:pt x="622" y="368"/>
                    <a:pt x="626" y="366"/>
                  </a:cubicBezTo>
                  <a:cubicBezTo>
                    <a:pt x="630" y="364"/>
                    <a:pt x="632" y="360"/>
                    <a:pt x="631" y="356"/>
                  </a:cubicBezTo>
                  <a:cubicBezTo>
                    <a:pt x="615" y="318"/>
                    <a:pt x="596" y="282"/>
                    <a:pt x="573" y="249"/>
                  </a:cubicBezTo>
                  <a:cubicBezTo>
                    <a:pt x="570" y="245"/>
                    <a:pt x="565" y="244"/>
                    <a:pt x="562" y="247"/>
                  </a:cubicBezTo>
                  <a:cubicBezTo>
                    <a:pt x="558" y="249"/>
                    <a:pt x="557" y="254"/>
                    <a:pt x="560" y="258"/>
                  </a:cubicBezTo>
                  <a:moveTo>
                    <a:pt x="319" y="60"/>
                  </a:moveTo>
                  <a:cubicBezTo>
                    <a:pt x="320" y="60"/>
                    <a:pt x="322" y="61"/>
                    <a:pt x="323" y="61"/>
                  </a:cubicBezTo>
                  <a:cubicBezTo>
                    <a:pt x="326" y="54"/>
                    <a:pt x="326" y="54"/>
                    <a:pt x="326" y="54"/>
                  </a:cubicBezTo>
                  <a:cubicBezTo>
                    <a:pt x="323" y="61"/>
                    <a:pt x="323" y="61"/>
                    <a:pt x="323" y="61"/>
                  </a:cubicBezTo>
                  <a:cubicBezTo>
                    <a:pt x="358" y="77"/>
                    <a:pt x="391" y="96"/>
                    <a:pt x="422" y="118"/>
                  </a:cubicBezTo>
                  <a:cubicBezTo>
                    <a:pt x="425" y="121"/>
                    <a:pt x="430" y="120"/>
                    <a:pt x="433" y="117"/>
                  </a:cubicBezTo>
                  <a:cubicBezTo>
                    <a:pt x="435" y="113"/>
                    <a:pt x="435" y="108"/>
                    <a:pt x="431" y="105"/>
                  </a:cubicBezTo>
                  <a:cubicBezTo>
                    <a:pt x="399" y="83"/>
                    <a:pt x="365" y="63"/>
                    <a:pt x="329" y="47"/>
                  </a:cubicBezTo>
                  <a:cubicBezTo>
                    <a:pt x="329" y="47"/>
                    <a:pt x="329" y="47"/>
                    <a:pt x="329" y="47"/>
                  </a:cubicBezTo>
                  <a:cubicBezTo>
                    <a:pt x="328" y="46"/>
                    <a:pt x="327" y="46"/>
                    <a:pt x="325" y="45"/>
                  </a:cubicBezTo>
                  <a:cubicBezTo>
                    <a:pt x="321" y="43"/>
                    <a:pt x="317" y="45"/>
                    <a:pt x="315" y="49"/>
                  </a:cubicBezTo>
                  <a:cubicBezTo>
                    <a:pt x="313" y="53"/>
                    <a:pt x="315" y="58"/>
                    <a:pt x="319" y="60"/>
                  </a:cubicBezTo>
                  <a:moveTo>
                    <a:pt x="8" y="17"/>
                  </a:moveTo>
                  <a:cubicBezTo>
                    <a:pt x="25" y="17"/>
                    <a:pt x="42" y="16"/>
                    <a:pt x="59" y="16"/>
                  </a:cubicBezTo>
                  <a:cubicBezTo>
                    <a:pt x="82" y="16"/>
                    <a:pt x="105" y="17"/>
                    <a:pt x="127" y="18"/>
                  </a:cubicBezTo>
                  <a:cubicBezTo>
                    <a:pt x="132" y="19"/>
                    <a:pt x="136" y="15"/>
                    <a:pt x="136" y="11"/>
                  </a:cubicBezTo>
                  <a:cubicBezTo>
                    <a:pt x="136" y="6"/>
                    <a:pt x="133" y="3"/>
                    <a:pt x="128" y="2"/>
                  </a:cubicBezTo>
                  <a:cubicBezTo>
                    <a:pt x="105" y="1"/>
                    <a:pt x="82" y="0"/>
                    <a:pt x="59" y="0"/>
                  </a:cubicBezTo>
                  <a:cubicBezTo>
                    <a:pt x="42" y="0"/>
                    <a:pt x="25" y="1"/>
                    <a:pt x="8" y="1"/>
                  </a:cubicBezTo>
                  <a:cubicBezTo>
                    <a:pt x="3" y="1"/>
                    <a:pt x="0" y="5"/>
                    <a:pt x="0" y="9"/>
                  </a:cubicBezTo>
                  <a:cubicBezTo>
                    <a:pt x="0" y="14"/>
                    <a:pt x="4" y="17"/>
                    <a:pt x="8" y="17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89" name="Freeform 43"/>
            <p:cNvSpPr>
              <a:spLocks/>
            </p:cNvSpPr>
            <p:nvPr/>
          </p:nvSpPr>
          <p:spPr bwMode="auto">
            <a:xfrm>
              <a:off x="4106104" y="4861158"/>
              <a:ext cx="2319571" cy="1984186"/>
            </a:xfrm>
            <a:custGeom>
              <a:avLst/>
              <a:gdLst>
                <a:gd name="T0" fmla="*/ 1395 w 1395"/>
                <a:gd name="T1" fmla="*/ 698 h 1193"/>
                <a:gd name="T2" fmla="*/ 697 w 1395"/>
                <a:gd name="T3" fmla="*/ 0 h 1193"/>
                <a:gd name="T4" fmla="*/ 697 w 1395"/>
                <a:gd name="T5" fmla="*/ 249 h 1193"/>
                <a:gd name="T6" fmla="*/ 697 w 1395"/>
                <a:gd name="T7" fmla="*/ 1 h 1193"/>
                <a:gd name="T8" fmla="*/ 0 w 1395"/>
                <a:gd name="T9" fmla="*/ 698 h 1193"/>
                <a:gd name="T10" fmla="*/ 249 w 1395"/>
                <a:gd name="T11" fmla="*/ 698 h 1193"/>
                <a:gd name="T12" fmla="*/ 249 w 1395"/>
                <a:gd name="T13" fmla="*/ 698 h 1193"/>
                <a:gd name="T14" fmla="*/ 697 w 1395"/>
                <a:gd name="T15" fmla="*/ 249 h 1193"/>
                <a:gd name="T16" fmla="*/ 697 w 1395"/>
                <a:gd name="T17" fmla="*/ 249 h 1193"/>
                <a:gd name="T18" fmla="*/ 1146 w 1395"/>
                <a:gd name="T19" fmla="*/ 698 h 1193"/>
                <a:gd name="T20" fmla="*/ 1146 w 1395"/>
                <a:gd name="T21" fmla="*/ 1193 h 1193"/>
                <a:gd name="T22" fmla="*/ 1395 w 1395"/>
                <a:gd name="T23" fmla="*/ 1193 h 1193"/>
                <a:gd name="T24" fmla="*/ 1395 w 1395"/>
                <a:gd name="T25" fmla="*/ 698 h 1193"/>
                <a:gd name="T26" fmla="*/ 1395 w 1395"/>
                <a:gd name="T27" fmla="*/ 698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5" h="1193">
                  <a:moveTo>
                    <a:pt x="1395" y="698"/>
                  </a:moveTo>
                  <a:cubicBezTo>
                    <a:pt x="1395" y="313"/>
                    <a:pt x="1082" y="1"/>
                    <a:pt x="697" y="0"/>
                  </a:cubicBezTo>
                  <a:cubicBezTo>
                    <a:pt x="697" y="249"/>
                    <a:pt x="697" y="249"/>
                    <a:pt x="697" y="249"/>
                  </a:cubicBezTo>
                  <a:cubicBezTo>
                    <a:pt x="697" y="1"/>
                    <a:pt x="697" y="1"/>
                    <a:pt x="697" y="1"/>
                  </a:cubicBezTo>
                  <a:cubicBezTo>
                    <a:pt x="312" y="1"/>
                    <a:pt x="0" y="313"/>
                    <a:pt x="0" y="698"/>
                  </a:cubicBezTo>
                  <a:cubicBezTo>
                    <a:pt x="249" y="698"/>
                    <a:pt x="249" y="698"/>
                    <a:pt x="249" y="698"/>
                  </a:cubicBezTo>
                  <a:cubicBezTo>
                    <a:pt x="249" y="698"/>
                    <a:pt x="249" y="698"/>
                    <a:pt x="249" y="698"/>
                  </a:cubicBezTo>
                  <a:cubicBezTo>
                    <a:pt x="249" y="450"/>
                    <a:pt x="450" y="249"/>
                    <a:pt x="697" y="249"/>
                  </a:cubicBezTo>
                  <a:cubicBezTo>
                    <a:pt x="697" y="249"/>
                    <a:pt x="697" y="249"/>
                    <a:pt x="697" y="249"/>
                  </a:cubicBezTo>
                  <a:cubicBezTo>
                    <a:pt x="945" y="249"/>
                    <a:pt x="1146" y="450"/>
                    <a:pt x="1146" y="698"/>
                  </a:cubicBezTo>
                  <a:cubicBezTo>
                    <a:pt x="1146" y="1193"/>
                    <a:pt x="1146" y="1193"/>
                    <a:pt x="1146" y="1193"/>
                  </a:cubicBezTo>
                  <a:cubicBezTo>
                    <a:pt x="1395" y="1193"/>
                    <a:pt x="1395" y="1193"/>
                    <a:pt x="1395" y="1193"/>
                  </a:cubicBezTo>
                  <a:cubicBezTo>
                    <a:pt x="1395" y="698"/>
                    <a:pt x="1395" y="698"/>
                    <a:pt x="1395" y="698"/>
                  </a:cubicBezTo>
                  <a:cubicBezTo>
                    <a:pt x="1395" y="698"/>
                    <a:pt x="1395" y="698"/>
                    <a:pt x="1395" y="698"/>
                  </a:cubicBezTo>
                </a:path>
              </a:pathLst>
            </a:custGeom>
            <a:solidFill>
              <a:srgbClr val="96D6D2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90" name="Freeform 44"/>
            <p:cNvSpPr>
              <a:spLocks/>
            </p:cNvSpPr>
            <p:nvPr/>
          </p:nvSpPr>
          <p:spPr bwMode="auto">
            <a:xfrm>
              <a:off x="3973216" y="6020592"/>
              <a:ext cx="686942" cy="413430"/>
            </a:xfrm>
            <a:custGeom>
              <a:avLst/>
              <a:gdLst>
                <a:gd name="T0" fmla="*/ 8 w 413"/>
                <a:gd name="T1" fmla="*/ 18 h 249"/>
                <a:gd name="T2" fmla="*/ 17 w 413"/>
                <a:gd name="T3" fmla="*/ 0 h 249"/>
                <a:gd name="T4" fmla="*/ 397 w 413"/>
                <a:gd name="T5" fmla="*/ 0 h 249"/>
                <a:gd name="T6" fmla="*/ 405 w 413"/>
                <a:gd name="T7" fmla="*/ 18 h 249"/>
                <a:gd name="T8" fmla="*/ 222 w 413"/>
                <a:gd name="T9" fmla="*/ 238 h 249"/>
                <a:gd name="T10" fmla="*/ 191 w 413"/>
                <a:gd name="T11" fmla="*/ 238 h 249"/>
                <a:gd name="T12" fmla="*/ 8 w 413"/>
                <a:gd name="T13" fmla="*/ 1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3" h="249">
                  <a:moveTo>
                    <a:pt x="8" y="18"/>
                  </a:moveTo>
                  <a:cubicBezTo>
                    <a:pt x="0" y="8"/>
                    <a:pt x="3" y="0"/>
                    <a:pt x="17" y="0"/>
                  </a:cubicBezTo>
                  <a:cubicBezTo>
                    <a:pt x="397" y="0"/>
                    <a:pt x="397" y="0"/>
                    <a:pt x="397" y="0"/>
                  </a:cubicBezTo>
                  <a:cubicBezTo>
                    <a:pt x="410" y="0"/>
                    <a:pt x="413" y="8"/>
                    <a:pt x="405" y="18"/>
                  </a:cubicBezTo>
                  <a:cubicBezTo>
                    <a:pt x="222" y="238"/>
                    <a:pt x="222" y="238"/>
                    <a:pt x="222" y="238"/>
                  </a:cubicBezTo>
                  <a:cubicBezTo>
                    <a:pt x="213" y="249"/>
                    <a:pt x="200" y="249"/>
                    <a:pt x="191" y="238"/>
                  </a:cubicBezTo>
                  <a:cubicBezTo>
                    <a:pt x="8" y="18"/>
                    <a:pt x="8" y="18"/>
                    <a:pt x="8" y="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  <p:sp>
          <p:nvSpPr>
            <p:cNvPr id="91" name="Freeform 46"/>
            <p:cNvSpPr>
              <a:spLocks noEditPoints="1"/>
            </p:cNvSpPr>
            <p:nvPr/>
          </p:nvSpPr>
          <p:spPr bwMode="auto">
            <a:xfrm>
              <a:off x="4305788" y="5069280"/>
              <a:ext cx="1932156" cy="1782392"/>
            </a:xfrm>
            <a:custGeom>
              <a:avLst/>
              <a:gdLst>
                <a:gd name="T0" fmla="*/ 1146 w 1162"/>
                <a:gd name="T1" fmla="*/ 1064 h 1072"/>
                <a:gd name="T2" fmla="*/ 1162 w 1162"/>
                <a:gd name="T3" fmla="*/ 1064 h 1072"/>
                <a:gd name="T4" fmla="*/ 1154 w 1162"/>
                <a:gd name="T5" fmla="*/ 936 h 1072"/>
                <a:gd name="T6" fmla="*/ 1146 w 1162"/>
                <a:gd name="T7" fmla="*/ 624 h 1072"/>
                <a:gd name="T8" fmla="*/ 1146 w 1162"/>
                <a:gd name="T9" fmla="*/ 744 h 1072"/>
                <a:gd name="T10" fmla="*/ 1162 w 1162"/>
                <a:gd name="T11" fmla="*/ 744 h 1072"/>
                <a:gd name="T12" fmla="*/ 1162 w 1162"/>
                <a:gd name="T13" fmla="*/ 624 h 1072"/>
                <a:gd name="T14" fmla="*/ 1146 w 1162"/>
                <a:gd name="T15" fmla="*/ 624 h 1072"/>
                <a:gd name="T16" fmla="*/ 1135 w 1162"/>
                <a:gd name="T17" fmla="*/ 427 h 1072"/>
                <a:gd name="T18" fmla="*/ 1151 w 1162"/>
                <a:gd name="T19" fmla="*/ 423 h 1072"/>
                <a:gd name="T20" fmla="*/ 1099 w 1162"/>
                <a:gd name="T21" fmla="*/ 305 h 1072"/>
                <a:gd name="T22" fmla="*/ 1096 w 1162"/>
                <a:gd name="T23" fmla="*/ 316 h 1072"/>
                <a:gd name="T24" fmla="*/ 976 w 1162"/>
                <a:gd name="T25" fmla="*/ 161 h 1072"/>
                <a:gd name="T26" fmla="*/ 986 w 1162"/>
                <a:gd name="T27" fmla="*/ 149 h 1072"/>
                <a:gd name="T28" fmla="*/ 876 w 1162"/>
                <a:gd name="T29" fmla="*/ 82 h 1072"/>
                <a:gd name="T30" fmla="*/ 576 w 1162"/>
                <a:gd name="T31" fmla="*/ 16 h 1072"/>
                <a:gd name="T32" fmla="*/ 640 w 1162"/>
                <a:gd name="T33" fmla="*/ 19 h 1072"/>
                <a:gd name="T34" fmla="*/ 704 w 1162"/>
                <a:gd name="T35" fmla="*/ 20 h 1072"/>
                <a:gd name="T36" fmla="*/ 641 w 1162"/>
                <a:gd name="T37" fmla="*/ 3 h 1072"/>
                <a:gd name="T38" fmla="*/ 576 w 1162"/>
                <a:gd name="T39" fmla="*/ 0 h 1072"/>
                <a:gd name="T40" fmla="*/ 576 w 1162"/>
                <a:gd name="T41" fmla="*/ 16 h 1072"/>
                <a:gd name="T42" fmla="*/ 383 w 1162"/>
                <a:gd name="T43" fmla="*/ 49 h 1072"/>
                <a:gd name="T44" fmla="*/ 377 w 1162"/>
                <a:gd name="T45" fmla="*/ 34 h 1072"/>
                <a:gd name="T46" fmla="*/ 264 w 1162"/>
                <a:gd name="T47" fmla="*/ 95 h 1072"/>
                <a:gd name="T48" fmla="*/ 62 w 1162"/>
                <a:gd name="T49" fmla="*/ 324 h 1072"/>
                <a:gd name="T50" fmla="*/ 125 w 1162"/>
                <a:gd name="T51" fmla="*/ 214 h 1072"/>
                <a:gd name="T52" fmla="*/ 48 w 1162"/>
                <a:gd name="T53" fmla="*/ 317 h 1072"/>
                <a:gd name="T54" fmla="*/ 62 w 1162"/>
                <a:gd name="T55" fmla="*/ 324 h 1072"/>
                <a:gd name="T56" fmla="*/ 16 w 1162"/>
                <a:gd name="T57" fmla="*/ 634 h 1072"/>
                <a:gd name="T58" fmla="*/ 16 w 1162"/>
                <a:gd name="T59" fmla="*/ 584 h 1072"/>
                <a:gd name="T60" fmla="*/ 10 w 1162"/>
                <a:gd name="T61" fmla="*/ 506 h 1072"/>
                <a:gd name="T62" fmla="*/ 0 w 1162"/>
                <a:gd name="T63" fmla="*/ 584 h 1072"/>
                <a:gd name="T64" fmla="*/ 0 w 1162"/>
                <a:gd name="T65" fmla="*/ 634 h 1072"/>
                <a:gd name="T66" fmla="*/ 16 w 1162"/>
                <a:gd name="T67" fmla="*/ 634 h 1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62" h="1072">
                  <a:moveTo>
                    <a:pt x="1146" y="944"/>
                  </a:moveTo>
                  <a:cubicBezTo>
                    <a:pt x="1146" y="984"/>
                    <a:pt x="1146" y="1024"/>
                    <a:pt x="1146" y="1064"/>
                  </a:cubicBezTo>
                  <a:cubicBezTo>
                    <a:pt x="1146" y="1069"/>
                    <a:pt x="1150" y="1072"/>
                    <a:pt x="1154" y="1072"/>
                  </a:cubicBezTo>
                  <a:cubicBezTo>
                    <a:pt x="1158" y="1072"/>
                    <a:pt x="1162" y="1069"/>
                    <a:pt x="1162" y="1064"/>
                  </a:cubicBezTo>
                  <a:cubicBezTo>
                    <a:pt x="1162" y="1024"/>
                    <a:pt x="1162" y="984"/>
                    <a:pt x="1162" y="944"/>
                  </a:cubicBezTo>
                  <a:cubicBezTo>
                    <a:pt x="1162" y="940"/>
                    <a:pt x="1158" y="936"/>
                    <a:pt x="1154" y="936"/>
                  </a:cubicBezTo>
                  <a:cubicBezTo>
                    <a:pt x="1150" y="936"/>
                    <a:pt x="1146" y="940"/>
                    <a:pt x="1146" y="944"/>
                  </a:cubicBezTo>
                  <a:moveTo>
                    <a:pt x="1146" y="624"/>
                  </a:moveTo>
                  <a:cubicBezTo>
                    <a:pt x="1146" y="629"/>
                    <a:pt x="1146" y="635"/>
                    <a:pt x="1146" y="640"/>
                  </a:cubicBezTo>
                  <a:cubicBezTo>
                    <a:pt x="1146" y="675"/>
                    <a:pt x="1146" y="710"/>
                    <a:pt x="1146" y="744"/>
                  </a:cubicBezTo>
                  <a:cubicBezTo>
                    <a:pt x="1146" y="749"/>
                    <a:pt x="1150" y="752"/>
                    <a:pt x="1154" y="752"/>
                  </a:cubicBezTo>
                  <a:cubicBezTo>
                    <a:pt x="1158" y="752"/>
                    <a:pt x="1162" y="749"/>
                    <a:pt x="1162" y="744"/>
                  </a:cubicBezTo>
                  <a:cubicBezTo>
                    <a:pt x="1162" y="710"/>
                    <a:pt x="1162" y="675"/>
                    <a:pt x="1162" y="640"/>
                  </a:cubicBezTo>
                  <a:cubicBezTo>
                    <a:pt x="1162" y="635"/>
                    <a:pt x="1162" y="630"/>
                    <a:pt x="1162" y="624"/>
                  </a:cubicBezTo>
                  <a:cubicBezTo>
                    <a:pt x="1162" y="620"/>
                    <a:pt x="1159" y="616"/>
                    <a:pt x="1154" y="616"/>
                  </a:cubicBezTo>
                  <a:cubicBezTo>
                    <a:pt x="1150" y="616"/>
                    <a:pt x="1146" y="620"/>
                    <a:pt x="1146" y="624"/>
                  </a:cubicBezTo>
                  <a:moveTo>
                    <a:pt x="1096" y="316"/>
                  </a:moveTo>
                  <a:cubicBezTo>
                    <a:pt x="1113" y="351"/>
                    <a:pt x="1127" y="388"/>
                    <a:pt x="1135" y="427"/>
                  </a:cubicBezTo>
                  <a:cubicBezTo>
                    <a:pt x="1136" y="431"/>
                    <a:pt x="1140" y="434"/>
                    <a:pt x="1145" y="433"/>
                  </a:cubicBezTo>
                  <a:cubicBezTo>
                    <a:pt x="1149" y="432"/>
                    <a:pt x="1152" y="428"/>
                    <a:pt x="1151" y="423"/>
                  </a:cubicBezTo>
                  <a:cubicBezTo>
                    <a:pt x="1142" y="384"/>
                    <a:pt x="1128" y="345"/>
                    <a:pt x="1110" y="309"/>
                  </a:cubicBezTo>
                  <a:cubicBezTo>
                    <a:pt x="1108" y="305"/>
                    <a:pt x="1103" y="303"/>
                    <a:pt x="1099" y="305"/>
                  </a:cubicBezTo>
                  <a:cubicBezTo>
                    <a:pt x="1095" y="307"/>
                    <a:pt x="1094" y="312"/>
                    <a:pt x="1096" y="316"/>
                  </a:cubicBezTo>
                  <a:cubicBezTo>
                    <a:pt x="1096" y="316"/>
                    <a:pt x="1096" y="316"/>
                    <a:pt x="1096" y="316"/>
                  </a:cubicBezTo>
                  <a:moveTo>
                    <a:pt x="879" y="93"/>
                  </a:moveTo>
                  <a:cubicBezTo>
                    <a:pt x="914" y="112"/>
                    <a:pt x="946" y="135"/>
                    <a:pt x="976" y="161"/>
                  </a:cubicBezTo>
                  <a:cubicBezTo>
                    <a:pt x="979" y="164"/>
                    <a:pt x="984" y="164"/>
                    <a:pt x="987" y="161"/>
                  </a:cubicBezTo>
                  <a:cubicBezTo>
                    <a:pt x="990" y="157"/>
                    <a:pt x="989" y="152"/>
                    <a:pt x="986" y="149"/>
                  </a:cubicBezTo>
                  <a:cubicBezTo>
                    <a:pt x="956" y="122"/>
                    <a:pt x="922" y="99"/>
                    <a:pt x="887" y="79"/>
                  </a:cubicBezTo>
                  <a:cubicBezTo>
                    <a:pt x="883" y="77"/>
                    <a:pt x="878" y="78"/>
                    <a:pt x="876" y="82"/>
                  </a:cubicBezTo>
                  <a:cubicBezTo>
                    <a:pt x="874" y="86"/>
                    <a:pt x="875" y="91"/>
                    <a:pt x="879" y="93"/>
                  </a:cubicBezTo>
                  <a:moveTo>
                    <a:pt x="576" y="16"/>
                  </a:moveTo>
                  <a:cubicBezTo>
                    <a:pt x="578" y="16"/>
                    <a:pt x="580" y="16"/>
                    <a:pt x="582" y="16"/>
                  </a:cubicBezTo>
                  <a:cubicBezTo>
                    <a:pt x="601" y="16"/>
                    <a:pt x="620" y="17"/>
                    <a:pt x="640" y="19"/>
                  </a:cubicBezTo>
                  <a:cubicBezTo>
                    <a:pt x="658" y="21"/>
                    <a:pt x="676" y="23"/>
                    <a:pt x="694" y="27"/>
                  </a:cubicBezTo>
                  <a:cubicBezTo>
                    <a:pt x="699" y="27"/>
                    <a:pt x="703" y="25"/>
                    <a:pt x="704" y="20"/>
                  </a:cubicBezTo>
                  <a:cubicBezTo>
                    <a:pt x="704" y="16"/>
                    <a:pt x="702" y="12"/>
                    <a:pt x="697" y="11"/>
                  </a:cubicBezTo>
                  <a:cubicBezTo>
                    <a:pt x="679" y="7"/>
                    <a:pt x="660" y="5"/>
                    <a:pt x="641" y="3"/>
                  </a:cubicBezTo>
                  <a:cubicBezTo>
                    <a:pt x="621" y="1"/>
                    <a:pt x="601" y="0"/>
                    <a:pt x="582" y="0"/>
                  </a:cubicBezTo>
                  <a:cubicBezTo>
                    <a:pt x="580" y="0"/>
                    <a:pt x="578" y="0"/>
                    <a:pt x="576" y="0"/>
                  </a:cubicBezTo>
                  <a:cubicBezTo>
                    <a:pt x="572" y="0"/>
                    <a:pt x="568" y="4"/>
                    <a:pt x="568" y="8"/>
                  </a:cubicBezTo>
                  <a:cubicBezTo>
                    <a:pt x="568" y="13"/>
                    <a:pt x="572" y="16"/>
                    <a:pt x="576" y="16"/>
                  </a:cubicBezTo>
                  <a:moveTo>
                    <a:pt x="275" y="98"/>
                  </a:moveTo>
                  <a:cubicBezTo>
                    <a:pt x="309" y="78"/>
                    <a:pt x="345" y="62"/>
                    <a:pt x="383" y="49"/>
                  </a:cubicBezTo>
                  <a:cubicBezTo>
                    <a:pt x="387" y="47"/>
                    <a:pt x="389" y="43"/>
                    <a:pt x="388" y="39"/>
                  </a:cubicBezTo>
                  <a:cubicBezTo>
                    <a:pt x="386" y="35"/>
                    <a:pt x="382" y="32"/>
                    <a:pt x="377" y="34"/>
                  </a:cubicBezTo>
                  <a:cubicBezTo>
                    <a:pt x="339" y="47"/>
                    <a:pt x="302" y="63"/>
                    <a:pt x="267" y="84"/>
                  </a:cubicBezTo>
                  <a:cubicBezTo>
                    <a:pt x="263" y="86"/>
                    <a:pt x="262" y="91"/>
                    <a:pt x="264" y="95"/>
                  </a:cubicBezTo>
                  <a:cubicBezTo>
                    <a:pt x="266" y="99"/>
                    <a:pt x="271" y="100"/>
                    <a:pt x="275" y="98"/>
                  </a:cubicBezTo>
                  <a:moveTo>
                    <a:pt x="62" y="324"/>
                  </a:moveTo>
                  <a:cubicBezTo>
                    <a:pt x="79" y="289"/>
                    <a:pt x="101" y="255"/>
                    <a:pt x="126" y="225"/>
                  </a:cubicBezTo>
                  <a:cubicBezTo>
                    <a:pt x="129" y="222"/>
                    <a:pt x="128" y="216"/>
                    <a:pt x="125" y="214"/>
                  </a:cubicBezTo>
                  <a:cubicBezTo>
                    <a:pt x="121" y="211"/>
                    <a:pt x="116" y="211"/>
                    <a:pt x="113" y="215"/>
                  </a:cubicBezTo>
                  <a:cubicBezTo>
                    <a:pt x="88" y="246"/>
                    <a:pt x="66" y="281"/>
                    <a:pt x="48" y="317"/>
                  </a:cubicBezTo>
                  <a:cubicBezTo>
                    <a:pt x="46" y="321"/>
                    <a:pt x="48" y="326"/>
                    <a:pt x="52" y="328"/>
                  </a:cubicBezTo>
                  <a:cubicBezTo>
                    <a:pt x="56" y="330"/>
                    <a:pt x="61" y="328"/>
                    <a:pt x="62" y="324"/>
                  </a:cubicBezTo>
                  <a:cubicBezTo>
                    <a:pt x="62" y="324"/>
                    <a:pt x="62" y="324"/>
                    <a:pt x="62" y="324"/>
                  </a:cubicBezTo>
                  <a:moveTo>
                    <a:pt x="16" y="634"/>
                  </a:moveTo>
                  <a:cubicBezTo>
                    <a:pt x="16" y="634"/>
                    <a:pt x="16" y="634"/>
                    <a:pt x="16" y="634"/>
                  </a:cubicBezTo>
                  <a:cubicBezTo>
                    <a:pt x="16" y="617"/>
                    <a:pt x="16" y="601"/>
                    <a:pt x="16" y="584"/>
                  </a:cubicBezTo>
                  <a:cubicBezTo>
                    <a:pt x="16" y="561"/>
                    <a:pt x="16" y="537"/>
                    <a:pt x="17" y="514"/>
                  </a:cubicBezTo>
                  <a:cubicBezTo>
                    <a:pt x="18" y="510"/>
                    <a:pt x="14" y="506"/>
                    <a:pt x="10" y="506"/>
                  </a:cubicBezTo>
                  <a:cubicBezTo>
                    <a:pt x="5" y="506"/>
                    <a:pt x="2" y="509"/>
                    <a:pt x="1" y="514"/>
                  </a:cubicBezTo>
                  <a:cubicBezTo>
                    <a:pt x="0" y="537"/>
                    <a:pt x="0" y="561"/>
                    <a:pt x="0" y="584"/>
                  </a:cubicBezTo>
                  <a:cubicBezTo>
                    <a:pt x="0" y="601"/>
                    <a:pt x="0" y="617"/>
                    <a:pt x="0" y="63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0" y="638"/>
                    <a:pt x="4" y="642"/>
                    <a:pt x="8" y="642"/>
                  </a:cubicBezTo>
                  <a:cubicBezTo>
                    <a:pt x="13" y="642"/>
                    <a:pt x="16" y="638"/>
                    <a:pt x="16" y="634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en-US" sz="2399">
                <a:cs typeface="+mn-ea"/>
                <a:sym typeface="+mn-lt"/>
              </a:endParaRPr>
            </a:p>
          </p:txBody>
        </p:sp>
      </p:grpSp>
      <p:grpSp>
        <p:nvGrpSpPr>
          <p:cNvPr id="3" name="Group 29"/>
          <p:cNvGrpSpPr/>
          <p:nvPr/>
        </p:nvGrpSpPr>
        <p:grpSpPr>
          <a:xfrm>
            <a:off x="3303984" y="5420175"/>
            <a:ext cx="227536" cy="331786"/>
            <a:chOff x="3582988" y="3510757"/>
            <a:chExt cx="319088" cy="465138"/>
          </a:xfrm>
          <a:solidFill>
            <a:schemeClr val="accent1"/>
          </a:solidFill>
        </p:grpSpPr>
        <p:sp>
          <p:nvSpPr>
            <p:cNvPr id="9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3267419" y="3580027"/>
            <a:ext cx="331116" cy="331218"/>
            <a:chOff x="4439444" y="2582069"/>
            <a:chExt cx="464344" cy="464344"/>
          </a:xfrm>
          <a:solidFill>
            <a:schemeClr val="bg1">
              <a:lumMod val="65000"/>
            </a:schemeClr>
          </a:solidFill>
        </p:grpSpPr>
        <p:sp>
          <p:nvSpPr>
            <p:cNvPr id="96" name="AutoShape 123"/>
            <p:cNvSpPr>
              <a:spLocks/>
            </p:cNvSpPr>
            <p:nvPr/>
          </p:nvSpPr>
          <p:spPr bwMode="auto">
            <a:xfrm>
              <a:off x="4439444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7" name="AutoShape 124"/>
            <p:cNvSpPr>
              <a:spLocks/>
            </p:cNvSpPr>
            <p:nvPr/>
          </p:nvSpPr>
          <p:spPr bwMode="auto">
            <a:xfrm>
              <a:off x="4570413" y="2712244"/>
              <a:ext cx="203200" cy="2032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98" name="AutoShape 125"/>
            <p:cNvSpPr>
              <a:spLocks/>
            </p:cNvSpPr>
            <p:nvPr/>
          </p:nvSpPr>
          <p:spPr bwMode="auto">
            <a:xfrm>
              <a:off x="4613275" y="2755900"/>
              <a:ext cx="116682" cy="1166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grpSp>
        <p:nvGrpSpPr>
          <p:cNvPr id="5" name="Group 36"/>
          <p:cNvGrpSpPr/>
          <p:nvPr/>
        </p:nvGrpSpPr>
        <p:grpSpPr>
          <a:xfrm>
            <a:off x="4254303" y="2053546"/>
            <a:ext cx="331116" cy="331218"/>
            <a:chOff x="4439444" y="1652588"/>
            <a:chExt cx="464344" cy="464344"/>
          </a:xfrm>
          <a:solidFill>
            <a:schemeClr val="accent1"/>
          </a:solidFill>
        </p:grpSpPr>
        <p:sp>
          <p:nvSpPr>
            <p:cNvPr id="100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101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  <p:sp>
          <p:nvSpPr>
            <p:cNvPr id="102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399" dirty="0">
                <a:cs typeface="+mn-ea"/>
                <a:sym typeface="+mn-lt"/>
              </a:endParaRPr>
            </a:p>
          </p:txBody>
        </p:sp>
      </p:grpSp>
      <p:sp>
        <p:nvSpPr>
          <p:cNvPr id="103" name="AutoShape 46"/>
          <p:cNvSpPr>
            <a:spLocks/>
          </p:cNvSpPr>
          <p:nvPr/>
        </p:nvSpPr>
        <p:spPr bwMode="auto">
          <a:xfrm>
            <a:off x="5714241" y="1795209"/>
            <a:ext cx="331116" cy="3312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4" y="17549"/>
                </a:moveTo>
                <a:cubicBezTo>
                  <a:pt x="15513" y="17549"/>
                  <a:pt x="14343" y="15612"/>
                  <a:pt x="13809" y="12825"/>
                </a:cubicBezTo>
                <a:lnTo>
                  <a:pt x="15524" y="12825"/>
                </a:lnTo>
                <a:cubicBezTo>
                  <a:pt x="17038" y="12825"/>
                  <a:pt x="18224" y="11343"/>
                  <a:pt x="18224" y="9450"/>
                </a:cubicBezTo>
                <a:cubicBezTo>
                  <a:pt x="18224" y="7558"/>
                  <a:pt x="17038" y="6075"/>
                  <a:pt x="15524" y="6075"/>
                </a:cubicBezTo>
                <a:lnTo>
                  <a:pt x="13809" y="6075"/>
                </a:lnTo>
                <a:cubicBezTo>
                  <a:pt x="14343" y="3289"/>
                  <a:pt x="15513" y="1350"/>
                  <a:pt x="16874" y="1350"/>
                </a:cubicBezTo>
                <a:cubicBezTo>
                  <a:pt x="18739" y="1350"/>
                  <a:pt x="20249" y="4976"/>
                  <a:pt x="20249" y="9450"/>
                </a:cubicBezTo>
                <a:cubicBezTo>
                  <a:pt x="20249" y="13923"/>
                  <a:pt x="18739" y="17549"/>
                  <a:pt x="16874" y="17549"/>
                </a:cubicBezTo>
                <a:moveTo>
                  <a:pt x="8926" y="11482"/>
                </a:moveTo>
                <a:lnTo>
                  <a:pt x="8774" y="11482"/>
                </a:lnTo>
                <a:lnTo>
                  <a:pt x="8774" y="11475"/>
                </a:lnTo>
                <a:cubicBezTo>
                  <a:pt x="8028" y="11475"/>
                  <a:pt x="7424" y="10569"/>
                  <a:pt x="7424" y="9450"/>
                </a:cubicBezTo>
                <a:cubicBezTo>
                  <a:pt x="7424" y="8332"/>
                  <a:pt x="8028" y="7425"/>
                  <a:pt x="8774" y="7425"/>
                </a:cubicBezTo>
                <a:lnTo>
                  <a:pt x="8926" y="7425"/>
                </a:lnTo>
                <a:cubicBezTo>
                  <a:pt x="10200" y="7425"/>
                  <a:pt x="11391" y="6924"/>
                  <a:pt x="12441" y="6063"/>
                </a:cubicBezTo>
                <a:cubicBezTo>
                  <a:pt x="12248" y="7149"/>
                  <a:pt x="12149" y="8300"/>
                  <a:pt x="12149" y="9450"/>
                </a:cubicBezTo>
                <a:cubicBezTo>
                  <a:pt x="12149" y="10603"/>
                  <a:pt x="12248" y="11758"/>
                  <a:pt x="12442" y="12846"/>
                </a:cubicBezTo>
                <a:cubicBezTo>
                  <a:pt x="11393" y="11983"/>
                  <a:pt x="10200" y="11482"/>
                  <a:pt x="8926" y="11482"/>
                </a:cubicBezTo>
                <a:moveTo>
                  <a:pt x="8096" y="20249"/>
                </a:moveTo>
                <a:lnTo>
                  <a:pt x="5396" y="20249"/>
                </a:lnTo>
                <a:lnTo>
                  <a:pt x="5396" y="14175"/>
                </a:lnTo>
                <a:cubicBezTo>
                  <a:pt x="5396" y="13683"/>
                  <a:pt x="5264" y="13223"/>
                  <a:pt x="5033" y="12825"/>
                </a:cubicBezTo>
                <a:lnTo>
                  <a:pt x="5505" y="12825"/>
                </a:lnTo>
                <a:lnTo>
                  <a:pt x="5505" y="12832"/>
                </a:lnTo>
                <a:lnTo>
                  <a:pt x="7535" y="12832"/>
                </a:lnTo>
                <a:cubicBezTo>
                  <a:pt x="7463" y="13042"/>
                  <a:pt x="7421" y="13265"/>
                  <a:pt x="7421" y="13500"/>
                </a:cubicBezTo>
                <a:lnTo>
                  <a:pt x="7421" y="18225"/>
                </a:lnTo>
                <a:cubicBezTo>
                  <a:pt x="7421" y="18874"/>
                  <a:pt x="7784" y="19307"/>
                  <a:pt x="8001" y="19565"/>
                </a:cubicBezTo>
                <a:cubicBezTo>
                  <a:pt x="8031" y="19601"/>
                  <a:pt x="8065" y="19638"/>
                  <a:pt x="8096" y="19677"/>
                </a:cubicBezTo>
                <a:cubicBezTo>
                  <a:pt x="8096" y="19677"/>
                  <a:pt x="8096" y="20249"/>
                  <a:pt x="8096" y="20249"/>
                </a:cubicBezTo>
                <a:close/>
                <a:moveTo>
                  <a:pt x="1349" y="9450"/>
                </a:moveTo>
                <a:cubicBezTo>
                  <a:pt x="1349" y="8332"/>
                  <a:pt x="1953" y="7425"/>
                  <a:pt x="2699" y="7425"/>
                </a:cubicBezTo>
                <a:lnTo>
                  <a:pt x="7434" y="7425"/>
                </a:lnTo>
                <a:cubicBezTo>
                  <a:pt x="7014" y="7916"/>
                  <a:pt x="6749" y="8631"/>
                  <a:pt x="6749" y="9450"/>
                </a:cubicBezTo>
                <a:cubicBezTo>
                  <a:pt x="6749" y="10270"/>
                  <a:pt x="7014" y="10984"/>
                  <a:pt x="7434" y="11475"/>
                </a:cubicBezTo>
                <a:lnTo>
                  <a:pt x="2699" y="11475"/>
                </a:lnTo>
                <a:cubicBezTo>
                  <a:pt x="1953" y="11475"/>
                  <a:pt x="1349" y="10569"/>
                  <a:pt x="1349" y="9450"/>
                </a:cubicBezTo>
                <a:moveTo>
                  <a:pt x="13499" y="9450"/>
                </a:moveTo>
                <a:cubicBezTo>
                  <a:pt x="13499" y="8749"/>
                  <a:pt x="13540" y="8073"/>
                  <a:pt x="13610" y="7425"/>
                </a:cubicBezTo>
                <a:lnTo>
                  <a:pt x="15524" y="7425"/>
                </a:lnTo>
                <a:cubicBezTo>
                  <a:pt x="16269" y="7425"/>
                  <a:pt x="16874" y="8332"/>
                  <a:pt x="16874" y="9450"/>
                </a:cubicBezTo>
                <a:cubicBezTo>
                  <a:pt x="16874" y="10569"/>
                  <a:pt x="16269" y="11475"/>
                  <a:pt x="15524" y="11475"/>
                </a:cubicBezTo>
                <a:lnTo>
                  <a:pt x="13610" y="11475"/>
                </a:lnTo>
                <a:cubicBezTo>
                  <a:pt x="13540" y="10826"/>
                  <a:pt x="13499" y="10151"/>
                  <a:pt x="13499" y="9450"/>
                </a:cubicBezTo>
                <a:moveTo>
                  <a:pt x="16874" y="0"/>
                </a:moveTo>
                <a:cubicBezTo>
                  <a:pt x="15489" y="0"/>
                  <a:pt x="14400" y="951"/>
                  <a:pt x="13618" y="2420"/>
                </a:cubicBezTo>
                <a:lnTo>
                  <a:pt x="13604" y="2412"/>
                </a:lnTo>
                <a:cubicBezTo>
                  <a:pt x="12469" y="4635"/>
                  <a:pt x="10778" y="6075"/>
                  <a:pt x="8926" y="6075"/>
                </a:cubicBezTo>
                <a:lnTo>
                  <a:pt x="8479" y="6075"/>
                </a:lnTo>
                <a:lnTo>
                  <a:pt x="5505" y="6075"/>
                </a:lnTo>
                <a:lnTo>
                  <a:pt x="2699" y="6075"/>
                </a:lnTo>
                <a:cubicBezTo>
                  <a:pt x="1185" y="6075"/>
                  <a:pt x="0" y="7558"/>
                  <a:pt x="0" y="9450"/>
                </a:cubicBezTo>
                <a:cubicBezTo>
                  <a:pt x="0" y="11343"/>
                  <a:pt x="1185" y="12825"/>
                  <a:pt x="2699" y="12825"/>
                </a:cubicBezTo>
                <a:cubicBezTo>
                  <a:pt x="3443" y="12827"/>
                  <a:pt x="4046" y="13430"/>
                  <a:pt x="4046" y="14175"/>
                </a:cubicBezTo>
                <a:lnTo>
                  <a:pt x="4046" y="20249"/>
                </a:lnTo>
                <a:cubicBezTo>
                  <a:pt x="4046" y="20996"/>
                  <a:pt x="4651" y="21599"/>
                  <a:pt x="5396" y="21599"/>
                </a:cubicBezTo>
                <a:lnTo>
                  <a:pt x="8096" y="21599"/>
                </a:lnTo>
                <a:cubicBezTo>
                  <a:pt x="8842" y="21599"/>
                  <a:pt x="9446" y="20996"/>
                  <a:pt x="9446" y="20249"/>
                </a:cubicBezTo>
                <a:lnTo>
                  <a:pt x="9446" y="19575"/>
                </a:lnTo>
                <a:cubicBezTo>
                  <a:pt x="9446" y="18900"/>
                  <a:pt x="8771" y="18598"/>
                  <a:pt x="8771" y="18225"/>
                </a:cubicBezTo>
                <a:lnTo>
                  <a:pt x="8771" y="13500"/>
                </a:lnTo>
                <a:cubicBezTo>
                  <a:pt x="8771" y="13484"/>
                  <a:pt x="8781" y="13473"/>
                  <a:pt x="8782" y="13458"/>
                </a:cubicBezTo>
                <a:cubicBezTo>
                  <a:pt x="8789" y="13361"/>
                  <a:pt x="8815" y="13271"/>
                  <a:pt x="8859" y="13191"/>
                </a:cubicBezTo>
                <a:cubicBezTo>
                  <a:pt x="8871" y="13169"/>
                  <a:pt x="8884" y="13151"/>
                  <a:pt x="8898" y="13132"/>
                </a:cubicBezTo>
                <a:cubicBezTo>
                  <a:pt x="8952" y="13051"/>
                  <a:pt x="9020" y="12985"/>
                  <a:pt x="9103" y="12934"/>
                </a:cubicBezTo>
                <a:cubicBezTo>
                  <a:pt x="9107" y="12931"/>
                  <a:pt x="9108" y="12927"/>
                  <a:pt x="9112" y="12925"/>
                </a:cubicBezTo>
                <a:cubicBezTo>
                  <a:pt x="9115" y="12925"/>
                  <a:pt x="9117" y="12922"/>
                  <a:pt x="9120" y="12922"/>
                </a:cubicBezTo>
                <a:cubicBezTo>
                  <a:pt x="9174" y="12892"/>
                  <a:pt x="9238" y="12885"/>
                  <a:pt x="9299" y="12868"/>
                </a:cubicBezTo>
                <a:cubicBezTo>
                  <a:pt x="11003" y="13049"/>
                  <a:pt x="12545" y="14424"/>
                  <a:pt x="13604" y="16495"/>
                </a:cubicBezTo>
                <a:lnTo>
                  <a:pt x="13621" y="16487"/>
                </a:lnTo>
                <a:cubicBezTo>
                  <a:pt x="14404" y="17950"/>
                  <a:pt x="15490" y="18900"/>
                  <a:pt x="16874" y="18900"/>
                </a:cubicBezTo>
                <a:cubicBezTo>
                  <a:pt x="19977" y="18900"/>
                  <a:pt x="21600" y="14145"/>
                  <a:pt x="21600" y="9450"/>
                </a:cubicBezTo>
                <a:cubicBezTo>
                  <a:pt x="21600" y="4754"/>
                  <a:pt x="19977" y="0"/>
                  <a:pt x="16874" y="0"/>
                </a:cubicBez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45" tIns="19045" rIns="19045" bIns="19045" anchor="ctr"/>
          <a:lstStyle/>
          <a:p>
            <a:pPr algn="ctr" defTabSz="228526" fontAlgn="base" hangingPunct="0">
              <a:spcBef>
                <a:spcPct val="0"/>
              </a:spcBef>
              <a:spcAft>
                <a:spcPct val="0"/>
              </a:spcAft>
            </a:pPr>
            <a:endParaRPr lang="en-US" sz="1466" dirty="0"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6" name="Group 24"/>
          <p:cNvGrpSpPr/>
          <p:nvPr/>
        </p:nvGrpSpPr>
        <p:grpSpPr>
          <a:xfrm>
            <a:off x="8577184" y="3261134"/>
            <a:ext cx="331116" cy="331218"/>
            <a:chOff x="8216107" y="2577307"/>
            <a:chExt cx="464344" cy="464344"/>
          </a:xfrm>
          <a:solidFill>
            <a:schemeClr val="bg1">
              <a:lumMod val="65000"/>
            </a:schemeClr>
          </a:solidFill>
        </p:grpSpPr>
        <p:sp>
          <p:nvSpPr>
            <p:cNvPr id="105" name="AutoShape 52"/>
            <p:cNvSpPr>
              <a:spLocks/>
            </p:cNvSpPr>
            <p:nvPr/>
          </p:nvSpPr>
          <p:spPr bwMode="auto">
            <a:xfrm>
              <a:off x="8216107" y="2577307"/>
              <a:ext cx="464344" cy="464344"/>
            </a:xfrm>
            <a:custGeom>
              <a:avLst/>
              <a:gdLst>
                <a:gd name="T0" fmla="+- 0 10800 87"/>
                <a:gd name="T1" fmla="*/ T0 w 21426"/>
                <a:gd name="T2" fmla="+- 0 10799 73"/>
                <a:gd name="T3" fmla="*/ 10799 h 21453"/>
                <a:gd name="T4" fmla="+- 0 10800 87"/>
                <a:gd name="T5" fmla="*/ T4 w 21426"/>
                <a:gd name="T6" fmla="+- 0 10799 73"/>
                <a:gd name="T7" fmla="*/ 10799 h 21453"/>
                <a:gd name="T8" fmla="+- 0 10800 87"/>
                <a:gd name="T9" fmla="*/ T8 w 21426"/>
                <a:gd name="T10" fmla="+- 0 10799 73"/>
                <a:gd name="T11" fmla="*/ 10799 h 21453"/>
                <a:gd name="T12" fmla="+- 0 10800 87"/>
                <a:gd name="T13" fmla="*/ T12 w 21426"/>
                <a:gd name="T14" fmla="+- 0 10799 73"/>
                <a:gd name="T15" fmla="*/ 10799 h 2145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26" h="21453">
                  <a:moveTo>
                    <a:pt x="8034" y="20112"/>
                  </a:moveTo>
                  <a:cubicBezTo>
                    <a:pt x="5816" y="17892"/>
                    <a:pt x="3556" y="15628"/>
                    <a:pt x="1338" y="13408"/>
                  </a:cubicBezTo>
                  <a:cubicBezTo>
                    <a:pt x="3241" y="7240"/>
                    <a:pt x="11488" y="7509"/>
                    <a:pt x="13391" y="1341"/>
                  </a:cubicBezTo>
                  <a:cubicBezTo>
                    <a:pt x="15609" y="3560"/>
                    <a:pt x="17869" y="5825"/>
                    <a:pt x="20087" y="8045"/>
                  </a:cubicBezTo>
                  <a:cubicBezTo>
                    <a:pt x="18184" y="14212"/>
                    <a:pt x="9937" y="13944"/>
                    <a:pt x="8034" y="20112"/>
                  </a:cubicBezTo>
                  <a:moveTo>
                    <a:pt x="21034" y="7097"/>
                  </a:moveTo>
                  <a:lnTo>
                    <a:pt x="14338" y="393"/>
                  </a:lnTo>
                  <a:cubicBezTo>
                    <a:pt x="14006" y="60"/>
                    <a:pt x="13525" y="-73"/>
                    <a:pt x="13069" y="39"/>
                  </a:cubicBezTo>
                  <a:cubicBezTo>
                    <a:pt x="12828" y="98"/>
                    <a:pt x="12614" y="222"/>
                    <a:pt x="12444" y="393"/>
                  </a:cubicBezTo>
                  <a:cubicBezTo>
                    <a:pt x="12292" y="545"/>
                    <a:pt x="12177" y="733"/>
                    <a:pt x="12112" y="944"/>
                  </a:cubicBezTo>
                  <a:cubicBezTo>
                    <a:pt x="11808" y="1929"/>
                    <a:pt x="11283" y="2785"/>
                    <a:pt x="10507" y="3562"/>
                  </a:cubicBezTo>
                  <a:cubicBezTo>
                    <a:pt x="9471" y="4598"/>
                    <a:pt x="8121" y="5384"/>
                    <a:pt x="6693" y="6214"/>
                  </a:cubicBezTo>
                  <a:cubicBezTo>
                    <a:pt x="5177" y="7094"/>
                    <a:pt x="3611" y="8006"/>
                    <a:pt x="2328" y="9290"/>
                  </a:cubicBezTo>
                  <a:cubicBezTo>
                    <a:pt x="1237" y="10383"/>
                    <a:pt x="493" y="11600"/>
                    <a:pt x="59" y="13011"/>
                  </a:cubicBezTo>
                  <a:cubicBezTo>
                    <a:pt x="-87" y="13488"/>
                    <a:pt x="40" y="14004"/>
                    <a:pt x="391" y="14356"/>
                  </a:cubicBezTo>
                  <a:lnTo>
                    <a:pt x="7087" y="21060"/>
                  </a:lnTo>
                  <a:cubicBezTo>
                    <a:pt x="7419" y="21393"/>
                    <a:pt x="7900" y="21526"/>
                    <a:pt x="8356" y="21414"/>
                  </a:cubicBezTo>
                  <a:cubicBezTo>
                    <a:pt x="8597" y="21354"/>
                    <a:pt x="8811" y="21231"/>
                    <a:pt x="8981" y="21060"/>
                  </a:cubicBezTo>
                  <a:cubicBezTo>
                    <a:pt x="9133" y="20908"/>
                    <a:pt x="9248" y="20720"/>
                    <a:pt x="9314" y="20508"/>
                  </a:cubicBezTo>
                  <a:cubicBezTo>
                    <a:pt x="9617" y="19523"/>
                    <a:pt x="10142" y="18667"/>
                    <a:pt x="10918" y="17890"/>
                  </a:cubicBezTo>
                  <a:cubicBezTo>
                    <a:pt x="11954" y="16853"/>
                    <a:pt x="13304" y="16069"/>
                    <a:pt x="14733" y="15239"/>
                  </a:cubicBezTo>
                  <a:cubicBezTo>
                    <a:pt x="16248" y="14357"/>
                    <a:pt x="17814" y="13446"/>
                    <a:pt x="19097" y="12162"/>
                  </a:cubicBezTo>
                  <a:cubicBezTo>
                    <a:pt x="20188" y="11070"/>
                    <a:pt x="20932" y="9852"/>
                    <a:pt x="21366" y="8440"/>
                  </a:cubicBezTo>
                  <a:cubicBezTo>
                    <a:pt x="21512" y="7965"/>
                    <a:pt x="21385" y="7448"/>
                    <a:pt x="21034" y="7097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6" name="AutoShape 53"/>
            <p:cNvSpPr>
              <a:spLocks/>
            </p:cNvSpPr>
            <p:nvPr/>
          </p:nvSpPr>
          <p:spPr bwMode="auto">
            <a:xfrm>
              <a:off x="8390732" y="2736850"/>
              <a:ext cx="125413" cy="130175"/>
            </a:xfrm>
            <a:custGeom>
              <a:avLst/>
              <a:gdLst>
                <a:gd name="T0" fmla="+- 0 10801 59"/>
                <a:gd name="T1" fmla="*/ T0 w 21484"/>
                <a:gd name="T2" fmla="+- 0 10799 41"/>
                <a:gd name="T3" fmla="*/ 10799 h 21516"/>
                <a:gd name="T4" fmla="+- 0 10801 59"/>
                <a:gd name="T5" fmla="*/ T4 w 21484"/>
                <a:gd name="T6" fmla="+- 0 10799 41"/>
                <a:gd name="T7" fmla="*/ 10799 h 21516"/>
                <a:gd name="T8" fmla="+- 0 10801 59"/>
                <a:gd name="T9" fmla="*/ T8 w 21484"/>
                <a:gd name="T10" fmla="+- 0 10799 41"/>
                <a:gd name="T11" fmla="*/ 10799 h 21516"/>
                <a:gd name="T12" fmla="+- 0 10801 59"/>
                <a:gd name="T13" fmla="*/ T12 w 21484"/>
                <a:gd name="T14" fmla="+- 0 10799 41"/>
                <a:gd name="T15" fmla="*/ 10799 h 2151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84" h="21516">
                  <a:moveTo>
                    <a:pt x="17511" y="14987"/>
                  </a:moveTo>
                  <a:cubicBezTo>
                    <a:pt x="17287" y="15384"/>
                    <a:pt x="17032" y="15740"/>
                    <a:pt x="16731" y="16049"/>
                  </a:cubicBezTo>
                  <a:cubicBezTo>
                    <a:pt x="15340" y="14692"/>
                    <a:pt x="13947" y="13205"/>
                    <a:pt x="12559" y="11675"/>
                  </a:cubicBezTo>
                  <a:cubicBezTo>
                    <a:pt x="12912" y="11521"/>
                    <a:pt x="13287" y="11362"/>
                    <a:pt x="13689" y="11198"/>
                  </a:cubicBezTo>
                  <a:cubicBezTo>
                    <a:pt x="14092" y="11034"/>
                    <a:pt x="14494" y="10927"/>
                    <a:pt x="14895" y="10861"/>
                  </a:cubicBezTo>
                  <a:cubicBezTo>
                    <a:pt x="15308" y="10801"/>
                    <a:pt x="15715" y="10819"/>
                    <a:pt x="16122" y="10913"/>
                  </a:cubicBezTo>
                  <a:cubicBezTo>
                    <a:pt x="16527" y="11011"/>
                    <a:pt x="16909" y="11222"/>
                    <a:pt x="17262" y="11554"/>
                  </a:cubicBezTo>
                  <a:cubicBezTo>
                    <a:pt x="17612" y="11890"/>
                    <a:pt x="17835" y="12244"/>
                    <a:pt x="17923" y="12620"/>
                  </a:cubicBezTo>
                  <a:cubicBezTo>
                    <a:pt x="18020" y="13004"/>
                    <a:pt x="18025" y="13392"/>
                    <a:pt x="17958" y="13789"/>
                  </a:cubicBezTo>
                  <a:cubicBezTo>
                    <a:pt x="17883" y="14187"/>
                    <a:pt x="17738" y="14585"/>
                    <a:pt x="17511" y="14987"/>
                  </a:cubicBezTo>
                  <a:moveTo>
                    <a:pt x="5799" y="10193"/>
                  </a:moveTo>
                  <a:cubicBezTo>
                    <a:pt x="5096" y="10221"/>
                    <a:pt x="4482" y="9996"/>
                    <a:pt x="3946" y="9496"/>
                  </a:cubicBezTo>
                  <a:cubicBezTo>
                    <a:pt x="3717" y="9285"/>
                    <a:pt x="3558" y="9028"/>
                    <a:pt x="3461" y="8724"/>
                  </a:cubicBezTo>
                  <a:cubicBezTo>
                    <a:pt x="3359" y="8420"/>
                    <a:pt x="3326" y="8088"/>
                    <a:pt x="3366" y="7723"/>
                  </a:cubicBezTo>
                  <a:cubicBezTo>
                    <a:pt x="3397" y="7363"/>
                    <a:pt x="3509" y="6989"/>
                    <a:pt x="3703" y="6610"/>
                  </a:cubicBezTo>
                  <a:cubicBezTo>
                    <a:pt x="3889" y="6231"/>
                    <a:pt x="4160" y="5852"/>
                    <a:pt x="4510" y="5487"/>
                  </a:cubicBezTo>
                  <a:cubicBezTo>
                    <a:pt x="5768" y="6694"/>
                    <a:pt x="7022" y="8018"/>
                    <a:pt x="8282" y="9388"/>
                  </a:cubicBezTo>
                  <a:cubicBezTo>
                    <a:pt x="7330" y="9893"/>
                    <a:pt x="6501" y="10164"/>
                    <a:pt x="5799" y="10193"/>
                  </a:cubicBezTo>
                  <a:moveTo>
                    <a:pt x="19678" y="8570"/>
                  </a:moveTo>
                  <a:cubicBezTo>
                    <a:pt x="18868" y="7915"/>
                    <a:pt x="18055" y="7470"/>
                    <a:pt x="17235" y="7250"/>
                  </a:cubicBezTo>
                  <a:cubicBezTo>
                    <a:pt x="16421" y="7031"/>
                    <a:pt x="15603" y="6942"/>
                    <a:pt x="14779" y="6998"/>
                  </a:cubicBezTo>
                  <a:cubicBezTo>
                    <a:pt x="13964" y="7059"/>
                    <a:pt x="13130" y="7236"/>
                    <a:pt x="12296" y="7545"/>
                  </a:cubicBezTo>
                  <a:cubicBezTo>
                    <a:pt x="11462" y="7859"/>
                    <a:pt x="10625" y="8200"/>
                    <a:pt x="9782" y="8593"/>
                  </a:cubicBezTo>
                  <a:cubicBezTo>
                    <a:pt x="8448" y="7115"/>
                    <a:pt x="7114" y="5658"/>
                    <a:pt x="5778" y="4299"/>
                  </a:cubicBezTo>
                  <a:cubicBezTo>
                    <a:pt x="6382" y="3775"/>
                    <a:pt x="6963" y="3509"/>
                    <a:pt x="7526" y="3490"/>
                  </a:cubicBezTo>
                  <a:cubicBezTo>
                    <a:pt x="8088" y="3467"/>
                    <a:pt x="8631" y="3523"/>
                    <a:pt x="9145" y="3649"/>
                  </a:cubicBezTo>
                  <a:cubicBezTo>
                    <a:pt x="9669" y="3775"/>
                    <a:pt x="10149" y="3883"/>
                    <a:pt x="10590" y="3967"/>
                  </a:cubicBezTo>
                  <a:cubicBezTo>
                    <a:pt x="11038" y="4051"/>
                    <a:pt x="11424" y="3958"/>
                    <a:pt x="11765" y="3682"/>
                  </a:cubicBezTo>
                  <a:cubicBezTo>
                    <a:pt x="12123" y="3382"/>
                    <a:pt x="12321" y="2994"/>
                    <a:pt x="12351" y="2526"/>
                  </a:cubicBezTo>
                  <a:cubicBezTo>
                    <a:pt x="12376" y="2054"/>
                    <a:pt x="12189" y="1596"/>
                    <a:pt x="11782" y="1147"/>
                  </a:cubicBezTo>
                  <a:cubicBezTo>
                    <a:pt x="11258" y="569"/>
                    <a:pt x="10630" y="216"/>
                    <a:pt x="9872" y="85"/>
                  </a:cubicBezTo>
                  <a:cubicBezTo>
                    <a:pt x="9126" y="-41"/>
                    <a:pt x="8358" y="-30"/>
                    <a:pt x="7564" y="136"/>
                  </a:cubicBezTo>
                  <a:cubicBezTo>
                    <a:pt x="6780" y="309"/>
                    <a:pt x="6032" y="595"/>
                    <a:pt x="5324" y="997"/>
                  </a:cubicBezTo>
                  <a:cubicBezTo>
                    <a:pt x="4617" y="1399"/>
                    <a:pt x="4048" y="1811"/>
                    <a:pt x="3626" y="2213"/>
                  </a:cubicBezTo>
                  <a:cubicBezTo>
                    <a:pt x="3464" y="2066"/>
                    <a:pt x="3302" y="1918"/>
                    <a:pt x="3141" y="1773"/>
                  </a:cubicBezTo>
                  <a:cubicBezTo>
                    <a:pt x="2963" y="1614"/>
                    <a:pt x="2739" y="1530"/>
                    <a:pt x="2471" y="1535"/>
                  </a:cubicBezTo>
                  <a:cubicBezTo>
                    <a:pt x="2200" y="1535"/>
                    <a:pt x="1977" y="1647"/>
                    <a:pt x="1793" y="1853"/>
                  </a:cubicBezTo>
                  <a:cubicBezTo>
                    <a:pt x="1615" y="2054"/>
                    <a:pt x="1530" y="2288"/>
                    <a:pt x="1565" y="2536"/>
                  </a:cubicBezTo>
                  <a:cubicBezTo>
                    <a:pt x="1589" y="2793"/>
                    <a:pt x="1696" y="2989"/>
                    <a:pt x="1880" y="3139"/>
                  </a:cubicBezTo>
                  <a:cubicBezTo>
                    <a:pt x="2044" y="3270"/>
                    <a:pt x="2203" y="3401"/>
                    <a:pt x="2364" y="3537"/>
                  </a:cubicBezTo>
                  <a:cubicBezTo>
                    <a:pt x="1731" y="4276"/>
                    <a:pt x="1207" y="5094"/>
                    <a:pt x="795" y="5957"/>
                  </a:cubicBezTo>
                  <a:cubicBezTo>
                    <a:pt x="378" y="6820"/>
                    <a:pt x="130" y="7676"/>
                    <a:pt x="37" y="8509"/>
                  </a:cubicBezTo>
                  <a:cubicBezTo>
                    <a:pt x="-59" y="9346"/>
                    <a:pt x="33" y="10113"/>
                    <a:pt x="298" y="10824"/>
                  </a:cubicBezTo>
                  <a:cubicBezTo>
                    <a:pt x="566" y="11540"/>
                    <a:pt x="1056" y="12148"/>
                    <a:pt x="1774" y="12723"/>
                  </a:cubicBezTo>
                  <a:cubicBezTo>
                    <a:pt x="2942" y="13658"/>
                    <a:pt x="4321" y="14056"/>
                    <a:pt x="5915" y="13967"/>
                  </a:cubicBezTo>
                  <a:cubicBezTo>
                    <a:pt x="7507" y="13874"/>
                    <a:pt x="9223" y="13415"/>
                    <a:pt x="11064" y="12461"/>
                  </a:cubicBezTo>
                  <a:cubicBezTo>
                    <a:pt x="12532" y="14093"/>
                    <a:pt x="14002" y="15716"/>
                    <a:pt x="15470" y="17223"/>
                  </a:cubicBezTo>
                  <a:cubicBezTo>
                    <a:pt x="14849" y="17728"/>
                    <a:pt x="14305" y="18018"/>
                    <a:pt x="13826" y="18111"/>
                  </a:cubicBezTo>
                  <a:cubicBezTo>
                    <a:pt x="13344" y="18210"/>
                    <a:pt x="12917" y="18200"/>
                    <a:pt x="12530" y="18088"/>
                  </a:cubicBezTo>
                  <a:cubicBezTo>
                    <a:pt x="12142" y="17971"/>
                    <a:pt x="11782" y="17803"/>
                    <a:pt x="11455" y="17587"/>
                  </a:cubicBezTo>
                  <a:cubicBezTo>
                    <a:pt x="11125" y="17368"/>
                    <a:pt x="10799" y="17181"/>
                    <a:pt x="10474" y="17026"/>
                  </a:cubicBezTo>
                  <a:cubicBezTo>
                    <a:pt x="10154" y="16872"/>
                    <a:pt x="9823" y="16788"/>
                    <a:pt x="9486" y="16783"/>
                  </a:cubicBezTo>
                  <a:cubicBezTo>
                    <a:pt x="9145" y="16778"/>
                    <a:pt x="8785" y="16937"/>
                    <a:pt x="8388" y="17265"/>
                  </a:cubicBezTo>
                  <a:cubicBezTo>
                    <a:pt x="7981" y="17606"/>
                    <a:pt x="7777" y="18004"/>
                    <a:pt x="7777" y="18453"/>
                  </a:cubicBezTo>
                  <a:cubicBezTo>
                    <a:pt x="7777" y="18897"/>
                    <a:pt x="7991" y="19351"/>
                    <a:pt x="8408" y="19809"/>
                  </a:cubicBezTo>
                  <a:cubicBezTo>
                    <a:pt x="8830" y="20268"/>
                    <a:pt x="9379" y="20651"/>
                    <a:pt x="10042" y="20955"/>
                  </a:cubicBezTo>
                  <a:cubicBezTo>
                    <a:pt x="10708" y="21259"/>
                    <a:pt x="11455" y="21451"/>
                    <a:pt x="12279" y="21502"/>
                  </a:cubicBezTo>
                  <a:cubicBezTo>
                    <a:pt x="13103" y="21559"/>
                    <a:pt x="13970" y="21437"/>
                    <a:pt x="14886" y="21109"/>
                  </a:cubicBezTo>
                  <a:cubicBezTo>
                    <a:pt x="15807" y="20787"/>
                    <a:pt x="16721" y="20202"/>
                    <a:pt x="17617" y="19332"/>
                  </a:cubicBezTo>
                  <a:cubicBezTo>
                    <a:pt x="18051" y="19739"/>
                    <a:pt x="18489" y="20127"/>
                    <a:pt x="18921" y="20501"/>
                  </a:cubicBezTo>
                  <a:cubicBezTo>
                    <a:pt x="19107" y="20656"/>
                    <a:pt x="19328" y="20731"/>
                    <a:pt x="19601" y="20712"/>
                  </a:cubicBezTo>
                  <a:cubicBezTo>
                    <a:pt x="19861" y="20703"/>
                    <a:pt x="20090" y="20586"/>
                    <a:pt x="20269" y="20375"/>
                  </a:cubicBezTo>
                  <a:cubicBezTo>
                    <a:pt x="20455" y="20160"/>
                    <a:pt x="20532" y="19921"/>
                    <a:pt x="20503" y="19674"/>
                  </a:cubicBezTo>
                  <a:cubicBezTo>
                    <a:pt x="20477" y="19421"/>
                    <a:pt x="20371" y="19229"/>
                    <a:pt x="20192" y="19089"/>
                  </a:cubicBezTo>
                  <a:cubicBezTo>
                    <a:pt x="19755" y="18752"/>
                    <a:pt x="19321" y="18397"/>
                    <a:pt x="18884" y="18022"/>
                  </a:cubicBezTo>
                  <a:cubicBezTo>
                    <a:pt x="19626" y="17143"/>
                    <a:pt x="20221" y="16217"/>
                    <a:pt x="20664" y="15300"/>
                  </a:cubicBezTo>
                  <a:cubicBezTo>
                    <a:pt x="21103" y="14379"/>
                    <a:pt x="21367" y="13490"/>
                    <a:pt x="21453" y="12667"/>
                  </a:cubicBezTo>
                  <a:cubicBezTo>
                    <a:pt x="21540" y="11839"/>
                    <a:pt x="21439" y="11091"/>
                    <a:pt x="21159" y="10412"/>
                  </a:cubicBezTo>
                  <a:cubicBezTo>
                    <a:pt x="20880" y="9725"/>
                    <a:pt x="20386" y="9135"/>
                    <a:pt x="19678" y="857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7" name="AutoShape 54"/>
            <p:cNvSpPr>
              <a:spLocks/>
            </p:cNvSpPr>
            <p:nvPr/>
          </p:nvSpPr>
          <p:spPr bwMode="auto">
            <a:xfrm>
              <a:off x="8375650" y="2896394"/>
              <a:ext cx="70644" cy="73819"/>
            </a:xfrm>
            <a:custGeom>
              <a:avLst/>
              <a:gdLst>
                <a:gd name="T0" fmla="+- 0 10791 197"/>
                <a:gd name="T1" fmla="*/ T0 w 21188"/>
                <a:gd name="T2" fmla="+- 0 10794 193"/>
                <a:gd name="T3" fmla="*/ 10794 h 21203"/>
                <a:gd name="T4" fmla="+- 0 10791 197"/>
                <a:gd name="T5" fmla="*/ T4 w 21188"/>
                <a:gd name="T6" fmla="+- 0 10794 193"/>
                <a:gd name="T7" fmla="*/ 10794 h 21203"/>
                <a:gd name="T8" fmla="+- 0 10791 197"/>
                <a:gd name="T9" fmla="*/ T8 w 21188"/>
                <a:gd name="T10" fmla="+- 0 10794 193"/>
                <a:gd name="T11" fmla="*/ 10794 h 21203"/>
                <a:gd name="T12" fmla="+- 0 10791 197"/>
                <a:gd name="T13" fmla="*/ T12 w 21188"/>
                <a:gd name="T14" fmla="+- 0 10794 193"/>
                <a:gd name="T15" fmla="*/ 10794 h 2120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8" h="21203">
                  <a:moveTo>
                    <a:pt x="17615" y="468"/>
                  </a:moveTo>
                  <a:lnTo>
                    <a:pt x="17606" y="468"/>
                  </a:lnTo>
                  <a:cubicBezTo>
                    <a:pt x="14870" y="2476"/>
                    <a:pt x="12200" y="4590"/>
                    <a:pt x="9727" y="6958"/>
                  </a:cubicBezTo>
                  <a:cubicBezTo>
                    <a:pt x="7348" y="9227"/>
                    <a:pt x="5200" y="11619"/>
                    <a:pt x="3329" y="14060"/>
                  </a:cubicBezTo>
                  <a:lnTo>
                    <a:pt x="341" y="17962"/>
                  </a:lnTo>
                  <a:lnTo>
                    <a:pt x="350" y="17970"/>
                  </a:lnTo>
                  <a:cubicBezTo>
                    <a:pt x="-197" y="18786"/>
                    <a:pt x="-106" y="19880"/>
                    <a:pt x="638" y="20590"/>
                  </a:cubicBezTo>
                  <a:cubicBezTo>
                    <a:pt x="1491" y="21407"/>
                    <a:pt x="2889" y="21407"/>
                    <a:pt x="3746" y="20590"/>
                  </a:cubicBezTo>
                  <a:cubicBezTo>
                    <a:pt x="3877" y="20460"/>
                    <a:pt x="3984" y="20321"/>
                    <a:pt x="4069" y="20174"/>
                  </a:cubicBezTo>
                  <a:lnTo>
                    <a:pt x="6867" y="16517"/>
                  </a:lnTo>
                  <a:cubicBezTo>
                    <a:pt x="8601" y="14255"/>
                    <a:pt x="10606" y="12027"/>
                    <a:pt x="12824" y="9913"/>
                  </a:cubicBezTo>
                  <a:cubicBezTo>
                    <a:pt x="15281" y="7570"/>
                    <a:pt x="17557" y="5758"/>
                    <a:pt x="20329" y="3749"/>
                  </a:cubicBezTo>
                  <a:lnTo>
                    <a:pt x="20321" y="3741"/>
                  </a:lnTo>
                  <a:cubicBezTo>
                    <a:pt x="20400" y="3684"/>
                    <a:pt x="20473" y="3635"/>
                    <a:pt x="20543" y="3570"/>
                  </a:cubicBezTo>
                  <a:cubicBezTo>
                    <a:pt x="21402" y="2753"/>
                    <a:pt x="21402" y="1427"/>
                    <a:pt x="20543" y="606"/>
                  </a:cubicBezTo>
                  <a:cubicBezTo>
                    <a:pt x="19742" y="-161"/>
                    <a:pt x="18472" y="-193"/>
                    <a:pt x="17615" y="46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108" name="AutoShape 55"/>
            <p:cNvSpPr>
              <a:spLocks/>
            </p:cNvSpPr>
            <p:nvPr/>
          </p:nvSpPr>
          <p:spPr bwMode="auto">
            <a:xfrm>
              <a:off x="8448675" y="2649538"/>
              <a:ext cx="71438" cy="74613"/>
            </a:xfrm>
            <a:custGeom>
              <a:avLst/>
              <a:gdLst>
                <a:gd name="T0" fmla="+- 0 10803 213"/>
                <a:gd name="T1" fmla="*/ T0 w 21180"/>
                <a:gd name="T2" fmla="+- 0 10801 203"/>
                <a:gd name="T3" fmla="*/ 10801 h 21196"/>
                <a:gd name="T4" fmla="+- 0 10803 213"/>
                <a:gd name="T5" fmla="*/ T4 w 21180"/>
                <a:gd name="T6" fmla="+- 0 10801 203"/>
                <a:gd name="T7" fmla="*/ 10801 h 21196"/>
                <a:gd name="T8" fmla="+- 0 10803 213"/>
                <a:gd name="T9" fmla="*/ T8 w 21180"/>
                <a:gd name="T10" fmla="+- 0 10801 203"/>
                <a:gd name="T11" fmla="*/ 10801 h 21196"/>
                <a:gd name="T12" fmla="+- 0 10803 213"/>
                <a:gd name="T13" fmla="*/ T12 w 21180"/>
                <a:gd name="T14" fmla="+- 0 10801 203"/>
                <a:gd name="T15" fmla="*/ 10801 h 2119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80" h="21196">
                  <a:moveTo>
                    <a:pt x="8372" y="11356"/>
                  </a:moveTo>
                  <a:cubicBezTo>
                    <a:pt x="6122" y="13508"/>
                    <a:pt x="3675" y="15444"/>
                    <a:pt x="1144" y="17292"/>
                  </a:cubicBezTo>
                  <a:cubicBezTo>
                    <a:pt x="963" y="17388"/>
                    <a:pt x="786" y="17493"/>
                    <a:pt x="637" y="17645"/>
                  </a:cubicBezTo>
                  <a:cubicBezTo>
                    <a:pt x="-213" y="18457"/>
                    <a:pt x="-213" y="19774"/>
                    <a:pt x="637" y="20585"/>
                  </a:cubicBezTo>
                  <a:cubicBezTo>
                    <a:pt x="1464" y="21380"/>
                    <a:pt x="2796" y="21397"/>
                    <a:pt x="3652" y="20641"/>
                  </a:cubicBezTo>
                  <a:lnTo>
                    <a:pt x="3665" y="20649"/>
                  </a:lnTo>
                  <a:cubicBezTo>
                    <a:pt x="6364" y="18673"/>
                    <a:pt x="8988" y="16581"/>
                    <a:pt x="11419" y="14263"/>
                  </a:cubicBezTo>
                  <a:cubicBezTo>
                    <a:pt x="13759" y="12030"/>
                    <a:pt x="15873" y="9685"/>
                    <a:pt x="17715" y="7283"/>
                  </a:cubicBezTo>
                  <a:lnTo>
                    <a:pt x="20663" y="3427"/>
                  </a:lnTo>
                  <a:lnTo>
                    <a:pt x="20654" y="3419"/>
                  </a:lnTo>
                  <a:cubicBezTo>
                    <a:pt x="21386" y="2600"/>
                    <a:pt x="21357" y="1379"/>
                    <a:pt x="20541" y="608"/>
                  </a:cubicBezTo>
                  <a:cubicBezTo>
                    <a:pt x="19697" y="-203"/>
                    <a:pt x="18323" y="-203"/>
                    <a:pt x="17468" y="608"/>
                  </a:cubicBezTo>
                  <a:cubicBezTo>
                    <a:pt x="17313" y="760"/>
                    <a:pt x="17197" y="937"/>
                    <a:pt x="17094" y="1114"/>
                  </a:cubicBezTo>
                  <a:lnTo>
                    <a:pt x="14228" y="4857"/>
                  </a:lnTo>
                  <a:cubicBezTo>
                    <a:pt x="12526" y="7090"/>
                    <a:pt x="10552" y="9275"/>
                    <a:pt x="8372" y="1135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5392" tIns="25392" rIns="25392" bIns="25392" anchor="ctr"/>
            <a:lstStyle/>
            <a:p>
              <a:pPr algn="ctr" defTabSz="228526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1466" dirty="0"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7" name="组合 108"/>
          <p:cNvGrpSpPr>
            <a:grpSpLocks/>
          </p:cNvGrpSpPr>
          <p:nvPr/>
        </p:nvGrpSpPr>
        <p:grpSpPr bwMode="auto">
          <a:xfrm>
            <a:off x="1156418" y="2009091"/>
            <a:ext cx="3130241" cy="1206500"/>
            <a:chOff x="6358171" y="672761"/>
            <a:chExt cx="2348774" cy="904746"/>
          </a:xfrm>
        </p:grpSpPr>
        <p:sp>
          <p:nvSpPr>
            <p:cNvPr id="110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8" name="组合 111"/>
          <p:cNvGrpSpPr>
            <a:grpSpLocks/>
          </p:cNvGrpSpPr>
          <p:nvPr/>
        </p:nvGrpSpPr>
        <p:grpSpPr bwMode="auto">
          <a:xfrm>
            <a:off x="137178" y="3489856"/>
            <a:ext cx="3130241" cy="1206500"/>
            <a:chOff x="6358171" y="672761"/>
            <a:chExt cx="2348774" cy="904746"/>
          </a:xfrm>
        </p:grpSpPr>
        <p:sp>
          <p:nvSpPr>
            <p:cNvPr id="113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4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9" name="组合 114"/>
          <p:cNvGrpSpPr>
            <a:grpSpLocks/>
          </p:cNvGrpSpPr>
          <p:nvPr/>
        </p:nvGrpSpPr>
        <p:grpSpPr bwMode="auto">
          <a:xfrm>
            <a:off x="137178" y="5357226"/>
            <a:ext cx="3130241" cy="1206500"/>
            <a:chOff x="6358171" y="672761"/>
            <a:chExt cx="2348774" cy="904746"/>
          </a:xfrm>
        </p:grpSpPr>
        <p:sp>
          <p:nvSpPr>
            <p:cNvPr id="116" name="Content Placeholder 2"/>
            <p:cNvSpPr txBox="1">
              <a:spLocks/>
            </p:cNvSpPr>
            <p:nvPr/>
          </p:nvSpPr>
          <p:spPr>
            <a:xfrm>
              <a:off x="6733686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348774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pPr algn="r"/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0" name="组合 117"/>
          <p:cNvGrpSpPr>
            <a:grpSpLocks/>
          </p:cNvGrpSpPr>
          <p:nvPr/>
        </p:nvGrpSpPr>
        <p:grpSpPr bwMode="auto">
          <a:xfrm>
            <a:off x="9032824" y="3247288"/>
            <a:ext cx="2730241" cy="1206500"/>
            <a:chOff x="6358171" y="672761"/>
            <a:chExt cx="2048635" cy="904746"/>
          </a:xfrm>
        </p:grpSpPr>
        <p:sp>
          <p:nvSpPr>
            <p:cNvPr id="119" name="Content Placeholder 2"/>
            <p:cNvSpPr txBox="1">
              <a:spLocks/>
            </p:cNvSpPr>
            <p:nvPr/>
          </p:nvSpPr>
          <p:spPr>
            <a:xfrm>
              <a:off x="6358171" y="902916"/>
              <a:ext cx="1973259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0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048635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grpSp>
        <p:nvGrpSpPr>
          <p:cNvPr id="11" name="组合 120"/>
          <p:cNvGrpSpPr>
            <a:grpSpLocks/>
          </p:cNvGrpSpPr>
          <p:nvPr/>
        </p:nvGrpSpPr>
        <p:grpSpPr bwMode="auto">
          <a:xfrm>
            <a:off x="6189408" y="1725142"/>
            <a:ext cx="2928801" cy="1206500"/>
            <a:chOff x="6358170" y="672761"/>
            <a:chExt cx="2197624" cy="904746"/>
          </a:xfrm>
        </p:grpSpPr>
        <p:sp>
          <p:nvSpPr>
            <p:cNvPr id="122" name="Content Placeholder 2"/>
            <p:cNvSpPr txBox="1">
              <a:spLocks/>
            </p:cNvSpPr>
            <p:nvPr/>
          </p:nvSpPr>
          <p:spPr>
            <a:xfrm>
              <a:off x="6358170" y="902916"/>
              <a:ext cx="2197624" cy="67459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1450468">
                <a:spcBef>
                  <a:spcPts val="0"/>
                </a:spcBef>
                <a:buNone/>
                <a:defRPr/>
              </a:pPr>
              <a:r>
                <a:rPr lang="en-US" altLang="zh-CN" sz="1066" dirty="0">
                  <a:solidFill>
                    <a:schemeClr val="tx1"/>
                  </a:solidFill>
                  <a:cs typeface="+mn-ea"/>
                  <a:sym typeface="+mn-lt"/>
                </a:rPr>
                <a:t>Lorem ipsum dolor sit amet, consectetur adipisicing elit, sed do eiusmod tempor incididunt ut labore et dolore magna aliqua. Ut enim ad minim </a:t>
              </a:r>
              <a:r>
                <a:rPr lang="en-US" altLang="zh-CN" sz="1066" dirty="0" err="1">
                  <a:solidFill>
                    <a:schemeClr val="tx1"/>
                  </a:solidFill>
                  <a:cs typeface="+mn-ea"/>
                  <a:sym typeface="+mn-lt"/>
                </a:rPr>
                <a:t>veniam</a:t>
              </a:r>
              <a:endParaRPr lang="en-US" altLang="zh-CN" sz="1066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文本框 17"/>
            <p:cNvSpPr txBox="1">
              <a:spLocks noChangeArrowheads="1"/>
            </p:cNvSpPr>
            <p:nvPr/>
          </p:nvSpPr>
          <p:spPr bwMode="auto">
            <a:xfrm>
              <a:off x="6358171" y="672761"/>
              <a:ext cx="2048635" cy="2383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defRPr>
              </a:lvl9pPr>
            </a:lstStyle>
            <a:p>
              <a:r>
                <a:rPr lang="zh-CN" altLang="en-US" sz="1466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466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</p:grpSp>
      <p:sp>
        <p:nvSpPr>
          <p:cNvPr id="50" name="等腰三角形 49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849466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>
            <a:extLst>
              <a:ext uri="{FF2B5EF4-FFF2-40B4-BE49-F238E27FC236}">
                <a16:creationId xmlns="" xmlns:a16="http://schemas.microsoft.com/office/drawing/2014/main" id="{4E3E1FE4-F822-4D14-8401-EBEB2F502F4E}"/>
              </a:ext>
            </a:extLst>
          </p:cNvPr>
          <p:cNvGrpSpPr/>
          <p:nvPr/>
        </p:nvGrpSpPr>
        <p:grpSpPr>
          <a:xfrm>
            <a:off x="1115469" y="2375473"/>
            <a:ext cx="2248471" cy="2249077"/>
            <a:chOff x="2227864" y="4750946"/>
            <a:chExt cx="4498329" cy="4498151"/>
          </a:xfrm>
        </p:grpSpPr>
        <p:sp>
          <p:nvSpPr>
            <p:cNvPr id="3" name="Shape 953">
              <a:extLst>
                <a:ext uri="{FF2B5EF4-FFF2-40B4-BE49-F238E27FC236}">
                  <a16:creationId xmlns="" xmlns:a16="http://schemas.microsoft.com/office/drawing/2014/main" id="{9AA35770-AE0F-4FA9-8254-E3685A2C1B0E}"/>
                </a:ext>
              </a:extLst>
            </p:cNvPr>
            <p:cNvSpPr/>
            <p:nvPr/>
          </p:nvSpPr>
          <p:spPr>
            <a:xfrm>
              <a:off x="2227864" y="47509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4677" y="1066"/>
                  </a:moveTo>
                  <a:cubicBezTo>
                    <a:pt x="13966" y="1777"/>
                    <a:pt x="13611" y="2708"/>
                    <a:pt x="13611" y="3640"/>
                  </a:cubicBezTo>
                  <a:cubicBezTo>
                    <a:pt x="13611" y="7279"/>
                    <a:pt x="7279" y="13611"/>
                    <a:pt x="3640" y="13611"/>
                  </a:cubicBez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ubicBezTo>
                    <a:pt x="6924" y="19113"/>
                    <a:pt x="7279" y="18182"/>
                    <a:pt x="7279" y="17250"/>
                  </a:cubicBezTo>
                  <a:lnTo>
                    <a:pt x="7279" y="17250"/>
                  </a:lnTo>
                  <a:cubicBezTo>
                    <a:pt x="7279" y="13611"/>
                    <a:pt x="13611" y="7279"/>
                    <a:pt x="17250" y="7279"/>
                  </a:cubicBezTo>
                  <a:lnTo>
                    <a:pt x="17250" y="7279"/>
                  </a:ln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lose/>
                </a:path>
              </a:pathLst>
            </a:custGeom>
            <a:solidFill>
              <a:srgbClr val="7BBCAD">
                <a:alpha val="80000"/>
              </a:srgbClr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" name="Shape 963">
              <a:extLst>
                <a:ext uri="{FF2B5EF4-FFF2-40B4-BE49-F238E27FC236}">
                  <a16:creationId xmlns="" xmlns:a16="http://schemas.microsoft.com/office/drawing/2014/main" id="{6C199E9D-AC60-4A6E-BACA-240D7CDE33C4}"/>
                </a:ext>
              </a:extLst>
            </p:cNvPr>
            <p:cNvSpPr/>
            <p:nvPr/>
          </p:nvSpPr>
          <p:spPr>
            <a:xfrm>
              <a:off x="2795169" y="7866336"/>
              <a:ext cx="846525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A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1">
            <a:extLst>
              <a:ext uri="{FF2B5EF4-FFF2-40B4-BE49-F238E27FC236}">
                <a16:creationId xmlns="" xmlns:a16="http://schemas.microsoft.com/office/drawing/2014/main" id="{78068038-3A30-4F88-984D-E973F018568E}"/>
              </a:ext>
            </a:extLst>
          </p:cNvPr>
          <p:cNvGrpSpPr/>
          <p:nvPr/>
        </p:nvGrpSpPr>
        <p:grpSpPr>
          <a:xfrm>
            <a:off x="2011528" y="1509380"/>
            <a:ext cx="1923716" cy="676221"/>
            <a:chOff x="4020534" y="3018758"/>
            <a:chExt cx="3848619" cy="1352440"/>
          </a:xfrm>
        </p:grpSpPr>
        <p:sp>
          <p:nvSpPr>
            <p:cNvPr id="6" name="Shape 966">
              <a:extLst>
                <a:ext uri="{FF2B5EF4-FFF2-40B4-BE49-F238E27FC236}">
                  <a16:creationId xmlns="" xmlns:a16="http://schemas.microsoft.com/office/drawing/2014/main" id="{BF82F1A4-F4FB-439D-8165-4266CA7EFD35}"/>
                </a:ext>
              </a:extLst>
            </p:cNvPr>
            <p:cNvSpPr/>
            <p:nvPr/>
          </p:nvSpPr>
          <p:spPr>
            <a:xfrm>
              <a:off x="4020534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7" name="Shape 967">
              <a:extLst>
                <a:ext uri="{FF2B5EF4-FFF2-40B4-BE49-F238E27FC236}">
                  <a16:creationId xmlns="" xmlns:a16="http://schemas.microsoft.com/office/drawing/2014/main" id="{9458BA52-98E7-4E0D-9AA1-D4DAD7B8B058}"/>
                </a:ext>
              </a:extLst>
            </p:cNvPr>
            <p:cNvSpPr/>
            <p:nvPr/>
          </p:nvSpPr>
          <p:spPr>
            <a:xfrm>
              <a:off x="4035175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8" name="组合 2">
            <a:extLst>
              <a:ext uri="{FF2B5EF4-FFF2-40B4-BE49-F238E27FC236}">
                <a16:creationId xmlns="" xmlns:a16="http://schemas.microsoft.com/office/drawing/2014/main" id="{DD55E994-3B79-45A0-A14F-13BD01243AF3}"/>
              </a:ext>
            </a:extLst>
          </p:cNvPr>
          <p:cNvGrpSpPr/>
          <p:nvPr/>
        </p:nvGrpSpPr>
        <p:grpSpPr>
          <a:xfrm>
            <a:off x="4943995" y="1509380"/>
            <a:ext cx="1923716" cy="676221"/>
            <a:chOff x="9887280" y="3018758"/>
            <a:chExt cx="3848619" cy="1352440"/>
          </a:xfrm>
        </p:grpSpPr>
        <p:sp>
          <p:nvSpPr>
            <p:cNvPr id="9" name="Shape 968">
              <a:extLst>
                <a:ext uri="{FF2B5EF4-FFF2-40B4-BE49-F238E27FC236}">
                  <a16:creationId xmlns="" xmlns:a16="http://schemas.microsoft.com/office/drawing/2014/main" id="{7E6CADDF-D6E1-4DCF-988A-FAA6A348140E}"/>
                </a:ext>
              </a:extLst>
            </p:cNvPr>
            <p:cNvSpPr/>
            <p:nvPr/>
          </p:nvSpPr>
          <p:spPr>
            <a:xfrm>
              <a:off x="9887280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0" name="Shape 969">
              <a:extLst>
                <a:ext uri="{FF2B5EF4-FFF2-40B4-BE49-F238E27FC236}">
                  <a16:creationId xmlns="" xmlns:a16="http://schemas.microsoft.com/office/drawing/2014/main" id="{B96052DA-39C7-4DCF-AF8F-B440C023D1E3}"/>
                </a:ext>
              </a:extLst>
            </p:cNvPr>
            <p:cNvSpPr/>
            <p:nvPr/>
          </p:nvSpPr>
          <p:spPr>
            <a:xfrm>
              <a:off x="9901921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1" name="组合 3">
            <a:extLst>
              <a:ext uri="{FF2B5EF4-FFF2-40B4-BE49-F238E27FC236}">
                <a16:creationId xmlns="" xmlns:a16="http://schemas.microsoft.com/office/drawing/2014/main" id="{968F3188-99D6-480B-B91C-42E32685BE6E}"/>
              </a:ext>
            </a:extLst>
          </p:cNvPr>
          <p:cNvGrpSpPr/>
          <p:nvPr/>
        </p:nvGrpSpPr>
        <p:grpSpPr>
          <a:xfrm>
            <a:off x="7940272" y="1509380"/>
            <a:ext cx="1923716" cy="676221"/>
            <a:chOff x="15881680" y="3018758"/>
            <a:chExt cx="3848619" cy="1352440"/>
          </a:xfrm>
        </p:grpSpPr>
        <p:sp>
          <p:nvSpPr>
            <p:cNvPr id="12" name="Shape 970">
              <a:extLst>
                <a:ext uri="{FF2B5EF4-FFF2-40B4-BE49-F238E27FC236}">
                  <a16:creationId xmlns="" xmlns:a16="http://schemas.microsoft.com/office/drawing/2014/main" id="{B7DFD241-1D87-4E43-833C-B39E12778875}"/>
                </a:ext>
              </a:extLst>
            </p:cNvPr>
            <p:cNvSpPr/>
            <p:nvPr/>
          </p:nvSpPr>
          <p:spPr>
            <a:xfrm>
              <a:off x="15881680" y="3018758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3" name="Shape 971">
              <a:extLst>
                <a:ext uri="{FF2B5EF4-FFF2-40B4-BE49-F238E27FC236}">
                  <a16:creationId xmlns="" xmlns:a16="http://schemas.microsoft.com/office/drawing/2014/main" id="{30FC741C-B793-43BC-B6BC-A99C00E354C4}"/>
                </a:ext>
              </a:extLst>
            </p:cNvPr>
            <p:cNvSpPr/>
            <p:nvPr/>
          </p:nvSpPr>
          <p:spPr>
            <a:xfrm>
              <a:off x="15896321" y="3715121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4" name="组合 7">
            <a:extLst>
              <a:ext uri="{FF2B5EF4-FFF2-40B4-BE49-F238E27FC236}">
                <a16:creationId xmlns="" xmlns:a16="http://schemas.microsoft.com/office/drawing/2014/main" id="{18AE1D46-3468-4025-9679-4B1480F189FB}"/>
              </a:ext>
            </a:extLst>
          </p:cNvPr>
          <p:cNvGrpSpPr/>
          <p:nvPr/>
        </p:nvGrpSpPr>
        <p:grpSpPr>
          <a:xfrm>
            <a:off x="673034" y="4710085"/>
            <a:ext cx="1923716" cy="686375"/>
            <a:chOff x="1342721" y="9420154"/>
            <a:chExt cx="3848619" cy="1372748"/>
          </a:xfrm>
        </p:grpSpPr>
        <p:sp>
          <p:nvSpPr>
            <p:cNvPr id="15" name="Shape 972">
              <a:extLst>
                <a:ext uri="{FF2B5EF4-FFF2-40B4-BE49-F238E27FC236}">
                  <a16:creationId xmlns="" xmlns:a16="http://schemas.microsoft.com/office/drawing/2014/main" id="{5ECEF94F-2BC3-4E6D-883E-C8468116C365}"/>
                </a:ext>
              </a:extLst>
            </p:cNvPr>
            <p:cNvSpPr/>
            <p:nvPr/>
          </p:nvSpPr>
          <p:spPr>
            <a:xfrm>
              <a:off x="1342721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6" name="Shape 973">
              <a:extLst>
                <a:ext uri="{FF2B5EF4-FFF2-40B4-BE49-F238E27FC236}">
                  <a16:creationId xmlns="" xmlns:a16="http://schemas.microsoft.com/office/drawing/2014/main" id="{8EAD9817-72EF-4F41-8721-FCF1839558C2}"/>
                </a:ext>
              </a:extLst>
            </p:cNvPr>
            <p:cNvSpPr/>
            <p:nvPr/>
          </p:nvSpPr>
          <p:spPr>
            <a:xfrm>
              <a:off x="1357362" y="10136825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1D779B1B-22FF-4A97-9821-AC417DEC6115}"/>
              </a:ext>
            </a:extLst>
          </p:cNvPr>
          <p:cNvGrpSpPr/>
          <p:nvPr/>
        </p:nvGrpSpPr>
        <p:grpSpPr>
          <a:xfrm>
            <a:off x="3484273" y="4710085"/>
            <a:ext cx="1923716" cy="686375"/>
            <a:chOff x="6966934" y="9420154"/>
            <a:chExt cx="3848619" cy="1372748"/>
          </a:xfrm>
        </p:grpSpPr>
        <p:sp>
          <p:nvSpPr>
            <p:cNvPr id="18" name="Shape 974">
              <a:extLst>
                <a:ext uri="{FF2B5EF4-FFF2-40B4-BE49-F238E27FC236}">
                  <a16:creationId xmlns="" xmlns:a16="http://schemas.microsoft.com/office/drawing/2014/main" id="{1A4298C3-2740-44A9-BF96-2418AF9F08CB}"/>
                </a:ext>
              </a:extLst>
            </p:cNvPr>
            <p:cNvSpPr/>
            <p:nvPr/>
          </p:nvSpPr>
          <p:spPr>
            <a:xfrm>
              <a:off x="6966934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19" name="Shape 975">
              <a:extLst>
                <a:ext uri="{FF2B5EF4-FFF2-40B4-BE49-F238E27FC236}">
                  <a16:creationId xmlns="" xmlns:a16="http://schemas.microsoft.com/office/drawing/2014/main" id="{E8303B92-BDDF-4B39-B447-83B56FF29FA4}"/>
                </a:ext>
              </a:extLst>
            </p:cNvPr>
            <p:cNvSpPr/>
            <p:nvPr/>
          </p:nvSpPr>
          <p:spPr>
            <a:xfrm>
              <a:off x="6981575" y="10136825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0" name="组合 5">
            <a:extLst>
              <a:ext uri="{FF2B5EF4-FFF2-40B4-BE49-F238E27FC236}">
                <a16:creationId xmlns="" xmlns:a16="http://schemas.microsoft.com/office/drawing/2014/main" id="{20954B33-0A2B-4D7E-BC86-B75C65D6AEAB}"/>
              </a:ext>
            </a:extLst>
          </p:cNvPr>
          <p:cNvGrpSpPr/>
          <p:nvPr/>
        </p:nvGrpSpPr>
        <p:grpSpPr>
          <a:xfrm>
            <a:off x="6416741" y="4710070"/>
            <a:ext cx="1923716" cy="686383"/>
            <a:chOff x="12833680" y="9420154"/>
            <a:chExt cx="3848619" cy="1372768"/>
          </a:xfrm>
        </p:grpSpPr>
        <p:sp>
          <p:nvSpPr>
            <p:cNvPr id="21" name="Shape 976">
              <a:extLst>
                <a:ext uri="{FF2B5EF4-FFF2-40B4-BE49-F238E27FC236}">
                  <a16:creationId xmlns="" xmlns:a16="http://schemas.microsoft.com/office/drawing/2014/main" id="{9DDB28DA-F9CA-44F9-A955-8FB80B30BD90}"/>
                </a:ext>
              </a:extLst>
            </p:cNvPr>
            <p:cNvSpPr/>
            <p:nvPr/>
          </p:nvSpPr>
          <p:spPr>
            <a:xfrm>
              <a:off x="12833680" y="9420154"/>
              <a:ext cx="3848619" cy="59067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22" name="Shape 977">
              <a:extLst>
                <a:ext uri="{FF2B5EF4-FFF2-40B4-BE49-F238E27FC236}">
                  <a16:creationId xmlns="" xmlns:a16="http://schemas.microsoft.com/office/drawing/2014/main" id="{2B9CEDAA-B62B-452D-8054-9D95EE1AA73F}"/>
                </a:ext>
              </a:extLst>
            </p:cNvPr>
            <p:cNvSpPr/>
            <p:nvPr/>
          </p:nvSpPr>
          <p:spPr>
            <a:xfrm>
              <a:off x="12848321" y="10136843"/>
              <a:ext cx="3819336" cy="65607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3" name="组合 4">
            <a:extLst>
              <a:ext uri="{FF2B5EF4-FFF2-40B4-BE49-F238E27FC236}">
                <a16:creationId xmlns="" xmlns:a16="http://schemas.microsoft.com/office/drawing/2014/main" id="{07BC0A47-2CE6-425C-93CE-9D465789A88E}"/>
              </a:ext>
            </a:extLst>
          </p:cNvPr>
          <p:cNvGrpSpPr/>
          <p:nvPr/>
        </p:nvGrpSpPr>
        <p:grpSpPr>
          <a:xfrm>
            <a:off x="9222575" y="4710081"/>
            <a:ext cx="1923716" cy="686379"/>
            <a:chOff x="18447080" y="9420154"/>
            <a:chExt cx="3848619" cy="1372756"/>
          </a:xfrm>
        </p:grpSpPr>
        <p:sp>
          <p:nvSpPr>
            <p:cNvPr id="24" name="Shape 978">
              <a:extLst>
                <a:ext uri="{FF2B5EF4-FFF2-40B4-BE49-F238E27FC236}">
                  <a16:creationId xmlns="" xmlns:a16="http://schemas.microsoft.com/office/drawing/2014/main" id="{D43CAE4D-9717-4D04-80A0-93A2EADA42D4}"/>
                </a:ext>
              </a:extLst>
            </p:cNvPr>
            <p:cNvSpPr/>
            <p:nvPr/>
          </p:nvSpPr>
          <p:spPr>
            <a:xfrm>
              <a:off x="18447080" y="9420154"/>
              <a:ext cx="3848619" cy="59067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>
              <a:lvl1pPr defTabSz="647700">
                <a:lnSpc>
                  <a:spcPct val="120000"/>
                </a:lnSpc>
                <a:spcBef>
                  <a:spcPts val="1700"/>
                </a:spcBef>
                <a:defRPr sz="2500" b="1">
                  <a:solidFill>
                    <a:srgbClr val="002641"/>
                  </a:solidFill>
                  <a:latin typeface="Lato"/>
                  <a:ea typeface="Lato"/>
                  <a:cs typeface="Lato"/>
                  <a:sym typeface="Lato"/>
                </a:defRPr>
              </a:lvl1pPr>
            </a:lstStyle>
            <a:p>
              <a:pPr defTabSz="1217218"/>
              <a:r>
                <a:rPr lang="zh-CN" altLang="en-US" sz="1599" b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标题关键字</a:t>
              </a:r>
            </a:p>
          </p:txBody>
        </p:sp>
        <p:sp>
          <p:nvSpPr>
            <p:cNvPr id="25" name="Shape 979">
              <a:extLst>
                <a:ext uri="{FF2B5EF4-FFF2-40B4-BE49-F238E27FC236}">
                  <a16:creationId xmlns="" xmlns:a16="http://schemas.microsoft.com/office/drawing/2014/main" id="{042054BA-3969-42DC-B00E-94DD07580A58}"/>
                </a:ext>
              </a:extLst>
            </p:cNvPr>
            <p:cNvSpPr/>
            <p:nvPr/>
          </p:nvSpPr>
          <p:spPr>
            <a:xfrm>
              <a:off x="18461721" y="10136833"/>
              <a:ext cx="3819336" cy="656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0" tIns="0" rIns="0" bIns="0">
              <a:spAutoFit/>
            </a:bodyPr>
            <a:lstStyle/>
            <a:p>
              <a:pPr defTabSz="323728">
                <a:spcBef>
                  <a:spcPts val="850"/>
                </a:spcBef>
                <a:defRPr sz="1800"/>
              </a:pPr>
              <a:r>
                <a:rPr lang="zh-CN" altLang="en-US" sz="1066" dirty="0">
                  <a:latin typeface="微软雅黑" pitchFamily="34" charset="-122"/>
                  <a:ea typeface="微软雅黑" pitchFamily="34" charset="-122"/>
                  <a:cs typeface="Lato"/>
                  <a:sym typeface="Lato"/>
                </a:rPr>
                <a:t>输入您的内容输入您的内容输入您的内容输入您的内容</a:t>
              </a:r>
              <a:endParaRPr sz="1066" dirty="0">
                <a:latin typeface="微软雅黑" pitchFamily="34" charset="-122"/>
                <a:ea typeface="微软雅黑" pitchFamily="34" charset="-122"/>
                <a:cs typeface="Lato"/>
                <a:sym typeface="Lato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DAE718C5-617F-4B77-9D95-9EC8CF2E63CF}"/>
              </a:ext>
            </a:extLst>
          </p:cNvPr>
          <p:cNvGrpSpPr/>
          <p:nvPr/>
        </p:nvGrpSpPr>
        <p:grpSpPr>
          <a:xfrm>
            <a:off x="2577025" y="2369123"/>
            <a:ext cx="2248455" cy="2249077"/>
            <a:chOff x="5151877" y="4738246"/>
            <a:chExt cx="4498299" cy="4498151"/>
          </a:xfrm>
        </p:grpSpPr>
        <p:sp>
          <p:nvSpPr>
            <p:cNvPr id="27" name="Shape 954">
              <a:extLst>
                <a:ext uri="{FF2B5EF4-FFF2-40B4-BE49-F238E27FC236}">
                  <a16:creationId xmlns="" xmlns:a16="http://schemas.microsoft.com/office/drawing/2014/main" id="{AF347E88-E5DB-4376-82A9-FC51A945C69E}"/>
                </a:ext>
              </a:extLst>
            </p:cNvPr>
            <p:cNvSpPr/>
            <p:nvPr/>
          </p:nvSpPr>
          <p:spPr>
            <a:xfrm>
              <a:off x="5151877" y="4738246"/>
              <a:ext cx="449829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3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2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Shape 962">
              <a:extLst>
                <a:ext uri="{FF2B5EF4-FFF2-40B4-BE49-F238E27FC236}">
                  <a16:creationId xmlns="" xmlns:a16="http://schemas.microsoft.com/office/drawing/2014/main" id="{B09322A8-C9CE-4073-9FC3-E95BFC0ECF72}"/>
                </a:ext>
              </a:extLst>
            </p:cNvPr>
            <p:cNvSpPr/>
            <p:nvPr/>
          </p:nvSpPr>
          <p:spPr>
            <a:xfrm>
              <a:off x="5765721" y="5003418"/>
              <a:ext cx="804837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B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550FF6B3-F965-4E3B-8046-C1D73EC90901}"/>
              </a:ext>
            </a:extLst>
          </p:cNvPr>
          <p:cNvGrpSpPr/>
          <p:nvPr/>
        </p:nvGrpSpPr>
        <p:grpSpPr>
          <a:xfrm>
            <a:off x="4044929" y="2375473"/>
            <a:ext cx="2248471" cy="2249077"/>
            <a:chOff x="8088591" y="4750946"/>
            <a:chExt cx="4498329" cy="4498151"/>
          </a:xfrm>
        </p:grpSpPr>
        <p:sp>
          <p:nvSpPr>
            <p:cNvPr id="30" name="Shape 956">
              <a:extLst>
                <a:ext uri="{FF2B5EF4-FFF2-40B4-BE49-F238E27FC236}">
                  <a16:creationId xmlns="" xmlns:a16="http://schemas.microsoft.com/office/drawing/2014/main" id="{2B7A4D11-F049-4AAD-8F1F-31115391D53A}"/>
                </a:ext>
              </a:extLst>
            </p:cNvPr>
            <p:cNvSpPr/>
            <p:nvPr/>
          </p:nvSpPr>
          <p:spPr>
            <a:xfrm>
              <a:off x="8088591" y="47509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6213" y="19824"/>
                  </a:moveTo>
                  <a:cubicBezTo>
                    <a:pt x="6924" y="19113"/>
                    <a:pt x="7279" y="18182"/>
                    <a:pt x="7279" y="17250"/>
                  </a:cubicBezTo>
                  <a:cubicBezTo>
                    <a:pt x="7279" y="13611"/>
                    <a:pt x="13611" y="7279"/>
                    <a:pt x="17250" y="7279"/>
                  </a:cubicBez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ubicBezTo>
                    <a:pt x="13966" y="1777"/>
                    <a:pt x="13611" y="2708"/>
                    <a:pt x="13611" y="3640"/>
                  </a:cubicBezTo>
                  <a:lnTo>
                    <a:pt x="13611" y="3640"/>
                  </a:lnTo>
                  <a:cubicBezTo>
                    <a:pt x="13611" y="7279"/>
                    <a:pt x="7279" y="13611"/>
                    <a:pt x="3640" y="13611"/>
                  </a:cubicBezTo>
                  <a:lnTo>
                    <a:pt x="3640" y="13611"/>
                  </a:ln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lose/>
                </a:path>
              </a:pathLst>
            </a:custGeom>
            <a:solidFill>
              <a:srgbClr val="9AE5E9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Shape 960">
              <a:extLst>
                <a:ext uri="{FF2B5EF4-FFF2-40B4-BE49-F238E27FC236}">
                  <a16:creationId xmlns="" xmlns:a16="http://schemas.microsoft.com/office/drawing/2014/main" id="{B1AE2B23-92F4-4170-961C-3B39F637AF41}"/>
                </a:ext>
              </a:extLst>
            </p:cNvPr>
            <p:cNvSpPr/>
            <p:nvPr/>
          </p:nvSpPr>
          <p:spPr>
            <a:xfrm>
              <a:off x="8671281" y="7866336"/>
              <a:ext cx="798422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59721C7-A280-446B-A394-F6239D38B48D}"/>
              </a:ext>
            </a:extLst>
          </p:cNvPr>
          <p:cNvGrpSpPr/>
          <p:nvPr/>
        </p:nvGrpSpPr>
        <p:grpSpPr>
          <a:xfrm>
            <a:off x="5506485" y="2375473"/>
            <a:ext cx="2248491" cy="2249077"/>
            <a:chOff x="11012604" y="4750946"/>
            <a:chExt cx="4498369" cy="4498151"/>
          </a:xfrm>
        </p:grpSpPr>
        <p:sp>
          <p:nvSpPr>
            <p:cNvPr id="33" name="Shape 957">
              <a:extLst>
                <a:ext uri="{FF2B5EF4-FFF2-40B4-BE49-F238E27FC236}">
                  <a16:creationId xmlns="" xmlns:a16="http://schemas.microsoft.com/office/drawing/2014/main" id="{EE25FA0C-E8D6-4109-AAB5-859B3D549071}"/>
                </a:ext>
              </a:extLst>
            </p:cNvPr>
            <p:cNvSpPr/>
            <p:nvPr/>
          </p:nvSpPr>
          <p:spPr>
            <a:xfrm>
              <a:off x="11012604" y="4750946"/>
              <a:ext cx="449836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2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1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Shape 959">
              <a:extLst>
                <a:ext uri="{FF2B5EF4-FFF2-40B4-BE49-F238E27FC236}">
                  <a16:creationId xmlns="" xmlns:a16="http://schemas.microsoft.com/office/drawing/2014/main" id="{DD15187C-E240-4705-9BB8-360A50534FB3}"/>
                </a:ext>
              </a:extLst>
            </p:cNvPr>
            <p:cNvSpPr/>
            <p:nvPr/>
          </p:nvSpPr>
          <p:spPr>
            <a:xfrm>
              <a:off x="11613197" y="4921126"/>
              <a:ext cx="872181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D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0771AC05-33D1-415F-A9B1-CDAEBC0E560E}"/>
              </a:ext>
            </a:extLst>
          </p:cNvPr>
          <p:cNvGrpSpPr/>
          <p:nvPr/>
        </p:nvGrpSpPr>
        <p:grpSpPr>
          <a:xfrm>
            <a:off x="6974388" y="2381823"/>
            <a:ext cx="2248471" cy="2249077"/>
            <a:chOff x="13949317" y="4763646"/>
            <a:chExt cx="4498329" cy="4498151"/>
          </a:xfrm>
        </p:grpSpPr>
        <p:sp>
          <p:nvSpPr>
            <p:cNvPr id="36" name="Shape 958">
              <a:extLst>
                <a:ext uri="{FF2B5EF4-FFF2-40B4-BE49-F238E27FC236}">
                  <a16:creationId xmlns="" xmlns:a16="http://schemas.microsoft.com/office/drawing/2014/main" id="{E42054C0-567D-462D-AAA3-8EBBE3D6B0DA}"/>
                </a:ext>
              </a:extLst>
            </p:cNvPr>
            <p:cNvSpPr/>
            <p:nvPr/>
          </p:nvSpPr>
          <p:spPr>
            <a:xfrm>
              <a:off x="13949317" y="4763646"/>
              <a:ext cx="4498329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6213" y="19824"/>
                  </a:moveTo>
                  <a:cubicBezTo>
                    <a:pt x="6924" y="19113"/>
                    <a:pt x="7279" y="18182"/>
                    <a:pt x="7279" y="17250"/>
                  </a:cubicBezTo>
                  <a:cubicBezTo>
                    <a:pt x="7279" y="13611"/>
                    <a:pt x="13611" y="7279"/>
                    <a:pt x="17250" y="7279"/>
                  </a:cubicBezTo>
                  <a:cubicBezTo>
                    <a:pt x="18182" y="7279"/>
                    <a:pt x="19113" y="6924"/>
                    <a:pt x="19824" y="6213"/>
                  </a:cubicBezTo>
                  <a:cubicBezTo>
                    <a:pt x="21245" y="4791"/>
                    <a:pt x="21245" y="2487"/>
                    <a:pt x="19824" y="1066"/>
                  </a:cubicBezTo>
                  <a:cubicBezTo>
                    <a:pt x="18402" y="-355"/>
                    <a:pt x="16098" y="-355"/>
                    <a:pt x="14677" y="1066"/>
                  </a:cubicBezTo>
                  <a:cubicBezTo>
                    <a:pt x="13966" y="1777"/>
                    <a:pt x="13611" y="2708"/>
                    <a:pt x="13611" y="3640"/>
                  </a:cubicBezTo>
                  <a:lnTo>
                    <a:pt x="13611" y="3640"/>
                  </a:lnTo>
                  <a:cubicBezTo>
                    <a:pt x="13611" y="7279"/>
                    <a:pt x="7279" y="13611"/>
                    <a:pt x="3640" y="13611"/>
                  </a:cubicBezTo>
                  <a:lnTo>
                    <a:pt x="3640" y="13611"/>
                  </a:lnTo>
                  <a:cubicBezTo>
                    <a:pt x="2708" y="13611"/>
                    <a:pt x="1777" y="13966"/>
                    <a:pt x="1066" y="14677"/>
                  </a:cubicBezTo>
                  <a:cubicBezTo>
                    <a:pt x="-355" y="16098"/>
                    <a:pt x="-355" y="18403"/>
                    <a:pt x="1066" y="19824"/>
                  </a:cubicBezTo>
                  <a:cubicBezTo>
                    <a:pt x="2488" y="21245"/>
                    <a:pt x="4792" y="21245"/>
                    <a:pt x="6213" y="19824"/>
                  </a:cubicBezTo>
                  <a:close/>
                </a:path>
              </a:pathLst>
            </a:custGeom>
            <a:solidFill>
              <a:srgbClr val="96D6D2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Shape 961">
              <a:extLst>
                <a:ext uri="{FF2B5EF4-FFF2-40B4-BE49-F238E27FC236}">
                  <a16:creationId xmlns="" xmlns:a16="http://schemas.microsoft.com/office/drawing/2014/main" id="{1F4D0705-4ACC-4891-96E6-D2B0D4F4308E}"/>
                </a:ext>
              </a:extLst>
            </p:cNvPr>
            <p:cNvSpPr/>
            <p:nvPr/>
          </p:nvSpPr>
          <p:spPr>
            <a:xfrm>
              <a:off x="14561016" y="7866336"/>
              <a:ext cx="737487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E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4E1C7505-54D2-426E-922A-8E5D8649A274}"/>
              </a:ext>
            </a:extLst>
          </p:cNvPr>
          <p:cNvGrpSpPr/>
          <p:nvPr/>
        </p:nvGrpSpPr>
        <p:grpSpPr>
          <a:xfrm>
            <a:off x="8438277" y="2381823"/>
            <a:ext cx="2248470" cy="2249077"/>
            <a:chOff x="16878001" y="4763646"/>
            <a:chExt cx="4498328" cy="4498151"/>
          </a:xfrm>
        </p:grpSpPr>
        <p:sp>
          <p:nvSpPr>
            <p:cNvPr id="39" name="Shape 955">
              <a:extLst>
                <a:ext uri="{FF2B5EF4-FFF2-40B4-BE49-F238E27FC236}">
                  <a16:creationId xmlns="" xmlns:a16="http://schemas.microsoft.com/office/drawing/2014/main" id="{F000F289-3BA6-498E-AEEA-63599A3719AE}"/>
                </a:ext>
              </a:extLst>
            </p:cNvPr>
            <p:cNvSpPr/>
            <p:nvPr/>
          </p:nvSpPr>
          <p:spPr>
            <a:xfrm>
              <a:off x="16878001" y="4763646"/>
              <a:ext cx="4498328" cy="4498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89" h="20890" extrusionOk="0">
                  <a:moveTo>
                    <a:pt x="1066" y="6213"/>
                  </a:moveTo>
                  <a:cubicBezTo>
                    <a:pt x="1777" y="6924"/>
                    <a:pt x="2708" y="7279"/>
                    <a:pt x="3640" y="7279"/>
                  </a:cubicBezTo>
                  <a:cubicBezTo>
                    <a:pt x="7279" y="7279"/>
                    <a:pt x="13611" y="13611"/>
                    <a:pt x="13611" y="17250"/>
                  </a:cubicBezTo>
                  <a:cubicBezTo>
                    <a:pt x="13611" y="18182"/>
                    <a:pt x="13966" y="19113"/>
                    <a:pt x="14677" y="19824"/>
                  </a:cubicBezTo>
                  <a:cubicBezTo>
                    <a:pt x="16098" y="21245"/>
                    <a:pt x="18402" y="21245"/>
                    <a:pt x="19824" y="19824"/>
                  </a:cubicBezTo>
                  <a:cubicBezTo>
                    <a:pt x="21245" y="18403"/>
                    <a:pt x="21245" y="16098"/>
                    <a:pt x="19824" y="14677"/>
                  </a:cubicBezTo>
                  <a:cubicBezTo>
                    <a:pt x="19113" y="13966"/>
                    <a:pt x="18181" y="13611"/>
                    <a:pt x="17250" y="13611"/>
                  </a:cubicBezTo>
                  <a:lnTo>
                    <a:pt x="17250" y="13611"/>
                  </a:lnTo>
                  <a:cubicBezTo>
                    <a:pt x="13611" y="13611"/>
                    <a:pt x="7279" y="7279"/>
                    <a:pt x="7279" y="3640"/>
                  </a:cubicBezTo>
                  <a:lnTo>
                    <a:pt x="7279" y="3640"/>
                  </a:lnTo>
                  <a:cubicBezTo>
                    <a:pt x="7279" y="2708"/>
                    <a:pt x="6924" y="1777"/>
                    <a:pt x="6213" y="1066"/>
                  </a:cubicBezTo>
                  <a:cubicBezTo>
                    <a:pt x="4792" y="-355"/>
                    <a:pt x="2488" y="-355"/>
                    <a:pt x="1066" y="1066"/>
                  </a:cubicBezTo>
                  <a:cubicBezTo>
                    <a:pt x="-355" y="2487"/>
                    <a:pt x="-355" y="4791"/>
                    <a:pt x="1066" y="6213"/>
                  </a:cubicBezTo>
                  <a:close/>
                </a:path>
              </a:pathLst>
            </a:custGeom>
            <a:solidFill>
              <a:srgbClr val="7BBCAD"/>
            </a:solidFill>
            <a:ln w="12700">
              <a:miter lim="400000"/>
            </a:ln>
          </p:spPr>
          <p:txBody>
            <a:bodyPr lIns="50784" tIns="50784" rIns="50784" bIns="50784" anchor="ctr"/>
            <a:lstStyle/>
            <a:p>
              <a:pPr defTabSz="228514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9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Shape 964">
              <a:extLst>
                <a:ext uri="{FF2B5EF4-FFF2-40B4-BE49-F238E27FC236}">
                  <a16:creationId xmlns="" xmlns:a16="http://schemas.microsoft.com/office/drawing/2014/main" id="{19C8DFD8-E90B-4998-B36C-CCBD3C468A1D}"/>
                </a:ext>
              </a:extLst>
            </p:cNvPr>
            <p:cNvSpPr/>
            <p:nvPr/>
          </p:nvSpPr>
          <p:spPr>
            <a:xfrm>
              <a:off x="17536080" y="4921126"/>
              <a:ext cx="727869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F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Shape 965">
              <a:extLst>
                <a:ext uri="{FF2B5EF4-FFF2-40B4-BE49-F238E27FC236}">
                  <a16:creationId xmlns="" xmlns:a16="http://schemas.microsoft.com/office/drawing/2014/main" id="{878AA0EA-D5B9-47A3-BE38-8E25BA9DA8C4}"/>
                </a:ext>
              </a:extLst>
            </p:cNvPr>
            <p:cNvSpPr/>
            <p:nvPr/>
          </p:nvSpPr>
          <p:spPr>
            <a:xfrm>
              <a:off x="20383352" y="7866336"/>
              <a:ext cx="856148" cy="112300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95220" tIns="95220" rIns="95220" bIns="95220" anchor="ctr">
              <a:spAutoFit/>
            </a:bodyPr>
            <a:lstStyle>
              <a:lvl1pPr>
                <a:lnSpc>
                  <a:spcPct val="150000"/>
                </a:lnSpc>
                <a:defRPr>
                  <a:solidFill>
                    <a:srgbClr val="FFFFF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0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399" b="1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G</a:t>
              </a:r>
              <a:endParaRPr sz="2399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2" name="等腰三角形 41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12276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第三部分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76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75"/>
          <p:cNvSpPr txBox="1"/>
          <p:nvPr/>
        </p:nvSpPr>
        <p:spPr>
          <a:xfrm>
            <a:off x="6129747" y="3617255"/>
            <a:ext cx="5531435" cy="1931921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请在此处输入您的文本，或者复制您的文本粘贴到此处</a:t>
            </a: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  <a:p>
            <a:pPr algn="just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1084148" y="1552472"/>
            <a:ext cx="6566080" cy="4129566"/>
          </a:xfrm>
          <a:custGeom>
            <a:avLst/>
            <a:gdLst/>
            <a:ahLst/>
            <a:cxnLst>
              <a:cxn ang="0">
                <a:pos x="0" y="455"/>
              </a:cxn>
              <a:cxn ang="0">
                <a:pos x="117" y="455"/>
              </a:cxn>
              <a:cxn ang="0">
                <a:pos x="117" y="378"/>
              </a:cxn>
              <a:cxn ang="0">
                <a:pos x="117" y="337"/>
              </a:cxn>
              <a:cxn ang="0">
                <a:pos x="158" y="337"/>
              </a:cxn>
              <a:cxn ang="0">
                <a:pos x="235" y="337"/>
              </a:cxn>
              <a:cxn ang="0">
                <a:pos x="235" y="260"/>
              </a:cxn>
              <a:cxn ang="0">
                <a:pos x="235" y="219"/>
              </a:cxn>
              <a:cxn ang="0">
                <a:pos x="276" y="219"/>
              </a:cxn>
              <a:cxn ang="0">
                <a:pos x="353" y="219"/>
              </a:cxn>
              <a:cxn ang="0">
                <a:pos x="353" y="142"/>
              </a:cxn>
              <a:cxn ang="0">
                <a:pos x="353" y="101"/>
              </a:cxn>
              <a:cxn ang="0">
                <a:pos x="394" y="101"/>
              </a:cxn>
              <a:cxn ang="0">
                <a:pos x="495" y="101"/>
              </a:cxn>
              <a:cxn ang="0">
                <a:pos x="568" y="29"/>
              </a:cxn>
              <a:cxn ang="0">
                <a:pos x="560" y="21"/>
              </a:cxn>
              <a:cxn ang="0">
                <a:pos x="593" y="10"/>
              </a:cxn>
              <a:cxn ang="0">
                <a:pos x="625" y="0"/>
              </a:cxn>
              <a:cxn ang="0">
                <a:pos x="615" y="32"/>
              </a:cxn>
              <a:cxn ang="0">
                <a:pos x="604" y="65"/>
              </a:cxn>
              <a:cxn ang="0">
                <a:pos x="596" y="57"/>
              </a:cxn>
              <a:cxn ang="0">
                <a:pos x="512" y="142"/>
              </a:cxn>
              <a:cxn ang="0">
                <a:pos x="512" y="142"/>
              </a:cxn>
              <a:cxn ang="0">
                <a:pos x="394" y="142"/>
              </a:cxn>
              <a:cxn ang="0">
                <a:pos x="394" y="219"/>
              </a:cxn>
              <a:cxn ang="0">
                <a:pos x="394" y="260"/>
              </a:cxn>
              <a:cxn ang="0">
                <a:pos x="353" y="260"/>
              </a:cxn>
              <a:cxn ang="0">
                <a:pos x="276" y="260"/>
              </a:cxn>
              <a:cxn ang="0">
                <a:pos x="276" y="337"/>
              </a:cxn>
              <a:cxn ang="0">
                <a:pos x="276" y="378"/>
              </a:cxn>
              <a:cxn ang="0">
                <a:pos x="235" y="378"/>
              </a:cxn>
              <a:cxn ang="0">
                <a:pos x="158" y="378"/>
              </a:cxn>
              <a:cxn ang="0">
                <a:pos x="158" y="455"/>
              </a:cxn>
              <a:cxn ang="0">
                <a:pos x="158" y="495"/>
              </a:cxn>
              <a:cxn ang="0">
                <a:pos x="117" y="495"/>
              </a:cxn>
              <a:cxn ang="0">
                <a:pos x="0" y="495"/>
              </a:cxn>
              <a:cxn ang="0">
                <a:pos x="0" y="455"/>
              </a:cxn>
            </a:cxnLst>
            <a:rect l="0" t="0" r="r" b="b"/>
            <a:pathLst>
              <a:path w="625" h="495">
                <a:moveTo>
                  <a:pt x="0" y="455"/>
                </a:moveTo>
                <a:lnTo>
                  <a:pt x="117" y="455"/>
                </a:lnTo>
                <a:lnTo>
                  <a:pt x="117" y="378"/>
                </a:lnTo>
                <a:lnTo>
                  <a:pt x="117" y="337"/>
                </a:lnTo>
                <a:lnTo>
                  <a:pt x="158" y="337"/>
                </a:lnTo>
                <a:lnTo>
                  <a:pt x="235" y="337"/>
                </a:lnTo>
                <a:lnTo>
                  <a:pt x="235" y="260"/>
                </a:lnTo>
                <a:lnTo>
                  <a:pt x="235" y="219"/>
                </a:lnTo>
                <a:lnTo>
                  <a:pt x="276" y="219"/>
                </a:lnTo>
                <a:lnTo>
                  <a:pt x="353" y="219"/>
                </a:lnTo>
                <a:lnTo>
                  <a:pt x="353" y="142"/>
                </a:lnTo>
                <a:lnTo>
                  <a:pt x="353" y="101"/>
                </a:lnTo>
                <a:lnTo>
                  <a:pt x="394" y="101"/>
                </a:lnTo>
                <a:lnTo>
                  <a:pt x="495" y="101"/>
                </a:lnTo>
                <a:lnTo>
                  <a:pt x="568" y="29"/>
                </a:lnTo>
                <a:lnTo>
                  <a:pt x="560" y="21"/>
                </a:lnTo>
                <a:lnTo>
                  <a:pt x="593" y="10"/>
                </a:lnTo>
                <a:lnTo>
                  <a:pt x="625" y="0"/>
                </a:lnTo>
                <a:lnTo>
                  <a:pt x="615" y="32"/>
                </a:lnTo>
                <a:lnTo>
                  <a:pt x="604" y="65"/>
                </a:lnTo>
                <a:lnTo>
                  <a:pt x="596" y="57"/>
                </a:lnTo>
                <a:lnTo>
                  <a:pt x="512" y="142"/>
                </a:lnTo>
                <a:lnTo>
                  <a:pt x="512" y="142"/>
                </a:lnTo>
                <a:lnTo>
                  <a:pt x="394" y="142"/>
                </a:lnTo>
                <a:lnTo>
                  <a:pt x="394" y="219"/>
                </a:lnTo>
                <a:lnTo>
                  <a:pt x="394" y="260"/>
                </a:lnTo>
                <a:lnTo>
                  <a:pt x="353" y="260"/>
                </a:lnTo>
                <a:lnTo>
                  <a:pt x="276" y="260"/>
                </a:lnTo>
                <a:lnTo>
                  <a:pt x="276" y="337"/>
                </a:lnTo>
                <a:lnTo>
                  <a:pt x="276" y="378"/>
                </a:lnTo>
                <a:lnTo>
                  <a:pt x="235" y="378"/>
                </a:lnTo>
                <a:lnTo>
                  <a:pt x="158" y="378"/>
                </a:lnTo>
                <a:lnTo>
                  <a:pt x="158" y="455"/>
                </a:lnTo>
                <a:lnTo>
                  <a:pt x="158" y="495"/>
                </a:lnTo>
                <a:lnTo>
                  <a:pt x="117" y="495"/>
                </a:lnTo>
                <a:lnTo>
                  <a:pt x="0" y="495"/>
                </a:lnTo>
                <a:lnTo>
                  <a:pt x="0" y="455"/>
                </a:lnTo>
              </a:path>
            </a:pathLst>
          </a:custGeom>
          <a:solidFill>
            <a:srgbClr val="7BBCAD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398" dirty="0"/>
          </a:p>
        </p:txBody>
      </p:sp>
      <p:sp>
        <p:nvSpPr>
          <p:cNvPr id="5" name="文本框 67"/>
          <p:cNvSpPr txBox="1"/>
          <p:nvPr/>
        </p:nvSpPr>
        <p:spPr>
          <a:xfrm>
            <a:off x="1010575" y="4569757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6" name="文本框 71"/>
          <p:cNvSpPr txBox="1"/>
          <p:nvPr/>
        </p:nvSpPr>
        <p:spPr>
          <a:xfrm>
            <a:off x="2237484" y="3592256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7" name="文本框 72"/>
          <p:cNvSpPr txBox="1"/>
          <p:nvPr/>
        </p:nvSpPr>
        <p:spPr>
          <a:xfrm>
            <a:off x="3481316" y="2599479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8" name="文本框 73"/>
          <p:cNvSpPr txBox="1"/>
          <p:nvPr/>
        </p:nvSpPr>
        <p:spPr>
          <a:xfrm>
            <a:off x="4708226" y="1623886"/>
            <a:ext cx="1226909" cy="6664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73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133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9" name="文本框 74"/>
          <p:cNvSpPr txBox="1"/>
          <p:nvPr/>
        </p:nvSpPr>
        <p:spPr>
          <a:xfrm>
            <a:off x="7650228" y="933493"/>
            <a:ext cx="2379781" cy="748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33" b="1" spc="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突破</a:t>
            </a:r>
            <a:r>
              <a:rPr lang="en-US" altLang="zh-CN" sz="4264" b="1" spc="133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</a:t>
            </a:r>
            <a:r>
              <a:rPr lang="zh-CN" altLang="en-US" sz="2133" b="1" spc="133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</a:t>
            </a:r>
          </a:p>
        </p:txBody>
      </p:sp>
      <p:sp>
        <p:nvSpPr>
          <p:cNvPr id="10" name="矩形 9"/>
          <p:cNvSpPr/>
          <p:nvPr/>
        </p:nvSpPr>
        <p:spPr>
          <a:xfrm flipV="1">
            <a:off x="5321680" y="5666323"/>
            <a:ext cx="6058493" cy="97337"/>
          </a:xfrm>
          <a:prstGeom prst="rect">
            <a:avLst/>
          </a:prstGeom>
          <a:solidFill>
            <a:srgbClr val="7BBCAD"/>
          </a:solidFill>
          <a:effectLst/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4">
              <a:hueOff val="-509452"/>
              <a:satOff val="-3415"/>
              <a:lumOff val="-3530"/>
              <a:alphaOff val="0"/>
            </a:schemeClr>
          </a:fillRef>
          <a:effectRef idx="2">
            <a:schemeClr val="accent4">
              <a:hueOff val="-509452"/>
              <a:satOff val="-3415"/>
              <a:lumOff val="-353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731" dirty="0">
              <a:latin typeface="微软雅黑" panose="020B0503020204020204" pitchFamily="34" charset="-122"/>
            </a:endParaRP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060C70C0-10E5-443B-A101-F6D031A74780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6D9BC80-3DC8-42E2-A168-D1A6E16DA317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413435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9" grpId="0"/>
      <p:bldP spid="9" grpId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6678360" y="2002810"/>
            <a:ext cx="4533185" cy="1122957"/>
            <a:chOff x="6678540" y="2002809"/>
            <a:chExt cx="4534584" cy="1122957"/>
          </a:xfrm>
        </p:grpSpPr>
        <p:sp>
          <p:nvSpPr>
            <p:cNvPr id="47" name="Oval 8"/>
            <p:cNvSpPr>
              <a:spLocks noChangeArrowheads="1"/>
            </p:cNvSpPr>
            <p:nvPr/>
          </p:nvSpPr>
          <p:spPr bwMode="auto">
            <a:xfrm rot="2700000">
              <a:off x="6675661" y="2055695"/>
              <a:ext cx="1072950" cy="1067191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solidFill>
                  <a:schemeClr val="tx1"/>
                </a:solidFill>
              </a:endParaRPr>
            </a:p>
          </p:txBody>
        </p:sp>
        <p:sp>
          <p:nvSpPr>
            <p:cNvPr id="52" name="AutoShape 59"/>
            <p:cNvSpPr/>
            <p:nvPr/>
          </p:nvSpPr>
          <p:spPr bwMode="auto">
            <a:xfrm>
              <a:off x="6884390" y="2284059"/>
              <a:ext cx="539418" cy="537043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392" tIns="25392" rIns="25392" bIns="25392" anchor="ctr"/>
            <a:lstStyle/>
            <a:p>
              <a:pPr algn="ctr" defTabSz="228526">
                <a:defRPr/>
              </a:pPr>
              <a:endParaRPr lang="en-US" sz="1466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0" name="TextBox 76"/>
            <p:cNvSpPr txBox="1"/>
            <p:nvPr/>
          </p:nvSpPr>
          <p:spPr>
            <a:xfrm>
              <a:off x="8097945" y="2002809"/>
              <a:ext cx="2284695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097945" y="2319883"/>
              <a:ext cx="3115179" cy="54906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3" name="组合 3"/>
          <p:cNvGrpSpPr/>
          <p:nvPr/>
        </p:nvGrpSpPr>
        <p:grpSpPr>
          <a:xfrm>
            <a:off x="6676443" y="4281248"/>
            <a:ext cx="4535103" cy="1072950"/>
            <a:chOff x="6676621" y="4281248"/>
            <a:chExt cx="4536503" cy="1072950"/>
          </a:xfrm>
        </p:grpSpPr>
        <p:sp>
          <p:nvSpPr>
            <p:cNvPr id="45" name="Oval 6"/>
            <p:cNvSpPr>
              <a:spLocks noChangeArrowheads="1"/>
            </p:cNvSpPr>
            <p:nvPr/>
          </p:nvSpPr>
          <p:spPr bwMode="auto">
            <a:xfrm rot="2700000">
              <a:off x="6675661" y="4282208"/>
              <a:ext cx="1072950" cy="1071030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 dirty="0">
                <a:solidFill>
                  <a:schemeClr val="tx1"/>
                </a:solidFill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6982785" y="4556330"/>
              <a:ext cx="520409" cy="52278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28" y="17466"/>
                  </a:moveTo>
                  <a:cubicBezTo>
                    <a:pt x="16669" y="16923"/>
                    <a:pt x="15846" y="16465"/>
                    <a:pt x="14963" y="16121"/>
                  </a:cubicBezTo>
                  <a:cubicBezTo>
                    <a:pt x="15595" y="14609"/>
                    <a:pt x="15967" y="12928"/>
                    <a:pt x="16010" y="11148"/>
                  </a:cubicBezTo>
                  <a:lnTo>
                    <a:pt x="20188" y="11148"/>
                  </a:lnTo>
                  <a:cubicBezTo>
                    <a:pt x="20097" y="13612"/>
                    <a:pt x="19065" y="15838"/>
                    <a:pt x="17428" y="17466"/>
                  </a:cubicBezTo>
                  <a:moveTo>
                    <a:pt x="1411" y="11148"/>
                  </a:moveTo>
                  <a:lnTo>
                    <a:pt x="5589" y="11148"/>
                  </a:lnTo>
                  <a:cubicBezTo>
                    <a:pt x="5632" y="12928"/>
                    <a:pt x="6004" y="14609"/>
                    <a:pt x="6636" y="16121"/>
                  </a:cubicBezTo>
                  <a:cubicBezTo>
                    <a:pt x="5753" y="16465"/>
                    <a:pt x="4931" y="16923"/>
                    <a:pt x="4171" y="17466"/>
                  </a:cubicBezTo>
                  <a:cubicBezTo>
                    <a:pt x="2534" y="15838"/>
                    <a:pt x="1502" y="13612"/>
                    <a:pt x="1411" y="11148"/>
                  </a:cubicBezTo>
                  <a:moveTo>
                    <a:pt x="3785" y="4553"/>
                  </a:moveTo>
                  <a:cubicBezTo>
                    <a:pt x="4579" y="5170"/>
                    <a:pt x="5448" y="5691"/>
                    <a:pt x="6388" y="6084"/>
                  </a:cubicBezTo>
                  <a:cubicBezTo>
                    <a:pt x="5901" y="7433"/>
                    <a:pt x="5627" y="8908"/>
                    <a:pt x="5589" y="10451"/>
                  </a:cubicBezTo>
                  <a:lnTo>
                    <a:pt x="1411" y="10451"/>
                  </a:lnTo>
                  <a:cubicBezTo>
                    <a:pt x="1494" y="8190"/>
                    <a:pt x="2376" y="6135"/>
                    <a:pt x="3785" y="4553"/>
                  </a:cubicBezTo>
                  <a:moveTo>
                    <a:pt x="11148" y="10451"/>
                  </a:moveTo>
                  <a:lnTo>
                    <a:pt x="11148" y="6950"/>
                  </a:lnTo>
                  <a:cubicBezTo>
                    <a:pt x="12339" y="6913"/>
                    <a:pt x="13484" y="6696"/>
                    <a:pt x="14558" y="6324"/>
                  </a:cubicBezTo>
                  <a:cubicBezTo>
                    <a:pt x="15018" y="7598"/>
                    <a:pt x="15276" y="8992"/>
                    <a:pt x="15314" y="10451"/>
                  </a:cubicBezTo>
                  <a:cubicBezTo>
                    <a:pt x="15314" y="10451"/>
                    <a:pt x="11148" y="10451"/>
                    <a:pt x="11148" y="10451"/>
                  </a:cubicBezTo>
                  <a:close/>
                  <a:moveTo>
                    <a:pt x="14311" y="15882"/>
                  </a:moveTo>
                  <a:cubicBezTo>
                    <a:pt x="13309" y="15559"/>
                    <a:pt x="12247" y="15380"/>
                    <a:pt x="11148" y="15346"/>
                  </a:cubicBezTo>
                  <a:lnTo>
                    <a:pt x="11148" y="11148"/>
                  </a:lnTo>
                  <a:lnTo>
                    <a:pt x="15314" y="11148"/>
                  </a:lnTo>
                  <a:cubicBezTo>
                    <a:pt x="15270" y="12844"/>
                    <a:pt x="14914" y="14445"/>
                    <a:pt x="14311" y="15882"/>
                  </a:cubicBezTo>
                  <a:moveTo>
                    <a:pt x="14683" y="16757"/>
                  </a:moveTo>
                  <a:cubicBezTo>
                    <a:pt x="15476" y="17063"/>
                    <a:pt x="16218" y="17466"/>
                    <a:pt x="16904" y="17941"/>
                  </a:cubicBezTo>
                  <a:cubicBezTo>
                    <a:pt x="15632" y="19031"/>
                    <a:pt x="14067" y="19781"/>
                    <a:pt x="12344" y="20068"/>
                  </a:cubicBezTo>
                  <a:cubicBezTo>
                    <a:pt x="13280" y="19136"/>
                    <a:pt x="14076" y="18017"/>
                    <a:pt x="14683" y="16757"/>
                  </a:cubicBezTo>
                  <a:moveTo>
                    <a:pt x="11148" y="20188"/>
                  </a:moveTo>
                  <a:lnTo>
                    <a:pt x="11148" y="16043"/>
                  </a:lnTo>
                  <a:cubicBezTo>
                    <a:pt x="12146" y="16075"/>
                    <a:pt x="13113" y="16231"/>
                    <a:pt x="14025" y="16516"/>
                  </a:cubicBezTo>
                  <a:cubicBezTo>
                    <a:pt x="13314" y="17970"/>
                    <a:pt x="12343" y="19223"/>
                    <a:pt x="11185" y="20186"/>
                  </a:cubicBezTo>
                  <a:cubicBezTo>
                    <a:pt x="11185" y="20186"/>
                    <a:pt x="11148" y="20188"/>
                    <a:pt x="11148" y="20188"/>
                  </a:cubicBezTo>
                  <a:close/>
                  <a:moveTo>
                    <a:pt x="9255" y="20068"/>
                  </a:moveTo>
                  <a:cubicBezTo>
                    <a:pt x="7532" y="19781"/>
                    <a:pt x="5967" y="19031"/>
                    <a:pt x="4695" y="17941"/>
                  </a:cubicBezTo>
                  <a:cubicBezTo>
                    <a:pt x="5381" y="17466"/>
                    <a:pt x="6123" y="17063"/>
                    <a:pt x="6916" y="16757"/>
                  </a:cubicBezTo>
                  <a:cubicBezTo>
                    <a:pt x="7523" y="18017"/>
                    <a:pt x="8319" y="19136"/>
                    <a:pt x="9255" y="20068"/>
                  </a:cubicBezTo>
                  <a:moveTo>
                    <a:pt x="10451" y="11148"/>
                  </a:moveTo>
                  <a:lnTo>
                    <a:pt x="10451" y="15346"/>
                  </a:lnTo>
                  <a:cubicBezTo>
                    <a:pt x="9352" y="15380"/>
                    <a:pt x="8290" y="15559"/>
                    <a:pt x="7288" y="15882"/>
                  </a:cubicBezTo>
                  <a:cubicBezTo>
                    <a:pt x="6685" y="14445"/>
                    <a:pt x="6329" y="12844"/>
                    <a:pt x="6285" y="11148"/>
                  </a:cubicBezTo>
                  <a:cubicBezTo>
                    <a:pt x="6285" y="11148"/>
                    <a:pt x="10451" y="11148"/>
                    <a:pt x="10451" y="11148"/>
                  </a:cubicBezTo>
                  <a:close/>
                  <a:moveTo>
                    <a:pt x="7041" y="6324"/>
                  </a:moveTo>
                  <a:cubicBezTo>
                    <a:pt x="8115" y="6696"/>
                    <a:pt x="9260" y="6913"/>
                    <a:pt x="10451" y="6950"/>
                  </a:cubicBezTo>
                  <a:lnTo>
                    <a:pt x="10451" y="10451"/>
                  </a:lnTo>
                  <a:lnTo>
                    <a:pt x="6285" y="10451"/>
                  </a:lnTo>
                  <a:cubicBezTo>
                    <a:pt x="6324" y="8992"/>
                    <a:pt x="6581" y="7598"/>
                    <a:pt x="7041" y="6324"/>
                  </a:cubicBezTo>
                  <a:moveTo>
                    <a:pt x="6651" y="5442"/>
                  </a:moveTo>
                  <a:cubicBezTo>
                    <a:pt x="5790" y="5084"/>
                    <a:pt x="4993" y="4609"/>
                    <a:pt x="4263" y="4050"/>
                  </a:cubicBezTo>
                  <a:cubicBezTo>
                    <a:pt x="5606" y="2749"/>
                    <a:pt x="7332" y="1851"/>
                    <a:pt x="9255" y="1531"/>
                  </a:cubicBezTo>
                  <a:cubicBezTo>
                    <a:pt x="8175" y="2610"/>
                    <a:pt x="7286" y="3939"/>
                    <a:pt x="6651" y="5442"/>
                  </a:cubicBezTo>
                  <a:moveTo>
                    <a:pt x="10451" y="1411"/>
                  </a:moveTo>
                  <a:lnTo>
                    <a:pt x="10451" y="6253"/>
                  </a:lnTo>
                  <a:cubicBezTo>
                    <a:pt x="9352" y="6217"/>
                    <a:pt x="8296" y="6021"/>
                    <a:pt x="7303" y="5681"/>
                  </a:cubicBezTo>
                  <a:cubicBezTo>
                    <a:pt x="8029" y="3972"/>
                    <a:pt x="9101" y="2507"/>
                    <a:pt x="10415" y="1413"/>
                  </a:cubicBezTo>
                  <a:cubicBezTo>
                    <a:pt x="10427" y="1412"/>
                    <a:pt x="10439" y="1411"/>
                    <a:pt x="10451" y="1411"/>
                  </a:cubicBezTo>
                  <a:moveTo>
                    <a:pt x="12344" y="1531"/>
                  </a:moveTo>
                  <a:cubicBezTo>
                    <a:pt x="14267" y="1851"/>
                    <a:pt x="15993" y="2749"/>
                    <a:pt x="17336" y="4050"/>
                  </a:cubicBezTo>
                  <a:cubicBezTo>
                    <a:pt x="16606" y="4609"/>
                    <a:pt x="15809" y="5084"/>
                    <a:pt x="14948" y="5442"/>
                  </a:cubicBezTo>
                  <a:cubicBezTo>
                    <a:pt x="14313" y="3939"/>
                    <a:pt x="13424" y="2610"/>
                    <a:pt x="12344" y="1531"/>
                  </a:cubicBezTo>
                  <a:moveTo>
                    <a:pt x="11184" y="1413"/>
                  </a:moveTo>
                  <a:cubicBezTo>
                    <a:pt x="12498" y="2507"/>
                    <a:pt x="13570" y="3972"/>
                    <a:pt x="14296" y="5681"/>
                  </a:cubicBezTo>
                  <a:cubicBezTo>
                    <a:pt x="13303" y="6021"/>
                    <a:pt x="12247" y="6217"/>
                    <a:pt x="11148" y="6253"/>
                  </a:cubicBezTo>
                  <a:lnTo>
                    <a:pt x="11148" y="1411"/>
                  </a:lnTo>
                  <a:cubicBezTo>
                    <a:pt x="11160" y="1411"/>
                    <a:pt x="11172" y="1412"/>
                    <a:pt x="11184" y="1413"/>
                  </a:cubicBezTo>
                  <a:moveTo>
                    <a:pt x="10414" y="20186"/>
                  </a:moveTo>
                  <a:cubicBezTo>
                    <a:pt x="9256" y="19223"/>
                    <a:pt x="8285" y="17970"/>
                    <a:pt x="7574" y="16516"/>
                  </a:cubicBezTo>
                  <a:cubicBezTo>
                    <a:pt x="8486" y="16231"/>
                    <a:pt x="9453" y="16075"/>
                    <a:pt x="10451" y="16043"/>
                  </a:cubicBezTo>
                  <a:lnTo>
                    <a:pt x="10451" y="20188"/>
                  </a:lnTo>
                  <a:cubicBezTo>
                    <a:pt x="10451" y="20188"/>
                    <a:pt x="10414" y="20186"/>
                    <a:pt x="10414" y="20186"/>
                  </a:cubicBezTo>
                  <a:close/>
                  <a:moveTo>
                    <a:pt x="20188" y="10451"/>
                  </a:moveTo>
                  <a:lnTo>
                    <a:pt x="16010" y="10451"/>
                  </a:lnTo>
                  <a:cubicBezTo>
                    <a:pt x="15972" y="8908"/>
                    <a:pt x="15698" y="7433"/>
                    <a:pt x="15211" y="6084"/>
                  </a:cubicBezTo>
                  <a:cubicBezTo>
                    <a:pt x="16151" y="5691"/>
                    <a:pt x="17020" y="5170"/>
                    <a:pt x="17814" y="4553"/>
                  </a:cubicBezTo>
                  <a:cubicBezTo>
                    <a:pt x="19223" y="6135"/>
                    <a:pt x="20105" y="8190"/>
                    <a:pt x="20188" y="10451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392" tIns="25392" rIns="25392" bIns="25392" anchor="ctr"/>
            <a:lstStyle/>
            <a:p>
              <a:pPr algn="ctr" defTabSz="228526">
                <a:defRPr/>
              </a:pPr>
              <a:endParaRPr lang="en-US" sz="1466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宋体" panose="02010600030101010101" pitchFamily="2" charset="-122"/>
                <a:sym typeface="Gill Sans" charset="0"/>
              </a:endParaRPr>
            </a:p>
          </p:txBody>
        </p:sp>
        <p:sp>
          <p:nvSpPr>
            <p:cNvPr id="62" name="TextBox 76"/>
            <p:cNvSpPr txBox="1"/>
            <p:nvPr/>
          </p:nvSpPr>
          <p:spPr>
            <a:xfrm>
              <a:off x="8097945" y="4324588"/>
              <a:ext cx="2284695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8097945" y="4641662"/>
              <a:ext cx="3115179" cy="54906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4" name="组合 1"/>
          <p:cNvGrpSpPr/>
          <p:nvPr/>
        </p:nvGrpSpPr>
        <p:grpSpPr>
          <a:xfrm>
            <a:off x="976090" y="2002812"/>
            <a:ext cx="4539468" cy="1121037"/>
            <a:chOff x="974509" y="2002809"/>
            <a:chExt cx="4540869" cy="1121037"/>
          </a:xfrm>
        </p:grpSpPr>
        <p:sp>
          <p:nvSpPr>
            <p:cNvPr id="46" name="Oval 7"/>
            <p:cNvSpPr>
              <a:spLocks noChangeArrowheads="1"/>
            </p:cNvSpPr>
            <p:nvPr/>
          </p:nvSpPr>
          <p:spPr bwMode="auto">
            <a:xfrm rot="2700000">
              <a:off x="4447228" y="2055695"/>
              <a:ext cx="1069110" cy="1067191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grpSp>
          <p:nvGrpSpPr>
            <p:cNvPr id="5" name="组合 55"/>
            <p:cNvGrpSpPr/>
            <p:nvPr/>
          </p:nvGrpSpPr>
          <p:grpSpPr>
            <a:xfrm>
              <a:off x="4716835" y="2320478"/>
              <a:ext cx="537625" cy="537627"/>
              <a:chOff x="3191434" y="2145028"/>
              <a:chExt cx="359165" cy="359165"/>
            </a:xfrm>
            <a:solidFill>
              <a:schemeClr val="bg1"/>
            </a:solidFill>
            <a:effectLst/>
          </p:grpSpPr>
          <p:sp>
            <p:nvSpPr>
              <p:cNvPr id="57" name="AutoShape 123"/>
              <p:cNvSpPr/>
              <p:nvPr/>
            </p:nvSpPr>
            <p:spPr bwMode="auto">
              <a:xfrm>
                <a:off x="319143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8" name="AutoShape 124"/>
              <p:cNvSpPr/>
              <p:nvPr/>
            </p:nvSpPr>
            <p:spPr bwMode="auto">
              <a:xfrm>
                <a:off x="3292736" y="2245717"/>
                <a:ext cx="157173" cy="15717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9" name="AutoShape 125"/>
              <p:cNvSpPr/>
              <p:nvPr/>
            </p:nvSpPr>
            <p:spPr bwMode="auto">
              <a:xfrm>
                <a:off x="3325891" y="2279484"/>
                <a:ext cx="90253" cy="9025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4" name="TextBox 76"/>
            <p:cNvSpPr txBox="1"/>
            <p:nvPr/>
          </p:nvSpPr>
          <p:spPr>
            <a:xfrm>
              <a:off x="1775520" y="2002809"/>
              <a:ext cx="2284694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974509" y="2319883"/>
              <a:ext cx="3115178" cy="57246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6" name="组合 2"/>
          <p:cNvGrpSpPr/>
          <p:nvPr/>
        </p:nvGrpSpPr>
        <p:grpSpPr>
          <a:xfrm>
            <a:off x="976089" y="4283168"/>
            <a:ext cx="4541388" cy="1069110"/>
            <a:chOff x="974509" y="4283168"/>
            <a:chExt cx="4542789" cy="1069110"/>
          </a:xfrm>
        </p:grpSpPr>
        <p:sp>
          <p:nvSpPr>
            <p:cNvPr id="48" name="Oval 9"/>
            <p:cNvSpPr>
              <a:spLocks noChangeArrowheads="1"/>
            </p:cNvSpPr>
            <p:nvPr/>
          </p:nvSpPr>
          <p:spPr bwMode="auto">
            <a:xfrm rot="2700000">
              <a:off x="4447228" y="4282208"/>
              <a:ext cx="1069110" cy="1071030"/>
            </a:xfrm>
            <a:prstGeom prst="rect">
              <a:avLst/>
            </a:prstGeom>
            <a:solidFill>
              <a:srgbClr val="7BBCA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grpSp>
          <p:nvGrpSpPr>
            <p:cNvPr id="7" name="Group 112"/>
            <p:cNvGrpSpPr/>
            <p:nvPr/>
          </p:nvGrpSpPr>
          <p:grpSpPr>
            <a:xfrm>
              <a:off x="4698745" y="4574573"/>
              <a:ext cx="538545" cy="504543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54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  <p:sp>
            <p:nvSpPr>
              <p:cNvPr id="55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392" tIns="25392" rIns="25392" bIns="25392" anchor="ctr"/>
              <a:lstStyle/>
              <a:p>
                <a:pPr algn="ctr" defTabSz="228526">
                  <a:defRPr/>
                </a:pPr>
                <a:endParaRPr lang="en-US" sz="1466" kern="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ea typeface="宋体" panose="02010600030101010101" pitchFamily="2" charset="-122"/>
                  <a:sym typeface="Gill Sans" charset="0"/>
                </a:endParaRPr>
              </a:p>
            </p:txBody>
          </p:sp>
        </p:grpSp>
        <p:sp>
          <p:nvSpPr>
            <p:cNvPr id="66" name="TextBox 76"/>
            <p:cNvSpPr txBox="1"/>
            <p:nvPr/>
          </p:nvSpPr>
          <p:spPr>
            <a:xfrm>
              <a:off x="1804993" y="4324589"/>
              <a:ext cx="2284694" cy="33842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599" dirty="0">
                  <a:latin typeface="微软雅黑" panose="020B0503020204020204" pitchFamily="34" charset="-122"/>
                  <a:ea typeface="微软雅黑" panose="020B0503020204020204" pitchFamily="34" charset="-122"/>
                  <a:cs typeface="Lato Regular"/>
                </a:rPr>
                <a:t>在此添加标题</a:t>
              </a:r>
              <a:endParaRPr lang="id-ID" altLang="zh-CN" sz="1599" dirty="0"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974509" y="4641661"/>
              <a:ext cx="3115178" cy="518732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30000"/>
                </a:lnSpc>
              </a:pPr>
              <a:r>
                <a:rPr lang="en-US" altLang="zh-CN" sz="1066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Please add your text description to the flying impression plane.</a:t>
              </a:r>
            </a:p>
          </p:txBody>
        </p:sp>
      </p:grpSp>
      <p:grpSp>
        <p:nvGrpSpPr>
          <p:cNvPr id="8" name="组合 5"/>
          <p:cNvGrpSpPr/>
          <p:nvPr/>
        </p:nvGrpSpPr>
        <p:grpSpPr>
          <a:xfrm>
            <a:off x="5383609" y="3019186"/>
            <a:ext cx="1460337" cy="1463415"/>
            <a:chOff x="5383388" y="3019186"/>
            <a:chExt cx="1460788" cy="1463415"/>
          </a:xfrm>
          <a:solidFill>
            <a:schemeClr val="accent1"/>
          </a:solidFill>
        </p:grpSpPr>
        <p:sp>
          <p:nvSpPr>
            <p:cNvPr id="68" name="Oval 7"/>
            <p:cNvSpPr>
              <a:spLocks noChangeArrowheads="1"/>
            </p:cNvSpPr>
            <p:nvPr/>
          </p:nvSpPr>
          <p:spPr bwMode="auto">
            <a:xfrm rot="2700000">
              <a:off x="5382074" y="3020500"/>
              <a:ext cx="1463415" cy="1460788"/>
            </a:xfrm>
            <a:prstGeom prst="rect">
              <a:avLst/>
            </a:prstGeom>
            <a:solidFill>
              <a:srgbClr val="96D6D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69" name="TextBox 76"/>
            <p:cNvSpPr txBox="1"/>
            <p:nvPr/>
          </p:nvSpPr>
          <p:spPr>
            <a:xfrm>
              <a:off x="5662895" y="3534518"/>
              <a:ext cx="866209" cy="461537"/>
            </a:xfrm>
            <a:prstGeom prst="rect">
              <a:avLst/>
            </a:prstGeom>
            <a:solidFill>
              <a:srgbClr val="96D6D2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399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399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等腰三角形 29">
            <a:extLst>
              <a:ext uri="{FF2B5EF4-FFF2-40B4-BE49-F238E27FC236}">
                <a16:creationId xmlns="" xmlns:a16="http://schemas.microsoft.com/office/drawing/2014/main" id="{DF6304B1-10CF-4F5C-AC52-5AF4216E1F85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63783386-52ED-4761-8D42-46FC1511C997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5661657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742222" y="4335143"/>
            <a:ext cx="1581404" cy="1353774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99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2018</a:t>
            </a:r>
            <a:endParaRPr lang="zh-CN" altLang="en-US" sz="7997" baseline="120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47575" y="1782291"/>
            <a:ext cx="1586213" cy="1353774"/>
          </a:xfrm>
          <a:prstGeom prst="rect">
            <a:avLst/>
          </a:prstGeom>
        </p:spPr>
        <p:txBody>
          <a:bodyPr wrap="none" lIns="121861" tIns="60931" rIns="121861" bIns="60931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7997" baseline="12000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Impact" panose="020B0806030902050204" pitchFamily="34" charset="0"/>
                <a:ea typeface="微软雅黑" panose="020B0503020204020204" pitchFamily="34" charset="-122"/>
              </a:rPr>
              <a:t>2019</a:t>
            </a:r>
            <a:endParaRPr lang="zh-CN" altLang="en-US" sz="7997" baseline="12000" dirty="0">
              <a:solidFill>
                <a:schemeClr val="accent1"/>
              </a:solidFill>
              <a:effectLst>
                <a:innerShdw blurRad="63500" dist="50800" dir="18900000">
                  <a:prstClr val="black">
                    <a:alpha val="30000"/>
                  </a:prstClr>
                </a:innerShdw>
              </a:effectLst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918755" y="4591461"/>
            <a:ext cx="4219356" cy="566250"/>
          </a:xfrm>
          <a:prstGeom prst="rect">
            <a:avLst/>
          </a:prstGeom>
        </p:spPr>
        <p:txBody>
          <a:bodyPr wrap="square" lIns="121861" tIns="60931" rIns="121861" bIns="60931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</a:p>
        </p:txBody>
      </p:sp>
      <p:sp>
        <p:nvSpPr>
          <p:cNvPr id="12" name="矩形 11"/>
          <p:cNvSpPr/>
          <p:nvPr/>
        </p:nvSpPr>
        <p:spPr>
          <a:xfrm>
            <a:off x="3603108" y="3050973"/>
            <a:ext cx="4389922" cy="566250"/>
          </a:xfrm>
          <a:prstGeom prst="rect">
            <a:avLst/>
          </a:prstGeom>
        </p:spPr>
        <p:txBody>
          <a:bodyPr wrap="square" lIns="121861" tIns="60931" rIns="121861" bIns="60931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这页可以对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年工作完成情况进行说明解释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2656630" y="4332180"/>
            <a:ext cx="5384791" cy="0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4" name="组合 13"/>
          <p:cNvGrpSpPr/>
          <p:nvPr/>
        </p:nvGrpSpPr>
        <p:grpSpPr>
          <a:xfrm>
            <a:off x="1437630" y="1664513"/>
            <a:ext cx="2458311" cy="2458917"/>
            <a:chOff x="1497229" y="1317591"/>
            <a:chExt cx="1844302" cy="1844757"/>
          </a:xfrm>
        </p:grpSpPr>
        <p:sp>
          <p:nvSpPr>
            <p:cNvPr id="15" name="Oval 53"/>
            <p:cNvSpPr>
              <a:spLocks noChangeArrowheads="1"/>
            </p:cNvSpPr>
            <p:nvPr/>
          </p:nvSpPr>
          <p:spPr bwMode="auto">
            <a:xfrm>
              <a:off x="1497229" y="1317591"/>
              <a:ext cx="1844302" cy="1844757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rgbClr val="D9D9DA"/>
                </a:gs>
              </a:gsLst>
              <a:lin ang="2700000" scaled="0"/>
            </a:gradFill>
            <a:ln w="28575">
              <a:solidFill>
                <a:schemeClr val="accent2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>
                <a:defRPr/>
              </a:pPr>
              <a:endParaRPr lang="zh-CN" altLang="en-US" sz="239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552088" y="1387133"/>
              <a:ext cx="1734585" cy="1717411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429963" y="3050973"/>
            <a:ext cx="2458311" cy="2458917"/>
            <a:chOff x="1489609" y="1310418"/>
            <a:chExt cx="1844302" cy="1844757"/>
          </a:xfrm>
        </p:grpSpPr>
        <p:sp>
          <p:nvSpPr>
            <p:cNvPr id="18" name="Oval 53"/>
            <p:cNvSpPr>
              <a:spLocks noChangeArrowheads="1"/>
            </p:cNvSpPr>
            <p:nvPr/>
          </p:nvSpPr>
          <p:spPr bwMode="auto">
            <a:xfrm>
              <a:off x="1489609" y="1310418"/>
              <a:ext cx="1844302" cy="1844757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lstStyle/>
            <a:p>
              <a:pPr algn="ctr">
                <a:defRPr/>
              </a:pPr>
              <a:endParaRPr lang="zh-CN" altLang="en-US" sz="2399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534655" y="1355245"/>
              <a:ext cx="1769450" cy="1769450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475806" y="7653224"/>
            <a:ext cx="2111583" cy="492256"/>
          </a:xfrm>
          <a:prstGeom prst="rect">
            <a:avLst/>
          </a:prstGeom>
          <a:noFill/>
        </p:spPr>
        <p:txBody>
          <a:bodyPr wrap="square" lIns="121861" tIns="60931" rIns="121861" bIns="60931" rtlCol="0">
            <a:spAutoFit/>
          </a:bodyPr>
          <a:lstStyle/>
          <a:p>
            <a:r>
              <a:rPr lang="zh-CN" altLang="en-US" sz="2399" dirty="0">
                <a:latin typeface="方正准圆简体" panose="02010601030101010101" pitchFamily="65" charset="-122"/>
                <a:ea typeface="方正准圆简体" panose="02010601030101010101" pitchFamily="65" charset="-122"/>
              </a:rPr>
              <a:t>延迟符号</a:t>
            </a: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FF018295-4C66-4A4E-89F1-DE10258A7D09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408BC63-EFDC-4C2F-A614-EEA19E4DD9A2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91962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94241" y="4341511"/>
            <a:ext cx="1212289" cy="1894289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970739" y="3372567"/>
            <a:ext cx="1212289" cy="1894289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970739" y="1406947"/>
            <a:ext cx="1212289" cy="1894289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5194241" y="2391741"/>
            <a:ext cx="1212289" cy="1896271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236351" y="1406947"/>
            <a:ext cx="309678" cy="456147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883262" y="2391744"/>
            <a:ext cx="247724" cy="46702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256238" y="3390799"/>
            <a:ext cx="388741" cy="29164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7" name="Freeform 157"/>
          <p:cNvSpPr>
            <a:spLocks noChangeAspect="1" noEditPoints="1"/>
          </p:cNvSpPr>
          <p:nvPr/>
        </p:nvSpPr>
        <p:spPr bwMode="auto">
          <a:xfrm>
            <a:off x="5000375" y="4437006"/>
            <a:ext cx="193869" cy="214763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6" name="Freeform 157"/>
          <p:cNvSpPr>
            <a:spLocks noChangeAspect="1" noEditPoints="1"/>
          </p:cNvSpPr>
          <p:nvPr/>
        </p:nvSpPr>
        <p:spPr bwMode="auto">
          <a:xfrm>
            <a:off x="4760940" y="4347452"/>
            <a:ext cx="285101" cy="31582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1882" tIns="60941" rIns="121882" bIns="60941" numCol="1" anchor="t" anchorCtr="0" compatLnSpc="1"/>
          <a:lstStyle/>
          <a:p>
            <a:endParaRPr lang="en-US" sz="2399" dirty="0">
              <a:latin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1870" y="5683491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313845" y="4663282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431870" y="3717871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US" sz="19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13845" y="2724128"/>
            <a:ext cx="627038" cy="523064"/>
          </a:xfrm>
          <a:prstGeom prst="rect">
            <a:avLst/>
          </a:prstGeom>
          <a:noFill/>
        </p:spPr>
        <p:txBody>
          <a:bodyPr wrap="none" lIns="91412" tIns="45706" rIns="91412" bIns="45706" rtlCol="0">
            <a:spAutoFit/>
          </a:bodyPr>
          <a:lstStyle/>
          <a:p>
            <a:r>
              <a:rPr lang="en-US" sz="2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3" name="Text Placeholder 1"/>
          <p:cNvSpPr txBox="1"/>
          <p:nvPr/>
        </p:nvSpPr>
        <p:spPr>
          <a:xfrm>
            <a:off x="7640318" y="1943436"/>
            <a:ext cx="2114497" cy="536981"/>
          </a:xfrm>
          <a:prstGeom prst="rect">
            <a:avLst/>
          </a:prstGeom>
        </p:spPr>
        <p:txBody>
          <a:bodyPr vert="horz" lIns="0" tIns="45706" rIns="91412" bIns="4570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Text Placeholder 2"/>
          <p:cNvSpPr txBox="1"/>
          <p:nvPr/>
        </p:nvSpPr>
        <p:spPr>
          <a:xfrm>
            <a:off x="7644979" y="1745501"/>
            <a:ext cx="1815570" cy="280831"/>
          </a:xfrm>
          <a:prstGeom prst="rect">
            <a:avLst/>
          </a:prstGeom>
          <a:noFill/>
        </p:spPr>
        <p:txBody>
          <a:bodyPr vert="horz" lIns="91412" tIns="45706" rIns="91412" bIns="45706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599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66" dirty="0">
              <a:solidFill>
                <a:schemeClr val="tx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Rectangle 71"/>
          <p:cNvSpPr/>
          <p:nvPr/>
        </p:nvSpPr>
        <p:spPr>
          <a:xfrm>
            <a:off x="2438767" y="3710254"/>
            <a:ext cx="2216507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72"/>
          <p:cNvSpPr txBox="1"/>
          <p:nvPr/>
        </p:nvSpPr>
        <p:spPr>
          <a:xfrm>
            <a:off x="2833947" y="3429000"/>
            <a:ext cx="182607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/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Placeholder 1"/>
          <p:cNvSpPr txBox="1"/>
          <p:nvPr/>
        </p:nvSpPr>
        <p:spPr>
          <a:xfrm>
            <a:off x="7640318" y="4539445"/>
            <a:ext cx="2114497" cy="536981"/>
          </a:xfrm>
          <a:prstGeom prst="rect">
            <a:avLst/>
          </a:prstGeom>
        </p:spPr>
        <p:txBody>
          <a:bodyPr vert="horz" lIns="0" tIns="45706" rIns="91412" bIns="45706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单击此处编辑内容，建议您在展示时采用微软雅黑字体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Text Placeholder 2"/>
          <p:cNvSpPr txBox="1"/>
          <p:nvPr/>
        </p:nvSpPr>
        <p:spPr>
          <a:xfrm>
            <a:off x="7644979" y="4341510"/>
            <a:ext cx="1815570" cy="280831"/>
          </a:xfrm>
          <a:prstGeom prst="rect">
            <a:avLst/>
          </a:prstGeom>
          <a:noFill/>
        </p:spPr>
        <p:txBody>
          <a:bodyPr vert="horz" lIns="91412" tIns="45706" rIns="91412" bIns="45706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/>
            <a:r>
              <a:rPr lang="zh-CN" altLang="en-US" sz="1599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altLang="zh-CN" sz="1866" dirty="0">
              <a:solidFill>
                <a:schemeClr val="tx1"/>
              </a:solidFill>
              <a:latin typeface="Bebas Neue" panose="020B0606020202050201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Rectangle 71"/>
          <p:cNvSpPr/>
          <p:nvPr/>
        </p:nvSpPr>
        <p:spPr>
          <a:xfrm>
            <a:off x="2438767" y="5732888"/>
            <a:ext cx="2216507" cy="461637"/>
          </a:xfrm>
          <a:prstGeom prst="rect">
            <a:avLst/>
          </a:prstGeom>
        </p:spPr>
        <p:txBody>
          <a:bodyPr wrap="square" lIns="91412" tIns="45706" rIns="91412" bIns="45706">
            <a:spAutoFit/>
          </a:bodyPr>
          <a:lstStyle/>
          <a:p>
            <a:pPr algn="r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单击此处编辑内容，建议您在展示时采用微软雅黑字体</a:t>
            </a:r>
            <a:endParaRPr lang="en-GB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72"/>
          <p:cNvSpPr txBox="1"/>
          <p:nvPr/>
        </p:nvSpPr>
        <p:spPr>
          <a:xfrm>
            <a:off x="2934861" y="5451634"/>
            <a:ext cx="1826079" cy="338398"/>
          </a:xfrm>
          <a:prstGeom prst="rect">
            <a:avLst/>
          </a:prstGeom>
          <a:noFill/>
        </p:spPr>
        <p:txBody>
          <a:bodyPr wrap="square" lIns="91412" tIns="45706" rIns="91412" bIns="45706" rtlCol="0">
            <a:spAutoFit/>
          </a:bodyPr>
          <a:lstStyle/>
          <a:p>
            <a:pPr algn="r"/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GB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等腰三角形 23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6244366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A_淘宝网Chenying0907出品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20631" y="2756955"/>
            <a:ext cx="2520173" cy="1680640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A_淘宝网Chenying0907出品 5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75829" y="3940219"/>
            <a:ext cx="1550509" cy="1034965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PA_淘宝网Chenying0907出品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 flipV="1">
            <a:off x="4820045" y="2336801"/>
            <a:ext cx="5218089" cy="1260475"/>
          </a:xfrm>
          <a:custGeom>
            <a:avLst/>
            <a:gdLst>
              <a:gd name="T0" fmla="*/ 5219700 w 5219700"/>
              <a:gd name="T1" fmla="*/ 1260475 h 1260323"/>
              <a:gd name="T2" fmla="*/ 0 w 5219700"/>
              <a:gd name="T3" fmla="*/ 1260475 h 1260323"/>
              <a:gd name="T4" fmla="*/ 0 w 5219700"/>
              <a:gd name="T5" fmla="*/ 914510 h 1260323"/>
              <a:gd name="T6" fmla="*/ 0 w 5219700"/>
              <a:gd name="T7" fmla="*/ 454232 h 1260323"/>
              <a:gd name="T8" fmla="*/ 0 w 5219700"/>
              <a:gd name="T9" fmla="*/ 0 h 1260323"/>
              <a:gd name="T10" fmla="*/ 454177 w 5219700"/>
              <a:gd name="T11" fmla="*/ 454232 h 1260323"/>
              <a:gd name="T12" fmla="*/ 5219700 w 5219700"/>
              <a:gd name="T13" fmla="*/ 454232 h 12603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19700"/>
              <a:gd name="T22" fmla="*/ 0 h 1260323"/>
              <a:gd name="T23" fmla="*/ 5219700 w 5219700"/>
              <a:gd name="T24" fmla="*/ 1260323 h 126032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19700" h="1260323">
                <a:moveTo>
                  <a:pt x="5219700" y="1260323"/>
                </a:moveTo>
                <a:lnTo>
                  <a:pt x="0" y="1260323"/>
                </a:lnTo>
                <a:lnTo>
                  <a:pt x="0" y="914400"/>
                </a:lnTo>
                <a:lnTo>
                  <a:pt x="0" y="454177"/>
                </a:lnTo>
                <a:lnTo>
                  <a:pt x="0" y="0"/>
                </a:lnTo>
                <a:lnTo>
                  <a:pt x="454177" y="454177"/>
                </a:lnTo>
                <a:lnTo>
                  <a:pt x="5219700" y="454177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  <a:extLst/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</a:endParaRPr>
          </a:p>
        </p:txBody>
      </p:sp>
      <p:sp>
        <p:nvSpPr>
          <p:cNvPr id="19463" name="PA_淘宝网Chenying0907出品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332230" y="2541914"/>
            <a:ext cx="1415716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在此添加标题</a:t>
            </a:r>
            <a:endParaRPr lang="id-ID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9464" name="PA_淘宝网Chenying0907出品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578151" y="3754439"/>
            <a:ext cx="2733392" cy="101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Vestibulum ante ipsum primis in faucibus orci luctus et ultrices posuere cubilia Curae; Donec velit neque, auctor sit amet aliquam vel, ullamcorper sit amet ligula. Nulla quis. </a:t>
            </a:r>
          </a:p>
        </p:txBody>
      </p:sp>
      <p:sp>
        <p:nvSpPr>
          <p:cNvPr id="19465" name="PA_淘宝网Chenying0907出品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flipH="1" flipV="1">
            <a:off x="5124751" y="3467101"/>
            <a:ext cx="2390037" cy="576263"/>
          </a:xfrm>
          <a:custGeom>
            <a:avLst/>
            <a:gdLst>
              <a:gd name="T0" fmla="*/ 2390775 w 5219700"/>
              <a:gd name="T1" fmla="*/ 576263 h 1260323"/>
              <a:gd name="T2" fmla="*/ 0 w 5219700"/>
              <a:gd name="T3" fmla="*/ 576263 h 1260323"/>
              <a:gd name="T4" fmla="*/ 0 w 5219700"/>
              <a:gd name="T5" fmla="*/ 418095 h 1260323"/>
              <a:gd name="T6" fmla="*/ 0 w 5219700"/>
              <a:gd name="T7" fmla="*/ 207665 h 1260323"/>
              <a:gd name="T8" fmla="*/ 0 w 5219700"/>
              <a:gd name="T9" fmla="*/ 0 h 1260323"/>
              <a:gd name="T10" fmla="*/ 208026 w 5219700"/>
              <a:gd name="T11" fmla="*/ 207665 h 1260323"/>
              <a:gd name="T12" fmla="*/ 2390775 w 5219700"/>
              <a:gd name="T13" fmla="*/ 207665 h 126032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19700"/>
              <a:gd name="T22" fmla="*/ 0 h 1260323"/>
              <a:gd name="T23" fmla="*/ 5219700 w 5219700"/>
              <a:gd name="T24" fmla="*/ 1260323 h 126032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19700" h="1260323">
                <a:moveTo>
                  <a:pt x="5219700" y="1260323"/>
                </a:moveTo>
                <a:lnTo>
                  <a:pt x="0" y="1260323"/>
                </a:lnTo>
                <a:lnTo>
                  <a:pt x="0" y="914400"/>
                </a:lnTo>
                <a:lnTo>
                  <a:pt x="0" y="454177"/>
                </a:lnTo>
                <a:lnTo>
                  <a:pt x="0" y="0"/>
                </a:lnTo>
                <a:lnTo>
                  <a:pt x="454177" y="454177"/>
                </a:lnTo>
                <a:lnTo>
                  <a:pt x="5219700" y="454177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</a:endParaRPr>
          </a:p>
        </p:txBody>
      </p:sp>
      <p:sp>
        <p:nvSpPr>
          <p:cNvPr id="19466" name="PA_淘宝网Chenying0907出品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1651" y="3467101"/>
            <a:ext cx="1415716" cy="338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在此添加标题</a:t>
            </a:r>
            <a:endParaRPr lang="id-ID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Regular"/>
            </a:endParaRPr>
          </a:p>
        </p:txBody>
      </p:sp>
      <p:sp>
        <p:nvSpPr>
          <p:cNvPr id="19467" name="PA_淘宝网Chenying0907出品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904039" y="4432300"/>
            <a:ext cx="2446441" cy="12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微软雅黑" panose="020B0503020204020204" pitchFamily="34" charset="-122"/>
                <a:sym typeface="Calibri" panose="020F0502020204030204" pitchFamily="34" charset="0"/>
              </a:rPr>
              <a:t>Vestibulum ante ipsum primis in faucibus orci luctus et ultrices posuere cubilia Curae; Donec velit neque, auctor sit amet aliquam vel, ullamcorper sit amet ligula. Nulla quis. </a:t>
            </a:r>
          </a:p>
        </p:txBody>
      </p:sp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26A31424-59BB-45E2-A0F4-8F6FCF0470E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9EFF787-CD70-49D3-8F08-5889CA5BED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502479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第四部分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503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EAB8973-E78D-400B-9D41-923EF3B9D4AF}"/>
              </a:ext>
            </a:extLst>
          </p:cNvPr>
          <p:cNvSpPr txBox="1"/>
          <p:nvPr/>
        </p:nvSpPr>
        <p:spPr>
          <a:xfrm>
            <a:off x="5101442" y="892683"/>
            <a:ext cx="1916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spc="600" dirty="0">
                <a:cs typeface="+mn-ea"/>
                <a:sym typeface="+mn-lt"/>
              </a:rPr>
              <a:t>目录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3FB77651-3FB2-4F19-8E1F-11659A5C918D}"/>
              </a:ext>
            </a:extLst>
          </p:cNvPr>
          <p:cNvSpPr/>
          <p:nvPr/>
        </p:nvSpPr>
        <p:spPr>
          <a:xfrm>
            <a:off x="4741504" y="869504"/>
            <a:ext cx="2635968" cy="7542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箭头: 五边形 3">
            <a:extLst>
              <a:ext uri="{FF2B5EF4-FFF2-40B4-BE49-F238E27FC236}">
                <a16:creationId xmlns="" xmlns:a16="http://schemas.microsoft.com/office/drawing/2014/main" id="{6BB93C26-CDC1-426C-AA99-2705C95F7CF3}"/>
              </a:ext>
            </a:extLst>
          </p:cNvPr>
          <p:cNvSpPr/>
          <p:nvPr/>
        </p:nvSpPr>
        <p:spPr>
          <a:xfrm>
            <a:off x="6059488" y="2264227"/>
            <a:ext cx="1317984" cy="837191"/>
          </a:xfrm>
          <a:prstGeom prst="homePlat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01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98931DF-370F-42E2-9B19-B360434164BC}"/>
              </a:ext>
            </a:extLst>
          </p:cNvPr>
          <p:cNvSpPr txBox="1"/>
          <p:nvPr/>
        </p:nvSpPr>
        <p:spPr>
          <a:xfrm>
            <a:off x="7495654" y="2264228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7" name="箭头: 五边形 6">
            <a:extLst>
              <a:ext uri="{FF2B5EF4-FFF2-40B4-BE49-F238E27FC236}">
                <a16:creationId xmlns="" xmlns:a16="http://schemas.microsoft.com/office/drawing/2014/main" id="{FAAC0B98-52CF-4800-89E1-7E67CE379F09}"/>
              </a:ext>
            </a:extLst>
          </p:cNvPr>
          <p:cNvSpPr/>
          <p:nvPr/>
        </p:nvSpPr>
        <p:spPr>
          <a:xfrm>
            <a:off x="6059487" y="4225209"/>
            <a:ext cx="1317984" cy="837191"/>
          </a:xfrm>
          <a:prstGeom prst="homePlate">
            <a:avLst/>
          </a:prstGeom>
          <a:solidFill>
            <a:srgbClr val="D6EC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03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06ECFDBB-4E7B-47FA-B7B7-9D5D749A73AD}"/>
              </a:ext>
            </a:extLst>
          </p:cNvPr>
          <p:cNvSpPr txBox="1"/>
          <p:nvPr/>
        </p:nvSpPr>
        <p:spPr>
          <a:xfrm>
            <a:off x="7495653" y="422521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9" name="箭头: 五边形 8">
            <a:extLst>
              <a:ext uri="{FF2B5EF4-FFF2-40B4-BE49-F238E27FC236}">
                <a16:creationId xmlns="" xmlns:a16="http://schemas.microsoft.com/office/drawing/2014/main" id="{A2C2599F-0F8D-4434-81B9-42AE1BAF7917}"/>
              </a:ext>
            </a:extLst>
          </p:cNvPr>
          <p:cNvSpPr/>
          <p:nvPr/>
        </p:nvSpPr>
        <p:spPr>
          <a:xfrm flipH="1">
            <a:off x="4741504" y="3206165"/>
            <a:ext cx="1317984" cy="837191"/>
          </a:xfrm>
          <a:prstGeom prst="homePlate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02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FD2D650A-2A97-4629-A0F1-6A0188C9FA56}"/>
              </a:ext>
            </a:extLst>
          </p:cNvPr>
          <p:cNvSpPr txBox="1"/>
          <p:nvPr/>
        </p:nvSpPr>
        <p:spPr>
          <a:xfrm flipH="1">
            <a:off x="1682571" y="3246195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11" name="箭头: 五边形 10">
            <a:extLst>
              <a:ext uri="{FF2B5EF4-FFF2-40B4-BE49-F238E27FC236}">
                <a16:creationId xmlns="" xmlns:a16="http://schemas.microsoft.com/office/drawing/2014/main" id="{48259765-DB72-497F-8EE6-6516150547EB}"/>
              </a:ext>
            </a:extLst>
          </p:cNvPr>
          <p:cNvSpPr/>
          <p:nvPr/>
        </p:nvSpPr>
        <p:spPr>
          <a:xfrm flipH="1">
            <a:off x="4741503" y="5153040"/>
            <a:ext cx="1317984" cy="837191"/>
          </a:xfrm>
          <a:prstGeom prst="homePlate">
            <a:avLst/>
          </a:pr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altLang="zh-CN" sz="4400" b="1" dirty="0">
                <a:solidFill>
                  <a:prstClr val="white"/>
                </a:solidFill>
              </a:rPr>
              <a:t>04</a:t>
            </a:r>
            <a:endParaRPr lang="zh-CN" altLang="en-US" sz="4400" b="1" dirty="0">
              <a:solidFill>
                <a:prstClr val="white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6281473-8170-4580-9EF2-A8D686946431}"/>
              </a:ext>
            </a:extLst>
          </p:cNvPr>
          <p:cNvSpPr txBox="1"/>
          <p:nvPr/>
        </p:nvSpPr>
        <p:spPr>
          <a:xfrm flipH="1">
            <a:off x="1682570" y="519307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</p:spTree>
    <p:extLst>
      <p:ext uri="{BB962C8B-B14F-4D97-AF65-F5344CB8AC3E}">
        <p14:creationId xmlns:p14="http://schemas.microsoft.com/office/powerpoint/2010/main" val="16256188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1C990688-E96B-45F8-AE97-48E896ACC1B0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4BE5657-2590-4BB3-8A89-30AA25E2469C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7" name="内容占位符 6">
            <a:extLst>
              <a:ext uri="{FF2B5EF4-FFF2-40B4-BE49-F238E27FC236}">
                <a16:creationId xmlns="" xmlns:a16="http://schemas.microsoft.com/office/drawing/2014/main" id="{C91DDAB3-EEEB-43D5-AB94-F707E5E33A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" y="1124202"/>
            <a:ext cx="12173473" cy="4352925"/>
          </a:xfrm>
        </p:spPr>
      </p:pic>
      <p:sp>
        <p:nvSpPr>
          <p:cNvPr id="8" name="TextBox 41">
            <a:extLst>
              <a:ext uri="{FF2B5EF4-FFF2-40B4-BE49-F238E27FC236}">
                <a16:creationId xmlns="" xmlns:a16="http://schemas.microsoft.com/office/drawing/2014/main" id="{EBA9D941-FB0E-467D-A64E-23EFDD5C03D9}"/>
              </a:ext>
            </a:extLst>
          </p:cNvPr>
          <p:cNvSpPr txBox="1"/>
          <p:nvPr/>
        </p:nvSpPr>
        <p:spPr>
          <a:xfrm>
            <a:off x="3362856" y="5771627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170">
            <a:extLst>
              <a:ext uri="{FF2B5EF4-FFF2-40B4-BE49-F238E27FC236}">
                <a16:creationId xmlns="" xmlns:a16="http://schemas.microsoft.com/office/drawing/2014/main" id="{4FA64398-3AB8-498B-B7C6-2819D6AD6A98}"/>
              </a:ext>
            </a:extLst>
          </p:cNvPr>
          <p:cNvSpPr txBox="1"/>
          <p:nvPr/>
        </p:nvSpPr>
        <p:spPr>
          <a:xfrm>
            <a:off x="881001" y="5751098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001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/>
          <p:nvPr/>
        </p:nvSpPr>
        <p:spPr>
          <a:xfrm>
            <a:off x="6133320" y="3950800"/>
            <a:ext cx="1194261" cy="1200851"/>
          </a:xfrm>
          <a:custGeom>
            <a:avLst/>
            <a:gdLst/>
            <a:ahLst/>
            <a:cxnLst>
              <a:cxn ang="0">
                <a:pos x="0" y="1620"/>
              </a:cxn>
              <a:cxn ang="0">
                <a:pos x="700" y="2320"/>
              </a:cxn>
              <a:cxn ang="0">
                <a:pos x="2320" y="2320"/>
              </a:cxn>
              <a:cxn ang="0">
                <a:pos x="2320" y="700"/>
              </a:cxn>
              <a:cxn ang="0">
                <a:pos x="1620" y="0"/>
              </a:cxn>
              <a:cxn ang="0">
                <a:pos x="0" y="0"/>
              </a:cxn>
              <a:cxn ang="0">
                <a:pos x="0" y="1620"/>
              </a:cxn>
            </a:cxnLst>
            <a:rect l="0" t="0" r="0" b="0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reeform 13"/>
          <p:cNvSpPr/>
          <p:nvPr/>
        </p:nvSpPr>
        <p:spPr>
          <a:xfrm>
            <a:off x="4864420" y="3950800"/>
            <a:ext cx="1196333" cy="1200851"/>
          </a:xfrm>
          <a:custGeom>
            <a:avLst/>
            <a:gdLst/>
            <a:ahLst/>
            <a:cxnLst>
              <a:cxn ang="0">
                <a:pos x="2320" y="1620"/>
              </a:cxn>
              <a:cxn ang="0">
                <a:pos x="1620" y="2320"/>
              </a:cxn>
              <a:cxn ang="0">
                <a:pos x="0" y="2320"/>
              </a:cxn>
              <a:cxn ang="0">
                <a:pos x="0" y="700"/>
              </a:cxn>
              <a:cxn ang="0">
                <a:pos x="700" y="0"/>
              </a:cxn>
              <a:cxn ang="0">
                <a:pos x="2320" y="0"/>
              </a:cxn>
              <a:cxn ang="0">
                <a:pos x="2320" y="1620"/>
              </a:cxn>
            </a:cxnLst>
            <a:rect l="0" t="0" r="0" b="0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Freeform 14"/>
          <p:cNvSpPr/>
          <p:nvPr/>
        </p:nvSpPr>
        <p:spPr>
          <a:xfrm>
            <a:off x="6133320" y="2685655"/>
            <a:ext cx="1194261" cy="1194629"/>
          </a:xfrm>
          <a:custGeom>
            <a:avLst/>
            <a:gdLst/>
            <a:ahLst/>
            <a:cxnLst>
              <a:cxn ang="0">
                <a:pos x="0" y="700"/>
              </a:cxn>
              <a:cxn ang="0">
                <a:pos x="700" y="0"/>
              </a:cxn>
              <a:cxn ang="0">
                <a:pos x="2320" y="0"/>
              </a:cxn>
              <a:cxn ang="0">
                <a:pos x="2320" y="1620"/>
              </a:cxn>
              <a:cxn ang="0">
                <a:pos x="1620" y="2320"/>
              </a:cxn>
              <a:cxn ang="0">
                <a:pos x="0" y="2320"/>
              </a:cxn>
              <a:cxn ang="0">
                <a:pos x="0" y="700"/>
              </a:cxn>
            </a:cxnLst>
            <a:rect l="0" t="0" r="0" b="0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7" name="Freeform 15"/>
          <p:cNvSpPr/>
          <p:nvPr/>
        </p:nvSpPr>
        <p:spPr>
          <a:xfrm>
            <a:off x="4864420" y="2685655"/>
            <a:ext cx="1196333" cy="1194629"/>
          </a:xfrm>
          <a:custGeom>
            <a:avLst/>
            <a:gdLst/>
            <a:ahLst/>
            <a:cxnLst>
              <a:cxn ang="0">
                <a:pos x="2320" y="700"/>
              </a:cxn>
              <a:cxn ang="0">
                <a:pos x="1620" y="0"/>
              </a:cxn>
              <a:cxn ang="0">
                <a:pos x="0" y="0"/>
              </a:cxn>
              <a:cxn ang="0">
                <a:pos x="0" y="1620"/>
              </a:cxn>
              <a:cxn ang="0">
                <a:pos x="700" y="2320"/>
              </a:cxn>
              <a:cxn ang="0">
                <a:pos x="2320" y="2320"/>
              </a:cxn>
              <a:cxn ang="0">
                <a:pos x="2320" y="700"/>
              </a:cxn>
            </a:cxnLst>
            <a:rect l="0" t="0" r="0" b="0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rgbClr val="96D6D2"/>
          </a:solidFill>
          <a:ln w="9525">
            <a:noFill/>
          </a:ln>
        </p:spPr>
        <p:txBody>
          <a:bodyPr lIns="91412" tIns="45706" rIns="91412" bIns="45706"/>
          <a:lstStyle/>
          <a:p>
            <a:pPr defTabSz="914103">
              <a:defRPr/>
            </a:pPr>
            <a:endParaRPr lang="zh-CN" altLang="en-US" sz="1200" noProof="1"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8" name="矩形 57"/>
          <p:cNvSpPr/>
          <p:nvPr/>
        </p:nvSpPr>
        <p:spPr>
          <a:xfrm>
            <a:off x="5021996" y="2934536"/>
            <a:ext cx="843861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9" name="矩形 57"/>
          <p:cNvSpPr/>
          <p:nvPr/>
        </p:nvSpPr>
        <p:spPr>
          <a:xfrm>
            <a:off x="6305410" y="2934536"/>
            <a:ext cx="845934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0" name="矩形 57"/>
          <p:cNvSpPr/>
          <p:nvPr/>
        </p:nvSpPr>
        <p:spPr>
          <a:xfrm>
            <a:off x="5021996" y="4189312"/>
            <a:ext cx="843861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1" name="矩形 57"/>
          <p:cNvSpPr/>
          <p:nvPr/>
        </p:nvSpPr>
        <p:spPr>
          <a:xfrm>
            <a:off x="6305410" y="4189312"/>
            <a:ext cx="845934" cy="707730"/>
          </a:xfrm>
          <a:prstGeom prst="rect">
            <a:avLst/>
          </a:prstGeom>
          <a:noFill/>
          <a:ln w="9525">
            <a:noFill/>
          </a:ln>
        </p:spPr>
        <p:txBody>
          <a:bodyPr lIns="91412" tIns="45706" rIns="91412" bIns="45706">
            <a:spAutoFit/>
          </a:bodyPr>
          <a:lstStyle/>
          <a:p>
            <a:pPr algn="ctr" defTabSz="914103">
              <a:defRPr/>
            </a:pPr>
            <a:r>
              <a:rPr lang="en-US" altLang="en-US" sz="3999" noProof="1">
                <a:solidFill>
                  <a:prstClr val="white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" name="文本框 40"/>
          <p:cNvSpPr txBox="1"/>
          <p:nvPr/>
        </p:nvSpPr>
        <p:spPr>
          <a:xfrm>
            <a:off x="7320112" y="3094544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3" name="矩形 12"/>
          <p:cNvSpPr/>
          <p:nvPr/>
        </p:nvSpPr>
        <p:spPr>
          <a:xfrm>
            <a:off x="7422950" y="2685654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文本框 40"/>
          <p:cNvSpPr txBox="1"/>
          <p:nvPr/>
        </p:nvSpPr>
        <p:spPr>
          <a:xfrm>
            <a:off x="7320112" y="4505320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5" name="矩形 14"/>
          <p:cNvSpPr/>
          <p:nvPr/>
        </p:nvSpPr>
        <p:spPr>
          <a:xfrm>
            <a:off x="7422950" y="4096432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en-US" altLang="zh-CN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40"/>
          <p:cNvSpPr txBox="1"/>
          <p:nvPr/>
        </p:nvSpPr>
        <p:spPr>
          <a:xfrm>
            <a:off x="614683" y="3094544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algn="r"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7" name="矩形 16"/>
          <p:cNvSpPr/>
          <p:nvPr/>
        </p:nvSpPr>
        <p:spPr>
          <a:xfrm>
            <a:off x="1366663" y="2685654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4683" y="4505320"/>
            <a:ext cx="4257207" cy="830968"/>
          </a:xfrm>
          <a:prstGeom prst="rect">
            <a:avLst/>
          </a:prstGeom>
          <a:noFill/>
          <a:ln w="9525">
            <a:noFill/>
          </a:ln>
        </p:spPr>
        <p:txBody>
          <a:bodyPr wrap="square" lIns="91412" tIns="45706" rIns="91412" bIns="45706">
            <a:spAutoFit/>
          </a:bodyPr>
          <a:lstStyle/>
          <a:p>
            <a:pPr algn="r" defTabSz="914103">
              <a:lnSpc>
                <a:spcPct val="200000"/>
              </a:lnSpc>
              <a:defRPr/>
            </a:pP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此处文字通过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TXT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文档或者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QQ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聊天窗口复制进入，无需调整格式，简单快捷，</a:t>
            </a:r>
            <a:r>
              <a:rPr lang="en-US" altLang="zh-CN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LEOPARD</a:t>
            </a:r>
            <a:r>
              <a:rPr lang="zh-CN" altLang="en-US" sz="1200" kern="0" noProof="1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祝愿您汇报顺利！</a:t>
            </a:r>
          </a:p>
        </p:txBody>
      </p:sp>
      <p:sp>
        <p:nvSpPr>
          <p:cNvPr id="19" name="矩形 18"/>
          <p:cNvSpPr/>
          <p:nvPr/>
        </p:nvSpPr>
        <p:spPr>
          <a:xfrm>
            <a:off x="1366663" y="4096432"/>
            <a:ext cx="3402389" cy="408888"/>
          </a:xfrm>
          <a:prstGeom prst="rect">
            <a:avLst/>
          </a:prstGeom>
          <a:solidFill>
            <a:srgbClr val="7BBC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dist" defTabSz="914103">
              <a:defRPr/>
            </a:pPr>
            <a:r>
              <a:rPr lang="en-US" altLang="zh-CN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-</a:t>
            </a:r>
            <a:r>
              <a:rPr lang="zh-CN" altLang="en-US" sz="1599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宝贵的标题</a:t>
            </a:r>
            <a:endParaRPr lang="en-US" altLang="en-US" sz="1599" b="1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等腰三角形 21">
            <a:extLst>
              <a:ext uri="{FF2B5EF4-FFF2-40B4-BE49-F238E27FC236}">
                <a16:creationId xmlns="" xmlns:a16="http://schemas.microsoft.com/office/drawing/2014/main" id="{0873D40F-965F-4936-833E-FB0039634312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BEDCAAD0-7A73-4B4B-9F0E-E36C16CEDF10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17157793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632486" y="2085265"/>
            <a:ext cx="2951220" cy="2952521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5040209" y="2500812"/>
            <a:ext cx="2121121" cy="2121892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398165" y="2858900"/>
            <a:ext cx="1405212" cy="1405721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ctr" defTabSz="457070"/>
            <a:endParaRPr lang="zh-CN" altLang="en-US" sz="2399" dirty="0">
              <a:solidFill>
                <a:schemeClr val="tx1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458182" y="2310719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458183" y="1994377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252675" y="4550557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252675" y="4234215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7655224" y="2093961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7655225" y="1777618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045247" y="4868470"/>
            <a:ext cx="2513516" cy="636003"/>
          </a:xfrm>
          <a:prstGeom prst="rect">
            <a:avLst/>
          </a:prstGeom>
          <a:noFill/>
        </p:spPr>
        <p:txBody>
          <a:bodyPr wrap="square" lIns="81210" tIns="40606" rIns="81210" bIns="4060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045248" y="4552127"/>
            <a:ext cx="2303504" cy="317305"/>
          </a:xfrm>
          <a:prstGeom prst="rect">
            <a:avLst/>
          </a:prstGeom>
          <a:noFill/>
        </p:spPr>
        <p:txBody>
          <a:bodyPr wrap="square" lIns="91414" tIns="45707" rIns="91414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333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333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等腰三角形 20">
            <a:extLst>
              <a:ext uri="{FF2B5EF4-FFF2-40B4-BE49-F238E27FC236}">
                <a16:creationId xmlns="" xmlns:a16="http://schemas.microsoft.com/office/drawing/2014/main" id="{07C5D75E-F5F4-4024-AD1C-D3A540B1D528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109F668-B884-42AE-BFDD-D1B6038644AE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987086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2402027" y="1697157"/>
            <a:ext cx="628421" cy="630657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rgbClr val="C49F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8879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30"/>
          <p:cNvGrpSpPr>
            <a:grpSpLocks/>
          </p:cNvGrpSpPr>
          <p:nvPr/>
        </p:nvGrpSpPr>
        <p:grpSpPr bwMode="auto">
          <a:xfrm>
            <a:off x="5792531" y="1697157"/>
            <a:ext cx="628422" cy="630657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rgbClr val="F5D2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8879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31"/>
          <p:cNvGrpSpPr>
            <a:grpSpLocks/>
          </p:cNvGrpSpPr>
          <p:nvPr/>
        </p:nvGrpSpPr>
        <p:grpSpPr bwMode="auto">
          <a:xfrm>
            <a:off x="9183024" y="1697157"/>
            <a:ext cx="628421" cy="630657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rgbClr val="9AE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23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8880" cy="28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866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7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582866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849426" y="5146389"/>
            <a:ext cx="1543692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3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" name="TextBox 15"/>
          <p:cNvSpPr txBox="1"/>
          <p:nvPr/>
        </p:nvSpPr>
        <p:spPr>
          <a:xfrm>
            <a:off x="4983923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6" name="TextBox 15"/>
          <p:cNvSpPr txBox="1"/>
          <p:nvPr/>
        </p:nvSpPr>
        <p:spPr>
          <a:xfrm>
            <a:off x="8363856" y="5450452"/>
            <a:ext cx="22667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8630416" y="5146389"/>
            <a:ext cx="1543692" cy="2051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3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953465B-FF15-4828-9049-0A726BAEA9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632" y="2588048"/>
            <a:ext cx="2917770" cy="2862404"/>
          </a:xfrm>
          <a:prstGeom prst="ellipse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3E27D6EE-4E5C-4746-9293-0993B63AA7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560" y="2591667"/>
            <a:ext cx="2976270" cy="3039716"/>
          </a:xfrm>
          <a:prstGeom prst="ellipse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FFD32AB3-ADA0-4468-84A2-1EF90ACAF7C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789" y="2531077"/>
            <a:ext cx="3113373" cy="3100306"/>
          </a:xfrm>
          <a:prstGeom prst="ellipse">
            <a:avLst/>
          </a:prstGeom>
        </p:spPr>
      </p:pic>
      <p:sp>
        <p:nvSpPr>
          <p:cNvPr id="10" name="等腰三角形 9">
            <a:extLst>
              <a:ext uri="{FF2B5EF4-FFF2-40B4-BE49-F238E27FC236}">
                <a16:creationId xmlns="" xmlns:a16="http://schemas.microsoft.com/office/drawing/2014/main" id="{9D893D8E-38AF-4BBB-B8E8-E8B7C1167324}"/>
              </a:ext>
            </a:extLst>
          </p:cNvPr>
          <p:cNvSpPr/>
          <p:nvPr/>
        </p:nvSpPr>
        <p:spPr>
          <a:xfrm>
            <a:off x="36298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3C48433F-0C62-4321-B39E-C58CEA1CE3E3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25159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6" grpId="0"/>
      <p:bldP spid="3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矩形: 圆角 5">
            <a:extLst>
              <a:ext uri="{FF2B5EF4-FFF2-40B4-BE49-F238E27FC236}">
                <a16:creationId xmlns="" xmlns:a16="http://schemas.microsoft.com/office/drawing/2014/main" id="{16C44810-A3B4-4FEF-A33B-641A81552BA5}"/>
              </a:ext>
            </a:extLst>
          </p:cNvPr>
          <p:cNvSpPr/>
          <p:nvPr/>
        </p:nvSpPr>
        <p:spPr>
          <a:xfrm>
            <a:off x="1058779" y="2129589"/>
            <a:ext cx="9833810" cy="1905128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矩形 4">
            <a:extLst>
              <a:ext uri="{FF2B5EF4-FFF2-40B4-BE49-F238E27FC236}">
                <a16:creationId xmlns="" xmlns:a16="http://schemas.microsoft.com/office/drawing/2014/main" id="{BB06BCEF-3B2A-418C-A19B-313DD1DC0E92}"/>
              </a:ext>
            </a:extLst>
          </p:cNvPr>
          <p:cNvSpPr/>
          <p:nvPr/>
        </p:nvSpPr>
        <p:spPr>
          <a:xfrm>
            <a:off x="1832383" y="1654846"/>
            <a:ext cx="4431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谢谢聆听</a:t>
            </a:r>
          </a:p>
        </p:txBody>
      </p:sp>
      <p:sp useBgFill="1">
        <p:nvSpPr>
          <p:cNvPr id="8" name="矩形 7">
            <a:extLst>
              <a:ext uri="{FF2B5EF4-FFF2-40B4-BE49-F238E27FC236}">
                <a16:creationId xmlns="" xmlns:a16="http://schemas.microsoft.com/office/drawing/2014/main" id="{FDD93252-8DD9-4964-899E-40BE50DA70CB}"/>
              </a:ext>
            </a:extLst>
          </p:cNvPr>
          <p:cNvSpPr/>
          <p:nvPr/>
        </p:nvSpPr>
        <p:spPr>
          <a:xfrm>
            <a:off x="5269110" y="3342983"/>
            <a:ext cx="44315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dirty="0">
                <a:latin typeface="方正楷体繁体" panose="03000509000000000000" pitchFamily="65" charset="-122"/>
                <a:ea typeface="方正楷体繁体" panose="03000509000000000000" pitchFamily="65" charset="-122"/>
              </a:rPr>
              <a:t>演讲完毕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F0640160-F5D2-4B34-B331-A3203E0E3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537133">
            <a:off x="8697921" y="219083"/>
            <a:ext cx="3359920" cy="309439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B58CA21E-5C10-4F84-AFCD-2EFD27079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59335">
            <a:off x="340423" y="3119223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6806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91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第一部分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260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淘宝店chenying0907 5"/>
          <p:cNvSpPr>
            <a:spLocks/>
          </p:cNvSpPr>
          <p:nvPr/>
        </p:nvSpPr>
        <p:spPr bwMode="auto">
          <a:xfrm>
            <a:off x="5564766" y="1413125"/>
            <a:ext cx="1927354" cy="3089798"/>
          </a:xfrm>
          <a:custGeom>
            <a:avLst/>
            <a:gdLst>
              <a:gd name="T0" fmla="*/ 5067 w 6381"/>
              <a:gd name="T1" fmla="*/ 2220 h 10218"/>
              <a:gd name="T2" fmla="*/ 5805 w 6381"/>
              <a:gd name="T3" fmla="*/ 2072 h 10218"/>
              <a:gd name="T4" fmla="*/ 6324 w 6381"/>
              <a:gd name="T5" fmla="*/ 1680 h 10218"/>
              <a:gd name="T6" fmla="*/ 6150 w 6381"/>
              <a:gd name="T7" fmla="*/ 1262 h 10218"/>
              <a:gd name="T8" fmla="*/ 5034 w 6381"/>
              <a:gd name="T9" fmla="*/ 1299 h 10218"/>
              <a:gd name="T10" fmla="*/ 4382 w 6381"/>
              <a:gd name="T11" fmla="*/ 1669 h 10218"/>
              <a:gd name="T12" fmla="*/ 3914 w 6381"/>
              <a:gd name="T13" fmla="*/ 2019 h 10218"/>
              <a:gd name="T14" fmla="*/ 3125 w 6381"/>
              <a:gd name="T15" fmla="*/ 2583 h 10218"/>
              <a:gd name="T16" fmla="*/ 3200 w 6381"/>
              <a:gd name="T17" fmla="*/ 1887 h 10218"/>
              <a:gd name="T18" fmla="*/ 3374 w 6381"/>
              <a:gd name="T19" fmla="*/ 1403 h 10218"/>
              <a:gd name="T20" fmla="*/ 2938 w 6381"/>
              <a:gd name="T21" fmla="*/ 195 h 10218"/>
              <a:gd name="T22" fmla="*/ 2625 w 6381"/>
              <a:gd name="T23" fmla="*/ 89 h 10218"/>
              <a:gd name="T24" fmla="*/ 2506 w 6381"/>
              <a:gd name="T25" fmla="*/ 909 h 10218"/>
              <a:gd name="T26" fmla="*/ 2756 w 6381"/>
              <a:gd name="T27" fmla="*/ 1738 h 10218"/>
              <a:gd name="T28" fmla="*/ 3037 w 6381"/>
              <a:gd name="T29" fmla="*/ 2085 h 10218"/>
              <a:gd name="T30" fmla="*/ 2588 w 6381"/>
              <a:gd name="T31" fmla="*/ 3185 h 10218"/>
              <a:gd name="T32" fmla="*/ 1834 w 6381"/>
              <a:gd name="T33" fmla="*/ 4541 h 10218"/>
              <a:gd name="T34" fmla="*/ 1461 w 6381"/>
              <a:gd name="T35" fmla="*/ 4068 h 10218"/>
              <a:gd name="T36" fmla="*/ 1608 w 6381"/>
              <a:gd name="T37" fmla="*/ 3539 h 10218"/>
              <a:gd name="T38" fmla="*/ 1954 w 6381"/>
              <a:gd name="T39" fmla="*/ 2049 h 10218"/>
              <a:gd name="T40" fmla="*/ 1568 w 6381"/>
              <a:gd name="T41" fmla="*/ 1366 h 10218"/>
              <a:gd name="T42" fmla="*/ 1053 w 6381"/>
              <a:gd name="T43" fmla="*/ 2266 h 10218"/>
              <a:gd name="T44" fmla="*/ 943 w 6381"/>
              <a:gd name="T45" fmla="*/ 3027 h 10218"/>
              <a:gd name="T46" fmla="*/ 1235 w 6381"/>
              <a:gd name="T47" fmla="*/ 3632 h 10218"/>
              <a:gd name="T48" fmla="*/ 1453 w 6381"/>
              <a:gd name="T49" fmla="*/ 4554 h 10218"/>
              <a:gd name="T50" fmla="*/ 1499 w 6381"/>
              <a:gd name="T51" fmla="*/ 5587 h 10218"/>
              <a:gd name="T52" fmla="*/ 1239 w 6381"/>
              <a:gd name="T53" fmla="*/ 7493 h 10218"/>
              <a:gd name="T54" fmla="*/ 911 w 6381"/>
              <a:gd name="T55" fmla="*/ 8101 h 10218"/>
              <a:gd name="T56" fmla="*/ 919 w 6381"/>
              <a:gd name="T57" fmla="*/ 7357 h 10218"/>
              <a:gd name="T58" fmla="*/ 301 w 6381"/>
              <a:gd name="T59" fmla="*/ 6296 h 10218"/>
              <a:gd name="T60" fmla="*/ 51 w 6381"/>
              <a:gd name="T61" fmla="*/ 6526 h 10218"/>
              <a:gd name="T62" fmla="*/ 294 w 6381"/>
              <a:gd name="T63" fmla="*/ 7848 h 10218"/>
              <a:gd name="T64" fmla="*/ 1067 w 6381"/>
              <a:gd name="T65" fmla="*/ 8475 h 10218"/>
              <a:gd name="T66" fmla="*/ 1180 w 6381"/>
              <a:gd name="T67" fmla="*/ 8963 h 10218"/>
              <a:gd name="T68" fmla="*/ 1154 w 6381"/>
              <a:gd name="T69" fmla="*/ 10105 h 10218"/>
              <a:gd name="T70" fmla="*/ 1363 w 6381"/>
              <a:gd name="T71" fmla="*/ 9318 h 10218"/>
              <a:gd name="T72" fmla="*/ 1956 w 6381"/>
              <a:gd name="T73" fmla="*/ 8533 h 10218"/>
              <a:gd name="T74" fmla="*/ 2293 w 6381"/>
              <a:gd name="T75" fmla="*/ 8207 h 10218"/>
              <a:gd name="T76" fmla="*/ 2547 w 6381"/>
              <a:gd name="T77" fmla="*/ 7630 h 10218"/>
              <a:gd name="T78" fmla="*/ 2487 w 6381"/>
              <a:gd name="T79" fmla="*/ 6997 h 10218"/>
              <a:gd name="T80" fmla="*/ 2065 w 6381"/>
              <a:gd name="T81" fmla="*/ 7016 h 10218"/>
              <a:gd name="T82" fmla="*/ 1738 w 6381"/>
              <a:gd name="T83" fmla="*/ 7732 h 10218"/>
              <a:gd name="T84" fmla="*/ 1788 w 6381"/>
              <a:gd name="T85" fmla="*/ 8430 h 10218"/>
              <a:gd name="T86" fmla="*/ 1482 w 6381"/>
              <a:gd name="T87" fmla="*/ 9028 h 10218"/>
              <a:gd name="T88" fmla="*/ 1485 w 6381"/>
              <a:gd name="T89" fmla="*/ 6936 h 10218"/>
              <a:gd name="T90" fmla="*/ 1872 w 6381"/>
              <a:gd name="T91" fmla="*/ 6478 h 10218"/>
              <a:gd name="T92" fmla="*/ 2482 w 6381"/>
              <a:gd name="T93" fmla="*/ 6345 h 10218"/>
              <a:gd name="T94" fmla="*/ 3015 w 6381"/>
              <a:gd name="T95" fmla="*/ 5946 h 10218"/>
              <a:gd name="T96" fmla="*/ 3187 w 6381"/>
              <a:gd name="T97" fmla="*/ 5281 h 10218"/>
              <a:gd name="T98" fmla="*/ 2836 w 6381"/>
              <a:gd name="T99" fmla="*/ 4893 h 10218"/>
              <a:gd name="T100" fmla="*/ 2271 w 6381"/>
              <a:gd name="T101" fmla="*/ 5312 h 10218"/>
              <a:gd name="T102" fmla="*/ 1960 w 6381"/>
              <a:gd name="T103" fmla="*/ 5971 h 10218"/>
              <a:gd name="T104" fmla="*/ 1848 w 6381"/>
              <a:gd name="T105" fmla="*/ 6338 h 10218"/>
              <a:gd name="T106" fmla="*/ 1663 w 6381"/>
              <a:gd name="T107" fmla="*/ 5754 h 10218"/>
              <a:gd name="T108" fmla="*/ 2165 w 6381"/>
              <a:gd name="T109" fmla="*/ 4237 h 10218"/>
              <a:gd name="T110" fmla="*/ 3017 w 6381"/>
              <a:gd name="T111" fmla="*/ 3810 h 10218"/>
              <a:gd name="T112" fmla="*/ 3521 w 6381"/>
              <a:gd name="T113" fmla="*/ 3975 h 10218"/>
              <a:gd name="T114" fmla="*/ 4387 w 6381"/>
              <a:gd name="T115" fmla="*/ 3778 h 10218"/>
              <a:gd name="T116" fmla="*/ 4821 w 6381"/>
              <a:gd name="T117" fmla="*/ 3413 h 10218"/>
              <a:gd name="T118" fmla="*/ 4007 w 6381"/>
              <a:gd name="T119" fmla="*/ 3196 h 10218"/>
              <a:gd name="T120" fmla="*/ 3053 w 6381"/>
              <a:gd name="T121" fmla="*/ 3557 h 10218"/>
              <a:gd name="T122" fmla="*/ 2314 w 6381"/>
              <a:gd name="T123" fmla="*/ 3952 h 10218"/>
              <a:gd name="T124" fmla="*/ 3316 w 6381"/>
              <a:gd name="T125" fmla="*/ 2703 h 10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81" h="10218">
                <a:moveTo>
                  <a:pt x="4392" y="2029"/>
                </a:moveTo>
                <a:lnTo>
                  <a:pt x="4422" y="2046"/>
                </a:lnTo>
                <a:lnTo>
                  <a:pt x="4453" y="2062"/>
                </a:lnTo>
                <a:lnTo>
                  <a:pt x="4486" y="2078"/>
                </a:lnTo>
                <a:lnTo>
                  <a:pt x="4518" y="2094"/>
                </a:lnTo>
                <a:lnTo>
                  <a:pt x="4551" y="2107"/>
                </a:lnTo>
                <a:lnTo>
                  <a:pt x="4583" y="2120"/>
                </a:lnTo>
                <a:lnTo>
                  <a:pt x="4616" y="2133"/>
                </a:lnTo>
                <a:lnTo>
                  <a:pt x="4650" y="2144"/>
                </a:lnTo>
                <a:lnTo>
                  <a:pt x="4683" y="2155"/>
                </a:lnTo>
                <a:lnTo>
                  <a:pt x="4718" y="2164"/>
                </a:lnTo>
                <a:lnTo>
                  <a:pt x="4752" y="2174"/>
                </a:lnTo>
                <a:lnTo>
                  <a:pt x="4787" y="2183"/>
                </a:lnTo>
                <a:lnTo>
                  <a:pt x="4821" y="2190"/>
                </a:lnTo>
                <a:lnTo>
                  <a:pt x="4855" y="2197"/>
                </a:lnTo>
                <a:lnTo>
                  <a:pt x="4891" y="2203"/>
                </a:lnTo>
                <a:lnTo>
                  <a:pt x="4925" y="2208"/>
                </a:lnTo>
                <a:lnTo>
                  <a:pt x="4961" y="2212"/>
                </a:lnTo>
                <a:lnTo>
                  <a:pt x="4996" y="2215"/>
                </a:lnTo>
                <a:lnTo>
                  <a:pt x="5032" y="2218"/>
                </a:lnTo>
                <a:lnTo>
                  <a:pt x="5067" y="2220"/>
                </a:lnTo>
                <a:lnTo>
                  <a:pt x="5102" y="2221"/>
                </a:lnTo>
                <a:lnTo>
                  <a:pt x="5138" y="2221"/>
                </a:lnTo>
                <a:lnTo>
                  <a:pt x="5173" y="2220"/>
                </a:lnTo>
                <a:lnTo>
                  <a:pt x="5209" y="2219"/>
                </a:lnTo>
                <a:lnTo>
                  <a:pt x="5244" y="2217"/>
                </a:lnTo>
                <a:lnTo>
                  <a:pt x="5280" y="2214"/>
                </a:lnTo>
                <a:lnTo>
                  <a:pt x="5315" y="2210"/>
                </a:lnTo>
                <a:lnTo>
                  <a:pt x="5350" y="2206"/>
                </a:lnTo>
                <a:lnTo>
                  <a:pt x="5386" y="2201"/>
                </a:lnTo>
                <a:lnTo>
                  <a:pt x="5420" y="2194"/>
                </a:lnTo>
                <a:lnTo>
                  <a:pt x="5456" y="2188"/>
                </a:lnTo>
                <a:lnTo>
                  <a:pt x="5490" y="2180"/>
                </a:lnTo>
                <a:lnTo>
                  <a:pt x="5527" y="2171"/>
                </a:lnTo>
                <a:lnTo>
                  <a:pt x="5562" y="2161"/>
                </a:lnTo>
                <a:lnTo>
                  <a:pt x="5598" y="2150"/>
                </a:lnTo>
                <a:lnTo>
                  <a:pt x="5633" y="2139"/>
                </a:lnTo>
                <a:lnTo>
                  <a:pt x="5668" y="2128"/>
                </a:lnTo>
                <a:lnTo>
                  <a:pt x="5703" y="2115"/>
                </a:lnTo>
                <a:lnTo>
                  <a:pt x="5737" y="2102"/>
                </a:lnTo>
                <a:lnTo>
                  <a:pt x="5772" y="2087"/>
                </a:lnTo>
                <a:lnTo>
                  <a:pt x="5805" y="2072"/>
                </a:lnTo>
                <a:lnTo>
                  <a:pt x="5838" y="2056"/>
                </a:lnTo>
                <a:lnTo>
                  <a:pt x="5872" y="2040"/>
                </a:lnTo>
                <a:lnTo>
                  <a:pt x="5904" y="2022"/>
                </a:lnTo>
                <a:lnTo>
                  <a:pt x="5937" y="2005"/>
                </a:lnTo>
                <a:lnTo>
                  <a:pt x="5968" y="1985"/>
                </a:lnTo>
                <a:lnTo>
                  <a:pt x="5999" y="1966"/>
                </a:lnTo>
                <a:lnTo>
                  <a:pt x="6031" y="1946"/>
                </a:lnTo>
                <a:lnTo>
                  <a:pt x="6057" y="1928"/>
                </a:lnTo>
                <a:lnTo>
                  <a:pt x="6085" y="1908"/>
                </a:lnTo>
                <a:lnTo>
                  <a:pt x="6113" y="1888"/>
                </a:lnTo>
                <a:lnTo>
                  <a:pt x="6141" y="1866"/>
                </a:lnTo>
                <a:lnTo>
                  <a:pt x="6171" y="1843"/>
                </a:lnTo>
                <a:lnTo>
                  <a:pt x="6199" y="1818"/>
                </a:lnTo>
                <a:lnTo>
                  <a:pt x="6227" y="1793"/>
                </a:lnTo>
                <a:lnTo>
                  <a:pt x="6254" y="1766"/>
                </a:lnTo>
                <a:lnTo>
                  <a:pt x="6267" y="1752"/>
                </a:lnTo>
                <a:lnTo>
                  <a:pt x="6280" y="1738"/>
                </a:lnTo>
                <a:lnTo>
                  <a:pt x="6291" y="1724"/>
                </a:lnTo>
                <a:lnTo>
                  <a:pt x="6303" y="1709"/>
                </a:lnTo>
                <a:lnTo>
                  <a:pt x="6314" y="1695"/>
                </a:lnTo>
                <a:lnTo>
                  <a:pt x="6324" y="1680"/>
                </a:lnTo>
                <a:lnTo>
                  <a:pt x="6334" y="1664"/>
                </a:lnTo>
                <a:lnTo>
                  <a:pt x="6343" y="1649"/>
                </a:lnTo>
                <a:lnTo>
                  <a:pt x="6351" y="1633"/>
                </a:lnTo>
                <a:lnTo>
                  <a:pt x="6358" y="1618"/>
                </a:lnTo>
                <a:lnTo>
                  <a:pt x="6364" y="1602"/>
                </a:lnTo>
                <a:lnTo>
                  <a:pt x="6370" y="1585"/>
                </a:lnTo>
                <a:lnTo>
                  <a:pt x="6374" y="1568"/>
                </a:lnTo>
                <a:lnTo>
                  <a:pt x="6377" y="1552"/>
                </a:lnTo>
                <a:lnTo>
                  <a:pt x="6380" y="1535"/>
                </a:lnTo>
                <a:lnTo>
                  <a:pt x="6381" y="1519"/>
                </a:lnTo>
                <a:lnTo>
                  <a:pt x="6380" y="1482"/>
                </a:lnTo>
                <a:lnTo>
                  <a:pt x="6374" y="1449"/>
                </a:lnTo>
                <a:lnTo>
                  <a:pt x="6363" y="1418"/>
                </a:lnTo>
                <a:lnTo>
                  <a:pt x="6349" y="1390"/>
                </a:lnTo>
                <a:lnTo>
                  <a:pt x="6330" y="1366"/>
                </a:lnTo>
                <a:lnTo>
                  <a:pt x="6307" y="1342"/>
                </a:lnTo>
                <a:lnTo>
                  <a:pt x="6282" y="1322"/>
                </a:lnTo>
                <a:lnTo>
                  <a:pt x="6254" y="1304"/>
                </a:lnTo>
                <a:lnTo>
                  <a:pt x="6221" y="1289"/>
                </a:lnTo>
                <a:lnTo>
                  <a:pt x="6188" y="1275"/>
                </a:lnTo>
                <a:lnTo>
                  <a:pt x="6150" y="1262"/>
                </a:lnTo>
                <a:lnTo>
                  <a:pt x="6112" y="1253"/>
                </a:lnTo>
                <a:lnTo>
                  <a:pt x="6071" y="1244"/>
                </a:lnTo>
                <a:lnTo>
                  <a:pt x="6030" y="1238"/>
                </a:lnTo>
                <a:lnTo>
                  <a:pt x="5986" y="1233"/>
                </a:lnTo>
                <a:lnTo>
                  <a:pt x="5943" y="1229"/>
                </a:lnTo>
                <a:lnTo>
                  <a:pt x="5897" y="1226"/>
                </a:lnTo>
                <a:lnTo>
                  <a:pt x="5853" y="1225"/>
                </a:lnTo>
                <a:lnTo>
                  <a:pt x="5807" y="1224"/>
                </a:lnTo>
                <a:lnTo>
                  <a:pt x="5762" y="1225"/>
                </a:lnTo>
                <a:lnTo>
                  <a:pt x="5716" y="1226"/>
                </a:lnTo>
                <a:lnTo>
                  <a:pt x="5672" y="1228"/>
                </a:lnTo>
                <a:lnTo>
                  <a:pt x="5629" y="1230"/>
                </a:lnTo>
                <a:lnTo>
                  <a:pt x="5586" y="1233"/>
                </a:lnTo>
                <a:lnTo>
                  <a:pt x="5506" y="1240"/>
                </a:lnTo>
                <a:lnTo>
                  <a:pt x="5435" y="1247"/>
                </a:lnTo>
                <a:lnTo>
                  <a:pt x="5372" y="1254"/>
                </a:lnTo>
                <a:lnTo>
                  <a:pt x="5322" y="1259"/>
                </a:lnTo>
                <a:lnTo>
                  <a:pt x="5253" y="1266"/>
                </a:lnTo>
                <a:lnTo>
                  <a:pt x="5181" y="1276"/>
                </a:lnTo>
                <a:lnTo>
                  <a:pt x="5109" y="1286"/>
                </a:lnTo>
                <a:lnTo>
                  <a:pt x="5034" y="1299"/>
                </a:lnTo>
                <a:lnTo>
                  <a:pt x="4997" y="1306"/>
                </a:lnTo>
                <a:lnTo>
                  <a:pt x="4960" y="1314"/>
                </a:lnTo>
                <a:lnTo>
                  <a:pt x="4922" y="1322"/>
                </a:lnTo>
                <a:lnTo>
                  <a:pt x="4885" y="1332"/>
                </a:lnTo>
                <a:lnTo>
                  <a:pt x="4848" y="1342"/>
                </a:lnTo>
                <a:lnTo>
                  <a:pt x="4812" y="1354"/>
                </a:lnTo>
                <a:lnTo>
                  <a:pt x="4776" y="1366"/>
                </a:lnTo>
                <a:lnTo>
                  <a:pt x="4741" y="1379"/>
                </a:lnTo>
                <a:lnTo>
                  <a:pt x="4707" y="1393"/>
                </a:lnTo>
                <a:lnTo>
                  <a:pt x="4673" y="1409"/>
                </a:lnTo>
                <a:lnTo>
                  <a:pt x="4640" y="1425"/>
                </a:lnTo>
                <a:lnTo>
                  <a:pt x="4608" y="1444"/>
                </a:lnTo>
                <a:lnTo>
                  <a:pt x="4577" y="1463"/>
                </a:lnTo>
                <a:lnTo>
                  <a:pt x="4548" y="1483"/>
                </a:lnTo>
                <a:lnTo>
                  <a:pt x="4519" y="1505"/>
                </a:lnTo>
                <a:lnTo>
                  <a:pt x="4493" y="1529"/>
                </a:lnTo>
                <a:lnTo>
                  <a:pt x="4468" y="1553"/>
                </a:lnTo>
                <a:lnTo>
                  <a:pt x="4443" y="1580"/>
                </a:lnTo>
                <a:lnTo>
                  <a:pt x="4421" y="1608"/>
                </a:lnTo>
                <a:lnTo>
                  <a:pt x="4401" y="1638"/>
                </a:lnTo>
                <a:lnTo>
                  <a:pt x="4382" y="1669"/>
                </a:lnTo>
                <a:lnTo>
                  <a:pt x="4365" y="1703"/>
                </a:lnTo>
                <a:lnTo>
                  <a:pt x="4351" y="1737"/>
                </a:lnTo>
                <a:lnTo>
                  <a:pt x="4338" y="1775"/>
                </a:lnTo>
                <a:lnTo>
                  <a:pt x="4336" y="1783"/>
                </a:lnTo>
                <a:lnTo>
                  <a:pt x="4335" y="1790"/>
                </a:lnTo>
                <a:lnTo>
                  <a:pt x="4335" y="1798"/>
                </a:lnTo>
                <a:lnTo>
                  <a:pt x="4335" y="1805"/>
                </a:lnTo>
                <a:lnTo>
                  <a:pt x="4335" y="1812"/>
                </a:lnTo>
                <a:lnTo>
                  <a:pt x="4337" y="1819"/>
                </a:lnTo>
                <a:lnTo>
                  <a:pt x="4339" y="1826"/>
                </a:lnTo>
                <a:lnTo>
                  <a:pt x="4341" y="1832"/>
                </a:lnTo>
                <a:lnTo>
                  <a:pt x="4297" y="1849"/>
                </a:lnTo>
                <a:lnTo>
                  <a:pt x="4253" y="1865"/>
                </a:lnTo>
                <a:lnTo>
                  <a:pt x="4209" y="1882"/>
                </a:lnTo>
                <a:lnTo>
                  <a:pt x="4166" y="1900"/>
                </a:lnTo>
                <a:lnTo>
                  <a:pt x="4123" y="1918"/>
                </a:lnTo>
                <a:lnTo>
                  <a:pt x="4081" y="1938"/>
                </a:lnTo>
                <a:lnTo>
                  <a:pt x="4038" y="1957"/>
                </a:lnTo>
                <a:lnTo>
                  <a:pt x="3997" y="1977"/>
                </a:lnTo>
                <a:lnTo>
                  <a:pt x="3955" y="1997"/>
                </a:lnTo>
                <a:lnTo>
                  <a:pt x="3914" y="2019"/>
                </a:lnTo>
                <a:lnTo>
                  <a:pt x="3873" y="2041"/>
                </a:lnTo>
                <a:lnTo>
                  <a:pt x="3833" y="2063"/>
                </a:lnTo>
                <a:lnTo>
                  <a:pt x="3792" y="2085"/>
                </a:lnTo>
                <a:lnTo>
                  <a:pt x="3752" y="2110"/>
                </a:lnTo>
                <a:lnTo>
                  <a:pt x="3712" y="2133"/>
                </a:lnTo>
                <a:lnTo>
                  <a:pt x="3674" y="2157"/>
                </a:lnTo>
                <a:lnTo>
                  <a:pt x="3634" y="2183"/>
                </a:lnTo>
                <a:lnTo>
                  <a:pt x="3596" y="2208"/>
                </a:lnTo>
                <a:lnTo>
                  <a:pt x="3558" y="2234"/>
                </a:lnTo>
                <a:lnTo>
                  <a:pt x="3520" y="2261"/>
                </a:lnTo>
                <a:lnTo>
                  <a:pt x="3483" y="2288"/>
                </a:lnTo>
                <a:lnTo>
                  <a:pt x="3445" y="2315"/>
                </a:lnTo>
                <a:lnTo>
                  <a:pt x="3409" y="2343"/>
                </a:lnTo>
                <a:lnTo>
                  <a:pt x="3372" y="2372"/>
                </a:lnTo>
                <a:lnTo>
                  <a:pt x="3336" y="2400"/>
                </a:lnTo>
                <a:lnTo>
                  <a:pt x="3300" y="2430"/>
                </a:lnTo>
                <a:lnTo>
                  <a:pt x="3265" y="2459"/>
                </a:lnTo>
                <a:lnTo>
                  <a:pt x="3229" y="2489"/>
                </a:lnTo>
                <a:lnTo>
                  <a:pt x="3194" y="2520"/>
                </a:lnTo>
                <a:lnTo>
                  <a:pt x="3160" y="2551"/>
                </a:lnTo>
                <a:lnTo>
                  <a:pt x="3125" y="2583"/>
                </a:lnTo>
                <a:lnTo>
                  <a:pt x="3092" y="2615"/>
                </a:lnTo>
                <a:lnTo>
                  <a:pt x="3101" y="2576"/>
                </a:lnTo>
                <a:lnTo>
                  <a:pt x="3110" y="2538"/>
                </a:lnTo>
                <a:lnTo>
                  <a:pt x="3119" y="2500"/>
                </a:lnTo>
                <a:lnTo>
                  <a:pt x="3126" y="2461"/>
                </a:lnTo>
                <a:lnTo>
                  <a:pt x="3134" y="2423"/>
                </a:lnTo>
                <a:lnTo>
                  <a:pt x="3140" y="2384"/>
                </a:lnTo>
                <a:lnTo>
                  <a:pt x="3147" y="2346"/>
                </a:lnTo>
                <a:lnTo>
                  <a:pt x="3152" y="2307"/>
                </a:lnTo>
                <a:lnTo>
                  <a:pt x="3159" y="2268"/>
                </a:lnTo>
                <a:lnTo>
                  <a:pt x="3164" y="2229"/>
                </a:lnTo>
                <a:lnTo>
                  <a:pt x="3168" y="2190"/>
                </a:lnTo>
                <a:lnTo>
                  <a:pt x="3172" y="2151"/>
                </a:lnTo>
                <a:lnTo>
                  <a:pt x="3178" y="2073"/>
                </a:lnTo>
                <a:lnTo>
                  <a:pt x="3181" y="1995"/>
                </a:lnTo>
                <a:lnTo>
                  <a:pt x="3182" y="1966"/>
                </a:lnTo>
                <a:lnTo>
                  <a:pt x="3183" y="1938"/>
                </a:lnTo>
                <a:lnTo>
                  <a:pt x="3184" y="1908"/>
                </a:lnTo>
                <a:lnTo>
                  <a:pt x="3185" y="1879"/>
                </a:lnTo>
                <a:lnTo>
                  <a:pt x="3192" y="1884"/>
                </a:lnTo>
                <a:lnTo>
                  <a:pt x="3200" y="1887"/>
                </a:lnTo>
                <a:lnTo>
                  <a:pt x="3208" y="1890"/>
                </a:lnTo>
                <a:lnTo>
                  <a:pt x="3216" y="1892"/>
                </a:lnTo>
                <a:lnTo>
                  <a:pt x="3225" y="1894"/>
                </a:lnTo>
                <a:lnTo>
                  <a:pt x="3233" y="1894"/>
                </a:lnTo>
                <a:lnTo>
                  <a:pt x="3243" y="1894"/>
                </a:lnTo>
                <a:lnTo>
                  <a:pt x="3251" y="1893"/>
                </a:lnTo>
                <a:lnTo>
                  <a:pt x="3259" y="1890"/>
                </a:lnTo>
                <a:lnTo>
                  <a:pt x="3266" y="1887"/>
                </a:lnTo>
                <a:lnTo>
                  <a:pt x="3273" y="1883"/>
                </a:lnTo>
                <a:lnTo>
                  <a:pt x="3280" y="1877"/>
                </a:lnTo>
                <a:lnTo>
                  <a:pt x="3286" y="1871"/>
                </a:lnTo>
                <a:lnTo>
                  <a:pt x="3291" y="1863"/>
                </a:lnTo>
                <a:lnTo>
                  <a:pt x="3296" y="1854"/>
                </a:lnTo>
                <a:lnTo>
                  <a:pt x="3300" y="1844"/>
                </a:lnTo>
                <a:lnTo>
                  <a:pt x="3317" y="1781"/>
                </a:lnTo>
                <a:lnTo>
                  <a:pt x="3334" y="1718"/>
                </a:lnTo>
                <a:lnTo>
                  <a:pt x="3347" y="1655"/>
                </a:lnTo>
                <a:lnTo>
                  <a:pt x="3357" y="1592"/>
                </a:lnTo>
                <a:lnTo>
                  <a:pt x="3365" y="1529"/>
                </a:lnTo>
                <a:lnTo>
                  <a:pt x="3371" y="1466"/>
                </a:lnTo>
                <a:lnTo>
                  <a:pt x="3374" y="1403"/>
                </a:lnTo>
                <a:lnTo>
                  <a:pt x="3375" y="1340"/>
                </a:lnTo>
                <a:lnTo>
                  <a:pt x="3374" y="1278"/>
                </a:lnTo>
                <a:lnTo>
                  <a:pt x="3370" y="1215"/>
                </a:lnTo>
                <a:lnTo>
                  <a:pt x="3364" y="1152"/>
                </a:lnTo>
                <a:lnTo>
                  <a:pt x="3356" y="1090"/>
                </a:lnTo>
                <a:lnTo>
                  <a:pt x="3346" y="1030"/>
                </a:lnTo>
                <a:lnTo>
                  <a:pt x="3334" y="968"/>
                </a:lnTo>
                <a:lnTo>
                  <a:pt x="3319" y="908"/>
                </a:lnTo>
                <a:lnTo>
                  <a:pt x="3301" y="847"/>
                </a:lnTo>
                <a:lnTo>
                  <a:pt x="3282" y="789"/>
                </a:lnTo>
                <a:lnTo>
                  <a:pt x="3261" y="730"/>
                </a:lnTo>
                <a:lnTo>
                  <a:pt x="3238" y="672"/>
                </a:lnTo>
                <a:lnTo>
                  <a:pt x="3212" y="616"/>
                </a:lnTo>
                <a:lnTo>
                  <a:pt x="3185" y="559"/>
                </a:lnTo>
                <a:lnTo>
                  <a:pt x="3156" y="504"/>
                </a:lnTo>
                <a:lnTo>
                  <a:pt x="3124" y="449"/>
                </a:lnTo>
                <a:lnTo>
                  <a:pt x="3091" y="397"/>
                </a:lnTo>
                <a:lnTo>
                  <a:pt x="3055" y="344"/>
                </a:lnTo>
                <a:lnTo>
                  <a:pt x="3018" y="294"/>
                </a:lnTo>
                <a:lnTo>
                  <a:pt x="2978" y="244"/>
                </a:lnTo>
                <a:lnTo>
                  <a:pt x="2938" y="195"/>
                </a:lnTo>
                <a:lnTo>
                  <a:pt x="2894" y="148"/>
                </a:lnTo>
                <a:lnTo>
                  <a:pt x="2850" y="102"/>
                </a:lnTo>
                <a:lnTo>
                  <a:pt x="2803" y="58"/>
                </a:lnTo>
                <a:lnTo>
                  <a:pt x="2755" y="14"/>
                </a:lnTo>
                <a:lnTo>
                  <a:pt x="2746" y="9"/>
                </a:lnTo>
                <a:lnTo>
                  <a:pt x="2739" y="5"/>
                </a:lnTo>
                <a:lnTo>
                  <a:pt x="2730" y="2"/>
                </a:lnTo>
                <a:lnTo>
                  <a:pt x="2722" y="0"/>
                </a:lnTo>
                <a:lnTo>
                  <a:pt x="2714" y="0"/>
                </a:lnTo>
                <a:lnTo>
                  <a:pt x="2705" y="1"/>
                </a:lnTo>
                <a:lnTo>
                  <a:pt x="2697" y="2"/>
                </a:lnTo>
                <a:lnTo>
                  <a:pt x="2689" y="5"/>
                </a:lnTo>
                <a:lnTo>
                  <a:pt x="2681" y="8"/>
                </a:lnTo>
                <a:lnTo>
                  <a:pt x="2673" y="12"/>
                </a:lnTo>
                <a:lnTo>
                  <a:pt x="2665" y="17"/>
                </a:lnTo>
                <a:lnTo>
                  <a:pt x="2658" y="23"/>
                </a:lnTo>
                <a:lnTo>
                  <a:pt x="2652" y="29"/>
                </a:lnTo>
                <a:lnTo>
                  <a:pt x="2647" y="36"/>
                </a:lnTo>
                <a:lnTo>
                  <a:pt x="2643" y="44"/>
                </a:lnTo>
                <a:lnTo>
                  <a:pt x="2639" y="52"/>
                </a:lnTo>
                <a:lnTo>
                  <a:pt x="2625" y="89"/>
                </a:lnTo>
                <a:lnTo>
                  <a:pt x="2611" y="127"/>
                </a:lnTo>
                <a:lnTo>
                  <a:pt x="2599" y="165"/>
                </a:lnTo>
                <a:lnTo>
                  <a:pt x="2587" y="202"/>
                </a:lnTo>
                <a:lnTo>
                  <a:pt x="2575" y="241"/>
                </a:lnTo>
                <a:lnTo>
                  <a:pt x="2564" y="279"/>
                </a:lnTo>
                <a:lnTo>
                  <a:pt x="2555" y="318"/>
                </a:lnTo>
                <a:lnTo>
                  <a:pt x="2546" y="357"/>
                </a:lnTo>
                <a:lnTo>
                  <a:pt x="2538" y="396"/>
                </a:lnTo>
                <a:lnTo>
                  <a:pt x="2531" y="435"/>
                </a:lnTo>
                <a:lnTo>
                  <a:pt x="2524" y="475"/>
                </a:lnTo>
                <a:lnTo>
                  <a:pt x="2519" y="513"/>
                </a:lnTo>
                <a:lnTo>
                  <a:pt x="2514" y="553"/>
                </a:lnTo>
                <a:lnTo>
                  <a:pt x="2510" y="592"/>
                </a:lnTo>
                <a:lnTo>
                  <a:pt x="2506" y="632"/>
                </a:lnTo>
                <a:lnTo>
                  <a:pt x="2503" y="671"/>
                </a:lnTo>
                <a:lnTo>
                  <a:pt x="2501" y="711"/>
                </a:lnTo>
                <a:lnTo>
                  <a:pt x="2500" y="750"/>
                </a:lnTo>
                <a:lnTo>
                  <a:pt x="2500" y="791"/>
                </a:lnTo>
                <a:lnTo>
                  <a:pt x="2501" y="830"/>
                </a:lnTo>
                <a:lnTo>
                  <a:pt x="2502" y="870"/>
                </a:lnTo>
                <a:lnTo>
                  <a:pt x="2506" y="909"/>
                </a:lnTo>
                <a:lnTo>
                  <a:pt x="2509" y="949"/>
                </a:lnTo>
                <a:lnTo>
                  <a:pt x="2513" y="988"/>
                </a:lnTo>
                <a:lnTo>
                  <a:pt x="2517" y="1028"/>
                </a:lnTo>
                <a:lnTo>
                  <a:pt x="2523" y="1067"/>
                </a:lnTo>
                <a:lnTo>
                  <a:pt x="2530" y="1107"/>
                </a:lnTo>
                <a:lnTo>
                  <a:pt x="2537" y="1146"/>
                </a:lnTo>
                <a:lnTo>
                  <a:pt x="2545" y="1185"/>
                </a:lnTo>
                <a:lnTo>
                  <a:pt x="2554" y="1224"/>
                </a:lnTo>
                <a:lnTo>
                  <a:pt x="2564" y="1263"/>
                </a:lnTo>
                <a:lnTo>
                  <a:pt x="2574" y="1302"/>
                </a:lnTo>
                <a:lnTo>
                  <a:pt x="2583" y="1332"/>
                </a:lnTo>
                <a:lnTo>
                  <a:pt x="2597" y="1373"/>
                </a:lnTo>
                <a:lnTo>
                  <a:pt x="2613" y="1419"/>
                </a:lnTo>
                <a:lnTo>
                  <a:pt x="2633" y="1473"/>
                </a:lnTo>
                <a:lnTo>
                  <a:pt x="2655" y="1530"/>
                </a:lnTo>
                <a:lnTo>
                  <a:pt x="2681" y="1589"/>
                </a:lnTo>
                <a:lnTo>
                  <a:pt x="2695" y="1620"/>
                </a:lnTo>
                <a:lnTo>
                  <a:pt x="2709" y="1650"/>
                </a:lnTo>
                <a:lnTo>
                  <a:pt x="2724" y="1680"/>
                </a:lnTo>
                <a:lnTo>
                  <a:pt x="2739" y="1709"/>
                </a:lnTo>
                <a:lnTo>
                  <a:pt x="2756" y="1738"/>
                </a:lnTo>
                <a:lnTo>
                  <a:pt x="2772" y="1766"/>
                </a:lnTo>
                <a:lnTo>
                  <a:pt x="2789" y="1793"/>
                </a:lnTo>
                <a:lnTo>
                  <a:pt x="2806" y="1818"/>
                </a:lnTo>
                <a:lnTo>
                  <a:pt x="2824" y="1843"/>
                </a:lnTo>
                <a:lnTo>
                  <a:pt x="2843" y="1865"/>
                </a:lnTo>
                <a:lnTo>
                  <a:pt x="2861" y="1885"/>
                </a:lnTo>
                <a:lnTo>
                  <a:pt x="2880" y="1903"/>
                </a:lnTo>
                <a:lnTo>
                  <a:pt x="2899" y="1919"/>
                </a:lnTo>
                <a:lnTo>
                  <a:pt x="2919" y="1933"/>
                </a:lnTo>
                <a:lnTo>
                  <a:pt x="2939" y="1944"/>
                </a:lnTo>
                <a:lnTo>
                  <a:pt x="2959" y="1951"/>
                </a:lnTo>
                <a:lnTo>
                  <a:pt x="2979" y="1956"/>
                </a:lnTo>
                <a:lnTo>
                  <a:pt x="3000" y="1957"/>
                </a:lnTo>
                <a:lnTo>
                  <a:pt x="3021" y="1954"/>
                </a:lnTo>
                <a:lnTo>
                  <a:pt x="3042" y="1948"/>
                </a:lnTo>
                <a:lnTo>
                  <a:pt x="3042" y="1956"/>
                </a:lnTo>
                <a:lnTo>
                  <a:pt x="3042" y="1965"/>
                </a:lnTo>
                <a:lnTo>
                  <a:pt x="3042" y="1974"/>
                </a:lnTo>
                <a:lnTo>
                  <a:pt x="3042" y="1982"/>
                </a:lnTo>
                <a:lnTo>
                  <a:pt x="3040" y="2034"/>
                </a:lnTo>
                <a:lnTo>
                  <a:pt x="3037" y="2085"/>
                </a:lnTo>
                <a:lnTo>
                  <a:pt x="3033" y="2137"/>
                </a:lnTo>
                <a:lnTo>
                  <a:pt x="3029" y="2189"/>
                </a:lnTo>
                <a:lnTo>
                  <a:pt x="3023" y="2239"/>
                </a:lnTo>
                <a:lnTo>
                  <a:pt x="3017" y="2290"/>
                </a:lnTo>
                <a:lnTo>
                  <a:pt x="3010" y="2341"/>
                </a:lnTo>
                <a:lnTo>
                  <a:pt x="3002" y="2391"/>
                </a:lnTo>
                <a:lnTo>
                  <a:pt x="2994" y="2442"/>
                </a:lnTo>
                <a:lnTo>
                  <a:pt x="2983" y="2492"/>
                </a:lnTo>
                <a:lnTo>
                  <a:pt x="2973" y="2542"/>
                </a:lnTo>
                <a:lnTo>
                  <a:pt x="2963" y="2593"/>
                </a:lnTo>
                <a:lnTo>
                  <a:pt x="2952" y="2642"/>
                </a:lnTo>
                <a:lnTo>
                  <a:pt x="2940" y="2693"/>
                </a:lnTo>
                <a:lnTo>
                  <a:pt x="2928" y="2743"/>
                </a:lnTo>
                <a:lnTo>
                  <a:pt x="2916" y="2793"/>
                </a:lnTo>
                <a:lnTo>
                  <a:pt x="2866" y="2847"/>
                </a:lnTo>
                <a:lnTo>
                  <a:pt x="2817" y="2900"/>
                </a:lnTo>
                <a:lnTo>
                  <a:pt x="2770" y="2956"/>
                </a:lnTo>
                <a:lnTo>
                  <a:pt x="2723" y="3012"/>
                </a:lnTo>
                <a:lnTo>
                  <a:pt x="2678" y="3069"/>
                </a:lnTo>
                <a:lnTo>
                  <a:pt x="2632" y="3126"/>
                </a:lnTo>
                <a:lnTo>
                  <a:pt x="2588" y="3185"/>
                </a:lnTo>
                <a:lnTo>
                  <a:pt x="2544" y="3244"/>
                </a:lnTo>
                <a:lnTo>
                  <a:pt x="2501" y="3303"/>
                </a:lnTo>
                <a:lnTo>
                  <a:pt x="2459" y="3364"/>
                </a:lnTo>
                <a:lnTo>
                  <a:pt x="2418" y="3425"/>
                </a:lnTo>
                <a:lnTo>
                  <a:pt x="2377" y="3487"/>
                </a:lnTo>
                <a:lnTo>
                  <a:pt x="2337" y="3549"/>
                </a:lnTo>
                <a:lnTo>
                  <a:pt x="2299" y="3612"/>
                </a:lnTo>
                <a:lnTo>
                  <a:pt x="2261" y="3676"/>
                </a:lnTo>
                <a:lnTo>
                  <a:pt x="2223" y="3740"/>
                </a:lnTo>
                <a:lnTo>
                  <a:pt x="2187" y="3805"/>
                </a:lnTo>
                <a:lnTo>
                  <a:pt x="2150" y="3869"/>
                </a:lnTo>
                <a:lnTo>
                  <a:pt x="2116" y="3935"/>
                </a:lnTo>
                <a:lnTo>
                  <a:pt x="2081" y="4001"/>
                </a:lnTo>
                <a:lnTo>
                  <a:pt x="2048" y="4067"/>
                </a:lnTo>
                <a:lnTo>
                  <a:pt x="2014" y="4134"/>
                </a:lnTo>
                <a:lnTo>
                  <a:pt x="1983" y="4201"/>
                </a:lnTo>
                <a:lnTo>
                  <a:pt x="1952" y="4268"/>
                </a:lnTo>
                <a:lnTo>
                  <a:pt x="1921" y="4336"/>
                </a:lnTo>
                <a:lnTo>
                  <a:pt x="1891" y="4404"/>
                </a:lnTo>
                <a:lnTo>
                  <a:pt x="1863" y="4473"/>
                </a:lnTo>
                <a:lnTo>
                  <a:pt x="1834" y="4541"/>
                </a:lnTo>
                <a:lnTo>
                  <a:pt x="1807" y="4609"/>
                </a:lnTo>
                <a:lnTo>
                  <a:pt x="1780" y="4678"/>
                </a:lnTo>
                <a:lnTo>
                  <a:pt x="1754" y="4748"/>
                </a:lnTo>
                <a:lnTo>
                  <a:pt x="1729" y="4817"/>
                </a:lnTo>
                <a:lnTo>
                  <a:pt x="1694" y="4747"/>
                </a:lnTo>
                <a:lnTo>
                  <a:pt x="1660" y="4676"/>
                </a:lnTo>
                <a:lnTo>
                  <a:pt x="1629" y="4605"/>
                </a:lnTo>
                <a:lnTo>
                  <a:pt x="1599" y="4534"/>
                </a:lnTo>
                <a:lnTo>
                  <a:pt x="1585" y="4499"/>
                </a:lnTo>
                <a:lnTo>
                  <a:pt x="1572" y="4464"/>
                </a:lnTo>
                <a:lnTo>
                  <a:pt x="1560" y="4428"/>
                </a:lnTo>
                <a:lnTo>
                  <a:pt x="1547" y="4393"/>
                </a:lnTo>
                <a:lnTo>
                  <a:pt x="1536" y="4356"/>
                </a:lnTo>
                <a:lnTo>
                  <a:pt x="1524" y="4321"/>
                </a:lnTo>
                <a:lnTo>
                  <a:pt x="1513" y="4284"/>
                </a:lnTo>
                <a:lnTo>
                  <a:pt x="1503" y="4249"/>
                </a:lnTo>
                <a:lnTo>
                  <a:pt x="1494" y="4212"/>
                </a:lnTo>
                <a:lnTo>
                  <a:pt x="1485" y="4176"/>
                </a:lnTo>
                <a:lnTo>
                  <a:pt x="1476" y="4141"/>
                </a:lnTo>
                <a:lnTo>
                  <a:pt x="1468" y="4104"/>
                </a:lnTo>
                <a:lnTo>
                  <a:pt x="1461" y="4068"/>
                </a:lnTo>
                <a:lnTo>
                  <a:pt x="1454" y="4031"/>
                </a:lnTo>
                <a:lnTo>
                  <a:pt x="1448" y="3995"/>
                </a:lnTo>
                <a:lnTo>
                  <a:pt x="1441" y="3958"/>
                </a:lnTo>
                <a:lnTo>
                  <a:pt x="1436" y="3922"/>
                </a:lnTo>
                <a:lnTo>
                  <a:pt x="1431" y="3885"/>
                </a:lnTo>
                <a:lnTo>
                  <a:pt x="1427" y="3849"/>
                </a:lnTo>
                <a:lnTo>
                  <a:pt x="1423" y="3812"/>
                </a:lnTo>
                <a:lnTo>
                  <a:pt x="1420" y="3775"/>
                </a:lnTo>
                <a:lnTo>
                  <a:pt x="1417" y="3739"/>
                </a:lnTo>
                <a:lnTo>
                  <a:pt x="1415" y="3701"/>
                </a:lnTo>
                <a:lnTo>
                  <a:pt x="1413" y="3664"/>
                </a:lnTo>
                <a:lnTo>
                  <a:pt x="1422" y="3667"/>
                </a:lnTo>
                <a:lnTo>
                  <a:pt x="1430" y="3668"/>
                </a:lnTo>
                <a:lnTo>
                  <a:pt x="1439" y="3668"/>
                </a:lnTo>
                <a:lnTo>
                  <a:pt x="1449" y="3667"/>
                </a:lnTo>
                <a:lnTo>
                  <a:pt x="1458" y="3665"/>
                </a:lnTo>
                <a:lnTo>
                  <a:pt x="1467" y="3661"/>
                </a:lnTo>
                <a:lnTo>
                  <a:pt x="1476" y="3656"/>
                </a:lnTo>
                <a:lnTo>
                  <a:pt x="1485" y="3650"/>
                </a:lnTo>
                <a:lnTo>
                  <a:pt x="1549" y="3596"/>
                </a:lnTo>
                <a:lnTo>
                  <a:pt x="1608" y="3539"/>
                </a:lnTo>
                <a:lnTo>
                  <a:pt x="1664" y="3481"/>
                </a:lnTo>
                <a:lnTo>
                  <a:pt x="1715" y="3421"/>
                </a:lnTo>
                <a:lnTo>
                  <a:pt x="1761" y="3358"/>
                </a:lnTo>
                <a:lnTo>
                  <a:pt x="1804" y="3294"/>
                </a:lnTo>
                <a:lnTo>
                  <a:pt x="1841" y="3227"/>
                </a:lnTo>
                <a:lnTo>
                  <a:pt x="1876" y="3161"/>
                </a:lnTo>
                <a:lnTo>
                  <a:pt x="1906" y="3092"/>
                </a:lnTo>
                <a:lnTo>
                  <a:pt x="1932" y="3022"/>
                </a:lnTo>
                <a:lnTo>
                  <a:pt x="1955" y="2950"/>
                </a:lnTo>
                <a:lnTo>
                  <a:pt x="1974" y="2878"/>
                </a:lnTo>
                <a:lnTo>
                  <a:pt x="1989" y="2804"/>
                </a:lnTo>
                <a:lnTo>
                  <a:pt x="2000" y="2730"/>
                </a:lnTo>
                <a:lnTo>
                  <a:pt x="2008" y="2655"/>
                </a:lnTo>
                <a:lnTo>
                  <a:pt x="2012" y="2581"/>
                </a:lnTo>
                <a:lnTo>
                  <a:pt x="2013" y="2505"/>
                </a:lnTo>
                <a:lnTo>
                  <a:pt x="2011" y="2429"/>
                </a:lnTo>
                <a:lnTo>
                  <a:pt x="2006" y="2353"/>
                </a:lnTo>
                <a:lnTo>
                  <a:pt x="1997" y="2277"/>
                </a:lnTo>
                <a:lnTo>
                  <a:pt x="1986" y="2200"/>
                </a:lnTo>
                <a:lnTo>
                  <a:pt x="1971" y="2124"/>
                </a:lnTo>
                <a:lnTo>
                  <a:pt x="1954" y="2049"/>
                </a:lnTo>
                <a:lnTo>
                  <a:pt x="1933" y="1974"/>
                </a:lnTo>
                <a:lnTo>
                  <a:pt x="1910" y="1899"/>
                </a:lnTo>
                <a:lnTo>
                  <a:pt x="1884" y="1826"/>
                </a:lnTo>
                <a:lnTo>
                  <a:pt x="1856" y="1753"/>
                </a:lnTo>
                <a:lnTo>
                  <a:pt x="1824" y="1682"/>
                </a:lnTo>
                <a:lnTo>
                  <a:pt x="1791" y="1611"/>
                </a:lnTo>
                <a:lnTo>
                  <a:pt x="1754" y="1541"/>
                </a:lnTo>
                <a:lnTo>
                  <a:pt x="1716" y="1473"/>
                </a:lnTo>
                <a:lnTo>
                  <a:pt x="1675" y="1406"/>
                </a:lnTo>
                <a:lnTo>
                  <a:pt x="1669" y="1397"/>
                </a:lnTo>
                <a:lnTo>
                  <a:pt x="1662" y="1389"/>
                </a:lnTo>
                <a:lnTo>
                  <a:pt x="1654" y="1382"/>
                </a:lnTo>
                <a:lnTo>
                  <a:pt x="1645" y="1376"/>
                </a:lnTo>
                <a:lnTo>
                  <a:pt x="1636" y="1371"/>
                </a:lnTo>
                <a:lnTo>
                  <a:pt x="1627" y="1367"/>
                </a:lnTo>
                <a:lnTo>
                  <a:pt x="1617" y="1363"/>
                </a:lnTo>
                <a:lnTo>
                  <a:pt x="1607" y="1361"/>
                </a:lnTo>
                <a:lnTo>
                  <a:pt x="1597" y="1361"/>
                </a:lnTo>
                <a:lnTo>
                  <a:pt x="1587" y="1361"/>
                </a:lnTo>
                <a:lnTo>
                  <a:pt x="1577" y="1363"/>
                </a:lnTo>
                <a:lnTo>
                  <a:pt x="1568" y="1366"/>
                </a:lnTo>
                <a:lnTo>
                  <a:pt x="1558" y="1371"/>
                </a:lnTo>
                <a:lnTo>
                  <a:pt x="1550" y="1378"/>
                </a:lnTo>
                <a:lnTo>
                  <a:pt x="1542" y="1386"/>
                </a:lnTo>
                <a:lnTo>
                  <a:pt x="1535" y="1395"/>
                </a:lnTo>
                <a:lnTo>
                  <a:pt x="1487" y="1467"/>
                </a:lnTo>
                <a:lnTo>
                  <a:pt x="1439" y="1540"/>
                </a:lnTo>
                <a:lnTo>
                  <a:pt x="1393" y="1613"/>
                </a:lnTo>
                <a:lnTo>
                  <a:pt x="1346" y="1687"/>
                </a:lnTo>
                <a:lnTo>
                  <a:pt x="1302" y="1761"/>
                </a:lnTo>
                <a:lnTo>
                  <a:pt x="1258" y="1835"/>
                </a:lnTo>
                <a:lnTo>
                  <a:pt x="1236" y="1874"/>
                </a:lnTo>
                <a:lnTo>
                  <a:pt x="1216" y="1911"/>
                </a:lnTo>
                <a:lnTo>
                  <a:pt x="1195" y="1950"/>
                </a:lnTo>
                <a:lnTo>
                  <a:pt x="1175" y="1988"/>
                </a:lnTo>
                <a:lnTo>
                  <a:pt x="1156" y="2028"/>
                </a:lnTo>
                <a:lnTo>
                  <a:pt x="1137" y="2066"/>
                </a:lnTo>
                <a:lnTo>
                  <a:pt x="1118" y="2106"/>
                </a:lnTo>
                <a:lnTo>
                  <a:pt x="1101" y="2145"/>
                </a:lnTo>
                <a:lnTo>
                  <a:pt x="1084" y="2185"/>
                </a:lnTo>
                <a:lnTo>
                  <a:pt x="1068" y="2225"/>
                </a:lnTo>
                <a:lnTo>
                  <a:pt x="1053" y="2266"/>
                </a:lnTo>
                <a:lnTo>
                  <a:pt x="1037" y="2306"/>
                </a:lnTo>
                <a:lnTo>
                  <a:pt x="1024" y="2347"/>
                </a:lnTo>
                <a:lnTo>
                  <a:pt x="1011" y="2388"/>
                </a:lnTo>
                <a:lnTo>
                  <a:pt x="999" y="2430"/>
                </a:lnTo>
                <a:lnTo>
                  <a:pt x="988" y="2471"/>
                </a:lnTo>
                <a:lnTo>
                  <a:pt x="978" y="2514"/>
                </a:lnTo>
                <a:lnTo>
                  <a:pt x="969" y="2556"/>
                </a:lnTo>
                <a:lnTo>
                  <a:pt x="962" y="2599"/>
                </a:lnTo>
                <a:lnTo>
                  <a:pt x="954" y="2642"/>
                </a:lnTo>
                <a:lnTo>
                  <a:pt x="950" y="2669"/>
                </a:lnTo>
                <a:lnTo>
                  <a:pt x="947" y="2697"/>
                </a:lnTo>
                <a:lnTo>
                  <a:pt x="944" y="2726"/>
                </a:lnTo>
                <a:lnTo>
                  <a:pt x="941" y="2757"/>
                </a:lnTo>
                <a:lnTo>
                  <a:pt x="939" y="2789"/>
                </a:lnTo>
                <a:lnTo>
                  <a:pt x="938" y="2821"/>
                </a:lnTo>
                <a:lnTo>
                  <a:pt x="937" y="2854"/>
                </a:lnTo>
                <a:lnTo>
                  <a:pt x="937" y="2888"/>
                </a:lnTo>
                <a:lnTo>
                  <a:pt x="937" y="2923"/>
                </a:lnTo>
                <a:lnTo>
                  <a:pt x="939" y="2957"/>
                </a:lnTo>
                <a:lnTo>
                  <a:pt x="940" y="2992"/>
                </a:lnTo>
                <a:lnTo>
                  <a:pt x="943" y="3027"/>
                </a:lnTo>
                <a:lnTo>
                  <a:pt x="947" y="3062"/>
                </a:lnTo>
                <a:lnTo>
                  <a:pt x="951" y="3097"/>
                </a:lnTo>
                <a:lnTo>
                  <a:pt x="956" y="3132"/>
                </a:lnTo>
                <a:lnTo>
                  <a:pt x="964" y="3167"/>
                </a:lnTo>
                <a:lnTo>
                  <a:pt x="971" y="3201"/>
                </a:lnTo>
                <a:lnTo>
                  <a:pt x="979" y="3235"/>
                </a:lnTo>
                <a:lnTo>
                  <a:pt x="989" y="3268"/>
                </a:lnTo>
                <a:lnTo>
                  <a:pt x="999" y="3300"/>
                </a:lnTo>
                <a:lnTo>
                  <a:pt x="1011" y="3332"/>
                </a:lnTo>
                <a:lnTo>
                  <a:pt x="1024" y="3362"/>
                </a:lnTo>
                <a:lnTo>
                  <a:pt x="1039" y="3391"/>
                </a:lnTo>
                <a:lnTo>
                  <a:pt x="1055" y="3419"/>
                </a:lnTo>
                <a:lnTo>
                  <a:pt x="1072" y="3446"/>
                </a:lnTo>
                <a:lnTo>
                  <a:pt x="1091" y="3471"/>
                </a:lnTo>
                <a:lnTo>
                  <a:pt x="1110" y="3495"/>
                </a:lnTo>
                <a:lnTo>
                  <a:pt x="1133" y="3517"/>
                </a:lnTo>
                <a:lnTo>
                  <a:pt x="1156" y="3537"/>
                </a:lnTo>
                <a:lnTo>
                  <a:pt x="1180" y="3555"/>
                </a:lnTo>
                <a:lnTo>
                  <a:pt x="1207" y="3573"/>
                </a:lnTo>
                <a:lnTo>
                  <a:pt x="1235" y="3587"/>
                </a:lnTo>
                <a:lnTo>
                  <a:pt x="1235" y="3632"/>
                </a:lnTo>
                <a:lnTo>
                  <a:pt x="1237" y="3678"/>
                </a:lnTo>
                <a:lnTo>
                  <a:pt x="1239" y="3723"/>
                </a:lnTo>
                <a:lnTo>
                  <a:pt x="1242" y="3768"/>
                </a:lnTo>
                <a:lnTo>
                  <a:pt x="1247" y="3814"/>
                </a:lnTo>
                <a:lnTo>
                  <a:pt x="1252" y="3859"/>
                </a:lnTo>
                <a:lnTo>
                  <a:pt x="1257" y="3904"/>
                </a:lnTo>
                <a:lnTo>
                  <a:pt x="1264" y="3949"/>
                </a:lnTo>
                <a:lnTo>
                  <a:pt x="1272" y="3994"/>
                </a:lnTo>
                <a:lnTo>
                  <a:pt x="1280" y="4038"/>
                </a:lnTo>
                <a:lnTo>
                  <a:pt x="1291" y="4083"/>
                </a:lnTo>
                <a:lnTo>
                  <a:pt x="1301" y="4127"/>
                </a:lnTo>
                <a:lnTo>
                  <a:pt x="1312" y="4171"/>
                </a:lnTo>
                <a:lnTo>
                  <a:pt x="1324" y="4216"/>
                </a:lnTo>
                <a:lnTo>
                  <a:pt x="1337" y="4259"/>
                </a:lnTo>
                <a:lnTo>
                  <a:pt x="1351" y="4302"/>
                </a:lnTo>
                <a:lnTo>
                  <a:pt x="1365" y="4345"/>
                </a:lnTo>
                <a:lnTo>
                  <a:pt x="1382" y="4388"/>
                </a:lnTo>
                <a:lnTo>
                  <a:pt x="1398" y="4429"/>
                </a:lnTo>
                <a:lnTo>
                  <a:pt x="1415" y="4472"/>
                </a:lnTo>
                <a:lnTo>
                  <a:pt x="1433" y="4512"/>
                </a:lnTo>
                <a:lnTo>
                  <a:pt x="1453" y="4554"/>
                </a:lnTo>
                <a:lnTo>
                  <a:pt x="1472" y="4594"/>
                </a:lnTo>
                <a:lnTo>
                  <a:pt x="1493" y="4634"/>
                </a:lnTo>
                <a:lnTo>
                  <a:pt x="1514" y="4673"/>
                </a:lnTo>
                <a:lnTo>
                  <a:pt x="1537" y="4713"/>
                </a:lnTo>
                <a:lnTo>
                  <a:pt x="1560" y="4751"/>
                </a:lnTo>
                <a:lnTo>
                  <a:pt x="1584" y="4789"/>
                </a:lnTo>
                <a:lnTo>
                  <a:pt x="1608" y="4826"/>
                </a:lnTo>
                <a:lnTo>
                  <a:pt x="1635" y="4862"/>
                </a:lnTo>
                <a:lnTo>
                  <a:pt x="1661" y="4898"/>
                </a:lnTo>
                <a:lnTo>
                  <a:pt x="1688" y="4933"/>
                </a:lnTo>
                <a:lnTo>
                  <a:pt x="1668" y="4993"/>
                </a:lnTo>
                <a:lnTo>
                  <a:pt x="1649" y="5053"/>
                </a:lnTo>
                <a:lnTo>
                  <a:pt x="1630" y="5112"/>
                </a:lnTo>
                <a:lnTo>
                  <a:pt x="1612" y="5171"/>
                </a:lnTo>
                <a:lnTo>
                  <a:pt x="1594" y="5231"/>
                </a:lnTo>
                <a:lnTo>
                  <a:pt x="1577" y="5291"/>
                </a:lnTo>
                <a:lnTo>
                  <a:pt x="1560" y="5350"/>
                </a:lnTo>
                <a:lnTo>
                  <a:pt x="1544" y="5409"/>
                </a:lnTo>
                <a:lnTo>
                  <a:pt x="1529" y="5469"/>
                </a:lnTo>
                <a:lnTo>
                  <a:pt x="1513" y="5529"/>
                </a:lnTo>
                <a:lnTo>
                  <a:pt x="1499" y="5587"/>
                </a:lnTo>
                <a:lnTo>
                  <a:pt x="1485" y="5646"/>
                </a:lnTo>
                <a:lnTo>
                  <a:pt x="1472" y="5706"/>
                </a:lnTo>
                <a:lnTo>
                  <a:pt x="1459" y="5764"/>
                </a:lnTo>
                <a:lnTo>
                  <a:pt x="1446" y="5823"/>
                </a:lnTo>
                <a:lnTo>
                  <a:pt x="1435" y="5881"/>
                </a:lnTo>
                <a:lnTo>
                  <a:pt x="1420" y="5961"/>
                </a:lnTo>
                <a:lnTo>
                  <a:pt x="1405" y="6041"/>
                </a:lnTo>
                <a:lnTo>
                  <a:pt x="1391" y="6121"/>
                </a:lnTo>
                <a:lnTo>
                  <a:pt x="1378" y="6202"/>
                </a:lnTo>
                <a:lnTo>
                  <a:pt x="1365" y="6282"/>
                </a:lnTo>
                <a:lnTo>
                  <a:pt x="1353" y="6362"/>
                </a:lnTo>
                <a:lnTo>
                  <a:pt x="1342" y="6442"/>
                </a:lnTo>
                <a:lnTo>
                  <a:pt x="1331" y="6523"/>
                </a:lnTo>
                <a:lnTo>
                  <a:pt x="1321" y="6603"/>
                </a:lnTo>
                <a:lnTo>
                  <a:pt x="1311" y="6684"/>
                </a:lnTo>
                <a:lnTo>
                  <a:pt x="1302" y="6765"/>
                </a:lnTo>
                <a:lnTo>
                  <a:pt x="1293" y="6845"/>
                </a:lnTo>
                <a:lnTo>
                  <a:pt x="1276" y="7007"/>
                </a:lnTo>
                <a:lnTo>
                  <a:pt x="1262" y="7169"/>
                </a:lnTo>
                <a:lnTo>
                  <a:pt x="1250" y="7331"/>
                </a:lnTo>
                <a:lnTo>
                  <a:pt x="1239" y="7493"/>
                </a:lnTo>
                <a:lnTo>
                  <a:pt x="1229" y="7655"/>
                </a:lnTo>
                <a:lnTo>
                  <a:pt x="1220" y="7818"/>
                </a:lnTo>
                <a:lnTo>
                  <a:pt x="1213" y="7980"/>
                </a:lnTo>
                <a:lnTo>
                  <a:pt x="1206" y="8143"/>
                </a:lnTo>
                <a:lnTo>
                  <a:pt x="1199" y="8305"/>
                </a:lnTo>
                <a:lnTo>
                  <a:pt x="1194" y="8468"/>
                </a:lnTo>
                <a:lnTo>
                  <a:pt x="1192" y="8464"/>
                </a:lnTo>
                <a:lnTo>
                  <a:pt x="1190" y="8461"/>
                </a:lnTo>
                <a:lnTo>
                  <a:pt x="1164" y="8434"/>
                </a:lnTo>
                <a:lnTo>
                  <a:pt x="1140" y="8407"/>
                </a:lnTo>
                <a:lnTo>
                  <a:pt x="1115" y="8380"/>
                </a:lnTo>
                <a:lnTo>
                  <a:pt x="1092" y="8353"/>
                </a:lnTo>
                <a:lnTo>
                  <a:pt x="1069" y="8326"/>
                </a:lnTo>
                <a:lnTo>
                  <a:pt x="1047" y="8298"/>
                </a:lnTo>
                <a:lnTo>
                  <a:pt x="1025" y="8270"/>
                </a:lnTo>
                <a:lnTo>
                  <a:pt x="1005" y="8243"/>
                </a:lnTo>
                <a:lnTo>
                  <a:pt x="985" y="8214"/>
                </a:lnTo>
                <a:lnTo>
                  <a:pt x="966" y="8187"/>
                </a:lnTo>
                <a:lnTo>
                  <a:pt x="946" y="8159"/>
                </a:lnTo>
                <a:lnTo>
                  <a:pt x="928" y="8129"/>
                </a:lnTo>
                <a:lnTo>
                  <a:pt x="911" y="8101"/>
                </a:lnTo>
                <a:lnTo>
                  <a:pt x="894" y="8072"/>
                </a:lnTo>
                <a:lnTo>
                  <a:pt x="876" y="8042"/>
                </a:lnTo>
                <a:lnTo>
                  <a:pt x="861" y="8013"/>
                </a:lnTo>
                <a:lnTo>
                  <a:pt x="865" y="8009"/>
                </a:lnTo>
                <a:lnTo>
                  <a:pt x="869" y="8005"/>
                </a:lnTo>
                <a:lnTo>
                  <a:pt x="873" y="8000"/>
                </a:lnTo>
                <a:lnTo>
                  <a:pt x="877" y="7994"/>
                </a:lnTo>
                <a:lnTo>
                  <a:pt x="881" y="7989"/>
                </a:lnTo>
                <a:lnTo>
                  <a:pt x="884" y="7982"/>
                </a:lnTo>
                <a:lnTo>
                  <a:pt x="886" y="7975"/>
                </a:lnTo>
                <a:lnTo>
                  <a:pt x="888" y="7968"/>
                </a:lnTo>
                <a:lnTo>
                  <a:pt x="899" y="7908"/>
                </a:lnTo>
                <a:lnTo>
                  <a:pt x="908" y="7847"/>
                </a:lnTo>
                <a:lnTo>
                  <a:pt x="916" y="7786"/>
                </a:lnTo>
                <a:lnTo>
                  <a:pt x="922" y="7725"/>
                </a:lnTo>
                <a:lnTo>
                  <a:pt x="926" y="7664"/>
                </a:lnTo>
                <a:lnTo>
                  <a:pt x="928" y="7602"/>
                </a:lnTo>
                <a:lnTo>
                  <a:pt x="929" y="7540"/>
                </a:lnTo>
                <a:lnTo>
                  <a:pt x="927" y="7479"/>
                </a:lnTo>
                <a:lnTo>
                  <a:pt x="924" y="7418"/>
                </a:lnTo>
                <a:lnTo>
                  <a:pt x="919" y="7357"/>
                </a:lnTo>
                <a:lnTo>
                  <a:pt x="912" y="7296"/>
                </a:lnTo>
                <a:lnTo>
                  <a:pt x="903" y="7235"/>
                </a:lnTo>
                <a:lnTo>
                  <a:pt x="891" y="7176"/>
                </a:lnTo>
                <a:lnTo>
                  <a:pt x="877" y="7116"/>
                </a:lnTo>
                <a:lnTo>
                  <a:pt x="862" y="7058"/>
                </a:lnTo>
                <a:lnTo>
                  <a:pt x="844" y="7001"/>
                </a:lnTo>
                <a:lnTo>
                  <a:pt x="825" y="6944"/>
                </a:lnTo>
                <a:lnTo>
                  <a:pt x="803" y="6888"/>
                </a:lnTo>
                <a:lnTo>
                  <a:pt x="778" y="6834"/>
                </a:lnTo>
                <a:lnTo>
                  <a:pt x="751" y="6780"/>
                </a:lnTo>
                <a:lnTo>
                  <a:pt x="723" y="6727"/>
                </a:lnTo>
                <a:lnTo>
                  <a:pt x="691" y="6677"/>
                </a:lnTo>
                <a:lnTo>
                  <a:pt x="658" y="6627"/>
                </a:lnTo>
                <a:lnTo>
                  <a:pt x="621" y="6579"/>
                </a:lnTo>
                <a:lnTo>
                  <a:pt x="584" y="6533"/>
                </a:lnTo>
                <a:lnTo>
                  <a:pt x="542" y="6488"/>
                </a:lnTo>
                <a:lnTo>
                  <a:pt x="500" y="6446"/>
                </a:lnTo>
                <a:lnTo>
                  <a:pt x="453" y="6405"/>
                </a:lnTo>
                <a:lnTo>
                  <a:pt x="406" y="6367"/>
                </a:lnTo>
                <a:lnTo>
                  <a:pt x="354" y="6330"/>
                </a:lnTo>
                <a:lnTo>
                  <a:pt x="301" y="6296"/>
                </a:lnTo>
                <a:lnTo>
                  <a:pt x="245" y="6264"/>
                </a:lnTo>
                <a:lnTo>
                  <a:pt x="236" y="6260"/>
                </a:lnTo>
                <a:lnTo>
                  <a:pt x="228" y="6255"/>
                </a:lnTo>
                <a:lnTo>
                  <a:pt x="218" y="6253"/>
                </a:lnTo>
                <a:lnTo>
                  <a:pt x="209" y="6251"/>
                </a:lnTo>
                <a:lnTo>
                  <a:pt x="200" y="6250"/>
                </a:lnTo>
                <a:lnTo>
                  <a:pt x="192" y="6251"/>
                </a:lnTo>
                <a:lnTo>
                  <a:pt x="183" y="6252"/>
                </a:lnTo>
                <a:lnTo>
                  <a:pt x="175" y="6254"/>
                </a:lnTo>
                <a:lnTo>
                  <a:pt x="167" y="6256"/>
                </a:lnTo>
                <a:lnTo>
                  <a:pt x="160" y="6261"/>
                </a:lnTo>
                <a:lnTo>
                  <a:pt x="153" y="6266"/>
                </a:lnTo>
                <a:lnTo>
                  <a:pt x="145" y="6271"/>
                </a:lnTo>
                <a:lnTo>
                  <a:pt x="139" y="6277"/>
                </a:lnTo>
                <a:lnTo>
                  <a:pt x="133" y="6285"/>
                </a:lnTo>
                <a:lnTo>
                  <a:pt x="128" y="6293"/>
                </a:lnTo>
                <a:lnTo>
                  <a:pt x="124" y="6302"/>
                </a:lnTo>
                <a:lnTo>
                  <a:pt x="103" y="6354"/>
                </a:lnTo>
                <a:lnTo>
                  <a:pt x="84" y="6408"/>
                </a:lnTo>
                <a:lnTo>
                  <a:pt x="67" y="6465"/>
                </a:lnTo>
                <a:lnTo>
                  <a:pt x="51" y="6526"/>
                </a:lnTo>
                <a:lnTo>
                  <a:pt x="37" y="6589"/>
                </a:lnTo>
                <a:lnTo>
                  <a:pt x="26" y="6652"/>
                </a:lnTo>
                <a:lnTo>
                  <a:pt x="16" y="6719"/>
                </a:lnTo>
                <a:lnTo>
                  <a:pt x="9" y="6786"/>
                </a:lnTo>
                <a:lnTo>
                  <a:pt x="4" y="6855"/>
                </a:lnTo>
                <a:lnTo>
                  <a:pt x="1" y="6925"/>
                </a:lnTo>
                <a:lnTo>
                  <a:pt x="0" y="6994"/>
                </a:lnTo>
                <a:lnTo>
                  <a:pt x="2" y="7064"/>
                </a:lnTo>
                <a:lnTo>
                  <a:pt x="7" y="7134"/>
                </a:lnTo>
                <a:lnTo>
                  <a:pt x="14" y="7204"/>
                </a:lnTo>
                <a:lnTo>
                  <a:pt x="24" y="7273"/>
                </a:lnTo>
                <a:lnTo>
                  <a:pt x="36" y="7340"/>
                </a:lnTo>
                <a:lnTo>
                  <a:pt x="52" y="7407"/>
                </a:lnTo>
                <a:lnTo>
                  <a:pt x="71" y="7470"/>
                </a:lnTo>
                <a:lnTo>
                  <a:pt x="93" y="7533"/>
                </a:lnTo>
                <a:lnTo>
                  <a:pt x="118" y="7593"/>
                </a:lnTo>
                <a:lnTo>
                  <a:pt x="147" y="7651"/>
                </a:lnTo>
                <a:lnTo>
                  <a:pt x="178" y="7705"/>
                </a:lnTo>
                <a:lnTo>
                  <a:pt x="213" y="7757"/>
                </a:lnTo>
                <a:lnTo>
                  <a:pt x="252" y="7804"/>
                </a:lnTo>
                <a:lnTo>
                  <a:pt x="294" y="7848"/>
                </a:lnTo>
                <a:lnTo>
                  <a:pt x="341" y="7888"/>
                </a:lnTo>
                <a:lnTo>
                  <a:pt x="391" y="7923"/>
                </a:lnTo>
                <a:lnTo>
                  <a:pt x="444" y="7953"/>
                </a:lnTo>
                <a:lnTo>
                  <a:pt x="503" y="7979"/>
                </a:lnTo>
                <a:lnTo>
                  <a:pt x="565" y="7999"/>
                </a:lnTo>
                <a:lnTo>
                  <a:pt x="630" y="8013"/>
                </a:lnTo>
                <a:lnTo>
                  <a:pt x="701" y="8021"/>
                </a:lnTo>
                <a:lnTo>
                  <a:pt x="721" y="8059"/>
                </a:lnTo>
                <a:lnTo>
                  <a:pt x="742" y="8095"/>
                </a:lnTo>
                <a:lnTo>
                  <a:pt x="764" y="8130"/>
                </a:lnTo>
                <a:lnTo>
                  <a:pt x="787" y="8166"/>
                </a:lnTo>
                <a:lnTo>
                  <a:pt x="812" y="8200"/>
                </a:lnTo>
                <a:lnTo>
                  <a:pt x="836" y="8235"/>
                </a:lnTo>
                <a:lnTo>
                  <a:pt x="862" y="8267"/>
                </a:lnTo>
                <a:lnTo>
                  <a:pt x="889" y="8299"/>
                </a:lnTo>
                <a:lnTo>
                  <a:pt x="917" y="8331"/>
                </a:lnTo>
                <a:lnTo>
                  <a:pt x="945" y="8362"/>
                </a:lnTo>
                <a:lnTo>
                  <a:pt x="975" y="8392"/>
                </a:lnTo>
                <a:lnTo>
                  <a:pt x="1004" y="8420"/>
                </a:lnTo>
                <a:lnTo>
                  <a:pt x="1035" y="8448"/>
                </a:lnTo>
                <a:lnTo>
                  <a:pt x="1067" y="8475"/>
                </a:lnTo>
                <a:lnTo>
                  <a:pt x="1099" y="8501"/>
                </a:lnTo>
                <a:lnTo>
                  <a:pt x="1132" y="8525"/>
                </a:lnTo>
                <a:lnTo>
                  <a:pt x="1136" y="8528"/>
                </a:lnTo>
                <a:lnTo>
                  <a:pt x="1141" y="8530"/>
                </a:lnTo>
                <a:lnTo>
                  <a:pt x="1145" y="8532"/>
                </a:lnTo>
                <a:lnTo>
                  <a:pt x="1149" y="8533"/>
                </a:lnTo>
                <a:lnTo>
                  <a:pt x="1157" y="8533"/>
                </a:lnTo>
                <a:lnTo>
                  <a:pt x="1166" y="8532"/>
                </a:lnTo>
                <a:lnTo>
                  <a:pt x="1173" y="8529"/>
                </a:lnTo>
                <a:lnTo>
                  <a:pt x="1181" y="8524"/>
                </a:lnTo>
                <a:lnTo>
                  <a:pt x="1187" y="8519"/>
                </a:lnTo>
                <a:lnTo>
                  <a:pt x="1192" y="8512"/>
                </a:lnTo>
                <a:lnTo>
                  <a:pt x="1191" y="8563"/>
                </a:lnTo>
                <a:lnTo>
                  <a:pt x="1189" y="8612"/>
                </a:lnTo>
                <a:lnTo>
                  <a:pt x="1188" y="8663"/>
                </a:lnTo>
                <a:lnTo>
                  <a:pt x="1187" y="8712"/>
                </a:lnTo>
                <a:lnTo>
                  <a:pt x="1185" y="8763"/>
                </a:lnTo>
                <a:lnTo>
                  <a:pt x="1184" y="8813"/>
                </a:lnTo>
                <a:lnTo>
                  <a:pt x="1182" y="8863"/>
                </a:lnTo>
                <a:lnTo>
                  <a:pt x="1181" y="8913"/>
                </a:lnTo>
                <a:lnTo>
                  <a:pt x="1180" y="8963"/>
                </a:lnTo>
                <a:lnTo>
                  <a:pt x="1178" y="9013"/>
                </a:lnTo>
                <a:lnTo>
                  <a:pt x="1177" y="9063"/>
                </a:lnTo>
                <a:lnTo>
                  <a:pt x="1176" y="9113"/>
                </a:lnTo>
                <a:lnTo>
                  <a:pt x="1174" y="9163"/>
                </a:lnTo>
                <a:lnTo>
                  <a:pt x="1173" y="9214"/>
                </a:lnTo>
                <a:lnTo>
                  <a:pt x="1172" y="9263"/>
                </a:lnTo>
                <a:lnTo>
                  <a:pt x="1170" y="9313"/>
                </a:lnTo>
                <a:lnTo>
                  <a:pt x="1169" y="9370"/>
                </a:lnTo>
                <a:lnTo>
                  <a:pt x="1167" y="9426"/>
                </a:lnTo>
                <a:lnTo>
                  <a:pt x="1166" y="9483"/>
                </a:lnTo>
                <a:lnTo>
                  <a:pt x="1164" y="9539"/>
                </a:lnTo>
                <a:lnTo>
                  <a:pt x="1163" y="9595"/>
                </a:lnTo>
                <a:lnTo>
                  <a:pt x="1162" y="9652"/>
                </a:lnTo>
                <a:lnTo>
                  <a:pt x="1161" y="9709"/>
                </a:lnTo>
                <a:lnTo>
                  <a:pt x="1160" y="9764"/>
                </a:lnTo>
                <a:lnTo>
                  <a:pt x="1158" y="9821"/>
                </a:lnTo>
                <a:lnTo>
                  <a:pt x="1157" y="9878"/>
                </a:lnTo>
                <a:lnTo>
                  <a:pt x="1156" y="9934"/>
                </a:lnTo>
                <a:lnTo>
                  <a:pt x="1155" y="9991"/>
                </a:lnTo>
                <a:lnTo>
                  <a:pt x="1155" y="10048"/>
                </a:lnTo>
                <a:lnTo>
                  <a:pt x="1154" y="10105"/>
                </a:lnTo>
                <a:lnTo>
                  <a:pt x="1153" y="10161"/>
                </a:lnTo>
                <a:lnTo>
                  <a:pt x="1152" y="10218"/>
                </a:lnTo>
                <a:lnTo>
                  <a:pt x="1337" y="10162"/>
                </a:lnTo>
                <a:lnTo>
                  <a:pt x="1339" y="10110"/>
                </a:lnTo>
                <a:lnTo>
                  <a:pt x="1340" y="10057"/>
                </a:lnTo>
                <a:lnTo>
                  <a:pt x="1341" y="10004"/>
                </a:lnTo>
                <a:lnTo>
                  <a:pt x="1343" y="9952"/>
                </a:lnTo>
                <a:lnTo>
                  <a:pt x="1344" y="9899"/>
                </a:lnTo>
                <a:lnTo>
                  <a:pt x="1345" y="9846"/>
                </a:lnTo>
                <a:lnTo>
                  <a:pt x="1346" y="9794"/>
                </a:lnTo>
                <a:lnTo>
                  <a:pt x="1348" y="9742"/>
                </a:lnTo>
                <a:lnTo>
                  <a:pt x="1349" y="9689"/>
                </a:lnTo>
                <a:lnTo>
                  <a:pt x="1350" y="9637"/>
                </a:lnTo>
                <a:lnTo>
                  <a:pt x="1351" y="9584"/>
                </a:lnTo>
                <a:lnTo>
                  <a:pt x="1353" y="9532"/>
                </a:lnTo>
                <a:lnTo>
                  <a:pt x="1354" y="9479"/>
                </a:lnTo>
                <a:lnTo>
                  <a:pt x="1355" y="9426"/>
                </a:lnTo>
                <a:lnTo>
                  <a:pt x="1357" y="9374"/>
                </a:lnTo>
                <a:lnTo>
                  <a:pt x="1358" y="9321"/>
                </a:lnTo>
                <a:lnTo>
                  <a:pt x="1360" y="9320"/>
                </a:lnTo>
                <a:lnTo>
                  <a:pt x="1363" y="9318"/>
                </a:lnTo>
                <a:lnTo>
                  <a:pt x="1404" y="9281"/>
                </a:lnTo>
                <a:lnTo>
                  <a:pt x="1443" y="9245"/>
                </a:lnTo>
                <a:lnTo>
                  <a:pt x="1482" y="9207"/>
                </a:lnTo>
                <a:lnTo>
                  <a:pt x="1519" y="9167"/>
                </a:lnTo>
                <a:lnTo>
                  <a:pt x="1556" y="9128"/>
                </a:lnTo>
                <a:lnTo>
                  <a:pt x="1592" y="9086"/>
                </a:lnTo>
                <a:lnTo>
                  <a:pt x="1627" y="9045"/>
                </a:lnTo>
                <a:lnTo>
                  <a:pt x="1661" y="9002"/>
                </a:lnTo>
                <a:lnTo>
                  <a:pt x="1695" y="8959"/>
                </a:lnTo>
                <a:lnTo>
                  <a:pt x="1727" y="8915"/>
                </a:lnTo>
                <a:lnTo>
                  <a:pt x="1758" y="8870"/>
                </a:lnTo>
                <a:lnTo>
                  <a:pt x="1788" y="8825"/>
                </a:lnTo>
                <a:lnTo>
                  <a:pt x="1818" y="8779"/>
                </a:lnTo>
                <a:lnTo>
                  <a:pt x="1846" y="8733"/>
                </a:lnTo>
                <a:lnTo>
                  <a:pt x="1874" y="8685"/>
                </a:lnTo>
                <a:lnTo>
                  <a:pt x="1900" y="8639"/>
                </a:lnTo>
                <a:lnTo>
                  <a:pt x="1911" y="8618"/>
                </a:lnTo>
                <a:lnTo>
                  <a:pt x="1922" y="8597"/>
                </a:lnTo>
                <a:lnTo>
                  <a:pt x="1933" y="8576"/>
                </a:lnTo>
                <a:lnTo>
                  <a:pt x="1945" y="8555"/>
                </a:lnTo>
                <a:lnTo>
                  <a:pt x="1956" y="8533"/>
                </a:lnTo>
                <a:lnTo>
                  <a:pt x="1967" y="8512"/>
                </a:lnTo>
                <a:lnTo>
                  <a:pt x="1978" y="8490"/>
                </a:lnTo>
                <a:lnTo>
                  <a:pt x="1989" y="8468"/>
                </a:lnTo>
                <a:lnTo>
                  <a:pt x="2001" y="8468"/>
                </a:lnTo>
                <a:lnTo>
                  <a:pt x="2013" y="8464"/>
                </a:lnTo>
                <a:lnTo>
                  <a:pt x="2019" y="8462"/>
                </a:lnTo>
                <a:lnTo>
                  <a:pt x="2025" y="8460"/>
                </a:lnTo>
                <a:lnTo>
                  <a:pt x="2031" y="8457"/>
                </a:lnTo>
                <a:lnTo>
                  <a:pt x="2037" y="8453"/>
                </a:lnTo>
                <a:lnTo>
                  <a:pt x="2061" y="8436"/>
                </a:lnTo>
                <a:lnTo>
                  <a:pt x="2084" y="8418"/>
                </a:lnTo>
                <a:lnTo>
                  <a:pt x="2108" y="8399"/>
                </a:lnTo>
                <a:lnTo>
                  <a:pt x="2130" y="8379"/>
                </a:lnTo>
                <a:lnTo>
                  <a:pt x="2152" y="8360"/>
                </a:lnTo>
                <a:lnTo>
                  <a:pt x="2173" y="8340"/>
                </a:lnTo>
                <a:lnTo>
                  <a:pt x="2195" y="8319"/>
                </a:lnTo>
                <a:lnTo>
                  <a:pt x="2216" y="8297"/>
                </a:lnTo>
                <a:lnTo>
                  <a:pt x="2235" y="8275"/>
                </a:lnTo>
                <a:lnTo>
                  <a:pt x="2255" y="8253"/>
                </a:lnTo>
                <a:lnTo>
                  <a:pt x="2274" y="8231"/>
                </a:lnTo>
                <a:lnTo>
                  <a:pt x="2293" y="8207"/>
                </a:lnTo>
                <a:lnTo>
                  <a:pt x="2310" y="8184"/>
                </a:lnTo>
                <a:lnTo>
                  <a:pt x="2327" y="8160"/>
                </a:lnTo>
                <a:lnTo>
                  <a:pt x="2345" y="8135"/>
                </a:lnTo>
                <a:lnTo>
                  <a:pt x="2361" y="8110"/>
                </a:lnTo>
                <a:lnTo>
                  <a:pt x="2376" y="8085"/>
                </a:lnTo>
                <a:lnTo>
                  <a:pt x="2391" y="8060"/>
                </a:lnTo>
                <a:lnTo>
                  <a:pt x="2405" y="8033"/>
                </a:lnTo>
                <a:lnTo>
                  <a:pt x="2419" y="8008"/>
                </a:lnTo>
                <a:lnTo>
                  <a:pt x="2433" y="7981"/>
                </a:lnTo>
                <a:lnTo>
                  <a:pt x="2446" y="7954"/>
                </a:lnTo>
                <a:lnTo>
                  <a:pt x="2458" y="7927"/>
                </a:lnTo>
                <a:lnTo>
                  <a:pt x="2469" y="7900"/>
                </a:lnTo>
                <a:lnTo>
                  <a:pt x="2480" y="7872"/>
                </a:lnTo>
                <a:lnTo>
                  <a:pt x="2490" y="7844"/>
                </a:lnTo>
                <a:lnTo>
                  <a:pt x="2500" y="7816"/>
                </a:lnTo>
                <a:lnTo>
                  <a:pt x="2510" y="7787"/>
                </a:lnTo>
                <a:lnTo>
                  <a:pt x="2518" y="7759"/>
                </a:lnTo>
                <a:lnTo>
                  <a:pt x="2526" y="7730"/>
                </a:lnTo>
                <a:lnTo>
                  <a:pt x="2533" y="7701"/>
                </a:lnTo>
                <a:lnTo>
                  <a:pt x="2539" y="7673"/>
                </a:lnTo>
                <a:lnTo>
                  <a:pt x="2547" y="7630"/>
                </a:lnTo>
                <a:lnTo>
                  <a:pt x="2555" y="7584"/>
                </a:lnTo>
                <a:lnTo>
                  <a:pt x="2561" y="7533"/>
                </a:lnTo>
                <a:lnTo>
                  <a:pt x="2567" y="7479"/>
                </a:lnTo>
                <a:lnTo>
                  <a:pt x="2569" y="7452"/>
                </a:lnTo>
                <a:lnTo>
                  <a:pt x="2570" y="7424"/>
                </a:lnTo>
                <a:lnTo>
                  <a:pt x="2571" y="7395"/>
                </a:lnTo>
                <a:lnTo>
                  <a:pt x="2571" y="7367"/>
                </a:lnTo>
                <a:lnTo>
                  <a:pt x="2571" y="7338"/>
                </a:lnTo>
                <a:lnTo>
                  <a:pt x="2570" y="7309"/>
                </a:lnTo>
                <a:lnTo>
                  <a:pt x="2568" y="7281"/>
                </a:lnTo>
                <a:lnTo>
                  <a:pt x="2566" y="7252"/>
                </a:lnTo>
                <a:lnTo>
                  <a:pt x="2563" y="7223"/>
                </a:lnTo>
                <a:lnTo>
                  <a:pt x="2559" y="7196"/>
                </a:lnTo>
                <a:lnTo>
                  <a:pt x="2553" y="7169"/>
                </a:lnTo>
                <a:lnTo>
                  <a:pt x="2547" y="7141"/>
                </a:lnTo>
                <a:lnTo>
                  <a:pt x="2540" y="7115"/>
                </a:lnTo>
                <a:lnTo>
                  <a:pt x="2532" y="7090"/>
                </a:lnTo>
                <a:lnTo>
                  <a:pt x="2523" y="7064"/>
                </a:lnTo>
                <a:lnTo>
                  <a:pt x="2513" y="7041"/>
                </a:lnTo>
                <a:lnTo>
                  <a:pt x="2500" y="7019"/>
                </a:lnTo>
                <a:lnTo>
                  <a:pt x="2487" y="6997"/>
                </a:lnTo>
                <a:lnTo>
                  <a:pt x="2473" y="6976"/>
                </a:lnTo>
                <a:lnTo>
                  <a:pt x="2458" y="6958"/>
                </a:lnTo>
                <a:lnTo>
                  <a:pt x="2441" y="6941"/>
                </a:lnTo>
                <a:lnTo>
                  <a:pt x="2421" y="6925"/>
                </a:lnTo>
                <a:lnTo>
                  <a:pt x="2402" y="6910"/>
                </a:lnTo>
                <a:lnTo>
                  <a:pt x="2380" y="6897"/>
                </a:lnTo>
                <a:lnTo>
                  <a:pt x="2356" y="6887"/>
                </a:lnTo>
                <a:lnTo>
                  <a:pt x="2331" y="6879"/>
                </a:lnTo>
                <a:lnTo>
                  <a:pt x="2308" y="6875"/>
                </a:lnTo>
                <a:lnTo>
                  <a:pt x="2285" y="6874"/>
                </a:lnTo>
                <a:lnTo>
                  <a:pt x="2263" y="6875"/>
                </a:lnTo>
                <a:lnTo>
                  <a:pt x="2240" y="6880"/>
                </a:lnTo>
                <a:lnTo>
                  <a:pt x="2219" y="6887"/>
                </a:lnTo>
                <a:lnTo>
                  <a:pt x="2198" y="6896"/>
                </a:lnTo>
                <a:lnTo>
                  <a:pt x="2177" y="6908"/>
                </a:lnTo>
                <a:lnTo>
                  <a:pt x="2157" y="6922"/>
                </a:lnTo>
                <a:lnTo>
                  <a:pt x="2138" y="6938"/>
                </a:lnTo>
                <a:lnTo>
                  <a:pt x="2119" y="6955"/>
                </a:lnTo>
                <a:lnTo>
                  <a:pt x="2101" y="6973"/>
                </a:lnTo>
                <a:lnTo>
                  <a:pt x="2082" y="6994"/>
                </a:lnTo>
                <a:lnTo>
                  <a:pt x="2065" y="7016"/>
                </a:lnTo>
                <a:lnTo>
                  <a:pt x="2048" y="7038"/>
                </a:lnTo>
                <a:lnTo>
                  <a:pt x="2032" y="7061"/>
                </a:lnTo>
                <a:lnTo>
                  <a:pt x="2015" y="7086"/>
                </a:lnTo>
                <a:lnTo>
                  <a:pt x="2000" y="7111"/>
                </a:lnTo>
                <a:lnTo>
                  <a:pt x="1986" y="7136"/>
                </a:lnTo>
                <a:lnTo>
                  <a:pt x="1958" y="7187"/>
                </a:lnTo>
                <a:lnTo>
                  <a:pt x="1932" y="7237"/>
                </a:lnTo>
                <a:lnTo>
                  <a:pt x="1909" y="7286"/>
                </a:lnTo>
                <a:lnTo>
                  <a:pt x="1888" y="7332"/>
                </a:lnTo>
                <a:lnTo>
                  <a:pt x="1870" y="7373"/>
                </a:lnTo>
                <a:lnTo>
                  <a:pt x="1853" y="7409"/>
                </a:lnTo>
                <a:lnTo>
                  <a:pt x="1839" y="7439"/>
                </a:lnTo>
                <a:lnTo>
                  <a:pt x="1826" y="7470"/>
                </a:lnTo>
                <a:lnTo>
                  <a:pt x="1813" y="7503"/>
                </a:lnTo>
                <a:lnTo>
                  <a:pt x="1800" y="7534"/>
                </a:lnTo>
                <a:lnTo>
                  <a:pt x="1788" y="7566"/>
                </a:lnTo>
                <a:lnTo>
                  <a:pt x="1777" y="7599"/>
                </a:lnTo>
                <a:lnTo>
                  <a:pt x="1765" y="7632"/>
                </a:lnTo>
                <a:lnTo>
                  <a:pt x="1755" y="7665"/>
                </a:lnTo>
                <a:lnTo>
                  <a:pt x="1746" y="7698"/>
                </a:lnTo>
                <a:lnTo>
                  <a:pt x="1738" y="7732"/>
                </a:lnTo>
                <a:lnTo>
                  <a:pt x="1730" y="7765"/>
                </a:lnTo>
                <a:lnTo>
                  <a:pt x="1723" y="7798"/>
                </a:lnTo>
                <a:lnTo>
                  <a:pt x="1717" y="7832"/>
                </a:lnTo>
                <a:lnTo>
                  <a:pt x="1712" y="7865"/>
                </a:lnTo>
                <a:lnTo>
                  <a:pt x="1708" y="7900"/>
                </a:lnTo>
                <a:lnTo>
                  <a:pt x="1704" y="7933"/>
                </a:lnTo>
                <a:lnTo>
                  <a:pt x="1702" y="7966"/>
                </a:lnTo>
                <a:lnTo>
                  <a:pt x="1700" y="8001"/>
                </a:lnTo>
                <a:lnTo>
                  <a:pt x="1700" y="8034"/>
                </a:lnTo>
                <a:lnTo>
                  <a:pt x="1701" y="8068"/>
                </a:lnTo>
                <a:lnTo>
                  <a:pt x="1702" y="8102"/>
                </a:lnTo>
                <a:lnTo>
                  <a:pt x="1705" y="8135"/>
                </a:lnTo>
                <a:lnTo>
                  <a:pt x="1709" y="8169"/>
                </a:lnTo>
                <a:lnTo>
                  <a:pt x="1715" y="8202"/>
                </a:lnTo>
                <a:lnTo>
                  <a:pt x="1721" y="8235"/>
                </a:lnTo>
                <a:lnTo>
                  <a:pt x="1729" y="8268"/>
                </a:lnTo>
                <a:lnTo>
                  <a:pt x="1738" y="8300"/>
                </a:lnTo>
                <a:lnTo>
                  <a:pt x="1748" y="8334"/>
                </a:lnTo>
                <a:lnTo>
                  <a:pt x="1760" y="8366"/>
                </a:lnTo>
                <a:lnTo>
                  <a:pt x="1774" y="8398"/>
                </a:lnTo>
                <a:lnTo>
                  <a:pt x="1788" y="8430"/>
                </a:lnTo>
                <a:lnTo>
                  <a:pt x="1804" y="8461"/>
                </a:lnTo>
                <a:lnTo>
                  <a:pt x="1809" y="8469"/>
                </a:lnTo>
                <a:lnTo>
                  <a:pt x="1814" y="8476"/>
                </a:lnTo>
                <a:lnTo>
                  <a:pt x="1820" y="8481"/>
                </a:lnTo>
                <a:lnTo>
                  <a:pt x="1826" y="8485"/>
                </a:lnTo>
                <a:lnTo>
                  <a:pt x="1817" y="8506"/>
                </a:lnTo>
                <a:lnTo>
                  <a:pt x="1807" y="8527"/>
                </a:lnTo>
                <a:lnTo>
                  <a:pt x="1797" y="8548"/>
                </a:lnTo>
                <a:lnTo>
                  <a:pt x="1787" y="8570"/>
                </a:lnTo>
                <a:lnTo>
                  <a:pt x="1764" y="8611"/>
                </a:lnTo>
                <a:lnTo>
                  <a:pt x="1742" y="8652"/>
                </a:lnTo>
                <a:lnTo>
                  <a:pt x="1719" y="8692"/>
                </a:lnTo>
                <a:lnTo>
                  <a:pt x="1696" y="8731"/>
                </a:lnTo>
                <a:lnTo>
                  <a:pt x="1670" y="8770"/>
                </a:lnTo>
                <a:lnTo>
                  <a:pt x="1646" y="8809"/>
                </a:lnTo>
                <a:lnTo>
                  <a:pt x="1620" y="8846"/>
                </a:lnTo>
                <a:lnTo>
                  <a:pt x="1593" y="8884"/>
                </a:lnTo>
                <a:lnTo>
                  <a:pt x="1566" y="8920"/>
                </a:lnTo>
                <a:lnTo>
                  <a:pt x="1539" y="8956"/>
                </a:lnTo>
                <a:lnTo>
                  <a:pt x="1510" y="8993"/>
                </a:lnTo>
                <a:lnTo>
                  <a:pt x="1482" y="9028"/>
                </a:lnTo>
                <a:lnTo>
                  <a:pt x="1453" y="9064"/>
                </a:lnTo>
                <a:lnTo>
                  <a:pt x="1423" y="9099"/>
                </a:lnTo>
                <a:lnTo>
                  <a:pt x="1393" y="9134"/>
                </a:lnTo>
                <a:lnTo>
                  <a:pt x="1362" y="9168"/>
                </a:lnTo>
                <a:lnTo>
                  <a:pt x="1367" y="9031"/>
                </a:lnTo>
                <a:lnTo>
                  <a:pt x="1371" y="8895"/>
                </a:lnTo>
                <a:lnTo>
                  <a:pt x="1375" y="8757"/>
                </a:lnTo>
                <a:lnTo>
                  <a:pt x="1380" y="8620"/>
                </a:lnTo>
                <a:lnTo>
                  <a:pt x="1385" y="8483"/>
                </a:lnTo>
                <a:lnTo>
                  <a:pt x="1390" y="8346"/>
                </a:lnTo>
                <a:lnTo>
                  <a:pt x="1396" y="8209"/>
                </a:lnTo>
                <a:lnTo>
                  <a:pt x="1402" y="8073"/>
                </a:lnTo>
                <a:lnTo>
                  <a:pt x="1409" y="7935"/>
                </a:lnTo>
                <a:lnTo>
                  <a:pt x="1417" y="7798"/>
                </a:lnTo>
                <a:lnTo>
                  <a:pt x="1426" y="7662"/>
                </a:lnTo>
                <a:lnTo>
                  <a:pt x="1435" y="7525"/>
                </a:lnTo>
                <a:lnTo>
                  <a:pt x="1445" y="7388"/>
                </a:lnTo>
                <a:lnTo>
                  <a:pt x="1456" y="7252"/>
                </a:lnTo>
                <a:lnTo>
                  <a:pt x="1468" y="7116"/>
                </a:lnTo>
                <a:lnTo>
                  <a:pt x="1481" y="6979"/>
                </a:lnTo>
                <a:lnTo>
                  <a:pt x="1485" y="6936"/>
                </a:lnTo>
                <a:lnTo>
                  <a:pt x="1489" y="6891"/>
                </a:lnTo>
                <a:lnTo>
                  <a:pt x="1494" y="6848"/>
                </a:lnTo>
                <a:lnTo>
                  <a:pt x="1498" y="6804"/>
                </a:lnTo>
                <a:lnTo>
                  <a:pt x="1503" y="6760"/>
                </a:lnTo>
                <a:lnTo>
                  <a:pt x="1508" y="6716"/>
                </a:lnTo>
                <a:lnTo>
                  <a:pt x="1514" y="6672"/>
                </a:lnTo>
                <a:lnTo>
                  <a:pt x="1519" y="6628"/>
                </a:lnTo>
                <a:lnTo>
                  <a:pt x="1529" y="6630"/>
                </a:lnTo>
                <a:lnTo>
                  <a:pt x="1537" y="6630"/>
                </a:lnTo>
                <a:lnTo>
                  <a:pt x="1547" y="6629"/>
                </a:lnTo>
                <a:lnTo>
                  <a:pt x="1556" y="6626"/>
                </a:lnTo>
                <a:lnTo>
                  <a:pt x="1587" y="6615"/>
                </a:lnTo>
                <a:lnTo>
                  <a:pt x="1619" y="6603"/>
                </a:lnTo>
                <a:lnTo>
                  <a:pt x="1649" y="6590"/>
                </a:lnTo>
                <a:lnTo>
                  <a:pt x="1681" y="6575"/>
                </a:lnTo>
                <a:lnTo>
                  <a:pt x="1713" y="6561"/>
                </a:lnTo>
                <a:lnTo>
                  <a:pt x="1744" y="6546"/>
                </a:lnTo>
                <a:lnTo>
                  <a:pt x="1777" y="6530"/>
                </a:lnTo>
                <a:lnTo>
                  <a:pt x="1808" y="6514"/>
                </a:lnTo>
                <a:lnTo>
                  <a:pt x="1839" y="6495"/>
                </a:lnTo>
                <a:lnTo>
                  <a:pt x="1872" y="6478"/>
                </a:lnTo>
                <a:lnTo>
                  <a:pt x="1903" y="6459"/>
                </a:lnTo>
                <a:lnTo>
                  <a:pt x="1934" y="6440"/>
                </a:lnTo>
                <a:lnTo>
                  <a:pt x="1966" y="6419"/>
                </a:lnTo>
                <a:lnTo>
                  <a:pt x="1996" y="6399"/>
                </a:lnTo>
                <a:lnTo>
                  <a:pt x="2027" y="6378"/>
                </a:lnTo>
                <a:lnTo>
                  <a:pt x="2057" y="6356"/>
                </a:lnTo>
                <a:lnTo>
                  <a:pt x="2063" y="6360"/>
                </a:lnTo>
                <a:lnTo>
                  <a:pt x="2070" y="6363"/>
                </a:lnTo>
                <a:lnTo>
                  <a:pt x="2101" y="6370"/>
                </a:lnTo>
                <a:lnTo>
                  <a:pt x="2132" y="6376"/>
                </a:lnTo>
                <a:lnTo>
                  <a:pt x="2164" y="6380"/>
                </a:lnTo>
                <a:lnTo>
                  <a:pt x="2196" y="6383"/>
                </a:lnTo>
                <a:lnTo>
                  <a:pt x="2228" y="6384"/>
                </a:lnTo>
                <a:lnTo>
                  <a:pt x="2259" y="6384"/>
                </a:lnTo>
                <a:lnTo>
                  <a:pt x="2292" y="6382"/>
                </a:lnTo>
                <a:lnTo>
                  <a:pt x="2323" y="6379"/>
                </a:lnTo>
                <a:lnTo>
                  <a:pt x="2356" y="6375"/>
                </a:lnTo>
                <a:lnTo>
                  <a:pt x="2387" y="6369"/>
                </a:lnTo>
                <a:lnTo>
                  <a:pt x="2419" y="6362"/>
                </a:lnTo>
                <a:lnTo>
                  <a:pt x="2451" y="6354"/>
                </a:lnTo>
                <a:lnTo>
                  <a:pt x="2482" y="6345"/>
                </a:lnTo>
                <a:lnTo>
                  <a:pt x="2513" y="6333"/>
                </a:lnTo>
                <a:lnTo>
                  <a:pt x="2544" y="6322"/>
                </a:lnTo>
                <a:lnTo>
                  <a:pt x="2574" y="6309"/>
                </a:lnTo>
                <a:lnTo>
                  <a:pt x="2604" y="6296"/>
                </a:lnTo>
                <a:lnTo>
                  <a:pt x="2634" y="6281"/>
                </a:lnTo>
                <a:lnTo>
                  <a:pt x="2662" y="6266"/>
                </a:lnTo>
                <a:lnTo>
                  <a:pt x="2692" y="6249"/>
                </a:lnTo>
                <a:lnTo>
                  <a:pt x="2720" y="6231"/>
                </a:lnTo>
                <a:lnTo>
                  <a:pt x="2747" y="6213"/>
                </a:lnTo>
                <a:lnTo>
                  <a:pt x="2774" y="6194"/>
                </a:lnTo>
                <a:lnTo>
                  <a:pt x="2800" y="6174"/>
                </a:lnTo>
                <a:lnTo>
                  <a:pt x="2825" y="6154"/>
                </a:lnTo>
                <a:lnTo>
                  <a:pt x="2851" y="6133"/>
                </a:lnTo>
                <a:lnTo>
                  <a:pt x="2874" y="6111"/>
                </a:lnTo>
                <a:lnTo>
                  <a:pt x="2897" y="6088"/>
                </a:lnTo>
                <a:lnTo>
                  <a:pt x="2920" y="6066"/>
                </a:lnTo>
                <a:lnTo>
                  <a:pt x="2941" y="6043"/>
                </a:lnTo>
                <a:lnTo>
                  <a:pt x="2961" y="6019"/>
                </a:lnTo>
                <a:lnTo>
                  <a:pt x="2980" y="5994"/>
                </a:lnTo>
                <a:lnTo>
                  <a:pt x="2998" y="5970"/>
                </a:lnTo>
                <a:lnTo>
                  <a:pt x="3015" y="5946"/>
                </a:lnTo>
                <a:lnTo>
                  <a:pt x="3031" y="5919"/>
                </a:lnTo>
                <a:lnTo>
                  <a:pt x="3047" y="5892"/>
                </a:lnTo>
                <a:lnTo>
                  <a:pt x="3062" y="5864"/>
                </a:lnTo>
                <a:lnTo>
                  <a:pt x="3077" y="5835"/>
                </a:lnTo>
                <a:lnTo>
                  <a:pt x="3091" y="5806"/>
                </a:lnTo>
                <a:lnTo>
                  <a:pt x="3104" y="5776"/>
                </a:lnTo>
                <a:lnTo>
                  <a:pt x="3117" y="5744"/>
                </a:lnTo>
                <a:lnTo>
                  <a:pt x="3128" y="5713"/>
                </a:lnTo>
                <a:lnTo>
                  <a:pt x="3139" y="5680"/>
                </a:lnTo>
                <a:lnTo>
                  <a:pt x="3148" y="5648"/>
                </a:lnTo>
                <a:lnTo>
                  <a:pt x="3158" y="5615"/>
                </a:lnTo>
                <a:lnTo>
                  <a:pt x="3166" y="5582"/>
                </a:lnTo>
                <a:lnTo>
                  <a:pt x="3173" y="5549"/>
                </a:lnTo>
                <a:lnTo>
                  <a:pt x="3179" y="5514"/>
                </a:lnTo>
                <a:lnTo>
                  <a:pt x="3183" y="5481"/>
                </a:lnTo>
                <a:lnTo>
                  <a:pt x="3187" y="5448"/>
                </a:lnTo>
                <a:lnTo>
                  <a:pt x="3189" y="5413"/>
                </a:lnTo>
                <a:lnTo>
                  <a:pt x="3191" y="5380"/>
                </a:lnTo>
                <a:lnTo>
                  <a:pt x="3191" y="5346"/>
                </a:lnTo>
                <a:lnTo>
                  <a:pt x="3190" y="5313"/>
                </a:lnTo>
                <a:lnTo>
                  <a:pt x="3187" y="5281"/>
                </a:lnTo>
                <a:lnTo>
                  <a:pt x="3184" y="5247"/>
                </a:lnTo>
                <a:lnTo>
                  <a:pt x="3179" y="5216"/>
                </a:lnTo>
                <a:lnTo>
                  <a:pt x="3172" y="5183"/>
                </a:lnTo>
                <a:lnTo>
                  <a:pt x="3164" y="5153"/>
                </a:lnTo>
                <a:lnTo>
                  <a:pt x="3154" y="5123"/>
                </a:lnTo>
                <a:lnTo>
                  <a:pt x="3143" y="5092"/>
                </a:lnTo>
                <a:lnTo>
                  <a:pt x="3130" y="5063"/>
                </a:lnTo>
                <a:lnTo>
                  <a:pt x="3116" y="5036"/>
                </a:lnTo>
                <a:lnTo>
                  <a:pt x="3100" y="5008"/>
                </a:lnTo>
                <a:lnTo>
                  <a:pt x="3083" y="4983"/>
                </a:lnTo>
                <a:lnTo>
                  <a:pt x="3063" y="4961"/>
                </a:lnTo>
                <a:lnTo>
                  <a:pt x="3044" y="4941"/>
                </a:lnTo>
                <a:lnTo>
                  <a:pt x="3023" y="4925"/>
                </a:lnTo>
                <a:lnTo>
                  <a:pt x="3002" y="4912"/>
                </a:lnTo>
                <a:lnTo>
                  <a:pt x="2979" y="4902"/>
                </a:lnTo>
                <a:lnTo>
                  <a:pt x="2957" y="4895"/>
                </a:lnTo>
                <a:lnTo>
                  <a:pt x="2934" y="4890"/>
                </a:lnTo>
                <a:lnTo>
                  <a:pt x="2909" y="4888"/>
                </a:lnTo>
                <a:lnTo>
                  <a:pt x="2885" y="4887"/>
                </a:lnTo>
                <a:lnTo>
                  <a:pt x="2860" y="4889"/>
                </a:lnTo>
                <a:lnTo>
                  <a:pt x="2836" y="4893"/>
                </a:lnTo>
                <a:lnTo>
                  <a:pt x="2810" y="4899"/>
                </a:lnTo>
                <a:lnTo>
                  <a:pt x="2785" y="4906"/>
                </a:lnTo>
                <a:lnTo>
                  <a:pt x="2759" y="4915"/>
                </a:lnTo>
                <a:lnTo>
                  <a:pt x="2733" y="4926"/>
                </a:lnTo>
                <a:lnTo>
                  <a:pt x="2708" y="4938"/>
                </a:lnTo>
                <a:lnTo>
                  <a:pt x="2683" y="4951"/>
                </a:lnTo>
                <a:lnTo>
                  <a:pt x="2657" y="4965"/>
                </a:lnTo>
                <a:lnTo>
                  <a:pt x="2633" y="4980"/>
                </a:lnTo>
                <a:lnTo>
                  <a:pt x="2609" y="4996"/>
                </a:lnTo>
                <a:lnTo>
                  <a:pt x="2584" y="5012"/>
                </a:lnTo>
                <a:lnTo>
                  <a:pt x="2561" y="5029"/>
                </a:lnTo>
                <a:lnTo>
                  <a:pt x="2539" y="5047"/>
                </a:lnTo>
                <a:lnTo>
                  <a:pt x="2495" y="5081"/>
                </a:lnTo>
                <a:lnTo>
                  <a:pt x="2455" y="5117"/>
                </a:lnTo>
                <a:lnTo>
                  <a:pt x="2418" y="5150"/>
                </a:lnTo>
                <a:lnTo>
                  <a:pt x="2387" y="5181"/>
                </a:lnTo>
                <a:lnTo>
                  <a:pt x="2363" y="5207"/>
                </a:lnTo>
                <a:lnTo>
                  <a:pt x="2338" y="5232"/>
                </a:lnTo>
                <a:lnTo>
                  <a:pt x="2315" y="5258"/>
                </a:lnTo>
                <a:lnTo>
                  <a:pt x="2293" y="5285"/>
                </a:lnTo>
                <a:lnTo>
                  <a:pt x="2271" y="5312"/>
                </a:lnTo>
                <a:lnTo>
                  <a:pt x="2249" y="5340"/>
                </a:lnTo>
                <a:lnTo>
                  <a:pt x="2228" y="5369"/>
                </a:lnTo>
                <a:lnTo>
                  <a:pt x="2208" y="5397"/>
                </a:lnTo>
                <a:lnTo>
                  <a:pt x="2188" y="5425"/>
                </a:lnTo>
                <a:lnTo>
                  <a:pt x="2169" y="5456"/>
                </a:lnTo>
                <a:lnTo>
                  <a:pt x="2151" y="5485"/>
                </a:lnTo>
                <a:lnTo>
                  <a:pt x="2133" y="5515"/>
                </a:lnTo>
                <a:lnTo>
                  <a:pt x="2116" y="5546"/>
                </a:lnTo>
                <a:lnTo>
                  <a:pt x="2100" y="5577"/>
                </a:lnTo>
                <a:lnTo>
                  <a:pt x="2084" y="5609"/>
                </a:lnTo>
                <a:lnTo>
                  <a:pt x="2069" y="5640"/>
                </a:lnTo>
                <a:lnTo>
                  <a:pt x="2055" y="5671"/>
                </a:lnTo>
                <a:lnTo>
                  <a:pt x="2041" y="5704"/>
                </a:lnTo>
                <a:lnTo>
                  <a:pt x="2029" y="5736"/>
                </a:lnTo>
                <a:lnTo>
                  <a:pt x="2017" y="5770"/>
                </a:lnTo>
                <a:lnTo>
                  <a:pt x="2004" y="5803"/>
                </a:lnTo>
                <a:lnTo>
                  <a:pt x="1994" y="5835"/>
                </a:lnTo>
                <a:lnTo>
                  <a:pt x="1984" y="5870"/>
                </a:lnTo>
                <a:lnTo>
                  <a:pt x="1975" y="5903"/>
                </a:lnTo>
                <a:lnTo>
                  <a:pt x="1967" y="5938"/>
                </a:lnTo>
                <a:lnTo>
                  <a:pt x="1960" y="5971"/>
                </a:lnTo>
                <a:lnTo>
                  <a:pt x="1953" y="6005"/>
                </a:lnTo>
                <a:lnTo>
                  <a:pt x="1947" y="6040"/>
                </a:lnTo>
                <a:lnTo>
                  <a:pt x="1942" y="6075"/>
                </a:lnTo>
                <a:lnTo>
                  <a:pt x="1938" y="6110"/>
                </a:lnTo>
                <a:lnTo>
                  <a:pt x="1934" y="6145"/>
                </a:lnTo>
                <a:lnTo>
                  <a:pt x="1931" y="6180"/>
                </a:lnTo>
                <a:lnTo>
                  <a:pt x="1931" y="6189"/>
                </a:lnTo>
                <a:lnTo>
                  <a:pt x="1933" y="6198"/>
                </a:lnTo>
                <a:lnTo>
                  <a:pt x="1937" y="6207"/>
                </a:lnTo>
                <a:lnTo>
                  <a:pt x="1941" y="6215"/>
                </a:lnTo>
                <a:lnTo>
                  <a:pt x="1946" y="6222"/>
                </a:lnTo>
                <a:lnTo>
                  <a:pt x="1953" y="6229"/>
                </a:lnTo>
                <a:lnTo>
                  <a:pt x="1960" y="6234"/>
                </a:lnTo>
                <a:lnTo>
                  <a:pt x="1969" y="6238"/>
                </a:lnTo>
                <a:lnTo>
                  <a:pt x="1973" y="6239"/>
                </a:lnTo>
                <a:lnTo>
                  <a:pt x="1978" y="6240"/>
                </a:lnTo>
                <a:lnTo>
                  <a:pt x="1953" y="6261"/>
                </a:lnTo>
                <a:lnTo>
                  <a:pt x="1927" y="6281"/>
                </a:lnTo>
                <a:lnTo>
                  <a:pt x="1901" y="6301"/>
                </a:lnTo>
                <a:lnTo>
                  <a:pt x="1875" y="6319"/>
                </a:lnTo>
                <a:lnTo>
                  <a:pt x="1848" y="6338"/>
                </a:lnTo>
                <a:lnTo>
                  <a:pt x="1821" y="6356"/>
                </a:lnTo>
                <a:lnTo>
                  <a:pt x="1794" y="6374"/>
                </a:lnTo>
                <a:lnTo>
                  <a:pt x="1766" y="6390"/>
                </a:lnTo>
                <a:lnTo>
                  <a:pt x="1738" y="6407"/>
                </a:lnTo>
                <a:lnTo>
                  <a:pt x="1710" y="6423"/>
                </a:lnTo>
                <a:lnTo>
                  <a:pt x="1681" y="6439"/>
                </a:lnTo>
                <a:lnTo>
                  <a:pt x="1653" y="6453"/>
                </a:lnTo>
                <a:lnTo>
                  <a:pt x="1624" y="6468"/>
                </a:lnTo>
                <a:lnTo>
                  <a:pt x="1594" y="6481"/>
                </a:lnTo>
                <a:lnTo>
                  <a:pt x="1565" y="6495"/>
                </a:lnTo>
                <a:lnTo>
                  <a:pt x="1535" y="6509"/>
                </a:lnTo>
                <a:lnTo>
                  <a:pt x="1545" y="6433"/>
                </a:lnTo>
                <a:lnTo>
                  <a:pt x="1556" y="6357"/>
                </a:lnTo>
                <a:lnTo>
                  <a:pt x="1567" y="6281"/>
                </a:lnTo>
                <a:lnTo>
                  <a:pt x="1579" y="6206"/>
                </a:lnTo>
                <a:lnTo>
                  <a:pt x="1592" y="6130"/>
                </a:lnTo>
                <a:lnTo>
                  <a:pt x="1605" y="6055"/>
                </a:lnTo>
                <a:lnTo>
                  <a:pt x="1619" y="5979"/>
                </a:lnTo>
                <a:lnTo>
                  <a:pt x="1633" y="5904"/>
                </a:lnTo>
                <a:lnTo>
                  <a:pt x="1648" y="5829"/>
                </a:lnTo>
                <a:lnTo>
                  <a:pt x="1663" y="5754"/>
                </a:lnTo>
                <a:lnTo>
                  <a:pt x="1679" y="5679"/>
                </a:lnTo>
                <a:lnTo>
                  <a:pt x="1697" y="5605"/>
                </a:lnTo>
                <a:lnTo>
                  <a:pt x="1714" y="5531"/>
                </a:lnTo>
                <a:lnTo>
                  <a:pt x="1732" y="5457"/>
                </a:lnTo>
                <a:lnTo>
                  <a:pt x="1751" y="5382"/>
                </a:lnTo>
                <a:lnTo>
                  <a:pt x="1770" y="5309"/>
                </a:lnTo>
                <a:lnTo>
                  <a:pt x="1792" y="5235"/>
                </a:lnTo>
                <a:lnTo>
                  <a:pt x="1813" y="5161"/>
                </a:lnTo>
                <a:lnTo>
                  <a:pt x="1834" y="5088"/>
                </a:lnTo>
                <a:lnTo>
                  <a:pt x="1858" y="5015"/>
                </a:lnTo>
                <a:lnTo>
                  <a:pt x="1881" y="4943"/>
                </a:lnTo>
                <a:lnTo>
                  <a:pt x="1905" y="4871"/>
                </a:lnTo>
                <a:lnTo>
                  <a:pt x="1930" y="4799"/>
                </a:lnTo>
                <a:lnTo>
                  <a:pt x="1957" y="4728"/>
                </a:lnTo>
                <a:lnTo>
                  <a:pt x="1984" y="4656"/>
                </a:lnTo>
                <a:lnTo>
                  <a:pt x="2012" y="4585"/>
                </a:lnTo>
                <a:lnTo>
                  <a:pt x="2041" y="4515"/>
                </a:lnTo>
                <a:lnTo>
                  <a:pt x="2070" y="4444"/>
                </a:lnTo>
                <a:lnTo>
                  <a:pt x="2102" y="4375"/>
                </a:lnTo>
                <a:lnTo>
                  <a:pt x="2133" y="4306"/>
                </a:lnTo>
                <a:lnTo>
                  <a:pt x="2165" y="4237"/>
                </a:lnTo>
                <a:lnTo>
                  <a:pt x="2200" y="4168"/>
                </a:lnTo>
                <a:lnTo>
                  <a:pt x="2277" y="4117"/>
                </a:lnTo>
                <a:lnTo>
                  <a:pt x="2355" y="4068"/>
                </a:lnTo>
                <a:lnTo>
                  <a:pt x="2393" y="4044"/>
                </a:lnTo>
                <a:lnTo>
                  <a:pt x="2433" y="4020"/>
                </a:lnTo>
                <a:lnTo>
                  <a:pt x="2472" y="3998"/>
                </a:lnTo>
                <a:lnTo>
                  <a:pt x="2513" y="3975"/>
                </a:lnTo>
                <a:lnTo>
                  <a:pt x="2553" y="3953"/>
                </a:lnTo>
                <a:lnTo>
                  <a:pt x="2594" y="3932"/>
                </a:lnTo>
                <a:lnTo>
                  <a:pt x="2634" y="3912"/>
                </a:lnTo>
                <a:lnTo>
                  <a:pt x="2676" y="3892"/>
                </a:lnTo>
                <a:lnTo>
                  <a:pt x="2718" y="3872"/>
                </a:lnTo>
                <a:lnTo>
                  <a:pt x="2760" y="3854"/>
                </a:lnTo>
                <a:lnTo>
                  <a:pt x="2803" y="3836"/>
                </a:lnTo>
                <a:lnTo>
                  <a:pt x="2847" y="3820"/>
                </a:lnTo>
                <a:lnTo>
                  <a:pt x="2883" y="3807"/>
                </a:lnTo>
                <a:lnTo>
                  <a:pt x="2920" y="3794"/>
                </a:lnTo>
                <a:lnTo>
                  <a:pt x="2957" y="3782"/>
                </a:lnTo>
                <a:lnTo>
                  <a:pt x="2994" y="3772"/>
                </a:lnTo>
                <a:lnTo>
                  <a:pt x="3005" y="3791"/>
                </a:lnTo>
                <a:lnTo>
                  <a:pt x="3017" y="3810"/>
                </a:lnTo>
                <a:lnTo>
                  <a:pt x="3032" y="3828"/>
                </a:lnTo>
                <a:lnTo>
                  <a:pt x="3047" y="3845"/>
                </a:lnTo>
                <a:lnTo>
                  <a:pt x="3059" y="3857"/>
                </a:lnTo>
                <a:lnTo>
                  <a:pt x="3072" y="3868"/>
                </a:lnTo>
                <a:lnTo>
                  <a:pt x="3087" y="3878"/>
                </a:lnTo>
                <a:lnTo>
                  <a:pt x="3101" y="3889"/>
                </a:lnTo>
                <a:lnTo>
                  <a:pt x="3115" y="3898"/>
                </a:lnTo>
                <a:lnTo>
                  <a:pt x="3130" y="3906"/>
                </a:lnTo>
                <a:lnTo>
                  <a:pt x="3146" y="3914"/>
                </a:lnTo>
                <a:lnTo>
                  <a:pt x="3163" y="3921"/>
                </a:lnTo>
                <a:lnTo>
                  <a:pt x="3179" y="3927"/>
                </a:lnTo>
                <a:lnTo>
                  <a:pt x="3196" y="3933"/>
                </a:lnTo>
                <a:lnTo>
                  <a:pt x="3213" y="3939"/>
                </a:lnTo>
                <a:lnTo>
                  <a:pt x="3230" y="3944"/>
                </a:lnTo>
                <a:lnTo>
                  <a:pt x="3266" y="3952"/>
                </a:lnTo>
                <a:lnTo>
                  <a:pt x="3302" y="3959"/>
                </a:lnTo>
                <a:lnTo>
                  <a:pt x="3340" y="3964"/>
                </a:lnTo>
                <a:lnTo>
                  <a:pt x="3376" y="3969"/>
                </a:lnTo>
                <a:lnTo>
                  <a:pt x="3414" y="3972"/>
                </a:lnTo>
                <a:lnTo>
                  <a:pt x="3450" y="3973"/>
                </a:lnTo>
                <a:lnTo>
                  <a:pt x="3521" y="3975"/>
                </a:lnTo>
                <a:lnTo>
                  <a:pt x="3588" y="3974"/>
                </a:lnTo>
                <a:lnTo>
                  <a:pt x="3629" y="3973"/>
                </a:lnTo>
                <a:lnTo>
                  <a:pt x="3671" y="3971"/>
                </a:lnTo>
                <a:lnTo>
                  <a:pt x="3712" y="3967"/>
                </a:lnTo>
                <a:lnTo>
                  <a:pt x="3754" y="3963"/>
                </a:lnTo>
                <a:lnTo>
                  <a:pt x="3795" y="3959"/>
                </a:lnTo>
                <a:lnTo>
                  <a:pt x="3837" y="3953"/>
                </a:lnTo>
                <a:lnTo>
                  <a:pt x="3877" y="3946"/>
                </a:lnTo>
                <a:lnTo>
                  <a:pt x="3919" y="3939"/>
                </a:lnTo>
                <a:lnTo>
                  <a:pt x="3959" y="3930"/>
                </a:lnTo>
                <a:lnTo>
                  <a:pt x="3999" y="3921"/>
                </a:lnTo>
                <a:lnTo>
                  <a:pt x="4039" y="3911"/>
                </a:lnTo>
                <a:lnTo>
                  <a:pt x="4079" y="3899"/>
                </a:lnTo>
                <a:lnTo>
                  <a:pt x="4118" y="3887"/>
                </a:lnTo>
                <a:lnTo>
                  <a:pt x="4158" y="3874"/>
                </a:lnTo>
                <a:lnTo>
                  <a:pt x="4197" y="3860"/>
                </a:lnTo>
                <a:lnTo>
                  <a:pt x="4236" y="3845"/>
                </a:lnTo>
                <a:lnTo>
                  <a:pt x="4274" y="3830"/>
                </a:lnTo>
                <a:lnTo>
                  <a:pt x="4312" y="3814"/>
                </a:lnTo>
                <a:lnTo>
                  <a:pt x="4349" y="3795"/>
                </a:lnTo>
                <a:lnTo>
                  <a:pt x="4387" y="3778"/>
                </a:lnTo>
                <a:lnTo>
                  <a:pt x="4423" y="3759"/>
                </a:lnTo>
                <a:lnTo>
                  <a:pt x="4460" y="3739"/>
                </a:lnTo>
                <a:lnTo>
                  <a:pt x="4496" y="3718"/>
                </a:lnTo>
                <a:lnTo>
                  <a:pt x="4531" y="3697"/>
                </a:lnTo>
                <a:lnTo>
                  <a:pt x="4566" y="3675"/>
                </a:lnTo>
                <a:lnTo>
                  <a:pt x="4601" y="3652"/>
                </a:lnTo>
                <a:lnTo>
                  <a:pt x="4635" y="3628"/>
                </a:lnTo>
                <a:lnTo>
                  <a:pt x="4668" y="3604"/>
                </a:lnTo>
                <a:lnTo>
                  <a:pt x="4702" y="3579"/>
                </a:lnTo>
                <a:lnTo>
                  <a:pt x="4734" y="3552"/>
                </a:lnTo>
                <a:lnTo>
                  <a:pt x="4766" y="3526"/>
                </a:lnTo>
                <a:lnTo>
                  <a:pt x="4798" y="3499"/>
                </a:lnTo>
                <a:lnTo>
                  <a:pt x="4807" y="3490"/>
                </a:lnTo>
                <a:lnTo>
                  <a:pt x="4813" y="3481"/>
                </a:lnTo>
                <a:lnTo>
                  <a:pt x="4819" y="3471"/>
                </a:lnTo>
                <a:lnTo>
                  <a:pt x="4822" y="3462"/>
                </a:lnTo>
                <a:lnTo>
                  <a:pt x="4825" y="3452"/>
                </a:lnTo>
                <a:lnTo>
                  <a:pt x="4826" y="3442"/>
                </a:lnTo>
                <a:lnTo>
                  <a:pt x="4826" y="3432"/>
                </a:lnTo>
                <a:lnTo>
                  <a:pt x="4824" y="3423"/>
                </a:lnTo>
                <a:lnTo>
                  <a:pt x="4821" y="3413"/>
                </a:lnTo>
                <a:lnTo>
                  <a:pt x="4818" y="3404"/>
                </a:lnTo>
                <a:lnTo>
                  <a:pt x="4813" y="3394"/>
                </a:lnTo>
                <a:lnTo>
                  <a:pt x="4807" y="3386"/>
                </a:lnTo>
                <a:lnTo>
                  <a:pt x="4800" y="3378"/>
                </a:lnTo>
                <a:lnTo>
                  <a:pt x="4792" y="3371"/>
                </a:lnTo>
                <a:lnTo>
                  <a:pt x="4783" y="3365"/>
                </a:lnTo>
                <a:lnTo>
                  <a:pt x="4773" y="3360"/>
                </a:lnTo>
                <a:lnTo>
                  <a:pt x="4721" y="3335"/>
                </a:lnTo>
                <a:lnTo>
                  <a:pt x="4668" y="3312"/>
                </a:lnTo>
                <a:lnTo>
                  <a:pt x="4614" y="3292"/>
                </a:lnTo>
                <a:lnTo>
                  <a:pt x="4561" y="3273"/>
                </a:lnTo>
                <a:lnTo>
                  <a:pt x="4506" y="3257"/>
                </a:lnTo>
                <a:lnTo>
                  <a:pt x="4451" y="3242"/>
                </a:lnTo>
                <a:lnTo>
                  <a:pt x="4397" y="3229"/>
                </a:lnTo>
                <a:lnTo>
                  <a:pt x="4341" y="3218"/>
                </a:lnTo>
                <a:lnTo>
                  <a:pt x="4285" y="3210"/>
                </a:lnTo>
                <a:lnTo>
                  <a:pt x="4231" y="3203"/>
                </a:lnTo>
                <a:lnTo>
                  <a:pt x="4174" y="3198"/>
                </a:lnTo>
                <a:lnTo>
                  <a:pt x="4118" y="3196"/>
                </a:lnTo>
                <a:lnTo>
                  <a:pt x="4063" y="3195"/>
                </a:lnTo>
                <a:lnTo>
                  <a:pt x="4007" y="3196"/>
                </a:lnTo>
                <a:lnTo>
                  <a:pt x="3951" y="3199"/>
                </a:lnTo>
                <a:lnTo>
                  <a:pt x="3896" y="3204"/>
                </a:lnTo>
                <a:lnTo>
                  <a:pt x="3841" y="3211"/>
                </a:lnTo>
                <a:lnTo>
                  <a:pt x="3785" y="3219"/>
                </a:lnTo>
                <a:lnTo>
                  <a:pt x="3731" y="3230"/>
                </a:lnTo>
                <a:lnTo>
                  <a:pt x="3677" y="3243"/>
                </a:lnTo>
                <a:lnTo>
                  <a:pt x="3622" y="3257"/>
                </a:lnTo>
                <a:lnTo>
                  <a:pt x="3570" y="3274"/>
                </a:lnTo>
                <a:lnTo>
                  <a:pt x="3516" y="3292"/>
                </a:lnTo>
                <a:lnTo>
                  <a:pt x="3463" y="3311"/>
                </a:lnTo>
                <a:lnTo>
                  <a:pt x="3412" y="3334"/>
                </a:lnTo>
                <a:lnTo>
                  <a:pt x="3361" y="3358"/>
                </a:lnTo>
                <a:lnTo>
                  <a:pt x="3310" y="3383"/>
                </a:lnTo>
                <a:lnTo>
                  <a:pt x="3261" y="3411"/>
                </a:lnTo>
                <a:lnTo>
                  <a:pt x="3212" y="3440"/>
                </a:lnTo>
                <a:lnTo>
                  <a:pt x="3164" y="3471"/>
                </a:lnTo>
                <a:lnTo>
                  <a:pt x="3117" y="3504"/>
                </a:lnTo>
                <a:lnTo>
                  <a:pt x="3070" y="3539"/>
                </a:lnTo>
                <a:lnTo>
                  <a:pt x="3064" y="3544"/>
                </a:lnTo>
                <a:lnTo>
                  <a:pt x="3058" y="3550"/>
                </a:lnTo>
                <a:lnTo>
                  <a:pt x="3053" y="3557"/>
                </a:lnTo>
                <a:lnTo>
                  <a:pt x="3050" y="3564"/>
                </a:lnTo>
                <a:lnTo>
                  <a:pt x="3047" y="3570"/>
                </a:lnTo>
                <a:lnTo>
                  <a:pt x="3044" y="3577"/>
                </a:lnTo>
                <a:lnTo>
                  <a:pt x="3043" y="3584"/>
                </a:lnTo>
                <a:lnTo>
                  <a:pt x="3042" y="3591"/>
                </a:lnTo>
                <a:lnTo>
                  <a:pt x="3009" y="3602"/>
                </a:lnTo>
                <a:lnTo>
                  <a:pt x="2975" y="3614"/>
                </a:lnTo>
                <a:lnTo>
                  <a:pt x="2943" y="3626"/>
                </a:lnTo>
                <a:lnTo>
                  <a:pt x="2909" y="3639"/>
                </a:lnTo>
                <a:lnTo>
                  <a:pt x="2878" y="3653"/>
                </a:lnTo>
                <a:lnTo>
                  <a:pt x="2846" y="3666"/>
                </a:lnTo>
                <a:lnTo>
                  <a:pt x="2815" y="3679"/>
                </a:lnTo>
                <a:lnTo>
                  <a:pt x="2785" y="3692"/>
                </a:lnTo>
                <a:lnTo>
                  <a:pt x="2723" y="3719"/>
                </a:lnTo>
                <a:lnTo>
                  <a:pt x="2662" y="3748"/>
                </a:lnTo>
                <a:lnTo>
                  <a:pt x="2603" y="3778"/>
                </a:lnTo>
                <a:lnTo>
                  <a:pt x="2543" y="3811"/>
                </a:lnTo>
                <a:lnTo>
                  <a:pt x="2484" y="3844"/>
                </a:lnTo>
                <a:lnTo>
                  <a:pt x="2427" y="3878"/>
                </a:lnTo>
                <a:lnTo>
                  <a:pt x="2370" y="3915"/>
                </a:lnTo>
                <a:lnTo>
                  <a:pt x="2314" y="3952"/>
                </a:lnTo>
                <a:lnTo>
                  <a:pt x="2332" y="3920"/>
                </a:lnTo>
                <a:lnTo>
                  <a:pt x="2351" y="3888"/>
                </a:lnTo>
                <a:lnTo>
                  <a:pt x="2370" y="3855"/>
                </a:lnTo>
                <a:lnTo>
                  <a:pt x="2388" y="3823"/>
                </a:lnTo>
                <a:lnTo>
                  <a:pt x="2434" y="3749"/>
                </a:lnTo>
                <a:lnTo>
                  <a:pt x="2480" y="3675"/>
                </a:lnTo>
                <a:lnTo>
                  <a:pt x="2529" y="3603"/>
                </a:lnTo>
                <a:lnTo>
                  <a:pt x="2577" y="3531"/>
                </a:lnTo>
                <a:lnTo>
                  <a:pt x="2628" y="3460"/>
                </a:lnTo>
                <a:lnTo>
                  <a:pt x="2679" y="3391"/>
                </a:lnTo>
                <a:lnTo>
                  <a:pt x="2731" y="3323"/>
                </a:lnTo>
                <a:lnTo>
                  <a:pt x="2785" y="3256"/>
                </a:lnTo>
                <a:lnTo>
                  <a:pt x="2840" y="3190"/>
                </a:lnTo>
                <a:lnTo>
                  <a:pt x="2895" y="3124"/>
                </a:lnTo>
                <a:lnTo>
                  <a:pt x="2952" y="3060"/>
                </a:lnTo>
                <a:lnTo>
                  <a:pt x="3011" y="2998"/>
                </a:lnTo>
                <a:lnTo>
                  <a:pt x="3069" y="2936"/>
                </a:lnTo>
                <a:lnTo>
                  <a:pt x="3129" y="2876"/>
                </a:lnTo>
                <a:lnTo>
                  <a:pt x="3191" y="2817"/>
                </a:lnTo>
                <a:lnTo>
                  <a:pt x="3254" y="2759"/>
                </a:lnTo>
                <a:lnTo>
                  <a:pt x="3316" y="2703"/>
                </a:lnTo>
                <a:lnTo>
                  <a:pt x="3381" y="2647"/>
                </a:lnTo>
                <a:lnTo>
                  <a:pt x="3447" y="2594"/>
                </a:lnTo>
                <a:lnTo>
                  <a:pt x="3513" y="2541"/>
                </a:lnTo>
                <a:lnTo>
                  <a:pt x="3581" y="2490"/>
                </a:lnTo>
                <a:lnTo>
                  <a:pt x="3650" y="2441"/>
                </a:lnTo>
                <a:lnTo>
                  <a:pt x="3719" y="2392"/>
                </a:lnTo>
                <a:lnTo>
                  <a:pt x="3790" y="2346"/>
                </a:lnTo>
                <a:lnTo>
                  <a:pt x="3861" y="2301"/>
                </a:lnTo>
                <a:lnTo>
                  <a:pt x="3934" y="2258"/>
                </a:lnTo>
                <a:lnTo>
                  <a:pt x="4008" y="2215"/>
                </a:lnTo>
                <a:lnTo>
                  <a:pt x="4083" y="2175"/>
                </a:lnTo>
                <a:lnTo>
                  <a:pt x="4159" y="2136"/>
                </a:lnTo>
                <a:lnTo>
                  <a:pt x="4235" y="2099"/>
                </a:lnTo>
                <a:lnTo>
                  <a:pt x="4313" y="2063"/>
                </a:lnTo>
                <a:lnTo>
                  <a:pt x="4392" y="2029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8" name="淘宝店chenying0907 6"/>
          <p:cNvSpPr>
            <a:spLocks/>
          </p:cNvSpPr>
          <p:nvPr/>
        </p:nvSpPr>
        <p:spPr bwMode="auto">
          <a:xfrm>
            <a:off x="5854604" y="2835279"/>
            <a:ext cx="1904082" cy="2660190"/>
          </a:xfrm>
          <a:custGeom>
            <a:avLst/>
            <a:gdLst>
              <a:gd name="T0" fmla="*/ 52 w 6299"/>
              <a:gd name="T1" fmla="*/ 8411 h 8798"/>
              <a:gd name="T2" fmla="*/ 279 w 6299"/>
              <a:gd name="T3" fmla="*/ 8081 h 8798"/>
              <a:gd name="T4" fmla="*/ 771 w 6299"/>
              <a:gd name="T5" fmla="*/ 7538 h 8798"/>
              <a:gd name="T6" fmla="*/ 1060 w 6299"/>
              <a:gd name="T7" fmla="*/ 7317 h 8798"/>
              <a:gd name="T8" fmla="*/ 1660 w 6299"/>
              <a:gd name="T9" fmla="*/ 6812 h 8798"/>
              <a:gd name="T10" fmla="*/ 1711 w 6299"/>
              <a:gd name="T11" fmla="*/ 5742 h 8798"/>
              <a:gd name="T12" fmla="*/ 1459 w 6299"/>
              <a:gd name="T13" fmla="*/ 5825 h 8798"/>
              <a:gd name="T14" fmla="*/ 885 w 6299"/>
              <a:gd name="T15" fmla="*/ 6666 h 8798"/>
              <a:gd name="T16" fmla="*/ 651 w 6299"/>
              <a:gd name="T17" fmla="*/ 7486 h 8798"/>
              <a:gd name="T18" fmla="*/ 348 w 6299"/>
              <a:gd name="T19" fmla="*/ 6536 h 8798"/>
              <a:gd name="T20" fmla="*/ 727 w 6299"/>
              <a:gd name="T21" fmla="*/ 5513 h 8798"/>
              <a:gd name="T22" fmla="*/ 2035 w 6299"/>
              <a:gd name="T23" fmla="*/ 5024 h 8798"/>
              <a:gd name="T24" fmla="*/ 3058 w 6299"/>
              <a:gd name="T25" fmla="*/ 4815 h 8798"/>
              <a:gd name="T26" fmla="*/ 3646 w 6299"/>
              <a:gd name="T27" fmla="*/ 4925 h 8798"/>
              <a:gd name="T28" fmla="*/ 4133 w 6299"/>
              <a:gd name="T29" fmla="*/ 4851 h 8798"/>
              <a:gd name="T30" fmla="*/ 4551 w 6299"/>
              <a:gd name="T31" fmla="*/ 4492 h 8798"/>
              <a:gd name="T32" fmla="*/ 4611 w 6299"/>
              <a:gd name="T33" fmla="*/ 4028 h 8798"/>
              <a:gd name="T34" fmla="*/ 4143 w 6299"/>
              <a:gd name="T35" fmla="*/ 4000 h 8798"/>
              <a:gd name="T36" fmla="*/ 3591 w 6299"/>
              <a:gd name="T37" fmla="*/ 4265 h 8798"/>
              <a:gd name="T38" fmla="*/ 3251 w 6299"/>
              <a:gd name="T39" fmla="*/ 4616 h 8798"/>
              <a:gd name="T40" fmla="*/ 2951 w 6299"/>
              <a:gd name="T41" fmla="*/ 4669 h 8798"/>
              <a:gd name="T42" fmla="*/ 3160 w 6299"/>
              <a:gd name="T43" fmla="*/ 4239 h 8798"/>
              <a:gd name="T44" fmla="*/ 4185 w 6299"/>
              <a:gd name="T45" fmla="*/ 3121 h 8798"/>
              <a:gd name="T46" fmla="*/ 4682 w 6299"/>
              <a:gd name="T47" fmla="*/ 2966 h 8798"/>
              <a:gd name="T48" fmla="*/ 5239 w 6299"/>
              <a:gd name="T49" fmla="*/ 2938 h 8798"/>
              <a:gd name="T50" fmla="*/ 5795 w 6299"/>
              <a:gd name="T51" fmla="*/ 2826 h 8798"/>
              <a:gd name="T52" fmla="*/ 6217 w 6299"/>
              <a:gd name="T53" fmla="*/ 2389 h 8798"/>
              <a:gd name="T54" fmla="*/ 6257 w 6299"/>
              <a:gd name="T55" fmla="*/ 1702 h 8798"/>
              <a:gd name="T56" fmla="*/ 6097 w 6299"/>
              <a:gd name="T57" fmla="*/ 1604 h 8798"/>
              <a:gd name="T58" fmla="*/ 5275 w 6299"/>
              <a:gd name="T59" fmla="*/ 2171 h 8798"/>
              <a:gd name="T60" fmla="*/ 5017 w 6299"/>
              <a:gd name="T61" fmla="*/ 2693 h 8798"/>
              <a:gd name="T62" fmla="*/ 4554 w 6299"/>
              <a:gd name="T63" fmla="*/ 2825 h 8798"/>
              <a:gd name="T64" fmla="*/ 4699 w 6299"/>
              <a:gd name="T65" fmla="*/ 2267 h 8798"/>
              <a:gd name="T66" fmla="*/ 4965 w 6299"/>
              <a:gd name="T67" fmla="*/ 1663 h 8798"/>
              <a:gd name="T68" fmla="*/ 5576 w 6299"/>
              <a:gd name="T69" fmla="*/ 805 h 8798"/>
              <a:gd name="T70" fmla="*/ 5427 w 6299"/>
              <a:gd name="T71" fmla="*/ 16 h 8798"/>
              <a:gd name="T72" fmla="*/ 5105 w 6299"/>
              <a:gd name="T73" fmla="*/ 104 h 8798"/>
              <a:gd name="T74" fmla="*/ 4749 w 6299"/>
              <a:gd name="T75" fmla="*/ 551 h 8798"/>
              <a:gd name="T76" fmla="*/ 4587 w 6299"/>
              <a:gd name="T77" fmla="*/ 1277 h 8798"/>
              <a:gd name="T78" fmla="*/ 4728 w 6299"/>
              <a:gd name="T79" fmla="*/ 1759 h 8798"/>
              <a:gd name="T80" fmla="*/ 4265 w 6299"/>
              <a:gd name="T81" fmla="*/ 2679 h 8798"/>
              <a:gd name="T82" fmla="*/ 3767 w 6299"/>
              <a:gd name="T83" fmla="*/ 3044 h 8798"/>
              <a:gd name="T84" fmla="*/ 3946 w 6299"/>
              <a:gd name="T85" fmla="*/ 2527 h 8798"/>
              <a:gd name="T86" fmla="*/ 4274 w 6299"/>
              <a:gd name="T87" fmla="*/ 2127 h 8798"/>
              <a:gd name="T88" fmla="*/ 4365 w 6299"/>
              <a:gd name="T89" fmla="*/ 1627 h 8798"/>
              <a:gd name="T90" fmla="*/ 4169 w 6299"/>
              <a:gd name="T91" fmla="*/ 1172 h 8798"/>
              <a:gd name="T92" fmla="*/ 3892 w 6299"/>
              <a:gd name="T93" fmla="*/ 1251 h 8798"/>
              <a:gd name="T94" fmla="*/ 3492 w 6299"/>
              <a:gd name="T95" fmla="*/ 2079 h 8798"/>
              <a:gd name="T96" fmla="*/ 3555 w 6299"/>
              <a:gd name="T97" fmla="*/ 2605 h 8798"/>
              <a:gd name="T98" fmla="*/ 3736 w 6299"/>
              <a:gd name="T99" fmla="*/ 3406 h 8798"/>
              <a:gd name="T100" fmla="*/ 2354 w 6299"/>
              <a:gd name="T101" fmla="*/ 4618 h 8798"/>
              <a:gd name="T102" fmla="*/ 1622 w 6299"/>
              <a:gd name="T103" fmla="*/ 4868 h 8798"/>
              <a:gd name="T104" fmla="*/ 2061 w 6299"/>
              <a:gd name="T105" fmla="*/ 4493 h 8798"/>
              <a:gd name="T106" fmla="*/ 2613 w 6299"/>
              <a:gd name="T107" fmla="*/ 4349 h 8798"/>
              <a:gd name="T108" fmla="*/ 2971 w 6299"/>
              <a:gd name="T109" fmla="*/ 3942 h 8798"/>
              <a:gd name="T110" fmla="*/ 2946 w 6299"/>
              <a:gd name="T111" fmla="*/ 3446 h 8798"/>
              <a:gd name="T112" fmla="*/ 2384 w 6299"/>
              <a:gd name="T113" fmla="*/ 3513 h 8798"/>
              <a:gd name="T114" fmla="*/ 1806 w 6299"/>
              <a:gd name="T115" fmla="*/ 4108 h 8798"/>
              <a:gd name="T116" fmla="*/ 1755 w 6299"/>
              <a:gd name="T117" fmla="*/ 4402 h 8798"/>
              <a:gd name="T118" fmla="*/ 1386 w 6299"/>
              <a:gd name="T119" fmla="*/ 5079 h 8798"/>
              <a:gd name="T120" fmla="*/ 439 w 6299"/>
              <a:gd name="T121" fmla="*/ 5437 h 8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299" h="8798">
                <a:moveTo>
                  <a:pt x="189" y="5513"/>
                </a:moveTo>
                <a:lnTo>
                  <a:pt x="186" y="5687"/>
                </a:lnTo>
                <a:lnTo>
                  <a:pt x="183" y="5861"/>
                </a:lnTo>
                <a:lnTo>
                  <a:pt x="180" y="6035"/>
                </a:lnTo>
                <a:lnTo>
                  <a:pt x="177" y="6209"/>
                </a:lnTo>
                <a:lnTo>
                  <a:pt x="174" y="6384"/>
                </a:lnTo>
                <a:lnTo>
                  <a:pt x="169" y="6559"/>
                </a:lnTo>
                <a:lnTo>
                  <a:pt x="164" y="6733"/>
                </a:lnTo>
                <a:lnTo>
                  <a:pt x="158" y="6907"/>
                </a:lnTo>
                <a:lnTo>
                  <a:pt x="151" y="7081"/>
                </a:lnTo>
                <a:lnTo>
                  <a:pt x="143" y="7255"/>
                </a:lnTo>
                <a:lnTo>
                  <a:pt x="134" y="7429"/>
                </a:lnTo>
                <a:lnTo>
                  <a:pt x="124" y="7602"/>
                </a:lnTo>
                <a:lnTo>
                  <a:pt x="112" y="7776"/>
                </a:lnTo>
                <a:lnTo>
                  <a:pt x="98" y="7949"/>
                </a:lnTo>
                <a:lnTo>
                  <a:pt x="83" y="8122"/>
                </a:lnTo>
                <a:lnTo>
                  <a:pt x="65" y="8295"/>
                </a:lnTo>
                <a:lnTo>
                  <a:pt x="59" y="8354"/>
                </a:lnTo>
                <a:lnTo>
                  <a:pt x="52" y="8411"/>
                </a:lnTo>
                <a:lnTo>
                  <a:pt x="44" y="8470"/>
                </a:lnTo>
                <a:lnTo>
                  <a:pt x="36" y="8529"/>
                </a:lnTo>
                <a:lnTo>
                  <a:pt x="28" y="8587"/>
                </a:lnTo>
                <a:lnTo>
                  <a:pt x="19" y="8646"/>
                </a:lnTo>
                <a:lnTo>
                  <a:pt x="10" y="8704"/>
                </a:lnTo>
                <a:lnTo>
                  <a:pt x="0" y="8763"/>
                </a:lnTo>
                <a:lnTo>
                  <a:pt x="184" y="8798"/>
                </a:lnTo>
                <a:lnTo>
                  <a:pt x="194" y="8739"/>
                </a:lnTo>
                <a:lnTo>
                  <a:pt x="204" y="8680"/>
                </a:lnTo>
                <a:lnTo>
                  <a:pt x="213" y="8620"/>
                </a:lnTo>
                <a:lnTo>
                  <a:pt x="222" y="8560"/>
                </a:lnTo>
                <a:lnTo>
                  <a:pt x="230" y="8501"/>
                </a:lnTo>
                <a:lnTo>
                  <a:pt x="238" y="8442"/>
                </a:lnTo>
                <a:lnTo>
                  <a:pt x="247" y="8381"/>
                </a:lnTo>
                <a:lnTo>
                  <a:pt x="254" y="8321"/>
                </a:lnTo>
                <a:lnTo>
                  <a:pt x="261" y="8261"/>
                </a:lnTo>
                <a:lnTo>
                  <a:pt x="267" y="8202"/>
                </a:lnTo>
                <a:lnTo>
                  <a:pt x="273" y="8141"/>
                </a:lnTo>
                <a:lnTo>
                  <a:pt x="279" y="8081"/>
                </a:lnTo>
                <a:lnTo>
                  <a:pt x="284" y="8021"/>
                </a:lnTo>
                <a:lnTo>
                  <a:pt x="290" y="7961"/>
                </a:lnTo>
                <a:lnTo>
                  <a:pt x="294" y="7900"/>
                </a:lnTo>
                <a:lnTo>
                  <a:pt x="299" y="7840"/>
                </a:lnTo>
                <a:lnTo>
                  <a:pt x="304" y="7840"/>
                </a:lnTo>
                <a:lnTo>
                  <a:pt x="309" y="7839"/>
                </a:lnTo>
                <a:lnTo>
                  <a:pt x="314" y="7838"/>
                </a:lnTo>
                <a:lnTo>
                  <a:pt x="319" y="7836"/>
                </a:lnTo>
                <a:lnTo>
                  <a:pt x="364" y="7815"/>
                </a:lnTo>
                <a:lnTo>
                  <a:pt x="409" y="7792"/>
                </a:lnTo>
                <a:lnTo>
                  <a:pt x="452" y="7768"/>
                </a:lnTo>
                <a:lnTo>
                  <a:pt x="495" y="7743"/>
                </a:lnTo>
                <a:lnTo>
                  <a:pt x="536" y="7717"/>
                </a:lnTo>
                <a:lnTo>
                  <a:pt x="578" y="7691"/>
                </a:lnTo>
                <a:lnTo>
                  <a:pt x="618" y="7662"/>
                </a:lnTo>
                <a:lnTo>
                  <a:pt x="658" y="7632"/>
                </a:lnTo>
                <a:lnTo>
                  <a:pt x="696" y="7601"/>
                </a:lnTo>
                <a:lnTo>
                  <a:pt x="734" y="7570"/>
                </a:lnTo>
                <a:lnTo>
                  <a:pt x="771" y="7538"/>
                </a:lnTo>
                <a:lnTo>
                  <a:pt x="806" y="7503"/>
                </a:lnTo>
                <a:lnTo>
                  <a:pt x="842" y="7469"/>
                </a:lnTo>
                <a:lnTo>
                  <a:pt x="875" y="7432"/>
                </a:lnTo>
                <a:lnTo>
                  <a:pt x="909" y="7395"/>
                </a:lnTo>
                <a:lnTo>
                  <a:pt x="940" y="7357"/>
                </a:lnTo>
                <a:lnTo>
                  <a:pt x="956" y="7337"/>
                </a:lnTo>
                <a:lnTo>
                  <a:pt x="973" y="7316"/>
                </a:lnTo>
                <a:lnTo>
                  <a:pt x="989" y="7295"/>
                </a:lnTo>
                <a:lnTo>
                  <a:pt x="1006" y="7273"/>
                </a:lnTo>
                <a:lnTo>
                  <a:pt x="1009" y="7279"/>
                </a:lnTo>
                <a:lnTo>
                  <a:pt x="1013" y="7286"/>
                </a:lnTo>
                <a:lnTo>
                  <a:pt x="1017" y="7291"/>
                </a:lnTo>
                <a:lnTo>
                  <a:pt x="1022" y="7296"/>
                </a:lnTo>
                <a:lnTo>
                  <a:pt x="1027" y="7301"/>
                </a:lnTo>
                <a:lnTo>
                  <a:pt x="1033" y="7306"/>
                </a:lnTo>
                <a:lnTo>
                  <a:pt x="1039" y="7309"/>
                </a:lnTo>
                <a:lnTo>
                  <a:pt x="1045" y="7313"/>
                </a:lnTo>
                <a:lnTo>
                  <a:pt x="1052" y="7315"/>
                </a:lnTo>
                <a:lnTo>
                  <a:pt x="1060" y="7317"/>
                </a:lnTo>
                <a:lnTo>
                  <a:pt x="1067" y="7318"/>
                </a:lnTo>
                <a:lnTo>
                  <a:pt x="1075" y="7319"/>
                </a:lnTo>
                <a:lnTo>
                  <a:pt x="1083" y="7319"/>
                </a:lnTo>
                <a:lnTo>
                  <a:pt x="1091" y="7318"/>
                </a:lnTo>
                <a:lnTo>
                  <a:pt x="1099" y="7316"/>
                </a:lnTo>
                <a:lnTo>
                  <a:pt x="1108" y="7313"/>
                </a:lnTo>
                <a:lnTo>
                  <a:pt x="1163" y="7289"/>
                </a:lnTo>
                <a:lnTo>
                  <a:pt x="1217" y="7262"/>
                </a:lnTo>
                <a:lnTo>
                  <a:pt x="1268" y="7233"/>
                </a:lnTo>
                <a:lnTo>
                  <a:pt x="1317" y="7201"/>
                </a:lnTo>
                <a:lnTo>
                  <a:pt x="1364" y="7166"/>
                </a:lnTo>
                <a:lnTo>
                  <a:pt x="1409" y="7129"/>
                </a:lnTo>
                <a:lnTo>
                  <a:pt x="1451" y="7089"/>
                </a:lnTo>
                <a:lnTo>
                  <a:pt x="1492" y="7048"/>
                </a:lnTo>
                <a:lnTo>
                  <a:pt x="1530" y="7004"/>
                </a:lnTo>
                <a:lnTo>
                  <a:pt x="1566" y="6959"/>
                </a:lnTo>
                <a:lnTo>
                  <a:pt x="1599" y="6911"/>
                </a:lnTo>
                <a:lnTo>
                  <a:pt x="1631" y="6862"/>
                </a:lnTo>
                <a:lnTo>
                  <a:pt x="1660" y="6812"/>
                </a:lnTo>
                <a:lnTo>
                  <a:pt x="1686" y="6760"/>
                </a:lnTo>
                <a:lnTo>
                  <a:pt x="1711" y="6708"/>
                </a:lnTo>
                <a:lnTo>
                  <a:pt x="1732" y="6653"/>
                </a:lnTo>
                <a:lnTo>
                  <a:pt x="1750" y="6598"/>
                </a:lnTo>
                <a:lnTo>
                  <a:pt x="1767" y="6542"/>
                </a:lnTo>
                <a:lnTo>
                  <a:pt x="1780" y="6486"/>
                </a:lnTo>
                <a:lnTo>
                  <a:pt x="1792" y="6428"/>
                </a:lnTo>
                <a:lnTo>
                  <a:pt x="1801" y="6370"/>
                </a:lnTo>
                <a:lnTo>
                  <a:pt x="1807" y="6313"/>
                </a:lnTo>
                <a:lnTo>
                  <a:pt x="1810" y="6254"/>
                </a:lnTo>
                <a:lnTo>
                  <a:pt x="1810" y="6195"/>
                </a:lnTo>
                <a:lnTo>
                  <a:pt x="1808" y="6138"/>
                </a:lnTo>
                <a:lnTo>
                  <a:pt x="1803" y="6079"/>
                </a:lnTo>
                <a:lnTo>
                  <a:pt x="1795" y="6021"/>
                </a:lnTo>
                <a:lnTo>
                  <a:pt x="1783" y="5964"/>
                </a:lnTo>
                <a:lnTo>
                  <a:pt x="1769" y="5908"/>
                </a:lnTo>
                <a:lnTo>
                  <a:pt x="1753" y="5851"/>
                </a:lnTo>
                <a:lnTo>
                  <a:pt x="1733" y="5796"/>
                </a:lnTo>
                <a:lnTo>
                  <a:pt x="1711" y="5742"/>
                </a:lnTo>
                <a:lnTo>
                  <a:pt x="1706" y="5733"/>
                </a:lnTo>
                <a:lnTo>
                  <a:pt x="1699" y="5725"/>
                </a:lnTo>
                <a:lnTo>
                  <a:pt x="1693" y="5718"/>
                </a:lnTo>
                <a:lnTo>
                  <a:pt x="1685" y="5711"/>
                </a:lnTo>
                <a:lnTo>
                  <a:pt x="1677" y="5706"/>
                </a:lnTo>
                <a:lnTo>
                  <a:pt x="1669" y="5702"/>
                </a:lnTo>
                <a:lnTo>
                  <a:pt x="1660" y="5698"/>
                </a:lnTo>
                <a:lnTo>
                  <a:pt x="1651" y="5696"/>
                </a:lnTo>
                <a:lnTo>
                  <a:pt x="1641" y="5694"/>
                </a:lnTo>
                <a:lnTo>
                  <a:pt x="1632" y="5694"/>
                </a:lnTo>
                <a:lnTo>
                  <a:pt x="1621" y="5694"/>
                </a:lnTo>
                <a:lnTo>
                  <a:pt x="1612" y="5696"/>
                </a:lnTo>
                <a:lnTo>
                  <a:pt x="1603" y="5699"/>
                </a:lnTo>
                <a:lnTo>
                  <a:pt x="1594" y="5703"/>
                </a:lnTo>
                <a:lnTo>
                  <a:pt x="1586" y="5708"/>
                </a:lnTo>
                <a:lnTo>
                  <a:pt x="1578" y="5714"/>
                </a:lnTo>
                <a:lnTo>
                  <a:pt x="1538" y="5751"/>
                </a:lnTo>
                <a:lnTo>
                  <a:pt x="1499" y="5787"/>
                </a:lnTo>
                <a:lnTo>
                  <a:pt x="1459" y="5825"/>
                </a:lnTo>
                <a:lnTo>
                  <a:pt x="1421" y="5863"/>
                </a:lnTo>
                <a:lnTo>
                  <a:pt x="1382" y="5903"/>
                </a:lnTo>
                <a:lnTo>
                  <a:pt x="1343" y="5942"/>
                </a:lnTo>
                <a:lnTo>
                  <a:pt x="1306" y="5983"/>
                </a:lnTo>
                <a:lnTo>
                  <a:pt x="1268" y="6023"/>
                </a:lnTo>
                <a:lnTo>
                  <a:pt x="1232" y="6065"/>
                </a:lnTo>
                <a:lnTo>
                  <a:pt x="1196" y="6107"/>
                </a:lnTo>
                <a:lnTo>
                  <a:pt x="1162" y="6150"/>
                </a:lnTo>
                <a:lnTo>
                  <a:pt x="1128" y="6193"/>
                </a:lnTo>
                <a:lnTo>
                  <a:pt x="1097" y="6238"/>
                </a:lnTo>
                <a:lnTo>
                  <a:pt x="1066" y="6283"/>
                </a:lnTo>
                <a:lnTo>
                  <a:pt x="1037" y="6329"/>
                </a:lnTo>
                <a:lnTo>
                  <a:pt x="1009" y="6374"/>
                </a:lnTo>
                <a:lnTo>
                  <a:pt x="984" y="6421"/>
                </a:lnTo>
                <a:lnTo>
                  <a:pt x="959" y="6469"/>
                </a:lnTo>
                <a:lnTo>
                  <a:pt x="938" y="6517"/>
                </a:lnTo>
                <a:lnTo>
                  <a:pt x="918" y="6566"/>
                </a:lnTo>
                <a:lnTo>
                  <a:pt x="901" y="6615"/>
                </a:lnTo>
                <a:lnTo>
                  <a:pt x="885" y="6666"/>
                </a:lnTo>
                <a:lnTo>
                  <a:pt x="872" y="6717"/>
                </a:lnTo>
                <a:lnTo>
                  <a:pt x="862" y="6768"/>
                </a:lnTo>
                <a:lnTo>
                  <a:pt x="855" y="6820"/>
                </a:lnTo>
                <a:lnTo>
                  <a:pt x="850" y="6873"/>
                </a:lnTo>
                <a:lnTo>
                  <a:pt x="848" y="6926"/>
                </a:lnTo>
                <a:lnTo>
                  <a:pt x="849" y="6980"/>
                </a:lnTo>
                <a:lnTo>
                  <a:pt x="854" y="7035"/>
                </a:lnTo>
                <a:lnTo>
                  <a:pt x="862" y="7090"/>
                </a:lnTo>
                <a:lnTo>
                  <a:pt x="873" y="7146"/>
                </a:lnTo>
                <a:lnTo>
                  <a:pt x="887" y="7203"/>
                </a:lnTo>
                <a:lnTo>
                  <a:pt x="878" y="7217"/>
                </a:lnTo>
                <a:lnTo>
                  <a:pt x="869" y="7231"/>
                </a:lnTo>
                <a:lnTo>
                  <a:pt x="841" y="7270"/>
                </a:lnTo>
                <a:lnTo>
                  <a:pt x="812" y="7309"/>
                </a:lnTo>
                <a:lnTo>
                  <a:pt x="781" y="7346"/>
                </a:lnTo>
                <a:lnTo>
                  <a:pt x="750" y="7383"/>
                </a:lnTo>
                <a:lnTo>
                  <a:pt x="717" y="7418"/>
                </a:lnTo>
                <a:lnTo>
                  <a:pt x="684" y="7453"/>
                </a:lnTo>
                <a:lnTo>
                  <a:pt x="651" y="7486"/>
                </a:lnTo>
                <a:lnTo>
                  <a:pt x="615" y="7519"/>
                </a:lnTo>
                <a:lnTo>
                  <a:pt x="580" y="7551"/>
                </a:lnTo>
                <a:lnTo>
                  <a:pt x="542" y="7581"/>
                </a:lnTo>
                <a:lnTo>
                  <a:pt x="505" y="7612"/>
                </a:lnTo>
                <a:lnTo>
                  <a:pt x="467" y="7640"/>
                </a:lnTo>
                <a:lnTo>
                  <a:pt x="428" y="7668"/>
                </a:lnTo>
                <a:lnTo>
                  <a:pt x="387" y="7696"/>
                </a:lnTo>
                <a:lnTo>
                  <a:pt x="347" y="7722"/>
                </a:lnTo>
                <a:lnTo>
                  <a:pt x="305" y="7747"/>
                </a:lnTo>
                <a:lnTo>
                  <a:pt x="313" y="7626"/>
                </a:lnTo>
                <a:lnTo>
                  <a:pt x="319" y="7505"/>
                </a:lnTo>
                <a:lnTo>
                  <a:pt x="326" y="7384"/>
                </a:lnTo>
                <a:lnTo>
                  <a:pt x="330" y="7263"/>
                </a:lnTo>
                <a:lnTo>
                  <a:pt x="334" y="7142"/>
                </a:lnTo>
                <a:lnTo>
                  <a:pt x="338" y="7020"/>
                </a:lnTo>
                <a:lnTo>
                  <a:pt x="341" y="6900"/>
                </a:lnTo>
                <a:lnTo>
                  <a:pt x="344" y="6778"/>
                </a:lnTo>
                <a:lnTo>
                  <a:pt x="346" y="6658"/>
                </a:lnTo>
                <a:lnTo>
                  <a:pt x="348" y="6536"/>
                </a:lnTo>
                <a:lnTo>
                  <a:pt x="351" y="6416"/>
                </a:lnTo>
                <a:lnTo>
                  <a:pt x="353" y="6295"/>
                </a:lnTo>
                <a:lnTo>
                  <a:pt x="355" y="6175"/>
                </a:lnTo>
                <a:lnTo>
                  <a:pt x="358" y="6055"/>
                </a:lnTo>
                <a:lnTo>
                  <a:pt x="361" y="5935"/>
                </a:lnTo>
                <a:lnTo>
                  <a:pt x="364" y="5816"/>
                </a:lnTo>
                <a:lnTo>
                  <a:pt x="365" y="5784"/>
                </a:lnTo>
                <a:lnTo>
                  <a:pt x="366" y="5753"/>
                </a:lnTo>
                <a:lnTo>
                  <a:pt x="367" y="5721"/>
                </a:lnTo>
                <a:lnTo>
                  <a:pt x="368" y="5690"/>
                </a:lnTo>
                <a:lnTo>
                  <a:pt x="369" y="5659"/>
                </a:lnTo>
                <a:lnTo>
                  <a:pt x="370" y="5627"/>
                </a:lnTo>
                <a:lnTo>
                  <a:pt x="370" y="5596"/>
                </a:lnTo>
                <a:lnTo>
                  <a:pt x="371" y="5565"/>
                </a:lnTo>
                <a:lnTo>
                  <a:pt x="443" y="5557"/>
                </a:lnTo>
                <a:lnTo>
                  <a:pt x="514" y="5548"/>
                </a:lnTo>
                <a:lnTo>
                  <a:pt x="585" y="5538"/>
                </a:lnTo>
                <a:lnTo>
                  <a:pt x="657" y="5526"/>
                </a:lnTo>
                <a:lnTo>
                  <a:pt x="727" y="5513"/>
                </a:lnTo>
                <a:lnTo>
                  <a:pt x="798" y="5499"/>
                </a:lnTo>
                <a:lnTo>
                  <a:pt x="869" y="5483"/>
                </a:lnTo>
                <a:lnTo>
                  <a:pt x="939" y="5464"/>
                </a:lnTo>
                <a:lnTo>
                  <a:pt x="1010" y="5446"/>
                </a:lnTo>
                <a:lnTo>
                  <a:pt x="1080" y="5426"/>
                </a:lnTo>
                <a:lnTo>
                  <a:pt x="1150" y="5405"/>
                </a:lnTo>
                <a:lnTo>
                  <a:pt x="1220" y="5382"/>
                </a:lnTo>
                <a:lnTo>
                  <a:pt x="1289" y="5358"/>
                </a:lnTo>
                <a:lnTo>
                  <a:pt x="1359" y="5334"/>
                </a:lnTo>
                <a:lnTo>
                  <a:pt x="1428" y="5307"/>
                </a:lnTo>
                <a:lnTo>
                  <a:pt x="1497" y="5280"/>
                </a:lnTo>
                <a:lnTo>
                  <a:pt x="1565" y="5252"/>
                </a:lnTo>
                <a:lnTo>
                  <a:pt x="1634" y="5222"/>
                </a:lnTo>
                <a:lnTo>
                  <a:pt x="1701" y="5191"/>
                </a:lnTo>
                <a:lnTo>
                  <a:pt x="1768" y="5160"/>
                </a:lnTo>
                <a:lnTo>
                  <a:pt x="1836" y="5127"/>
                </a:lnTo>
                <a:lnTo>
                  <a:pt x="1903" y="5094"/>
                </a:lnTo>
                <a:lnTo>
                  <a:pt x="1969" y="5059"/>
                </a:lnTo>
                <a:lnTo>
                  <a:pt x="2035" y="5024"/>
                </a:lnTo>
                <a:lnTo>
                  <a:pt x="2100" y="4988"/>
                </a:lnTo>
                <a:lnTo>
                  <a:pt x="2165" y="4951"/>
                </a:lnTo>
                <a:lnTo>
                  <a:pt x="2230" y="4914"/>
                </a:lnTo>
                <a:lnTo>
                  <a:pt x="2294" y="4874"/>
                </a:lnTo>
                <a:lnTo>
                  <a:pt x="2358" y="4835"/>
                </a:lnTo>
                <a:lnTo>
                  <a:pt x="2420" y="4795"/>
                </a:lnTo>
                <a:lnTo>
                  <a:pt x="2482" y="4755"/>
                </a:lnTo>
                <a:lnTo>
                  <a:pt x="2545" y="4713"/>
                </a:lnTo>
                <a:lnTo>
                  <a:pt x="2588" y="4728"/>
                </a:lnTo>
                <a:lnTo>
                  <a:pt x="2633" y="4742"/>
                </a:lnTo>
                <a:lnTo>
                  <a:pt x="2677" y="4757"/>
                </a:lnTo>
                <a:lnTo>
                  <a:pt x="2724" y="4768"/>
                </a:lnTo>
                <a:lnTo>
                  <a:pt x="2771" y="4779"/>
                </a:lnTo>
                <a:lnTo>
                  <a:pt x="2817" y="4788"/>
                </a:lnTo>
                <a:lnTo>
                  <a:pt x="2865" y="4797"/>
                </a:lnTo>
                <a:lnTo>
                  <a:pt x="2913" y="4803"/>
                </a:lnTo>
                <a:lnTo>
                  <a:pt x="2961" y="4809"/>
                </a:lnTo>
                <a:lnTo>
                  <a:pt x="3010" y="4813"/>
                </a:lnTo>
                <a:lnTo>
                  <a:pt x="3058" y="4815"/>
                </a:lnTo>
                <a:lnTo>
                  <a:pt x="3107" y="4817"/>
                </a:lnTo>
                <a:lnTo>
                  <a:pt x="3155" y="4816"/>
                </a:lnTo>
                <a:lnTo>
                  <a:pt x="3204" y="4815"/>
                </a:lnTo>
                <a:lnTo>
                  <a:pt x="3253" y="4811"/>
                </a:lnTo>
                <a:lnTo>
                  <a:pt x="3300" y="4807"/>
                </a:lnTo>
                <a:lnTo>
                  <a:pt x="3322" y="4820"/>
                </a:lnTo>
                <a:lnTo>
                  <a:pt x="3346" y="4833"/>
                </a:lnTo>
                <a:lnTo>
                  <a:pt x="3369" y="4845"/>
                </a:lnTo>
                <a:lnTo>
                  <a:pt x="3392" y="4856"/>
                </a:lnTo>
                <a:lnTo>
                  <a:pt x="3417" y="4866"/>
                </a:lnTo>
                <a:lnTo>
                  <a:pt x="3441" y="4876"/>
                </a:lnTo>
                <a:lnTo>
                  <a:pt x="3465" y="4884"/>
                </a:lnTo>
                <a:lnTo>
                  <a:pt x="3490" y="4892"/>
                </a:lnTo>
                <a:lnTo>
                  <a:pt x="3516" y="4899"/>
                </a:lnTo>
                <a:lnTo>
                  <a:pt x="3541" y="4906"/>
                </a:lnTo>
                <a:lnTo>
                  <a:pt x="3567" y="4912"/>
                </a:lnTo>
                <a:lnTo>
                  <a:pt x="3594" y="4917"/>
                </a:lnTo>
                <a:lnTo>
                  <a:pt x="3620" y="4921"/>
                </a:lnTo>
                <a:lnTo>
                  <a:pt x="3646" y="4925"/>
                </a:lnTo>
                <a:lnTo>
                  <a:pt x="3673" y="4927"/>
                </a:lnTo>
                <a:lnTo>
                  <a:pt x="3699" y="4929"/>
                </a:lnTo>
                <a:lnTo>
                  <a:pt x="3725" y="4930"/>
                </a:lnTo>
                <a:lnTo>
                  <a:pt x="3752" y="4931"/>
                </a:lnTo>
                <a:lnTo>
                  <a:pt x="3779" y="4930"/>
                </a:lnTo>
                <a:lnTo>
                  <a:pt x="3805" y="4929"/>
                </a:lnTo>
                <a:lnTo>
                  <a:pt x="3832" y="4927"/>
                </a:lnTo>
                <a:lnTo>
                  <a:pt x="3858" y="4925"/>
                </a:lnTo>
                <a:lnTo>
                  <a:pt x="3884" y="4922"/>
                </a:lnTo>
                <a:lnTo>
                  <a:pt x="3911" y="4918"/>
                </a:lnTo>
                <a:lnTo>
                  <a:pt x="3936" y="4913"/>
                </a:lnTo>
                <a:lnTo>
                  <a:pt x="3962" y="4908"/>
                </a:lnTo>
                <a:lnTo>
                  <a:pt x="3988" y="4901"/>
                </a:lnTo>
                <a:lnTo>
                  <a:pt x="4013" y="4895"/>
                </a:lnTo>
                <a:lnTo>
                  <a:pt x="4037" y="4888"/>
                </a:lnTo>
                <a:lnTo>
                  <a:pt x="4061" y="4880"/>
                </a:lnTo>
                <a:lnTo>
                  <a:pt x="4086" y="4871"/>
                </a:lnTo>
                <a:lnTo>
                  <a:pt x="4109" y="4862"/>
                </a:lnTo>
                <a:lnTo>
                  <a:pt x="4133" y="4851"/>
                </a:lnTo>
                <a:lnTo>
                  <a:pt x="4158" y="4840"/>
                </a:lnTo>
                <a:lnTo>
                  <a:pt x="4182" y="4828"/>
                </a:lnTo>
                <a:lnTo>
                  <a:pt x="4206" y="4813"/>
                </a:lnTo>
                <a:lnTo>
                  <a:pt x="4231" y="4799"/>
                </a:lnTo>
                <a:lnTo>
                  <a:pt x="4255" y="4784"/>
                </a:lnTo>
                <a:lnTo>
                  <a:pt x="4279" y="4768"/>
                </a:lnTo>
                <a:lnTo>
                  <a:pt x="4302" y="4751"/>
                </a:lnTo>
                <a:lnTo>
                  <a:pt x="4327" y="4733"/>
                </a:lnTo>
                <a:lnTo>
                  <a:pt x="4349" y="4714"/>
                </a:lnTo>
                <a:lnTo>
                  <a:pt x="4372" y="4695"/>
                </a:lnTo>
                <a:lnTo>
                  <a:pt x="4395" y="4675"/>
                </a:lnTo>
                <a:lnTo>
                  <a:pt x="4417" y="4654"/>
                </a:lnTo>
                <a:lnTo>
                  <a:pt x="4438" y="4633"/>
                </a:lnTo>
                <a:lnTo>
                  <a:pt x="4458" y="4611"/>
                </a:lnTo>
                <a:lnTo>
                  <a:pt x="4479" y="4588"/>
                </a:lnTo>
                <a:lnTo>
                  <a:pt x="4498" y="4565"/>
                </a:lnTo>
                <a:lnTo>
                  <a:pt x="4516" y="4541"/>
                </a:lnTo>
                <a:lnTo>
                  <a:pt x="4533" y="4517"/>
                </a:lnTo>
                <a:lnTo>
                  <a:pt x="4551" y="4492"/>
                </a:lnTo>
                <a:lnTo>
                  <a:pt x="4566" y="4467"/>
                </a:lnTo>
                <a:lnTo>
                  <a:pt x="4581" y="4442"/>
                </a:lnTo>
                <a:lnTo>
                  <a:pt x="4595" y="4415"/>
                </a:lnTo>
                <a:lnTo>
                  <a:pt x="4607" y="4390"/>
                </a:lnTo>
                <a:lnTo>
                  <a:pt x="4618" y="4363"/>
                </a:lnTo>
                <a:lnTo>
                  <a:pt x="4628" y="4337"/>
                </a:lnTo>
                <a:lnTo>
                  <a:pt x="4638" y="4309"/>
                </a:lnTo>
                <a:lnTo>
                  <a:pt x="4646" y="4282"/>
                </a:lnTo>
                <a:lnTo>
                  <a:pt x="4652" y="4255"/>
                </a:lnTo>
                <a:lnTo>
                  <a:pt x="4656" y="4227"/>
                </a:lnTo>
                <a:lnTo>
                  <a:pt x="4660" y="4200"/>
                </a:lnTo>
                <a:lnTo>
                  <a:pt x="4661" y="4172"/>
                </a:lnTo>
                <a:lnTo>
                  <a:pt x="4661" y="4145"/>
                </a:lnTo>
                <a:lnTo>
                  <a:pt x="4658" y="4120"/>
                </a:lnTo>
                <a:lnTo>
                  <a:pt x="4653" y="4098"/>
                </a:lnTo>
                <a:lnTo>
                  <a:pt x="4646" y="4077"/>
                </a:lnTo>
                <a:lnTo>
                  <a:pt x="4636" y="4059"/>
                </a:lnTo>
                <a:lnTo>
                  <a:pt x="4624" y="4043"/>
                </a:lnTo>
                <a:lnTo>
                  <a:pt x="4611" y="4028"/>
                </a:lnTo>
                <a:lnTo>
                  <a:pt x="4597" y="4015"/>
                </a:lnTo>
                <a:lnTo>
                  <a:pt x="4581" y="4003"/>
                </a:lnTo>
                <a:lnTo>
                  <a:pt x="4563" y="3994"/>
                </a:lnTo>
                <a:lnTo>
                  <a:pt x="4543" y="3986"/>
                </a:lnTo>
                <a:lnTo>
                  <a:pt x="4523" y="3979"/>
                </a:lnTo>
                <a:lnTo>
                  <a:pt x="4502" y="3974"/>
                </a:lnTo>
                <a:lnTo>
                  <a:pt x="4480" y="3970"/>
                </a:lnTo>
                <a:lnTo>
                  <a:pt x="4457" y="3967"/>
                </a:lnTo>
                <a:lnTo>
                  <a:pt x="4433" y="3965"/>
                </a:lnTo>
                <a:lnTo>
                  <a:pt x="4409" y="3965"/>
                </a:lnTo>
                <a:lnTo>
                  <a:pt x="4384" y="3965"/>
                </a:lnTo>
                <a:lnTo>
                  <a:pt x="4359" y="3966"/>
                </a:lnTo>
                <a:lnTo>
                  <a:pt x="4335" y="3968"/>
                </a:lnTo>
                <a:lnTo>
                  <a:pt x="4310" y="3970"/>
                </a:lnTo>
                <a:lnTo>
                  <a:pt x="4284" y="3973"/>
                </a:lnTo>
                <a:lnTo>
                  <a:pt x="4260" y="3977"/>
                </a:lnTo>
                <a:lnTo>
                  <a:pt x="4236" y="3981"/>
                </a:lnTo>
                <a:lnTo>
                  <a:pt x="4188" y="3990"/>
                </a:lnTo>
                <a:lnTo>
                  <a:pt x="4143" y="4000"/>
                </a:lnTo>
                <a:lnTo>
                  <a:pt x="4104" y="4011"/>
                </a:lnTo>
                <a:lnTo>
                  <a:pt x="4069" y="4021"/>
                </a:lnTo>
                <a:lnTo>
                  <a:pt x="4037" y="4030"/>
                </a:lnTo>
                <a:lnTo>
                  <a:pt x="4007" y="4040"/>
                </a:lnTo>
                <a:lnTo>
                  <a:pt x="3976" y="4050"/>
                </a:lnTo>
                <a:lnTo>
                  <a:pt x="3947" y="4061"/>
                </a:lnTo>
                <a:lnTo>
                  <a:pt x="3917" y="4073"/>
                </a:lnTo>
                <a:lnTo>
                  <a:pt x="3887" y="4085"/>
                </a:lnTo>
                <a:lnTo>
                  <a:pt x="3859" y="4099"/>
                </a:lnTo>
                <a:lnTo>
                  <a:pt x="3831" y="4113"/>
                </a:lnTo>
                <a:lnTo>
                  <a:pt x="3802" y="4127"/>
                </a:lnTo>
                <a:lnTo>
                  <a:pt x="3774" y="4142"/>
                </a:lnTo>
                <a:lnTo>
                  <a:pt x="3747" y="4157"/>
                </a:lnTo>
                <a:lnTo>
                  <a:pt x="3720" y="4174"/>
                </a:lnTo>
                <a:lnTo>
                  <a:pt x="3693" y="4191"/>
                </a:lnTo>
                <a:lnTo>
                  <a:pt x="3667" y="4208"/>
                </a:lnTo>
                <a:lnTo>
                  <a:pt x="3641" y="4226"/>
                </a:lnTo>
                <a:lnTo>
                  <a:pt x="3616" y="4245"/>
                </a:lnTo>
                <a:lnTo>
                  <a:pt x="3591" y="4265"/>
                </a:lnTo>
                <a:lnTo>
                  <a:pt x="3566" y="4284"/>
                </a:lnTo>
                <a:lnTo>
                  <a:pt x="3542" y="4304"/>
                </a:lnTo>
                <a:lnTo>
                  <a:pt x="3519" y="4325"/>
                </a:lnTo>
                <a:lnTo>
                  <a:pt x="3496" y="4347"/>
                </a:lnTo>
                <a:lnTo>
                  <a:pt x="3473" y="4369"/>
                </a:lnTo>
                <a:lnTo>
                  <a:pt x="3451" y="4391"/>
                </a:lnTo>
                <a:lnTo>
                  <a:pt x="3429" y="4414"/>
                </a:lnTo>
                <a:lnTo>
                  <a:pt x="3408" y="4438"/>
                </a:lnTo>
                <a:lnTo>
                  <a:pt x="3387" y="4462"/>
                </a:lnTo>
                <a:lnTo>
                  <a:pt x="3367" y="4486"/>
                </a:lnTo>
                <a:lnTo>
                  <a:pt x="3348" y="4512"/>
                </a:lnTo>
                <a:lnTo>
                  <a:pt x="3328" y="4538"/>
                </a:lnTo>
                <a:lnTo>
                  <a:pt x="3310" y="4563"/>
                </a:lnTo>
                <a:lnTo>
                  <a:pt x="3292" y="4591"/>
                </a:lnTo>
                <a:lnTo>
                  <a:pt x="3275" y="4617"/>
                </a:lnTo>
                <a:lnTo>
                  <a:pt x="3269" y="4616"/>
                </a:lnTo>
                <a:lnTo>
                  <a:pt x="3262" y="4615"/>
                </a:lnTo>
                <a:lnTo>
                  <a:pt x="3256" y="4615"/>
                </a:lnTo>
                <a:lnTo>
                  <a:pt x="3251" y="4616"/>
                </a:lnTo>
                <a:lnTo>
                  <a:pt x="3244" y="4617"/>
                </a:lnTo>
                <a:lnTo>
                  <a:pt x="3239" y="4619"/>
                </a:lnTo>
                <a:lnTo>
                  <a:pt x="3234" y="4621"/>
                </a:lnTo>
                <a:lnTo>
                  <a:pt x="3229" y="4624"/>
                </a:lnTo>
                <a:lnTo>
                  <a:pt x="3225" y="4628"/>
                </a:lnTo>
                <a:lnTo>
                  <a:pt x="3221" y="4631"/>
                </a:lnTo>
                <a:lnTo>
                  <a:pt x="3217" y="4636"/>
                </a:lnTo>
                <a:lnTo>
                  <a:pt x="3213" y="4640"/>
                </a:lnTo>
                <a:lnTo>
                  <a:pt x="3207" y="4650"/>
                </a:lnTo>
                <a:lnTo>
                  <a:pt x="3203" y="4661"/>
                </a:lnTo>
                <a:lnTo>
                  <a:pt x="3188" y="4664"/>
                </a:lnTo>
                <a:lnTo>
                  <a:pt x="3173" y="4666"/>
                </a:lnTo>
                <a:lnTo>
                  <a:pt x="3141" y="4669"/>
                </a:lnTo>
                <a:lnTo>
                  <a:pt x="3109" y="4671"/>
                </a:lnTo>
                <a:lnTo>
                  <a:pt x="3077" y="4672"/>
                </a:lnTo>
                <a:lnTo>
                  <a:pt x="3046" y="4672"/>
                </a:lnTo>
                <a:lnTo>
                  <a:pt x="3014" y="4672"/>
                </a:lnTo>
                <a:lnTo>
                  <a:pt x="2982" y="4670"/>
                </a:lnTo>
                <a:lnTo>
                  <a:pt x="2951" y="4669"/>
                </a:lnTo>
                <a:lnTo>
                  <a:pt x="2919" y="4666"/>
                </a:lnTo>
                <a:lnTo>
                  <a:pt x="2888" y="4663"/>
                </a:lnTo>
                <a:lnTo>
                  <a:pt x="2857" y="4659"/>
                </a:lnTo>
                <a:lnTo>
                  <a:pt x="2825" y="4654"/>
                </a:lnTo>
                <a:lnTo>
                  <a:pt x="2795" y="4650"/>
                </a:lnTo>
                <a:lnTo>
                  <a:pt x="2764" y="4644"/>
                </a:lnTo>
                <a:lnTo>
                  <a:pt x="2733" y="4638"/>
                </a:lnTo>
                <a:lnTo>
                  <a:pt x="2702" y="4632"/>
                </a:lnTo>
                <a:lnTo>
                  <a:pt x="2671" y="4624"/>
                </a:lnTo>
                <a:lnTo>
                  <a:pt x="2722" y="4588"/>
                </a:lnTo>
                <a:lnTo>
                  <a:pt x="2773" y="4550"/>
                </a:lnTo>
                <a:lnTo>
                  <a:pt x="2823" y="4513"/>
                </a:lnTo>
                <a:lnTo>
                  <a:pt x="2873" y="4474"/>
                </a:lnTo>
                <a:lnTo>
                  <a:pt x="2921" y="4437"/>
                </a:lnTo>
                <a:lnTo>
                  <a:pt x="2970" y="4397"/>
                </a:lnTo>
                <a:lnTo>
                  <a:pt x="3019" y="4359"/>
                </a:lnTo>
                <a:lnTo>
                  <a:pt x="3066" y="4319"/>
                </a:lnTo>
                <a:lnTo>
                  <a:pt x="3114" y="4280"/>
                </a:lnTo>
                <a:lnTo>
                  <a:pt x="3160" y="4239"/>
                </a:lnTo>
                <a:lnTo>
                  <a:pt x="3206" y="4200"/>
                </a:lnTo>
                <a:lnTo>
                  <a:pt x="3252" y="4159"/>
                </a:lnTo>
                <a:lnTo>
                  <a:pt x="3296" y="4119"/>
                </a:lnTo>
                <a:lnTo>
                  <a:pt x="3341" y="4078"/>
                </a:lnTo>
                <a:lnTo>
                  <a:pt x="3384" y="4037"/>
                </a:lnTo>
                <a:lnTo>
                  <a:pt x="3428" y="3996"/>
                </a:lnTo>
                <a:lnTo>
                  <a:pt x="3491" y="3934"/>
                </a:lnTo>
                <a:lnTo>
                  <a:pt x="3554" y="3871"/>
                </a:lnTo>
                <a:lnTo>
                  <a:pt x="3616" y="3806"/>
                </a:lnTo>
                <a:lnTo>
                  <a:pt x="3677" y="3741"/>
                </a:lnTo>
                <a:lnTo>
                  <a:pt x="3738" y="3675"/>
                </a:lnTo>
                <a:lnTo>
                  <a:pt x="3796" y="3610"/>
                </a:lnTo>
                <a:lnTo>
                  <a:pt x="3855" y="3542"/>
                </a:lnTo>
                <a:lnTo>
                  <a:pt x="3913" y="3474"/>
                </a:lnTo>
                <a:lnTo>
                  <a:pt x="3969" y="3405"/>
                </a:lnTo>
                <a:lnTo>
                  <a:pt x="4024" y="3335"/>
                </a:lnTo>
                <a:lnTo>
                  <a:pt x="4079" y="3264"/>
                </a:lnTo>
                <a:lnTo>
                  <a:pt x="4132" y="3194"/>
                </a:lnTo>
                <a:lnTo>
                  <a:pt x="4185" y="3121"/>
                </a:lnTo>
                <a:lnTo>
                  <a:pt x="4237" y="3048"/>
                </a:lnTo>
                <a:lnTo>
                  <a:pt x="4286" y="2975"/>
                </a:lnTo>
                <a:lnTo>
                  <a:pt x="4336" y="2900"/>
                </a:lnTo>
                <a:lnTo>
                  <a:pt x="4340" y="2902"/>
                </a:lnTo>
                <a:lnTo>
                  <a:pt x="4344" y="2904"/>
                </a:lnTo>
                <a:lnTo>
                  <a:pt x="4367" y="2912"/>
                </a:lnTo>
                <a:lnTo>
                  <a:pt x="4392" y="2920"/>
                </a:lnTo>
                <a:lnTo>
                  <a:pt x="4415" y="2927"/>
                </a:lnTo>
                <a:lnTo>
                  <a:pt x="4439" y="2933"/>
                </a:lnTo>
                <a:lnTo>
                  <a:pt x="4463" y="2939"/>
                </a:lnTo>
                <a:lnTo>
                  <a:pt x="4487" y="2945"/>
                </a:lnTo>
                <a:lnTo>
                  <a:pt x="4511" y="2950"/>
                </a:lnTo>
                <a:lnTo>
                  <a:pt x="4535" y="2954"/>
                </a:lnTo>
                <a:lnTo>
                  <a:pt x="4561" y="2957"/>
                </a:lnTo>
                <a:lnTo>
                  <a:pt x="4585" y="2960"/>
                </a:lnTo>
                <a:lnTo>
                  <a:pt x="4609" y="2963"/>
                </a:lnTo>
                <a:lnTo>
                  <a:pt x="4634" y="2964"/>
                </a:lnTo>
                <a:lnTo>
                  <a:pt x="4658" y="2966"/>
                </a:lnTo>
                <a:lnTo>
                  <a:pt x="4682" y="2966"/>
                </a:lnTo>
                <a:lnTo>
                  <a:pt x="4707" y="2966"/>
                </a:lnTo>
                <a:lnTo>
                  <a:pt x="4732" y="2966"/>
                </a:lnTo>
                <a:lnTo>
                  <a:pt x="4756" y="2965"/>
                </a:lnTo>
                <a:lnTo>
                  <a:pt x="4780" y="2963"/>
                </a:lnTo>
                <a:lnTo>
                  <a:pt x="4806" y="2961"/>
                </a:lnTo>
                <a:lnTo>
                  <a:pt x="4830" y="2959"/>
                </a:lnTo>
                <a:lnTo>
                  <a:pt x="4854" y="2956"/>
                </a:lnTo>
                <a:lnTo>
                  <a:pt x="4879" y="2952"/>
                </a:lnTo>
                <a:lnTo>
                  <a:pt x="4903" y="2948"/>
                </a:lnTo>
                <a:lnTo>
                  <a:pt x="4927" y="2942"/>
                </a:lnTo>
                <a:lnTo>
                  <a:pt x="4976" y="2932"/>
                </a:lnTo>
                <a:lnTo>
                  <a:pt x="5023" y="2919"/>
                </a:lnTo>
                <a:lnTo>
                  <a:pt x="5071" y="2904"/>
                </a:lnTo>
                <a:lnTo>
                  <a:pt x="5117" y="2888"/>
                </a:lnTo>
                <a:lnTo>
                  <a:pt x="5140" y="2902"/>
                </a:lnTo>
                <a:lnTo>
                  <a:pt x="5163" y="2913"/>
                </a:lnTo>
                <a:lnTo>
                  <a:pt x="5187" y="2924"/>
                </a:lnTo>
                <a:lnTo>
                  <a:pt x="5213" y="2932"/>
                </a:lnTo>
                <a:lnTo>
                  <a:pt x="5239" y="2938"/>
                </a:lnTo>
                <a:lnTo>
                  <a:pt x="5266" y="2943"/>
                </a:lnTo>
                <a:lnTo>
                  <a:pt x="5295" y="2947"/>
                </a:lnTo>
                <a:lnTo>
                  <a:pt x="5323" y="2949"/>
                </a:lnTo>
                <a:lnTo>
                  <a:pt x="5351" y="2949"/>
                </a:lnTo>
                <a:lnTo>
                  <a:pt x="5382" y="2948"/>
                </a:lnTo>
                <a:lnTo>
                  <a:pt x="5411" y="2946"/>
                </a:lnTo>
                <a:lnTo>
                  <a:pt x="5441" y="2941"/>
                </a:lnTo>
                <a:lnTo>
                  <a:pt x="5472" y="2937"/>
                </a:lnTo>
                <a:lnTo>
                  <a:pt x="5502" y="2931"/>
                </a:lnTo>
                <a:lnTo>
                  <a:pt x="5533" y="2924"/>
                </a:lnTo>
                <a:lnTo>
                  <a:pt x="5564" y="2916"/>
                </a:lnTo>
                <a:lnTo>
                  <a:pt x="5593" y="2907"/>
                </a:lnTo>
                <a:lnTo>
                  <a:pt x="5624" y="2898"/>
                </a:lnTo>
                <a:lnTo>
                  <a:pt x="5654" y="2887"/>
                </a:lnTo>
                <a:lnTo>
                  <a:pt x="5683" y="2876"/>
                </a:lnTo>
                <a:lnTo>
                  <a:pt x="5712" y="2865"/>
                </a:lnTo>
                <a:lnTo>
                  <a:pt x="5740" y="2852"/>
                </a:lnTo>
                <a:lnTo>
                  <a:pt x="5767" y="2839"/>
                </a:lnTo>
                <a:lnTo>
                  <a:pt x="5795" y="2826"/>
                </a:lnTo>
                <a:lnTo>
                  <a:pt x="5820" y="2812"/>
                </a:lnTo>
                <a:lnTo>
                  <a:pt x="5845" y="2799"/>
                </a:lnTo>
                <a:lnTo>
                  <a:pt x="5870" y="2785"/>
                </a:lnTo>
                <a:lnTo>
                  <a:pt x="5892" y="2770"/>
                </a:lnTo>
                <a:lnTo>
                  <a:pt x="5914" y="2756"/>
                </a:lnTo>
                <a:lnTo>
                  <a:pt x="5935" y="2742"/>
                </a:lnTo>
                <a:lnTo>
                  <a:pt x="5954" y="2728"/>
                </a:lnTo>
                <a:lnTo>
                  <a:pt x="5971" y="2714"/>
                </a:lnTo>
                <a:lnTo>
                  <a:pt x="6000" y="2688"/>
                </a:lnTo>
                <a:lnTo>
                  <a:pt x="6029" y="2662"/>
                </a:lnTo>
                <a:lnTo>
                  <a:pt x="6055" y="2635"/>
                </a:lnTo>
                <a:lnTo>
                  <a:pt x="6080" y="2606"/>
                </a:lnTo>
                <a:lnTo>
                  <a:pt x="6104" y="2577"/>
                </a:lnTo>
                <a:lnTo>
                  <a:pt x="6126" y="2548"/>
                </a:lnTo>
                <a:lnTo>
                  <a:pt x="6147" y="2517"/>
                </a:lnTo>
                <a:lnTo>
                  <a:pt x="6166" y="2486"/>
                </a:lnTo>
                <a:lnTo>
                  <a:pt x="6185" y="2454"/>
                </a:lnTo>
                <a:lnTo>
                  <a:pt x="6202" y="2421"/>
                </a:lnTo>
                <a:lnTo>
                  <a:pt x="6217" y="2389"/>
                </a:lnTo>
                <a:lnTo>
                  <a:pt x="6231" y="2354"/>
                </a:lnTo>
                <a:lnTo>
                  <a:pt x="6244" y="2321"/>
                </a:lnTo>
                <a:lnTo>
                  <a:pt x="6255" y="2285"/>
                </a:lnTo>
                <a:lnTo>
                  <a:pt x="6266" y="2251"/>
                </a:lnTo>
                <a:lnTo>
                  <a:pt x="6275" y="2216"/>
                </a:lnTo>
                <a:lnTo>
                  <a:pt x="6282" y="2180"/>
                </a:lnTo>
                <a:lnTo>
                  <a:pt x="6288" y="2144"/>
                </a:lnTo>
                <a:lnTo>
                  <a:pt x="6293" y="2107"/>
                </a:lnTo>
                <a:lnTo>
                  <a:pt x="6296" y="2071"/>
                </a:lnTo>
                <a:lnTo>
                  <a:pt x="6298" y="2034"/>
                </a:lnTo>
                <a:lnTo>
                  <a:pt x="6299" y="1997"/>
                </a:lnTo>
                <a:lnTo>
                  <a:pt x="6298" y="1960"/>
                </a:lnTo>
                <a:lnTo>
                  <a:pt x="6296" y="1923"/>
                </a:lnTo>
                <a:lnTo>
                  <a:pt x="6293" y="1887"/>
                </a:lnTo>
                <a:lnTo>
                  <a:pt x="6289" y="1849"/>
                </a:lnTo>
                <a:lnTo>
                  <a:pt x="6283" y="1813"/>
                </a:lnTo>
                <a:lnTo>
                  <a:pt x="6276" y="1776"/>
                </a:lnTo>
                <a:lnTo>
                  <a:pt x="6267" y="1739"/>
                </a:lnTo>
                <a:lnTo>
                  <a:pt x="6257" y="1702"/>
                </a:lnTo>
                <a:lnTo>
                  <a:pt x="6246" y="1667"/>
                </a:lnTo>
                <a:lnTo>
                  <a:pt x="6234" y="1630"/>
                </a:lnTo>
                <a:lnTo>
                  <a:pt x="6231" y="1625"/>
                </a:lnTo>
                <a:lnTo>
                  <a:pt x="6228" y="1620"/>
                </a:lnTo>
                <a:lnTo>
                  <a:pt x="6225" y="1615"/>
                </a:lnTo>
                <a:lnTo>
                  <a:pt x="6220" y="1610"/>
                </a:lnTo>
                <a:lnTo>
                  <a:pt x="6216" y="1606"/>
                </a:lnTo>
                <a:lnTo>
                  <a:pt x="6210" y="1602"/>
                </a:lnTo>
                <a:lnTo>
                  <a:pt x="6205" y="1598"/>
                </a:lnTo>
                <a:lnTo>
                  <a:pt x="6199" y="1595"/>
                </a:lnTo>
                <a:lnTo>
                  <a:pt x="6193" y="1592"/>
                </a:lnTo>
                <a:lnTo>
                  <a:pt x="6187" y="1590"/>
                </a:lnTo>
                <a:lnTo>
                  <a:pt x="6180" y="1588"/>
                </a:lnTo>
                <a:lnTo>
                  <a:pt x="6173" y="1586"/>
                </a:lnTo>
                <a:lnTo>
                  <a:pt x="6167" y="1586"/>
                </a:lnTo>
                <a:lnTo>
                  <a:pt x="6160" y="1586"/>
                </a:lnTo>
                <a:lnTo>
                  <a:pt x="6154" y="1586"/>
                </a:lnTo>
                <a:lnTo>
                  <a:pt x="6149" y="1588"/>
                </a:lnTo>
                <a:lnTo>
                  <a:pt x="6097" y="1604"/>
                </a:lnTo>
                <a:lnTo>
                  <a:pt x="6044" y="1621"/>
                </a:lnTo>
                <a:lnTo>
                  <a:pt x="5993" y="1641"/>
                </a:lnTo>
                <a:lnTo>
                  <a:pt x="5943" y="1662"/>
                </a:lnTo>
                <a:lnTo>
                  <a:pt x="5893" y="1683"/>
                </a:lnTo>
                <a:lnTo>
                  <a:pt x="5843" y="1707"/>
                </a:lnTo>
                <a:lnTo>
                  <a:pt x="5796" y="1732"/>
                </a:lnTo>
                <a:lnTo>
                  <a:pt x="5748" y="1758"/>
                </a:lnTo>
                <a:lnTo>
                  <a:pt x="5703" y="1786"/>
                </a:lnTo>
                <a:lnTo>
                  <a:pt x="5657" y="1816"/>
                </a:lnTo>
                <a:lnTo>
                  <a:pt x="5613" y="1847"/>
                </a:lnTo>
                <a:lnTo>
                  <a:pt x="5569" y="1879"/>
                </a:lnTo>
                <a:lnTo>
                  <a:pt x="5527" y="1914"/>
                </a:lnTo>
                <a:lnTo>
                  <a:pt x="5485" y="1949"/>
                </a:lnTo>
                <a:lnTo>
                  <a:pt x="5446" y="1987"/>
                </a:lnTo>
                <a:lnTo>
                  <a:pt x="5406" y="2025"/>
                </a:lnTo>
                <a:lnTo>
                  <a:pt x="5374" y="2059"/>
                </a:lnTo>
                <a:lnTo>
                  <a:pt x="5341" y="2095"/>
                </a:lnTo>
                <a:lnTo>
                  <a:pt x="5308" y="2133"/>
                </a:lnTo>
                <a:lnTo>
                  <a:pt x="5275" y="2171"/>
                </a:lnTo>
                <a:lnTo>
                  <a:pt x="5243" y="2213"/>
                </a:lnTo>
                <a:lnTo>
                  <a:pt x="5211" y="2254"/>
                </a:lnTo>
                <a:lnTo>
                  <a:pt x="5180" y="2298"/>
                </a:lnTo>
                <a:lnTo>
                  <a:pt x="5152" y="2342"/>
                </a:lnTo>
                <a:lnTo>
                  <a:pt x="5138" y="2364"/>
                </a:lnTo>
                <a:lnTo>
                  <a:pt x="5125" y="2388"/>
                </a:lnTo>
                <a:lnTo>
                  <a:pt x="5112" y="2410"/>
                </a:lnTo>
                <a:lnTo>
                  <a:pt x="5100" y="2433"/>
                </a:lnTo>
                <a:lnTo>
                  <a:pt x="5088" y="2457"/>
                </a:lnTo>
                <a:lnTo>
                  <a:pt x="5078" y="2480"/>
                </a:lnTo>
                <a:lnTo>
                  <a:pt x="5067" y="2504"/>
                </a:lnTo>
                <a:lnTo>
                  <a:pt x="5058" y="2527"/>
                </a:lnTo>
                <a:lnTo>
                  <a:pt x="5050" y="2551"/>
                </a:lnTo>
                <a:lnTo>
                  <a:pt x="5042" y="2575"/>
                </a:lnTo>
                <a:lnTo>
                  <a:pt x="5034" y="2598"/>
                </a:lnTo>
                <a:lnTo>
                  <a:pt x="5028" y="2623"/>
                </a:lnTo>
                <a:lnTo>
                  <a:pt x="5023" y="2646"/>
                </a:lnTo>
                <a:lnTo>
                  <a:pt x="5020" y="2669"/>
                </a:lnTo>
                <a:lnTo>
                  <a:pt x="5017" y="2693"/>
                </a:lnTo>
                <a:lnTo>
                  <a:pt x="5015" y="2717"/>
                </a:lnTo>
                <a:lnTo>
                  <a:pt x="5015" y="2720"/>
                </a:lnTo>
                <a:lnTo>
                  <a:pt x="5015" y="2722"/>
                </a:lnTo>
                <a:lnTo>
                  <a:pt x="5013" y="2731"/>
                </a:lnTo>
                <a:lnTo>
                  <a:pt x="5012" y="2741"/>
                </a:lnTo>
                <a:lnTo>
                  <a:pt x="5013" y="2751"/>
                </a:lnTo>
                <a:lnTo>
                  <a:pt x="5016" y="2762"/>
                </a:lnTo>
                <a:lnTo>
                  <a:pt x="4979" y="2775"/>
                </a:lnTo>
                <a:lnTo>
                  <a:pt x="4940" y="2787"/>
                </a:lnTo>
                <a:lnTo>
                  <a:pt x="4903" y="2796"/>
                </a:lnTo>
                <a:lnTo>
                  <a:pt x="4864" y="2805"/>
                </a:lnTo>
                <a:lnTo>
                  <a:pt x="4826" y="2811"/>
                </a:lnTo>
                <a:lnTo>
                  <a:pt x="4787" y="2817"/>
                </a:lnTo>
                <a:lnTo>
                  <a:pt x="4749" y="2821"/>
                </a:lnTo>
                <a:lnTo>
                  <a:pt x="4709" y="2824"/>
                </a:lnTo>
                <a:lnTo>
                  <a:pt x="4671" y="2826"/>
                </a:lnTo>
                <a:lnTo>
                  <a:pt x="4631" y="2827"/>
                </a:lnTo>
                <a:lnTo>
                  <a:pt x="4593" y="2827"/>
                </a:lnTo>
                <a:lnTo>
                  <a:pt x="4554" y="2825"/>
                </a:lnTo>
                <a:lnTo>
                  <a:pt x="4514" y="2822"/>
                </a:lnTo>
                <a:lnTo>
                  <a:pt x="4475" y="2819"/>
                </a:lnTo>
                <a:lnTo>
                  <a:pt x="4435" y="2814"/>
                </a:lnTo>
                <a:lnTo>
                  <a:pt x="4396" y="2808"/>
                </a:lnTo>
                <a:lnTo>
                  <a:pt x="4412" y="2783"/>
                </a:lnTo>
                <a:lnTo>
                  <a:pt x="4428" y="2757"/>
                </a:lnTo>
                <a:lnTo>
                  <a:pt x="4443" y="2731"/>
                </a:lnTo>
                <a:lnTo>
                  <a:pt x="4459" y="2706"/>
                </a:lnTo>
                <a:lnTo>
                  <a:pt x="4475" y="2679"/>
                </a:lnTo>
                <a:lnTo>
                  <a:pt x="4490" y="2654"/>
                </a:lnTo>
                <a:lnTo>
                  <a:pt x="4505" y="2628"/>
                </a:lnTo>
                <a:lnTo>
                  <a:pt x="4520" y="2601"/>
                </a:lnTo>
                <a:lnTo>
                  <a:pt x="4547" y="2555"/>
                </a:lnTo>
                <a:lnTo>
                  <a:pt x="4574" y="2507"/>
                </a:lnTo>
                <a:lnTo>
                  <a:pt x="4599" y="2460"/>
                </a:lnTo>
                <a:lnTo>
                  <a:pt x="4625" y="2412"/>
                </a:lnTo>
                <a:lnTo>
                  <a:pt x="4651" y="2363"/>
                </a:lnTo>
                <a:lnTo>
                  <a:pt x="4675" y="2316"/>
                </a:lnTo>
                <a:lnTo>
                  <a:pt x="4699" y="2267"/>
                </a:lnTo>
                <a:lnTo>
                  <a:pt x="4724" y="2219"/>
                </a:lnTo>
                <a:lnTo>
                  <a:pt x="4747" y="2169"/>
                </a:lnTo>
                <a:lnTo>
                  <a:pt x="4769" y="2120"/>
                </a:lnTo>
                <a:lnTo>
                  <a:pt x="4792" y="2071"/>
                </a:lnTo>
                <a:lnTo>
                  <a:pt x="4815" y="2021"/>
                </a:lnTo>
                <a:lnTo>
                  <a:pt x="4836" y="1972"/>
                </a:lnTo>
                <a:lnTo>
                  <a:pt x="4857" y="1922"/>
                </a:lnTo>
                <a:lnTo>
                  <a:pt x="4878" y="1871"/>
                </a:lnTo>
                <a:lnTo>
                  <a:pt x="4898" y="1821"/>
                </a:lnTo>
                <a:lnTo>
                  <a:pt x="4906" y="1803"/>
                </a:lnTo>
                <a:lnTo>
                  <a:pt x="4913" y="1782"/>
                </a:lnTo>
                <a:lnTo>
                  <a:pt x="4921" y="1763"/>
                </a:lnTo>
                <a:lnTo>
                  <a:pt x="4929" y="1744"/>
                </a:lnTo>
                <a:lnTo>
                  <a:pt x="4936" y="1724"/>
                </a:lnTo>
                <a:lnTo>
                  <a:pt x="4944" y="1704"/>
                </a:lnTo>
                <a:lnTo>
                  <a:pt x="4952" y="1684"/>
                </a:lnTo>
                <a:lnTo>
                  <a:pt x="4961" y="1664"/>
                </a:lnTo>
                <a:lnTo>
                  <a:pt x="4963" y="1664"/>
                </a:lnTo>
                <a:lnTo>
                  <a:pt x="4965" y="1663"/>
                </a:lnTo>
                <a:lnTo>
                  <a:pt x="5025" y="1639"/>
                </a:lnTo>
                <a:lnTo>
                  <a:pt x="5083" y="1610"/>
                </a:lnTo>
                <a:lnTo>
                  <a:pt x="5137" y="1579"/>
                </a:lnTo>
                <a:lnTo>
                  <a:pt x="5187" y="1545"/>
                </a:lnTo>
                <a:lnTo>
                  <a:pt x="5235" y="1509"/>
                </a:lnTo>
                <a:lnTo>
                  <a:pt x="5278" y="1470"/>
                </a:lnTo>
                <a:lnTo>
                  <a:pt x="5319" y="1430"/>
                </a:lnTo>
                <a:lnTo>
                  <a:pt x="5357" y="1386"/>
                </a:lnTo>
                <a:lnTo>
                  <a:pt x="5392" y="1341"/>
                </a:lnTo>
                <a:lnTo>
                  <a:pt x="5422" y="1294"/>
                </a:lnTo>
                <a:lnTo>
                  <a:pt x="5451" y="1245"/>
                </a:lnTo>
                <a:lnTo>
                  <a:pt x="5476" y="1194"/>
                </a:lnTo>
                <a:lnTo>
                  <a:pt x="5499" y="1142"/>
                </a:lnTo>
                <a:lnTo>
                  <a:pt x="5518" y="1089"/>
                </a:lnTo>
                <a:lnTo>
                  <a:pt x="5536" y="1034"/>
                </a:lnTo>
                <a:lnTo>
                  <a:pt x="5550" y="978"/>
                </a:lnTo>
                <a:lnTo>
                  <a:pt x="5561" y="922"/>
                </a:lnTo>
                <a:lnTo>
                  <a:pt x="5570" y="864"/>
                </a:lnTo>
                <a:lnTo>
                  <a:pt x="5576" y="805"/>
                </a:lnTo>
                <a:lnTo>
                  <a:pt x="5580" y="747"/>
                </a:lnTo>
                <a:lnTo>
                  <a:pt x="5581" y="687"/>
                </a:lnTo>
                <a:lnTo>
                  <a:pt x="5580" y="628"/>
                </a:lnTo>
                <a:lnTo>
                  <a:pt x="5577" y="568"/>
                </a:lnTo>
                <a:lnTo>
                  <a:pt x="5571" y="509"/>
                </a:lnTo>
                <a:lnTo>
                  <a:pt x="5564" y="449"/>
                </a:lnTo>
                <a:lnTo>
                  <a:pt x="5554" y="389"/>
                </a:lnTo>
                <a:lnTo>
                  <a:pt x="5542" y="331"/>
                </a:lnTo>
                <a:lnTo>
                  <a:pt x="5528" y="272"/>
                </a:lnTo>
                <a:lnTo>
                  <a:pt x="5511" y="214"/>
                </a:lnTo>
                <a:lnTo>
                  <a:pt x="5494" y="157"/>
                </a:lnTo>
                <a:lnTo>
                  <a:pt x="5474" y="102"/>
                </a:lnTo>
                <a:lnTo>
                  <a:pt x="5453" y="47"/>
                </a:lnTo>
                <a:lnTo>
                  <a:pt x="5450" y="41"/>
                </a:lnTo>
                <a:lnTo>
                  <a:pt x="5447" y="35"/>
                </a:lnTo>
                <a:lnTo>
                  <a:pt x="5442" y="30"/>
                </a:lnTo>
                <a:lnTo>
                  <a:pt x="5437" y="25"/>
                </a:lnTo>
                <a:lnTo>
                  <a:pt x="5432" y="20"/>
                </a:lnTo>
                <a:lnTo>
                  <a:pt x="5427" y="16"/>
                </a:lnTo>
                <a:lnTo>
                  <a:pt x="5421" y="13"/>
                </a:lnTo>
                <a:lnTo>
                  <a:pt x="5415" y="9"/>
                </a:lnTo>
                <a:lnTo>
                  <a:pt x="5409" y="7"/>
                </a:lnTo>
                <a:lnTo>
                  <a:pt x="5402" y="4"/>
                </a:lnTo>
                <a:lnTo>
                  <a:pt x="5396" y="3"/>
                </a:lnTo>
                <a:lnTo>
                  <a:pt x="5389" y="1"/>
                </a:lnTo>
                <a:lnTo>
                  <a:pt x="5383" y="1"/>
                </a:lnTo>
                <a:lnTo>
                  <a:pt x="5376" y="0"/>
                </a:lnTo>
                <a:lnTo>
                  <a:pt x="5369" y="1"/>
                </a:lnTo>
                <a:lnTo>
                  <a:pt x="5362" y="1"/>
                </a:lnTo>
                <a:lnTo>
                  <a:pt x="5330" y="8"/>
                </a:lnTo>
                <a:lnTo>
                  <a:pt x="5300" y="15"/>
                </a:lnTo>
                <a:lnTo>
                  <a:pt x="5269" y="24"/>
                </a:lnTo>
                <a:lnTo>
                  <a:pt x="5240" y="34"/>
                </a:lnTo>
                <a:lnTo>
                  <a:pt x="5212" y="46"/>
                </a:lnTo>
                <a:lnTo>
                  <a:pt x="5183" y="58"/>
                </a:lnTo>
                <a:lnTo>
                  <a:pt x="5157" y="72"/>
                </a:lnTo>
                <a:lnTo>
                  <a:pt x="5131" y="88"/>
                </a:lnTo>
                <a:lnTo>
                  <a:pt x="5105" y="104"/>
                </a:lnTo>
                <a:lnTo>
                  <a:pt x="5080" y="120"/>
                </a:lnTo>
                <a:lnTo>
                  <a:pt x="5057" y="138"/>
                </a:lnTo>
                <a:lnTo>
                  <a:pt x="5033" y="157"/>
                </a:lnTo>
                <a:lnTo>
                  <a:pt x="5011" y="177"/>
                </a:lnTo>
                <a:lnTo>
                  <a:pt x="4989" y="198"/>
                </a:lnTo>
                <a:lnTo>
                  <a:pt x="4968" y="219"/>
                </a:lnTo>
                <a:lnTo>
                  <a:pt x="4947" y="241"/>
                </a:lnTo>
                <a:lnTo>
                  <a:pt x="4927" y="264"/>
                </a:lnTo>
                <a:lnTo>
                  <a:pt x="4909" y="288"/>
                </a:lnTo>
                <a:lnTo>
                  <a:pt x="4890" y="312"/>
                </a:lnTo>
                <a:lnTo>
                  <a:pt x="4872" y="337"/>
                </a:lnTo>
                <a:lnTo>
                  <a:pt x="4854" y="362"/>
                </a:lnTo>
                <a:lnTo>
                  <a:pt x="4838" y="388"/>
                </a:lnTo>
                <a:lnTo>
                  <a:pt x="4822" y="415"/>
                </a:lnTo>
                <a:lnTo>
                  <a:pt x="4807" y="441"/>
                </a:lnTo>
                <a:lnTo>
                  <a:pt x="4791" y="468"/>
                </a:lnTo>
                <a:lnTo>
                  <a:pt x="4776" y="496"/>
                </a:lnTo>
                <a:lnTo>
                  <a:pt x="4762" y="524"/>
                </a:lnTo>
                <a:lnTo>
                  <a:pt x="4749" y="551"/>
                </a:lnTo>
                <a:lnTo>
                  <a:pt x="4724" y="608"/>
                </a:lnTo>
                <a:lnTo>
                  <a:pt x="4700" y="666"/>
                </a:lnTo>
                <a:lnTo>
                  <a:pt x="4678" y="724"/>
                </a:lnTo>
                <a:lnTo>
                  <a:pt x="4657" y="785"/>
                </a:lnTo>
                <a:lnTo>
                  <a:pt x="4647" y="816"/>
                </a:lnTo>
                <a:lnTo>
                  <a:pt x="4638" y="849"/>
                </a:lnTo>
                <a:lnTo>
                  <a:pt x="4628" y="881"/>
                </a:lnTo>
                <a:lnTo>
                  <a:pt x="4620" y="914"/>
                </a:lnTo>
                <a:lnTo>
                  <a:pt x="4612" y="946"/>
                </a:lnTo>
                <a:lnTo>
                  <a:pt x="4606" y="979"/>
                </a:lnTo>
                <a:lnTo>
                  <a:pt x="4600" y="1013"/>
                </a:lnTo>
                <a:lnTo>
                  <a:pt x="4594" y="1045"/>
                </a:lnTo>
                <a:lnTo>
                  <a:pt x="4590" y="1079"/>
                </a:lnTo>
                <a:lnTo>
                  <a:pt x="4587" y="1112"/>
                </a:lnTo>
                <a:lnTo>
                  <a:pt x="4585" y="1146"/>
                </a:lnTo>
                <a:lnTo>
                  <a:pt x="4583" y="1179"/>
                </a:lnTo>
                <a:lnTo>
                  <a:pt x="4583" y="1212"/>
                </a:lnTo>
                <a:lnTo>
                  <a:pt x="4585" y="1245"/>
                </a:lnTo>
                <a:lnTo>
                  <a:pt x="4587" y="1277"/>
                </a:lnTo>
                <a:lnTo>
                  <a:pt x="4591" y="1310"/>
                </a:lnTo>
                <a:lnTo>
                  <a:pt x="4596" y="1342"/>
                </a:lnTo>
                <a:lnTo>
                  <a:pt x="4602" y="1373"/>
                </a:lnTo>
                <a:lnTo>
                  <a:pt x="4610" y="1404"/>
                </a:lnTo>
                <a:lnTo>
                  <a:pt x="4620" y="1435"/>
                </a:lnTo>
                <a:lnTo>
                  <a:pt x="4631" y="1464"/>
                </a:lnTo>
                <a:lnTo>
                  <a:pt x="4645" y="1494"/>
                </a:lnTo>
                <a:lnTo>
                  <a:pt x="4659" y="1522"/>
                </a:lnTo>
                <a:lnTo>
                  <a:pt x="4676" y="1550"/>
                </a:lnTo>
                <a:lnTo>
                  <a:pt x="4694" y="1577"/>
                </a:lnTo>
                <a:lnTo>
                  <a:pt x="4715" y="1603"/>
                </a:lnTo>
                <a:lnTo>
                  <a:pt x="4737" y="1628"/>
                </a:lnTo>
                <a:lnTo>
                  <a:pt x="4761" y="1653"/>
                </a:lnTo>
                <a:lnTo>
                  <a:pt x="4763" y="1655"/>
                </a:lnTo>
                <a:lnTo>
                  <a:pt x="4766" y="1657"/>
                </a:lnTo>
                <a:lnTo>
                  <a:pt x="4757" y="1682"/>
                </a:lnTo>
                <a:lnTo>
                  <a:pt x="4747" y="1708"/>
                </a:lnTo>
                <a:lnTo>
                  <a:pt x="4738" y="1734"/>
                </a:lnTo>
                <a:lnTo>
                  <a:pt x="4728" y="1759"/>
                </a:lnTo>
                <a:lnTo>
                  <a:pt x="4708" y="1809"/>
                </a:lnTo>
                <a:lnTo>
                  <a:pt x="4688" y="1858"/>
                </a:lnTo>
                <a:lnTo>
                  <a:pt x="4667" y="1907"/>
                </a:lnTo>
                <a:lnTo>
                  <a:pt x="4646" y="1956"/>
                </a:lnTo>
                <a:lnTo>
                  <a:pt x="4624" y="2005"/>
                </a:lnTo>
                <a:lnTo>
                  <a:pt x="4602" y="2054"/>
                </a:lnTo>
                <a:lnTo>
                  <a:pt x="4580" y="2101"/>
                </a:lnTo>
                <a:lnTo>
                  <a:pt x="4557" y="2150"/>
                </a:lnTo>
                <a:lnTo>
                  <a:pt x="4533" y="2197"/>
                </a:lnTo>
                <a:lnTo>
                  <a:pt x="4509" y="2245"/>
                </a:lnTo>
                <a:lnTo>
                  <a:pt x="4485" y="2293"/>
                </a:lnTo>
                <a:lnTo>
                  <a:pt x="4460" y="2340"/>
                </a:lnTo>
                <a:lnTo>
                  <a:pt x="4435" y="2387"/>
                </a:lnTo>
                <a:lnTo>
                  <a:pt x="4410" y="2433"/>
                </a:lnTo>
                <a:lnTo>
                  <a:pt x="4383" y="2480"/>
                </a:lnTo>
                <a:lnTo>
                  <a:pt x="4357" y="2526"/>
                </a:lnTo>
                <a:lnTo>
                  <a:pt x="4327" y="2577"/>
                </a:lnTo>
                <a:lnTo>
                  <a:pt x="4296" y="2629"/>
                </a:lnTo>
                <a:lnTo>
                  <a:pt x="4265" y="2679"/>
                </a:lnTo>
                <a:lnTo>
                  <a:pt x="4234" y="2729"/>
                </a:lnTo>
                <a:lnTo>
                  <a:pt x="4201" y="2779"/>
                </a:lnTo>
                <a:lnTo>
                  <a:pt x="4169" y="2829"/>
                </a:lnTo>
                <a:lnTo>
                  <a:pt x="4135" y="2879"/>
                </a:lnTo>
                <a:lnTo>
                  <a:pt x="4102" y="2927"/>
                </a:lnTo>
                <a:lnTo>
                  <a:pt x="4068" y="2976"/>
                </a:lnTo>
                <a:lnTo>
                  <a:pt x="4033" y="3024"/>
                </a:lnTo>
                <a:lnTo>
                  <a:pt x="3999" y="3073"/>
                </a:lnTo>
                <a:lnTo>
                  <a:pt x="3963" y="3121"/>
                </a:lnTo>
                <a:lnTo>
                  <a:pt x="3927" y="3168"/>
                </a:lnTo>
                <a:lnTo>
                  <a:pt x="3890" y="3215"/>
                </a:lnTo>
                <a:lnTo>
                  <a:pt x="3854" y="3261"/>
                </a:lnTo>
                <a:lnTo>
                  <a:pt x="3816" y="3308"/>
                </a:lnTo>
                <a:lnTo>
                  <a:pt x="3801" y="3242"/>
                </a:lnTo>
                <a:lnTo>
                  <a:pt x="3787" y="3176"/>
                </a:lnTo>
                <a:lnTo>
                  <a:pt x="3781" y="3143"/>
                </a:lnTo>
                <a:lnTo>
                  <a:pt x="3776" y="3111"/>
                </a:lnTo>
                <a:lnTo>
                  <a:pt x="3771" y="3077"/>
                </a:lnTo>
                <a:lnTo>
                  <a:pt x="3767" y="3044"/>
                </a:lnTo>
                <a:lnTo>
                  <a:pt x="3763" y="3010"/>
                </a:lnTo>
                <a:lnTo>
                  <a:pt x="3760" y="2977"/>
                </a:lnTo>
                <a:lnTo>
                  <a:pt x="3758" y="2942"/>
                </a:lnTo>
                <a:lnTo>
                  <a:pt x="3756" y="2909"/>
                </a:lnTo>
                <a:lnTo>
                  <a:pt x="3755" y="2875"/>
                </a:lnTo>
                <a:lnTo>
                  <a:pt x="3755" y="2841"/>
                </a:lnTo>
                <a:lnTo>
                  <a:pt x="3756" y="2806"/>
                </a:lnTo>
                <a:lnTo>
                  <a:pt x="3757" y="2771"/>
                </a:lnTo>
                <a:lnTo>
                  <a:pt x="3760" y="2733"/>
                </a:lnTo>
                <a:lnTo>
                  <a:pt x="3764" y="2695"/>
                </a:lnTo>
                <a:lnTo>
                  <a:pt x="3769" y="2658"/>
                </a:lnTo>
                <a:lnTo>
                  <a:pt x="3775" y="2621"/>
                </a:lnTo>
                <a:lnTo>
                  <a:pt x="3801" y="2609"/>
                </a:lnTo>
                <a:lnTo>
                  <a:pt x="3827" y="2597"/>
                </a:lnTo>
                <a:lnTo>
                  <a:pt x="3851" y="2585"/>
                </a:lnTo>
                <a:lnTo>
                  <a:pt x="3875" y="2572"/>
                </a:lnTo>
                <a:lnTo>
                  <a:pt x="3899" y="2558"/>
                </a:lnTo>
                <a:lnTo>
                  <a:pt x="3923" y="2543"/>
                </a:lnTo>
                <a:lnTo>
                  <a:pt x="3946" y="2527"/>
                </a:lnTo>
                <a:lnTo>
                  <a:pt x="3968" y="2511"/>
                </a:lnTo>
                <a:lnTo>
                  <a:pt x="3990" y="2494"/>
                </a:lnTo>
                <a:lnTo>
                  <a:pt x="4011" y="2477"/>
                </a:lnTo>
                <a:lnTo>
                  <a:pt x="4032" y="2459"/>
                </a:lnTo>
                <a:lnTo>
                  <a:pt x="4052" y="2440"/>
                </a:lnTo>
                <a:lnTo>
                  <a:pt x="4072" y="2421"/>
                </a:lnTo>
                <a:lnTo>
                  <a:pt x="4091" y="2401"/>
                </a:lnTo>
                <a:lnTo>
                  <a:pt x="4110" y="2381"/>
                </a:lnTo>
                <a:lnTo>
                  <a:pt x="4128" y="2360"/>
                </a:lnTo>
                <a:lnTo>
                  <a:pt x="4146" y="2339"/>
                </a:lnTo>
                <a:lnTo>
                  <a:pt x="4162" y="2317"/>
                </a:lnTo>
                <a:lnTo>
                  <a:pt x="4178" y="2295"/>
                </a:lnTo>
                <a:lnTo>
                  <a:pt x="4194" y="2271"/>
                </a:lnTo>
                <a:lnTo>
                  <a:pt x="4209" y="2249"/>
                </a:lnTo>
                <a:lnTo>
                  <a:pt x="4223" y="2225"/>
                </a:lnTo>
                <a:lnTo>
                  <a:pt x="4237" y="2200"/>
                </a:lnTo>
                <a:lnTo>
                  <a:pt x="4250" y="2176"/>
                </a:lnTo>
                <a:lnTo>
                  <a:pt x="4263" y="2152"/>
                </a:lnTo>
                <a:lnTo>
                  <a:pt x="4274" y="2127"/>
                </a:lnTo>
                <a:lnTo>
                  <a:pt x="4285" y="2101"/>
                </a:lnTo>
                <a:lnTo>
                  <a:pt x="4296" y="2075"/>
                </a:lnTo>
                <a:lnTo>
                  <a:pt x="4305" y="2049"/>
                </a:lnTo>
                <a:lnTo>
                  <a:pt x="4315" y="2022"/>
                </a:lnTo>
                <a:lnTo>
                  <a:pt x="4323" y="1995"/>
                </a:lnTo>
                <a:lnTo>
                  <a:pt x="4331" y="1969"/>
                </a:lnTo>
                <a:lnTo>
                  <a:pt x="4336" y="1946"/>
                </a:lnTo>
                <a:lnTo>
                  <a:pt x="4341" y="1923"/>
                </a:lnTo>
                <a:lnTo>
                  <a:pt x="4346" y="1900"/>
                </a:lnTo>
                <a:lnTo>
                  <a:pt x="4350" y="1874"/>
                </a:lnTo>
                <a:lnTo>
                  <a:pt x="4354" y="1849"/>
                </a:lnTo>
                <a:lnTo>
                  <a:pt x="4357" y="1823"/>
                </a:lnTo>
                <a:lnTo>
                  <a:pt x="4360" y="1796"/>
                </a:lnTo>
                <a:lnTo>
                  <a:pt x="4363" y="1769"/>
                </a:lnTo>
                <a:lnTo>
                  <a:pt x="4364" y="1741"/>
                </a:lnTo>
                <a:lnTo>
                  <a:pt x="4365" y="1713"/>
                </a:lnTo>
                <a:lnTo>
                  <a:pt x="4366" y="1685"/>
                </a:lnTo>
                <a:lnTo>
                  <a:pt x="4366" y="1656"/>
                </a:lnTo>
                <a:lnTo>
                  <a:pt x="4365" y="1627"/>
                </a:lnTo>
                <a:lnTo>
                  <a:pt x="4363" y="1599"/>
                </a:lnTo>
                <a:lnTo>
                  <a:pt x="4361" y="1571"/>
                </a:lnTo>
                <a:lnTo>
                  <a:pt x="4357" y="1541"/>
                </a:lnTo>
                <a:lnTo>
                  <a:pt x="4353" y="1513"/>
                </a:lnTo>
                <a:lnTo>
                  <a:pt x="4348" y="1486"/>
                </a:lnTo>
                <a:lnTo>
                  <a:pt x="4342" y="1458"/>
                </a:lnTo>
                <a:lnTo>
                  <a:pt x="4336" y="1431"/>
                </a:lnTo>
                <a:lnTo>
                  <a:pt x="4328" y="1405"/>
                </a:lnTo>
                <a:lnTo>
                  <a:pt x="4319" y="1378"/>
                </a:lnTo>
                <a:lnTo>
                  <a:pt x="4310" y="1353"/>
                </a:lnTo>
                <a:lnTo>
                  <a:pt x="4298" y="1329"/>
                </a:lnTo>
                <a:lnTo>
                  <a:pt x="4286" y="1305"/>
                </a:lnTo>
                <a:lnTo>
                  <a:pt x="4273" y="1282"/>
                </a:lnTo>
                <a:lnTo>
                  <a:pt x="4259" y="1261"/>
                </a:lnTo>
                <a:lnTo>
                  <a:pt x="4244" y="1241"/>
                </a:lnTo>
                <a:lnTo>
                  <a:pt x="4227" y="1221"/>
                </a:lnTo>
                <a:lnTo>
                  <a:pt x="4209" y="1203"/>
                </a:lnTo>
                <a:lnTo>
                  <a:pt x="4190" y="1187"/>
                </a:lnTo>
                <a:lnTo>
                  <a:pt x="4169" y="1172"/>
                </a:lnTo>
                <a:lnTo>
                  <a:pt x="4154" y="1163"/>
                </a:lnTo>
                <a:lnTo>
                  <a:pt x="4137" y="1155"/>
                </a:lnTo>
                <a:lnTo>
                  <a:pt x="4121" y="1148"/>
                </a:lnTo>
                <a:lnTo>
                  <a:pt x="4106" y="1142"/>
                </a:lnTo>
                <a:lnTo>
                  <a:pt x="4090" y="1139"/>
                </a:lnTo>
                <a:lnTo>
                  <a:pt x="4075" y="1138"/>
                </a:lnTo>
                <a:lnTo>
                  <a:pt x="4058" y="1138"/>
                </a:lnTo>
                <a:lnTo>
                  <a:pt x="4043" y="1139"/>
                </a:lnTo>
                <a:lnTo>
                  <a:pt x="4028" y="1142"/>
                </a:lnTo>
                <a:lnTo>
                  <a:pt x="4013" y="1147"/>
                </a:lnTo>
                <a:lnTo>
                  <a:pt x="3999" y="1153"/>
                </a:lnTo>
                <a:lnTo>
                  <a:pt x="3984" y="1161"/>
                </a:lnTo>
                <a:lnTo>
                  <a:pt x="3969" y="1170"/>
                </a:lnTo>
                <a:lnTo>
                  <a:pt x="3956" y="1180"/>
                </a:lnTo>
                <a:lnTo>
                  <a:pt x="3943" y="1191"/>
                </a:lnTo>
                <a:lnTo>
                  <a:pt x="3930" y="1204"/>
                </a:lnTo>
                <a:lnTo>
                  <a:pt x="3918" y="1219"/>
                </a:lnTo>
                <a:lnTo>
                  <a:pt x="3905" y="1235"/>
                </a:lnTo>
                <a:lnTo>
                  <a:pt x="3892" y="1251"/>
                </a:lnTo>
                <a:lnTo>
                  <a:pt x="3880" y="1267"/>
                </a:lnTo>
                <a:lnTo>
                  <a:pt x="3857" y="1301"/>
                </a:lnTo>
                <a:lnTo>
                  <a:pt x="3835" y="1337"/>
                </a:lnTo>
                <a:lnTo>
                  <a:pt x="3812" y="1374"/>
                </a:lnTo>
                <a:lnTo>
                  <a:pt x="3791" y="1413"/>
                </a:lnTo>
                <a:lnTo>
                  <a:pt x="3771" y="1452"/>
                </a:lnTo>
                <a:lnTo>
                  <a:pt x="3751" y="1493"/>
                </a:lnTo>
                <a:lnTo>
                  <a:pt x="3713" y="1574"/>
                </a:lnTo>
                <a:lnTo>
                  <a:pt x="3676" y="1654"/>
                </a:lnTo>
                <a:lnTo>
                  <a:pt x="3640" y="1732"/>
                </a:lnTo>
                <a:lnTo>
                  <a:pt x="3605" y="1804"/>
                </a:lnTo>
                <a:lnTo>
                  <a:pt x="3580" y="1855"/>
                </a:lnTo>
                <a:lnTo>
                  <a:pt x="3555" y="1909"/>
                </a:lnTo>
                <a:lnTo>
                  <a:pt x="3543" y="1936"/>
                </a:lnTo>
                <a:lnTo>
                  <a:pt x="3532" y="1965"/>
                </a:lnTo>
                <a:lnTo>
                  <a:pt x="3521" y="1993"/>
                </a:lnTo>
                <a:lnTo>
                  <a:pt x="3511" y="2021"/>
                </a:lnTo>
                <a:lnTo>
                  <a:pt x="3502" y="2051"/>
                </a:lnTo>
                <a:lnTo>
                  <a:pt x="3492" y="2079"/>
                </a:lnTo>
                <a:lnTo>
                  <a:pt x="3484" y="2108"/>
                </a:lnTo>
                <a:lnTo>
                  <a:pt x="3477" y="2138"/>
                </a:lnTo>
                <a:lnTo>
                  <a:pt x="3471" y="2167"/>
                </a:lnTo>
                <a:lnTo>
                  <a:pt x="3466" y="2197"/>
                </a:lnTo>
                <a:lnTo>
                  <a:pt x="3462" y="2227"/>
                </a:lnTo>
                <a:lnTo>
                  <a:pt x="3459" y="2256"/>
                </a:lnTo>
                <a:lnTo>
                  <a:pt x="3457" y="2284"/>
                </a:lnTo>
                <a:lnTo>
                  <a:pt x="3456" y="2314"/>
                </a:lnTo>
                <a:lnTo>
                  <a:pt x="3457" y="2342"/>
                </a:lnTo>
                <a:lnTo>
                  <a:pt x="3459" y="2372"/>
                </a:lnTo>
                <a:lnTo>
                  <a:pt x="3463" y="2399"/>
                </a:lnTo>
                <a:lnTo>
                  <a:pt x="3468" y="2427"/>
                </a:lnTo>
                <a:lnTo>
                  <a:pt x="3475" y="2455"/>
                </a:lnTo>
                <a:lnTo>
                  <a:pt x="3484" y="2481"/>
                </a:lnTo>
                <a:lnTo>
                  <a:pt x="3495" y="2507"/>
                </a:lnTo>
                <a:lnTo>
                  <a:pt x="3507" y="2532"/>
                </a:lnTo>
                <a:lnTo>
                  <a:pt x="3521" y="2558"/>
                </a:lnTo>
                <a:lnTo>
                  <a:pt x="3537" y="2582"/>
                </a:lnTo>
                <a:lnTo>
                  <a:pt x="3555" y="2605"/>
                </a:lnTo>
                <a:lnTo>
                  <a:pt x="3576" y="2628"/>
                </a:lnTo>
                <a:lnTo>
                  <a:pt x="3598" y="2650"/>
                </a:lnTo>
                <a:lnTo>
                  <a:pt x="3622" y="2671"/>
                </a:lnTo>
                <a:lnTo>
                  <a:pt x="3619" y="2719"/>
                </a:lnTo>
                <a:lnTo>
                  <a:pt x="3617" y="2766"/>
                </a:lnTo>
                <a:lnTo>
                  <a:pt x="3616" y="2814"/>
                </a:lnTo>
                <a:lnTo>
                  <a:pt x="3617" y="2861"/>
                </a:lnTo>
                <a:lnTo>
                  <a:pt x="3619" y="2909"/>
                </a:lnTo>
                <a:lnTo>
                  <a:pt x="3623" y="2957"/>
                </a:lnTo>
                <a:lnTo>
                  <a:pt x="3628" y="3004"/>
                </a:lnTo>
                <a:lnTo>
                  <a:pt x="3634" y="3051"/>
                </a:lnTo>
                <a:lnTo>
                  <a:pt x="3642" y="3098"/>
                </a:lnTo>
                <a:lnTo>
                  <a:pt x="3651" y="3144"/>
                </a:lnTo>
                <a:lnTo>
                  <a:pt x="3663" y="3190"/>
                </a:lnTo>
                <a:lnTo>
                  <a:pt x="3675" y="3235"/>
                </a:lnTo>
                <a:lnTo>
                  <a:pt x="3688" y="3279"/>
                </a:lnTo>
                <a:lnTo>
                  <a:pt x="3703" y="3322"/>
                </a:lnTo>
                <a:lnTo>
                  <a:pt x="3718" y="3365"/>
                </a:lnTo>
                <a:lnTo>
                  <a:pt x="3736" y="3406"/>
                </a:lnTo>
                <a:lnTo>
                  <a:pt x="3683" y="3469"/>
                </a:lnTo>
                <a:lnTo>
                  <a:pt x="3629" y="3530"/>
                </a:lnTo>
                <a:lnTo>
                  <a:pt x="3574" y="3590"/>
                </a:lnTo>
                <a:lnTo>
                  <a:pt x="3519" y="3650"/>
                </a:lnTo>
                <a:lnTo>
                  <a:pt x="3462" y="3709"/>
                </a:lnTo>
                <a:lnTo>
                  <a:pt x="3405" y="3768"/>
                </a:lnTo>
                <a:lnTo>
                  <a:pt x="3347" y="3825"/>
                </a:lnTo>
                <a:lnTo>
                  <a:pt x="3288" y="3882"/>
                </a:lnTo>
                <a:lnTo>
                  <a:pt x="3209" y="3956"/>
                </a:lnTo>
                <a:lnTo>
                  <a:pt x="3129" y="4029"/>
                </a:lnTo>
                <a:lnTo>
                  <a:pt x="3048" y="4101"/>
                </a:lnTo>
                <a:lnTo>
                  <a:pt x="2965" y="4170"/>
                </a:lnTo>
                <a:lnTo>
                  <a:pt x="2881" y="4238"/>
                </a:lnTo>
                <a:lnTo>
                  <a:pt x="2796" y="4306"/>
                </a:lnTo>
                <a:lnTo>
                  <a:pt x="2710" y="4371"/>
                </a:lnTo>
                <a:lnTo>
                  <a:pt x="2623" y="4436"/>
                </a:lnTo>
                <a:lnTo>
                  <a:pt x="2535" y="4497"/>
                </a:lnTo>
                <a:lnTo>
                  <a:pt x="2446" y="4559"/>
                </a:lnTo>
                <a:lnTo>
                  <a:pt x="2354" y="4618"/>
                </a:lnTo>
                <a:lnTo>
                  <a:pt x="2263" y="4676"/>
                </a:lnTo>
                <a:lnTo>
                  <a:pt x="2170" y="4732"/>
                </a:lnTo>
                <a:lnTo>
                  <a:pt x="2077" y="4787"/>
                </a:lnTo>
                <a:lnTo>
                  <a:pt x="1983" y="4840"/>
                </a:lnTo>
                <a:lnTo>
                  <a:pt x="1887" y="4890"/>
                </a:lnTo>
                <a:lnTo>
                  <a:pt x="1841" y="4914"/>
                </a:lnTo>
                <a:lnTo>
                  <a:pt x="1796" y="4937"/>
                </a:lnTo>
                <a:lnTo>
                  <a:pt x="1749" y="4959"/>
                </a:lnTo>
                <a:lnTo>
                  <a:pt x="1702" y="4981"/>
                </a:lnTo>
                <a:lnTo>
                  <a:pt x="1657" y="5003"/>
                </a:lnTo>
                <a:lnTo>
                  <a:pt x="1610" y="5024"/>
                </a:lnTo>
                <a:lnTo>
                  <a:pt x="1564" y="5044"/>
                </a:lnTo>
                <a:lnTo>
                  <a:pt x="1517" y="5064"/>
                </a:lnTo>
                <a:lnTo>
                  <a:pt x="1532" y="5031"/>
                </a:lnTo>
                <a:lnTo>
                  <a:pt x="1550" y="4998"/>
                </a:lnTo>
                <a:lnTo>
                  <a:pt x="1567" y="4965"/>
                </a:lnTo>
                <a:lnTo>
                  <a:pt x="1585" y="4932"/>
                </a:lnTo>
                <a:lnTo>
                  <a:pt x="1603" y="4899"/>
                </a:lnTo>
                <a:lnTo>
                  <a:pt x="1622" y="4868"/>
                </a:lnTo>
                <a:lnTo>
                  <a:pt x="1643" y="4837"/>
                </a:lnTo>
                <a:lnTo>
                  <a:pt x="1663" y="4805"/>
                </a:lnTo>
                <a:lnTo>
                  <a:pt x="1683" y="4775"/>
                </a:lnTo>
                <a:lnTo>
                  <a:pt x="1706" y="4745"/>
                </a:lnTo>
                <a:lnTo>
                  <a:pt x="1728" y="4714"/>
                </a:lnTo>
                <a:lnTo>
                  <a:pt x="1751" y="4685"/>
                </a:lnTo>
                <a:lnTo>
                  <a:pt x="1774" y="4656"/>
                </a:lnTo>
                <a:lnTo>
                  <a:pt x="1799" y="4628"/>
                </a:lnTo>
                <a:lnTo>
                  <a:pt x="1824" y="4601"/>
                </a:lnTo>
                <a:lnTo>
                  <a:pt x="1849" y="4573"/>
                </a:lnTo>
                <a:lnTo>
                  <a:pt x="1877" y="4546"/>
                </a:lnTo>
                <a:lnTo>
                  <a:pt x="1904" y="4521"/>
                </a:lnTo>
                <a:lnTo>
                  <a:pt x="1932" y="4496"/>
                </a:lnTo>
                <a:lnTo>
                  <a:pt x="1962" y="4473"/>
                </a:lnTo>
                <a:lnTo>
                  <a:pt x="1967" y="4475"/>
                </a:lnTo>
                <a:lnTo>
                  <a:pt x="1972" y="4477"/>
                </a:lnTo>
                <a:lnTo>
                  <a:pt x="2001" y="4484"/>
                </a:lnTo>
                <a:lnTo>
                  <a:pt x="2031" y="4489"/>
                </a:lnTo>
                <a:lnTo>
                  <a:pt x="2061" y="4493"/>
                </a:lnTo>
                <a:lnTo>
                  <a:pt x="2090" y="4496"/>
                </a:lnTo>
                <a:lnTo>
                  <a:pt x="2121" y="4497"/>
                </a:lnTo>
                <a:lnTo>
                  <a:pt x="2150" y="4497"/>
                </a:lnTo>
                <a:lnTo>
                  <a:pt x="2180" y="4496"/>
                </a:lnTo>
                <a:lnTo>
                  <a:pt x="2211" y="4494"/>
                </a:lnTo>
                <a:lnTo>
                  <a:pt x="2240" y="4490"/>
                </a:lnTo>
                <a:lnTo>
                  <a:pt x="2270" y="4485"/>
                </a:lnTo>
                <a:lnTo>
                  <a:pt x="2301" y="4479"/>
                </a:lnTo>
                <a:lnTo>
                  <a:pt x="2330" y="4472"/>
                </a:lnTo>
                <a:lnTo>
                  <a:pt x="2360" y="4464"/>
                </a:lnTo>
                <a:lnTo>
                  <a:pt x="2389" y="4455"/>
                </a:lnTo>
                <a:lnTo>
                  <a:pt x="2418" y="4445"/>
                </a:lnTo>
                <a:lnTo>
                  <a:pt x="2448" y="4434"/>
                </a:lnTo>
                <a:lnTo>
                  <a:pt x="2476" y="4422"/>
                </a:lnTo>
                <a:lnTo>
                  <a:pt x="2504" y="4408"/>
                </a:lnTo>
                <a:lnTo>
                  <a:pt x="2532" y="4395"/>
                </a:lnTo>
                <a:lnTo>
                  <a:pt x="2559" y="4380"/>
                </a:lnTo>
                <a:lnTo>
                  <a:pt x="2586" y="4365"/>
                </a:lnTo>
                <a:lnTo>
                  <a:pt x="2613" y="4349"/>
                </a:lnTo>
                <a:lnTo>
                  <a:pt x="2638" y="4331"/>
                </a:lnTo>
                <a:lnTo>
                  <a:pt x="2663" y="4314"/>
                </a:lnTo>
                <a:lnTo>
                  <a:pt x="2688" y="4296"/>
                </a:lnTo>
                <a:lnTo>
                  <a:pt x="2712" y="4277"/>
                </a:lnTo>
                <a:lnTo>
                  <a:pt x="2735" y="4258"/>
                </a:lnTo>
                <a:lnTo>
                  <a:pt x="2757" y="4237"/>
                </a:lnTo>
                <a:lnTo>
                  <a:pt x="2780" y="4217"/>
                </a:lnTo>
                <a:lnTo>
                  <a:pt x="2801" y="4196"/>
                </a:lnTo>
                <a:lnTo>
                  <a:pt x="2821" y="4175"/>
                </a:lnTo>
                <a:lnTo>
                  <a:pt x="2840" y="4153"/>
                </a:lnTo>
                <a:lnTo>
                  <a:pt x="2856" y="4135"/>
                </a:lnTo>
                <a:lnTo>
                  <a:pt x="2871" y="4115"/>
                </a:lnTo>
                <a:lnTo>
                  <a:pt x="2886" y="4094"/>
                </a:lnTo>
                <a:lnTo>
                  <a:pt x="2901" y="4070"/>
                </a:lnTo>
                <a:lnTo>
                  <a:pt x="2916" y="4047"/>
                </a:lnTo>
                <a:lnTo>
                  <a:pt x="2931" y="4022"/>
                </a:lnTo>
                <a:lnTo>
                  <a:pt x="2945" y="3996"/>
                </a:lnTo>
                <a:lnTo>
                  <a:pt x="2958" y="3969"/>
                </a:lnTo>
                <a:lnTo>
                  <a:pt x="2971" y="3942"/>
                </a:lnTo>
                <a:lnTo>
                  <a:pt x="2983" y="3914"/>
                </a:lnTo>
                <a:lnTo>
                  <a:pt x="2994" y="3886"/>
                </a:lnTo>
                <a:lnTo>
                  <a:pt x="3004" y="3857"/>
                </a:lnTo>
                <a:lnTo>
                  <a:pt x="3014" y="3827"/>
                </a:lnTo>
                <a:lnTo>
                  <a:pt x="3022" y="3799"/>
                </a:lnTo>
                <a:lnTo>
                  <a:pt x="3028" y="3770"/>
                </a:lnTo>
                <a:lnTo>
                  <a:pt x="3033" y="3740"/>
                </a:lnTo>
                <a:lnTo>
                  <a:pt x="3037" y="3712"/>
                </a:lnTo>
                <a:lnTo>
                  <a:pt x="3039" y="3684"/>
                </a:lnTo>
                <a:lnTo>
                  <a:pt x="3039" y="3655"/>
                </a:lnTo>
                <a:lnTo>
                  <a:pt x="3037" y="3628"/>
                </a:lnTo>
                <a:lnTo>
                  <a:pt x="3034" y="3602"/>
                </a:lnTo>
                <a:lnTo>
                  <a:pt x="3028" y="3576"/>
                </a:lnTo>
                <a:lnTo>
                  <a:pt x="3021" y="3551"/>
                </a:lnTo>
                <a:lnTo>
                  <a:pt x="3011" y="3528"/>
                </a:lnTo>
                <a:lnTo>
                  <a:pt x="2998" y="3504"/>
                </a:lnTo>
                <a:lnTo>
                  <a:pt x="2983" y="3483"/>
                </a:lnTo>
                <a:lnTo>
                  <a:pt x="2966" y="3464"/>
                </a:lnTo>
                <a:lnTo>
                  <a:pt x="2946" y="3446"/>
                </a:lnTo>
                <a:lnTo>
                  <a:pt x="2922" y="3428"/>
                </a:lnTo>
                <a:lnTo>
                  <a:pt x="2897" y="3414"/>
                </a:lnTo>
                <a:lnTo>
                  <a:pt x="2869" y="3401"/>
                </a:lnTo>
                <a:lnTo>
                  <a:pt x="2836" y="3390"/>
                </a:lnTo>
                <a:lnTo>
                  <a:pt x="2806" y="3383"/>
                </a:lnTo>
                <a:lnTo>
                  <a:pt x="2777" y="3378"/>
                </a:lnTo>
                <a:lnTo>
                  <a:pt x="2746" y="3376"/>
                </a:lnTo>
                <a:lnTo>
                  <a:pt x="2716" y="3377"/>
                </a:lnTo>
                <a:lnTo>
                  <a:pt x="2685" y="3380"/>
                </a:lnTo>
                <a:lnTo>
                  <a:pt x="2654" y="3385"/>
                </a:lnTo>
                <a:lnTo>
                  <a:pt x="2624" y="3392"/>
                </a:lnTo>
                <a:lnTo>
                  <a:pt x="2593" y="3401"/>
                </a:lnTo>
                <a:lnTo>
                  <a:pt x="2563" y="3412"/>
                </a:lnTo>
                <a:lnTo>
                  <a:pt x="2533" y="3425"/>
                </a:lnTo>
                <a:lnTo>
                  <a:pt x="2502" y="3441"/>
                </a:lnTo>
                <a:lnTo>
                  <a:pt x="2472" y="3457"/>
                </a:lnTo>
                <a:lnTo>
                  <a:pt x="2443" y="3474"/>
                </a:lnTo>
                <a:lnTo>
                  <a:pt x="2413" y="3493"/>
                </a:lnTo>
                <a:lnTo>
                  <a:pt x="2384" y="3513"/>
                </a:lnTo>
                <a:lnTo>
                  <a:pt x="2356" y="3534"/>
                </a:lnTo>
                <a:lnTo>
                  <a:pt x="2327" y="3556"/>
                </a:lnTo>
                <a:lnTo>
                  <a:pt x="2299" y="3578"/>
                </a:lnTo>
                <a:lnTo>
                  <a:pt x="2271" y="3602"/>
                </a:lnTo>
                <a:lnTo>
                  <a:pt x="2244" y="3626"/>
                </a:lnTo>
                <a:lnTo>
                  <a:pt x="2218" y="3649"/>
                </a:lnTo>
                <a:lnTo>
                  <a:pt x="2193" y="3674"/>
                </a:lnTo>
                <a:lnTo>
                  <a:pt x="2167" y="3699"/>
                </a:lnTo>
                <a:lnTo>
                  <a:pt x="2143" y="3723"/>
                </a:lnTo>
                <a:lnTo>
                  <a:pt x="2096" y="3772"/>
                </a:lnTo>
                <a:lnTo>
                  <a:pt x="2053" y="3818"/>
                </a:lnTo>
                <a:lnTo>
                  <a:pt x="2013" y="3863"/>
                </a:lnTo>
                <a:lnTo>
                  <a:pt x="1978" y="3904"/>
                </a:lnTo>
                <a:lnTo>
                  <a:pt x="1942" y="3944"/>
                </a:lnTo>
                <a:lnTo>
                  <a:pt x="1899" y="3992"/>
                </a:lnTo>
                <a:lnTo>
                  <a:pt x="1876" y="4019"/>
                </a:lnTo>
                <a:lnTo>
                  <a:pt x="1851" y="4048"/>
                </a:lnTo>
                <a:lnTo>
                  <a:pt x="1828" y="4077"/>
                </a:lnTo>
                <a:lnTo>
                  <a:pt x="1806" y="4108"/>
                </a:lnTo>
                <a:lnTo>
                  <a:pt x="1784" y="4139"/>
                </a:lnTo>
                <a:lnTo>
                  <a:pt x="1765" y="4170"/>
                </a:lnTo>
                <a:lnTo>
                  <a:pt x="1756" y="4186"/>
                </a:lnTo>
                <a:lnTo>
                  <a:pt x="1748" y="4202"/>
                </a:lnTo>
                <a:lnTo>
                  <a:pt x="1741" y="4217"/>
                </a:lnTo>
                <a:lnTo>
                  <a:pt x="1735" y="4232"/>
                </a:lnTo>
                <a:lnTo>
                  <a:pt x="1729" y="4248"/>
                </a:lnTo>
                <a:lnTo>
                  <a:pt x="1725" y="4264"/>
                </a:lnTo>
                <a:lnTo>
                  <a:pt x="1722" y="4279"/>
                </a:lnTo>
                <a:lnTo>
                  <a:pt x="1719" y="4293"/>
                </a:lnTo>
                <a:lnTo>
                  <a:pt x="1718" y="4308"/>
                </a:lnTo>
                <a:lnTo>
                  <a:pt x="1719" y="4322"/>
                </a:lnTo>
                <a:lnTo>
                  <a:pt x="1720" y="4336"/>
                </a:lnTo>
                <a:lnTo>
                  <a:pt x="1723" y="4350"/>
                </a:lnTo>
                <a:lnTo>
                  <a:pt x="1728" y="4363"/>
                </a:lnTo>
                <a:lnTo>
                  <a:pt x="1733" y="4374"/>
                </a:lnTo>
                <a:lnTo>
                  <a:pt x="1740" y="4385"/>
                </a:lnTo>
                <a:lnTo>
                  <a:pt x="1747" y="4394"/>
                </a:lnTo>
                <a:lnTo>
                  <a:pt x="1755" y="4402"/>
                </a:lnTo>
                <a:lnTo>
                  <a:pt x="1764" y="4409"/>
                </a:lnTo>
                <a:lnTo>
                  <a:pt x="1773" y="4414"/>
                </a:lnTo>
                <a:lnTo>
                  <a:pt x="1784" y="4420"/>
                </a:lnTo>
                <a:lnTo>
                  <a:pt x="1750" y="4457"/>
                </a:lnTo>
                <a:lnTo>
                  <a:pt x="1718" y="4495"/>
                </a:lnTo>
                <a:lnTo>
                  <a:pt x="1686" y="4535"/>
                </a:lnTo>
                <a:lnTo>
                  <a:pt x="1655" y="4575"/>
                </a:lnTo>
                <a:lnTo>
                  <a:pt x="1626" y="4617"/>
                </a:lnTo>
                <a:lnTo>
                  <a:pt x="1597" y="4659"/>
                </a:lnTo>
                <a:lnTo>
                  <a:pt x="1571" y="4702"/>
                </a:lnTo>
                <a:lnTo>
                  <a:pt x="1545" y="4745"/>
                </a:lnTo>
                <a:lnTo>
                  <a:pt x="1520" y="4787"/>
                </a:lnTo>
                <a:lnTo>
                  <a:pt x="1497" y="4831"/>
                </a:lnTo>
                <a:lnTo>
                  <a:pt x="1475" y="4873"/>
                </a:lnTo>
                <a:lnTo>
                  <a:pt x="1454" y="4916"/>
                </a:lnTo>
                <a:lnTo>
                  <a:pt x="1435" y="4957"/>
                </a:lnTo>
                <a:lnTo>
                  <a:pt x="1417" y="4999"/>
                </a:lnTo>
                <a:lnTo>
                  <a:pt x="1401" y="5039"/>
                </a:lnTo>
                <a:lnTo>
                  <a:pt x="1386" y="5079"/>
                </a:lnTo>
                <a:lnTo>
                  <a:pt x="1383" y="5090"/>
                </a:lnTo>
                <a:lnTo>
                  <a:pt x="1382" y="5100"/>
                </a:lnTo>
                <a:lnTo>
                  <a:pt x="1383" y="5110"/>
                </a:lnTo>
                <a:lnTo>
                  <a:pt x="1385" y="5118"/>
                </a:lnTo>
                <a:lnTo>
                  <a:pt x="1323" y="5142"/>
                </a:lnTo>
                <a:lnTo>
                  <a:pt x="1261" y="5167"/>
                </a:lnTo>
                <a:lnTo>
                  <a:pt x="1199" y="5190"/>
                </a:lnTo>
                <a:lnTo>
                  <a:pt x="1137" y="5212"/>
                </a:lnTo>
                <a:lnTo>
                  <a:pt x="1074" y="5234"/>
                </a:lnTo>
                <a:lnTo>
                  <a:pt x="1011" y="5256"/>
                </a:lnTo>
                <a:lnTo>
                  <a:pt x="948" y="5277"/>
                </a:lnTo>
                <a:lnTo>
                  <a:pt x="885" y="5298"/>
                </a:lnTo>
                <a:lnTo>
                  <a:pt x="822" y="5319"/>
                </a:lnTo>
                <a:lnTo>
                  <a:pt x="758" y="5339"/>
                </a:lnTo>
                <a:lnTo>
                  <a:pt x="695" y="5359"/>
                </a:lnTo>
                <a:lnTo>
                  <a:pt x="631" y="5379"/>
                </a:lnTo>
                <a:lnTo>
                  <a:pt x="567" y="5399"/>
                </a:lnTo>
                <a:lnTo>
                  <a:pt x="503" y="5418"/>
                </a:lnTo>
                <a:lnTo>
                  <a:pt x="439" y="5437"/>
                </a:lnTo>
                <a:lnTo>
                  <a:pt x="374" y="5457"/>
                </a:lnTo>
                <a:lnTo>
                  <a:pt x="189" y="5513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9" name="淘宝店chenying0907 7"/>
          <p:cNvSpPr>
            <a:spLocks/>
          </p:cNvSpPr>
          <p:nvPr/>
        </p:nvSpPr>
        <p:spPr bwMode="auto">
          <a:xfrm>
            <a:off x="5054890" y="3969616"/>
            <a:ext cx="854722" cy="1855995"/>
          </a:xfrm>
          <a:custGeom>
            <a:avLst/>
            <a:gdLst>
              <a:gd name="T0" fmla="*/ 2432 w 2831"/>
              <a:gd name="T1" fmla="*/ 4855 h 6142"/>
              <a:gd name="T2" fmla="*/ 2008 w 2831"/>
              <a:gd name="T3" fmla="*/ 4383 h 6142"/>
              <a:gd name="T4" fmla="*/ 1689 w 2831"/>
              <a:gd name="T5" fmla="*/ 3926 h 6142"/>
              <a:gd name="T6" fmla="*/ 1499 w 2831"/>
              <a:gd name="T7" fmla="*/ 3492 h 6142"/>
              <a:gd name="T8" fmla="*/ 1755 w 2831"/>
              <a:gd name="T9" fmla="*/ 3178 h 6142"/>
              <a:gd name="T10" fmla="*/ 1882 w 2831"/>
              <a:gd name="T11" fmla="*/ 3007 h 6142"/>
              <a:gd name="T12" fmla="*/ 1950 w 2831"/>
              <a:gd name="T13" fmla="*/ 2987 h 6142"/>
              <a:gd name="T14" fmla="*/ 2178 w 2831"/>
              <a:gd name="T15" fmla="*/ 2589 h 6142"/>
              <a:gd name="T16" fmla="*/ 2278 w 2831"/>
              <a:gd name="T17" fmla="*/ 2110 h 6142"/>
              <a:gd name="T18" fmla="*/ 2219 w 2831"/>
              <a:gd name="T19" fmla="*/ 1620 h 6142"/>
              <a:gd name="T20" fmla="*/ 2129 w 2831"/>
              <a:gd name="T21" fmla="*/ 1439 h 6142"/>
              <a:gd name="T22" fmla="*/ 2036 w 2831"/>
              <a:gd name="T23" fmla="*/ 1471 h 6142"/>
              <a:gd name="T24" fmla="*/ 1841 w 2831"/>
              <a:gd name="T25" fmla="*/ 1688 h 6142"/>
              <a:gd name="T26" fmla="*/ 1694 w 2831"/>
              <a:gd name="T27" fmla="*/ 1968 h 6142"/>
              <a:gd name="T28" fmla="*/ 1557 w 2831"/>
              <a:gd name="T29" fmla="*/ 2488 h 6142"/>
              <a:gd name="T30" fmla="*/ 1557 w 2831"/>
              <a:gd name="T31" fmla="*/ 2759 h 6142"/>
              <a:gd name="T32" fmla="*/ 1680 w 2831"/>
              <a:gd name="T33" fmla="*/ 2957 h 6142"/>
              <a:gd name="T34" fmla="*/ 1635 w 2831"/>
              <a:gd name="T35" fmla="*/ 3139 h 6142"/>
              <a:gd name="T36" fmla="*/ 1450 w 2831"/>
              <a:gd name="T37" fmla="*/ 3396 h 6142"/>
              <a:gd name="T38" fmla="*/ 1255 w 2831"/>
              <a:gd name="T39" fmla="*/ 2945 h 6142"/>
              <a:gd name="T40" fmla="*/ 1114 w 2831"/>
              <a:gd name="T41" fmla="*/ 2278 h 6142"/>
              <a:gd name="T42" fmla="*/ 1097 w 2831"/>
              <a:gd name="T43" fmla="*/ 1749 h 6142"/>
              <a:gd name="T44" fmla="*/ 1244 w 2831"/>
              <a:gd name="T45" fmla="*/ 1578 h 6142"/>
              <a:gd name="T46" fmla="*/ 1479 w 2831"/>
              <a:gd name="T47" fmla="*/ 1068 h 6142"/>
              <a:gd name="T48" fmla="*/ 1566 w 2831"/>
              <a:gd name="T49" fmla="*/ 527 h 6142"/>
              <a:gd name="T50" fmla="*/ 1440 w 2831"/>
              <a:gd name="T51" fmla="*/ 36 h 6142"/>
              <a:gd name="T52" fmla="*/ 1363 w 2831"/>
              <a:gd name="T53" fmla="*/ 0 h 6142"/>
              <a:gd name="T54" fmla="*/ 1101 w 2831"/>
              <a:gd name="T55" fmla="*/ 227 h 6142"/>
              <a:gd name="T56" fmla="*/ 815 w 2831"/>
              <a:gd name="T57" fmla="*/ 749 h 6142"/>
              <a:gd name="T58" fmla="*/ 760 w 2831"/>
              <a:gd name="T59" fmla="*/ 1342 h 6142"/>
              <a:gd name="T60" fmla="*/ 886 w 2831"/>
              <a:gd name="T61" fmla="*/ 1765 h 6142"/>
              <a:gd name="T62" fmla="*/ 917 w 2831"/>
              <a:gd name="T63" fmla="*/ 2066 h 6142"/>
              <a:gd name="T64" fmla="*/ 1000 w 2831"/>
              <a:gd name="T65" fmla="*/ 2640 h 6142"/>
              <a:gd name="T66" fmla="*/ 1159 w 2831"/>
              <a:gd name="T67" fmla="*/ 3191 h 6142"/>
              <a:gd name="T68" fmla="*/ 1381 w 2831"/>
              <a:gd name="T69" fmla="*/ 3707 h 6142"/>
              <a:gd name="T70" fmla="*/ 1677 w 2831"/>
              <a:gd name="T71" fmla="*/ 4200 h 6142"/>
              <a:gd name="T72" fmla="*/ 1555 w 2831"/>
              <a:gd name="T73" fmla="*/ 4339 h 6142"/>
              <a:gd name="T74" fmla="*/ 1272 w 2831"/>
              <a:gd name="T75" fmla="*/ 4240 h 6142"/>
              <a:gd name="T76" fmla="*/ 1185 w 2831"/>
              <a:gd name="T77" fmla="*/ 3927 h 6142"/>
              <a:gd name="T78" fmla="*/ 1019 w 2831"/>
              <a:gd name="T79" fmla="*/ 3639 h 6142"/>
              <a:gd name="T80" fmla="*/ 791 w 2831"/>
              <a:gd name="T81" fmla="*/ 3408 h 6142"/>
              <a:gd name="T82" fmla="*/ 522 w 2831"/>
              <a:gd name="T83" fmla="*/ 3262 h 6142"/>
              <a:gd name="T84" fmla="*/ 245 w 2831"/>
              <a:gd name="T85" fmla="*/ 3199 h 6142"/>
              <a:gd name="T86" fmla="*/ 38 w 2831"/>
              <a:gd name="T87" fmla="*/ 3298 h 6142"/>
              <a:gd name="T88" fmla="*/ 10 w 2831"/>
              <a:gd name="T89" fmla="*/ 3542 h 6142"/>
              <a:gd name="T90" fmla="*/ 116 w 2831"/>
              <a:gd name="T91" fmla="*/ 3803 h 6142"/>
              <a:gd name="T92" fmla="*/ 278 w 2831"/>
              <a:gd name="T93" fmla="*/ 4019 h 6142"/>
              <a:gd name="T94" fmla="*/ 469 w 2831"/>
              <a:gd name="T95" fmla="*/ 4180 h 6142"/>
              <a:gd name="T96" fmla="*/ 695 w 2831"/>
              <a:gd name="T97" fmla="*/ 4292 h 6142"/>
              <a:gd name="T98" fmla="*/ 940 w 2831"/>
              <a:gd name="T99" fmla="*/ 4335 h 6142"/>
              <a:gd name="T100" fmla="*/ 1184 w 2831"/>
              <a:gd name="T101" fmla="*/ 4382 h 6142"/>
              <a:gd name="T102" fmla="*/ 1433 w 2831"/>
              <a:gd name="T103" fmla="*/ 4449 h 6142"/>
              <a:gd name="T104" fmla="*/ 1684 w 2831"/>
              <a:gd name="T105" fmla="*/ 4460 h 6142"/>
              <a:gd name="T106" fmla="*/ 1905 w 2831"/>
              <a:gd name="T107" fmla="*/ 4498 h 6142"/>
              <a:gd name="T108" fmla="*/ 2226 w 2831"/>
              <a:gd name="T109" fmla="*/ 4853 h 6142"/>
              <a:gd name="T110" fmla="*/ 2515 w 2831"/>
              <a:gd name="T111" fmla="*/ 5082 h 6142"/>
              <a:gd name="T112" fmla="*/ 2552 w 2831"/>
              <a:gd name="T113" fmla="*/ 5450 h 6142"/>
              <a:gd name="T114" fmla="*/ 2345 w 2831"/>
              <a:gd name="T115" fmla="*/ 6082 h 6142"/>
              <a:gd name="T116" fmla="*/ 2736 w 2831"/>
              <a:gd name="T117" fmla="*/ 5498 h 6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831" h="6142">
                <a:moveTo>
                  <a:pt x="2647" y="5015"/>
                </a:moveTo>
                <a:lnTo>
                  <a:pt x="2631" y="5009"/>
                </a:lnTo>
                <a:lnTo>
                  <a:pt x="2617" y="5000"/>
                </a:lnTo>
                <a:lnTo>
                  <a:pt x="2602" y="4992"/>
                </a:lnTo>
                <a:lnTo>
                  <a:pt x="2587" y="4983"/>
                </a:lnTo>
                <a:lnTo>
                  <a:pt x="2556" y="4962"/>
                </a:lnTo>
                <a:lnTo>
                  <a:pt x="2525" y="4938"/>
                </a:lnTo>
                <a:lnTo>
                  <a:pt x="2494" y="4911"/>
                </a:lnTo>
                <a:lnTo>
                  <a:pt x="2462" y="4883"/>
                </a:lnTo>
                <a:lnTo>
                  <a:pt x="2432" y="4855"/>
                </a:lnTo>
                <a:lnTo>
                  <a:pt x="2402" y="4824"/>
                </a:lnTo>
                <a:lnTo>
                  <a:pt x="2345" y="4766"/>
                </a:lnTo>
                <a:lnTo>
                  <a:pt x="2295" y="4710"/>
                </a:lnTo>
                <a:lnTo>
                  <a:pt x="2254" y="4663"/>
                </a:lnTo>
                <a:lnTo>
                  <a:pt x="2222" y="4629"/>
                </a:lnTo>
                <a:lnTo>
                  <a:pt x="2178" y="4581"/>
                </a:lnTo>
                <a:lnTo>
                  <a:pt x="2134" y="4533"/>
                </a:lnTo>
                <a:lnTo>
                  <a:pt x="2092" y="4483"/>
                </a:lnTo>
                <a:lnTo>
                  <a:pt x="2049" y="4434"/>
                </a:lnTo>
                <a:lnTo>
                  <a:pt x="2008" y="4383"/>
                </a:lnTo>
                <a:lnTo>
                  <a:pt x="1967" y="4331"/>
                </a:lnTo>
                <a:lnTo>
                  <a:pt x="1927" y="4280"/>
                </a:lnTo>
                <a:lnTo>
                  <a:pt x="1888" y="4227"/>
                </a:lnTo>
                <a:lnTo>
                  <a:pt x="1858" y="4184"/>
                </a:lnTo>
                <a:lnTo>
                  <a:pt x="1828" y="4143"/>
                </a:lnTo>
                <a:lnTo>
                  <a:pt x="1799" y="4099"/>
                </a:lnTo>
                <a:lnTo>
                  <a:pt x="1771" y="4057"/>
                </a:lnTo>
                <a:lnTo>
                  <a:pt x="1742" y="4013"/>
                </a:lnTo>
                <a:lnTo>
                  <a:pt x="1715" y="3970"/>
                </a:lnTo>
                <a:lnTo>
                  <a:pt x="1689" y="3926"/>
                </a:lnTo>
                <a:lnTo>
                  <a:pt x="1662" y="3882"/>
                </a:lnTo>
                <a:lnTo>
                  <a:pt x="1636" y="3837"/>
                </a:lnTo>
                <a:lnTo>
                  <a:pt x="1611" y="3793"/>
                </a:lnTo>
                <a:lnTo>
                  <a:pt x="1587" y="3747"/>
                </a:lnTo>
                <a:lnTo>
                  <a:pt x="1562" y="3702"/>
                </a:lnTo>
                <a:lnTo>
                  <a:pt x="1539" y="3656"/>
                </a:lnTo>
                <a:lnTo>
                  <a:pt x="1516" y="3610"/>
                </a:lnTo>
                <a:lnTo>
                  <a:pt x="1493" y="3564"/>
                </a:lnTo>
                <a:lnTo>
                  <a:pt x="1471" y="3517"/>
                </a:lnTo>
                <a:lnTo>
                  <a:pt x="1499" y="3492"/>
                </a:lnTo>
                <a:lnTo>
                  <a:pt x="1527" y="3466"/>
                </a:lnTo>
                <a:lnTo>
                  <a:pt x="1554" y="3437"/>
                </a:lnTo>
                <a:lnTo>
                  <a:pt x="1581" y="3409"/>
                </a:lnTo>
                <a:lnTo>
                  <a:pt x="1608" y="3379"/>
                </a:lnTo>
                <a:lnTo>
                  <a:pt x="1634" y="3347"/>
                </a:lnTo>
                <a:lnTo>
                  <a:pt x="1659" y="3315"/>
                </a:lnTo>
                <a:lnTo>
                  <a:pt x="1684" y="3282"/>
                </a:lnTo>
                <a:lnTo>
                  <a:pt x="1708" y="3248"/>
                </a:lnTo>
                <a:lnTo>
                  <a:pt x="1731" y="3214"/>
                </a:lnTo>
                <a:lnTo>
                  <a:pt x="1755" y="3178"/>
                </a:lnTo>
                <a:lnTo>
                  <a:pt x="1776" y="3143"/>
                </a:lnTo>
                <a:lnTo>
                  <a:pt x="1796" y="3105"/>
                </a:lnTo>
                <a:lnTo>
                  <a:pt x="1815" y="3069"/>
                </a:lnTo>
                <a:lnTo>
                  <a:pt x="1834" y="3030"/>
                </a:lnTo>
                <a:lnTo>
                  <a:pt x="1851" y="2993"/>
                </a:lnTo>
                <a:lnTo>
                  <a:pt x="1857" y="2997"/>
                </a:lnTo>
                <a:lnTo>
                  <a:pt x="1863" y="3000"/>
                </a:lnTo>
                <a:lnTo>
                  <a:pt x="1869" y="3003"/>
                </a:lnTo>
                <a:lnTo>
                  <a:pt x="1876" y="3005"/>
                </a:lnTo>
                <a:lnTo>
                  <a:pt x="1882" y="3007"/>
                </a:lnTo>
                <a:lnTo>
                  <a:pt x="1889" y="3008"/>
                </a:lnTo>
                <a:lnTo>
                  <a:pt x="1896" y="3009"/>
                </a:lnTo>
                <a:lnTo>
                  <a:pt x="1903" y="3009"/>
                </a:lnTo>
                <a:lnTo>
                  <a:pt x="1910" y="3008"/>
                </a:lnTo>
                <a:lnTo>
                  <a:pt x="1918" y="3006"/>
                </a:lnTo>
                <a:lnTo>
                  <a:pt x="1925" y="3004"/>
                </a:lnTo>
                <a:lnTo>
                  <a:pt x="1932" y="3001"/>
                </a:lnTo>
                <a:lnTo>
                  <a:pt x="1938" y="2997"/>
                </a:lnTo>
                <a:lnTo>
                  <a:pt x="1944" y="2992"/>
                </a:lnTo>
                <a:lnTo>
                  <a:pt x="1950" y="2987"/>
                </a:lnTo>
                <a:lnTo>
                  <a:pt x="1956" y="2980"/>
                </a:lnTo>
                <a:lnTo>
                  <a:pt x="1986" y="2939"/>
                </a:lnTo>
                <a:lnTo>
                  <a:pt x="2016" y="2898"/>
                </a:lnTo>
                <a:lnTo>
                  <a:pt x="2044" y="2855"/>
                </a:lnTo>
                <a:lnTo>
                  <a:pt x="2070" y="2813"/>
                </a:lnTo>
                <a:lnTo>
                  <a:pt x="2095" y="2769"/>
                </a:lnTo>
                <a:lnTo>
                  <a:pt x="2118" y="2725"/>
                </a:lnTo>
                <a:lnTo>
                  <a:pt x="2139" y="2680"/>
                </a:lnTo>
                <a:lnTo>
                  <a:pt x="2160" y="2635"/>
                </a:lnTo>
                <a:lnTo>
                  <a:pt x="2178" y="2589"/>
                </a:lnTo>
                <a:lnTo>
                  <a:pt x="2195" y="2542"/>
                </a:lnTo>
                <a:lnTo>
                  <a:pt x="2210" y="2496"/>
                </a:lnTo>
                <a:lnTo>
                  <a:pt x="2224" y="2448"/>
                </a:lnTo>
                <a:lnTo>
                  <a:pt x="2237" y="2401"/>
                </a:lnTo>
                <a:lnTo>
                  <a:pt x="2248" y="2353"/>
                </a:lnTo>
                <a:lnTo>
                  <a:pt x="2257" y="2306"/>
                </a:lnTo>
                <a:lnTo>
                  <a:pt x="2264" y="2257"/>
                </a:lnTo>
                <a:lnTo>
                  <a:pt x="2270" y="2208"/>
                </a:lnTo>
                <a:lnTo>
                  <a:pt x="2275" y="2159"/>
                </a:lnTo>
                <a:lnTo>
                  <a:pt x="2278" y="2110"/>
                </a:lnTo>
                <a:lnTo>
                  <a:pt x="2279" y="2062"/>
                </a:lnTo>
                <a:lnTo>
                  <a:pt x="2279" y="2012"/>
                </a:lnTo>
                <a:lnTo>
                  <a:pt x="2277" y="1962"/>
                </a:lnTo>
                <a:lnTo>
                  <a:pt x="2274" y="1914"/>
                </a:lnTo>
                <a:lnTo>
                  <a:pt x="2269" y="1864"/>
                </a:lnTo>
                <a:lnTo>
                  <a:pt x="2262" y="1815"/>
                </a:lnTo>
                <a:lnTo>
                  <a:pt x="2254" y="1766"/>
                </a:lnTo>
                <a:lnTo>
                  <a:pt x="2244" y="1717"/>
                </a:lnTo>
                <a:lnTo>
                  <a:pt x="2232" y="1669"/>
                </a:lnTo>
                <a:lnTo>
                  <a:pt x="2219" y="1620"/>
                </a:lnTo>
                <a:lnTo>
                  <a:pt x="2205" y="1572"/>
                </a:lnTo>
                <a:lnTo>
                  <a:pt x="2188" y="1523"/>
                </a:lnTo>
                <a:lnTo>
                  <a:pt x="2171" y="1475"/>
                </a:lnTo>
                <a:lnTo>
                  <a:pt x="2167" y="1468"/>
                </a:lnTo>
                <a:lnTo>
                  <a:pt x="2162" y="1461"/>
                </a:lnTo>
                <a:lnTo>
                  <a:pt x="2157" y="1455"/>
                </a:lnTo>
                <a:lnTo>
                  <a:pt x="2150" y="1450"/>
                </a:lnTo>
                <a:lnTo>
                  <a:pt x="2143" y="1445"/>
                </a:lnTo>
                <a:lnTo>
                  <a:pt x="2136" y="1442"/>
                </a:lnTo>
                <a:lnTo>
                  <a:pt x="2129" y="1439"/>
                </a:lnTo>
                <a:lnTo>
                  <a:pt x="2121" y="1438"/>
                </a:lnTo>
                <a:lnTo>
                  <a:pt x="2113" y="1437"/>
                </a:lnTo>
                <a:lnTo>
                  <a:pt x="2105" y="1437"/>
                </a:lnTo>
                <a:lnTo>
                  <a:pt x="2097" y="1437"/>
                </a:lnTo>
                <a:lnTo>
                  <a:pt x="2089" y="1439"/>
                </a:lnTo>
                <a:lnTo>
                  <a:pt x="2081" y="1441"/>
                </a:lnTo>
                <a:lnTo>
                  <a:pt x="2073" y="1444"/>
                </a:lnTo>
                <a:lnTo>
                  <a:pt x="2066" y="1448"/>
                </a:lnTo>
                <a:lnTo>
                  <a:pt x="2059" y="1453"/>
                </a:lnTo>
                <a:lnTo>
                  <a:pt x="2036" y="1471"/>
                </a:lnTo>
                <a:lnTo>
                  <a:pt x="2014" y="1492"/>
                </a:lnTo>
                <a:lnTo>
                  <a:pt x="1991" y="1511"/>
                </a:lnTo>
                <a:lnTo>
                  <a:pt x="1970" y="1532"/>
                </a:lnTo>
                <a:lnTo>
                  <a:pt x="1950" y="1552"/>
                </a:lnTo>
                <a:lnTo>
                  <a:pt x="1930" y="1575"/>
                </a:lnTo>
                <a:lnTo>
                  <a:pt x="1910" y="1596"/>
                </a:lnTo>
                <a:lnTo>
                  <a:pt x="1892" y="1618"/>
                </a:lnTo>
                <a:lnTo>
                  <a:pt x="1874" y="1641"/>
                </a:lnTo>
                <a:lnTo>
                  <a:pt x="1857" y="1665"/>
                </a:lnTo>
                <a:lnTo>
                  <a:pt x="1841" y="1688"/>
                </a:lnTo>
                <a:lnTo>
                  <a:pt x="1824" y="1711"/>
                </a:lnTo>
                <a:lnTo>
                  <a:pt x="1809" y="1736"/>
                </a:lnTo>
                <a:lnTo>
                  <a:pt x="1794" y="1761"/>
                </a:lnTo>
                <a:lnTo>
                  <a:pt x="1780" y="1785"/>
                </a:lnTo>
                <a:lnTo>
                  <a:pt x="1766" y="1810"/>
                </a:lnTo>
                <a:lnTo>
                  <a:pt x="1753" y="1836"/>
                </a:lnTo>
                <a:lnTo>
                  <a:pt x="1739" y="1862"/>
                </a:lnTo>
                <a:lnTo>
                  <a:pt x="1727" y="1888"/>
                </a:lnTo>
                <a:lnTo>
                  <a:pt x="1716" y="1915"/>
                </a:lnTo>
                <a:lnTo>
                  <a:pt x="1694" y="1968"/>
                </a:lnTo>
                <a:lnTo>
                  <a:pt x="1673" y="2023"/>
                </a:lnTo>
                <a:lnTo>
                  <a:pt x="1654" y="2079"/>
                </a:lnTo>
                <a:lnTo>
                  <a:pt x="1637" y="2135"/>
                </a:lnTo>
                <a:lnTo>
                  <a:pt x="1622" y="2192"/>
                </a:lnTo>
                <a:lnTo>
                  <a:pt x="1607" y="2250"/>
                </a:lnTo>
                <a:lnTo>
                  <a:pt x="1597" y="2294"/>
                </a:lnTo>
                <a:lnTo>
                  <a:pt x="1585" y="2341"/>
                </a:lnTo>
                <a:lnTo>
                  <a:pt x="1575" y="2389"/>
                </a:lnTo>
                <a:lnTo>
                  <a:pt x="1565" y="2438"/>
                </a:lnTo>
                <a:lnTo>
                  <a:pt x="1557" y="2488"/>
                </a:lnTo>
                <a:lnTo>
                  <a:pt x="1550" y="2538"/>
                </a:lnTo>
                <a:lnTo>
                  <a:pt x="1548" y="2564"/>
                </a:lnTo>
                <a:lnTo>
                  <a:pt x="1546" y="2589"/>
                </a:lnTo>
                <a:lnTo>
                  <a:pt x="1545" y="2614"/>
                </a:lnTo>
                <a:lnTo>
                  <a:pt x="1545" y="2639"/>
                </a:lnTo>
                <a:lnTo>
                  <a:pt x="1545" y="2663"/>
                </a:lnTo>
                <a:lnTo>
                  <a:pt x="1547" y="2688"/>
                </a:lnTo>
                <a:lnTo>
                  <a:pt x="1549" y="2711"/>
                </a:lnTo>
                <a:lnTo>
                  <a:pt x="1553" y="2736"/>
                </a:lnTo>
                <a:lnTo>
                  <a:pt x="1557" y="2759"/>
                </a:lnTo>
                <a:lnTo>
                  <a:pt x="1563" y="2781"/>
                </a:lnTo>
                <a:lnTo>
                  <a:pt x="1570" y="2804"/>
                </a:lnTo>
                <a:lnTo>
                  <a:pt x="1578" y="2826"/>
                </a:lnTo>
                <a:lnTo>
                  <a:pt x="1589" y="2847"/>
                </a:lnTo>
                <a:lnTo>
                  <a:pt x="1600" y="2867"/>
                </a:lnTo>
                <a:lnTo>
                  <a:pt x="1612" y="2887"/>
                </a:lnTo>
                <a:lnTo>
                  <a:pt x="1626" y="2906"/>
                </a:lnTo>
                <a:lnTo>
                  <a:pt x="1642" y="2924"/>
                </a:lnTo>
                <a:lnTo>
                  <a:pt x="1660" y="2941"/>
                </a:lnTo>
                <a:lnTo>
                  <a:pt x="1680" y="2957"/>
                </a:lnTo>
                <a:lnTo>
                  <a:pt x="1701" y="2973"/>
                </a:lnTo>
                <a:lnTo>
                  <a:pt x="1705" y="2974"/>
                </a:lnTo>
                <a:lnTo>
                  <a:pt x="1708" y="2976"/>
                </a:lnTo>
                <a:lnTo>
                  <a:pt x="1706" y="2984"/>
                </a:lnTo>
                <a:lnTo>
                  <a:pt x="1703" y="2993"/>
                </a:lnTo>
                <a:lnTo>
                  <a:pt x="1691" y="3023"/>
                </a:lnTo>
                <a:lnTo>
                  <a:pt x="1678" y="3053"/>
                </a:lnTo>
                <a:lnTo>
                  <a:pt x="1664" y="3082"/>
                </a:lnTo>
                <a:lnTo>
                  <a:pt x="1650" y="3110"/>
                </a:lnTo>
                <a:lnTo>
                  <a:pt x="1635" y="3139"/>
                </a:lnTo>
                <a:lnTo>
                  <a:pt x="1620" y="3166"/>
                </a:lnTo>
                <a:lnTo>
                  <a:pt x="1604" y="3193"/>
                </a:lnTo>
                <a:lnTo>
                  <a:pt x="1587" y="3221"/>
                </a:lnTo>
                <a:lnTo>
                  <a:pt x="1569" y="3247"/>
                </a:lnTo>
                <a:lnTo>
                  <a:pt x="1550" y="3273"/>
                </a:lnTo>
                <a:lnTo>
                  <a:pt x="1532" y="3299"/>
                </a:lnTo>
                <a:lnTo>
                  <a:pt x="1512" y="3323"/>
                </a:lnTo>
                <a:lnTo>
                  <a:pt x="1491" y="3348"/>
                </a:lnTo>
                <a:lnTo>
                  <a:pt x="1471" y="3373"/>
                </a:lnTo>
                <a:lnTo>
                  <a:pt x="1450" y="3396"/>
                </a:lnTo>
                <a:lnTo>
                  <a:pt x="1428" y="3419"/>
                </a:lnTo>
                <a:lnTo>
                  <a:pt x="1411" y="3382"/>
                </a:lnTo>
                <a:lnTo>
                  <a:pt x="1396" y="3344"/>
                </a:lnTo>
                <a:lnTo>
                  <a:pt x="1381" y="3307"/>
                </a:lnTo>
                <a:lnTo>
                  <a:pt x="1366" y="3268"/>
                </a:lnTo>
                <a:lnTo>
                  <a:pt x="1341" y="3204"/>
                </a:lnTo>
                <a:lnTo>
                  <a:pt x="1318" y="3141"/>
                </a:lnTo>
                <a:lnTo>
                  <a:pt x="1296" y="3076"/>
                </a:lnTo>
                <a:lnTo>
                  <a:pt x="1276" y="3011"/>
                </a:lnTo>
                <a:lnTo>
                  <a:pt x="1255" y="2945"/>
                </a:lnTo>
                <a:lnTo>
                  <a:pt x="1236" y="2880"/>
                </a:lnTo>
                <a:lnTo>
                  <a:pt x="1218" y="2814"/>
                </a:lnTo>
                <a:lnTo>
                  <a:pt x="1202" y="2748"/>
                </a:lnTo>
                <a:lnTo>
                  <a:pt x="1186" y="2681"/>
                </a:lnTo>
                <a:lnTo>
                  <a:pt x="1171" y="2615"/>
                </a:lnTo>
                <a:lnTo>
                  <a:pt x="1157" y="2547"/>
                </a:lnTo>
                <a:lnTo>
                  <a:pt x="1145" y="2481"/>
                </a:lnTo>
                <a:lnTo>
                  <a:pt x="1133" y="2414"/>
                </a:lnTo>
                <a:lnTo>
                  <a:pt x="1123" y="2346"/>
                </a:lnTo>
                <a:lnTo>
                  <a:pt x="1114" y="2278"/>
                </a:lnTo>
                <a:lnTo>
                  <a:pt x="1106" y="2210"/>
                </a:lnTo>
                <a:lnTo>
                  <a:pt x="1100" y="2152"/>
                </a:lnTo>
                <a:lnTo>
                  <a:pt x="1095" y="2094"/>
                </a:lnTo>
                <a:lnTo>
                  <a:pt x="1091" y="2035"/>
                </a:lnTo>
                <a:lnTo>
                  <a:pt x="1089" y="1977"/>
                </a:lnTo>
                <a:lnTo>
                  <a:pt x="1087" y="1920"/>
                </a:lnTo>
                <a:lnTo>
                  <a:pt x="1086" y="1862"/>
                </a:lnTo>
                <a:lnTo>
                  <a:pt x="1086" y="1805"/>
                </a:lnTo>
                <a:lnTo>
                  <a:pt x="1087" y="1748"/>
                </a:lnTo>
                <a:lnTo>
                  <a:pt x="1097" y="1749"/>
                </a:lnTo>
                <a:lnTo>
                  <a:pt x="1108" y="1749"/>
                </a:lnTo>
                <a:lnTo>
                  <a:pt x="1117" y="1748"/>
                </a:lnTo>
                <a:lnTo>
                  <a:pt x="1127" y="1745"/>
                </a:lnTo>
                <a:lnTo>
                  <a:pt x="1136" y="1741"/>
                </a:lnTo>
                <a:lnTo>
                  <a:pt x="1144" y="1735"/>
                </a:lnTo>
                <a:lnTo>
                  <a:pt x="1152" y="1727"/>
                </a:lnTo>
                <a:lnTo>
                  <a:pt x="1158" y="1718"/>
                </a:lnTo>
                <a:lnTo>
                  <a:pt x="1188" y="1672"/>
                </a:lnTo>
                <a:lnTo>
                  <a:pt x="1216" y="1625"/>
                </a:lnTo>
                <a:lnTo>
                  <a:pt x="1244" y="1578"/>
                </a:lnTo>
                <a:lnTo>
                  <a:pt x="1272" y="1529"/>
                </a:lnTo>
                <a:lnTo>
                  <a:pt x="1299" y="1480"/>
                </a:lnTo>
                <a:lnTo>
                  <a:pt x="1324" y="1431"/>
                </a:lnTo>
                <a:lnTo>
                  <a:pt x="1350" y="1380"/>
                </a:lnTo>
                <a:lnTo>
                  <a:pt x="1374" y="1330"/>
                </a:lnTo>
                <a:lnTo>
                  <a:pt x="1397" y="1278"/>
                </a:lnTo>
                <a:lnTo>
                  <a:pt x="1419" y="1226"/>
                </a:lnTo>
                <a:lnTo>
                  <a:pt x="1441" y="1174"/>
                </a:lnTo>
                <a:lnTo>
                  <a:pt x="1461" y="1121"/>
                </a:lnTo>
                <a:lnTo>
                  <a:pt x="1479" y="1068"/>
                </a:lnTo>
                <a:lnTo>
                  <a:pt x="1495" y="1015"/>
                </a:lnTo>
                <a:lnTo>
                  <a:pt x="1511" y="961"/>
                </a:lnTo>
                <a:lnTo>
                  <a:pt x="1525" y="907"/>
                </a:lnTo>
                <a:lnTo>
                  <a:pt x="1537" y="853"/>
                </a:lnTo>
                <a:lnTo>
                  <a:pt x="1547" y="799"/>
                </a:lnTo>
                <a:lnTo>
                  <a:pt x="1555" y="744"/>
                </a:lnTo>
                <a:lnTo>
                  <a:pt x="1561" y="690"/>
                </a:lnTo>
                <a:lnTo>
                  <a:pt x="1565" y="635"/>
                </a:lnTo>
                <a:lnTo>
                  <a:pt x="1567" y="580"/>
                </a:lnTo>
                <a:lnTo>
                  <a:pt x="1566" y="527"/>
                </a:lnTo>
                <a:lnTo>
                  <a:pt x="1563" y="472"/>
                </a:lnTo>
                <a:lnTo>
                  <a:pt x="1558" y="417"/>
                </a:lnTo>
                <a:lnTo>
                  <a:pt x="1551" y="364"/>
                </a:lnTo>
                <a:lnTo>
                  <a:pt x="1540" y="309"/>
                </a:lnTo>
                <a:lnTo>
                  <a:pt x="1527" y="255"/>
                </a:lnTo>
                <a:lnTo>
                  <a:pt x="1511" y="203"/>
                </a:lnTo>
                <a:lnTo>
                  <a:pt x="1492" y="149"/>
                </a:lnTo>
                <a:lnTo>
                  <a:pt x="1470" y="97"/>
                </a:lnTo>
                <a:lnTo>
                  <a:pt x="1445" y="44"/>
                </a:lnTo>
                <a:lnTo>
                  <a:pt x="1440" y="36"/>
                </a:lnTo>
                <a:lnTo>
                  <a:pt x="1434" y="28"/>
                </a:lnTo>
                <a:lnTo>
                  <a:pt x="1428" y="22"/>
                </a:lnTo>
                <a:lnTo>
                  <a:pt x="1420" y="16"/>
                </a:lnTo>
                <a:lnTo>
                  <a:pt x="1413" y="10"/>
                </a:lnTo>
                <a:lnTo>
                  <a:pt x="1405" y="6"/>
                </a:lnTo>
                <a:lnTo>
                  <a:pt x="1397" y="3"/>
                </a:lnTo>
                <a:lnTo>
                  <a:pt x="1389" y="1"/>
                </a:lnTo>
                <a:lnTo>
                  <a:pt x="1380" y="0"/>
                </a:lnTo>
                <a:lnTo>
                  <a:pt x="1372" y="0"/>
                </a:lnTo>
                <a:lnTo>
                  <a:pt x="1363" y="0"/>
                </a:lnTo>
                <a:lnTo>
                  <a:pt x="1354" y="2"/>
                </a:lnTo>
                <a:lnTo>
                  <a:pt x="1346" y="5"/>
                </a:lnTo>
                <a:lnTo>
                  <a:pt x="1336" y="8"/>
                </a:lnTo>
                <a:lnTo>
                  <a:pt x="1328" y="12"/>
                </a:lnTo>
                <a:lnTo>
                  <a:pt x="1320" y="19"/>
                </a:lnTo>
                <a:lnTo>
                  <a:pt x="1273" y="56"/>
                </a:lnTo>
                <a:lnTo>
                  <a:pt x="1226" y="97"/>
                </a:lnTo>
                <a:lnTo>
                  <a:pt x="1183" y="138"/>
                </a:lnTo>
                <a:lnTo>
                  <a:pt x="1140" y="182"/>
                </a:lnTo>
                <a:lnTo>
                  <a:pt x="1101" y="227"/>
                </a:lnTo>
                <a:lnTo>
                  <a:pt x="1062" y="274"/>
                </a:lnTo>
                <a:lnTo>
                  <a:pt x="1027" y="321"/>
                </a:lnTo>
                <a:lnTo>
                  <a:pt x="992" y="371"/>
                </a:lnTo>
                <a:lnTo>
                  <a:pt x="961" y="422"/>
                </a:lnTo>
                <a:lnTo>
                  <a:pt x="930" y="474"/>
                </a:lnTo>
                <a:lnTo>
                  <a:pt x="903" y="528"/>
                </a:lnTo>
                <a:lnTo>
                  <a:pt x="878" y="581"/>
                </a:lnTo>
                <a:lnTo>
                  <a:pt x="855" y="637"/>
                </a:lnTo>
                <a:lnTo>
                  <a:pt x="834" y="693"/>
                </a:lnTo>
                <a:lnTo>
                  <a:pt x="815" y="749"/>
                </a:lnTo>
                <a:lnTo>
                  <a:pt x="799" y="807"/>
                </a:lnTo>
                <a:lnTo>
                  <a:pt x="785" y="866"/>
                </a:lnTo>
                <a:lnTo>
                  <a:pt x="774" y="925"/>
                </a:lnTo>
                <a:lnTo>
                  <a:pt x="764" y="983"/>
                </a:lnTo>
                <a:lnTo>
                  <a:pt x="757" y="1042"/>
                </a:lnTo>
                <a:lnTo>
                  <a:pt x="753" y="1102"/>
                </a:lnTo>
                <a:lnTo>
                  <a:pt x="751" y="1162"/>
                </a:lnTo>
                <a:lnTo>
                  <a:pt x="752" y="1222"/>
                </a:lnTo>
                <a:lnTo>
                  <a:pt x="755" y="1282"/>
                </a:lnTo>
                <a:lnTo>
                  <a:pt x="760" y="1342"/>
                </a:lnTo>
                <a:lnTo>
                  <a:pt x="769" y="1400"/>
                </a:lnTo>
                <a:lnTo>
                  <a:pt x="780" y="1460"/>
                </a:lnTo>
                <a:lnTo>
                  <a:pt x="794" y="1519"/>
                </a:lnTo>
                <a:lnTo>
                  <a:pt x="810" y="1578"/>
                </a:lnTo>
                <a:lnTo>
                  <a:pt x="829" y="1635"/>
                </a:lnTo>
                <a:lnTo>
                  <a:pt x="850" y="1692"/>
                </a:lnTo>
                <a:lnTo>
                  <a:pt x="875" y="1749"/>
                </a:lnTo>
                <a:lnTo>
                  <a:pt x="878" y="1755"/>
                </a:lnTo>
                <a:lnTo>
                  <a:pt x="882" y="1761"/>
                </a:lnTo>
                <a:lnTo>
                  <a:pt x="886" y="1765"/>
                </a:lnTo>
                <a:lnTo>
                  <a:pt x="890" y="1769"/>
                </a:lnTo>
                <a:lnTo>
                  <a:pt x="895" y="1772"/>
                </a:lnTo>
                <a:lnTo>
                  <a:pt x="900" y="1775"/>
                </a:lnTo>
                <a:lnTo>
                  <a:pt x="905" y="1777"/>
                </a:lnTo>
                <a:lnTo>
                  <a:pt x="910" y="1778"/>
                </a:lnTo>
                <a:lnTo>
                  <a:pt x="910" y="1835"/>
                </a:lnTo>
                <a:lnTo>
                  <a:pt x="910" y="1892"/>
                </a:lnTo>
                <a:lnTo>
                  <a:pt x="912" y="1950"/>
                </a:lnTo>
                <a:lnTo>
                  <a:pt x="914" y="2008"/>
                </a:lnTo>
                <a:lnTo>
                  <a:pt x="917" y="2066"/>
                </a:lnTo>
                <a:lnTo>
                  <a:pt x="922" y="2123"/>
                </a:lnTo>
                <a:lnTo>
                  <a:pt x="927" y="2181"/>
                </a:lnTo>
                <a:lnTo>
                  <a:pt x="933" y="2239"/>
                </a:lnTo>
                <a:lnTo>
                  <a:pt x="941" y="2296"/>
                </a:lnTo>
                <a:lnTo>
                  <a:pt x="949" y="2354"/>
                </a:lnTo>
                <a:lnTo>
                  <a:pt x="958" y="2411"/>
                </a:lnTo>
                <a:lnTo>
                  <a:pt x="967" y="2469"/>
                </a:lnTo>
                <a:lnTo>
                  <a:pt x="977" y="2525"/>
                </a:lnTo>
                <a:lnTo>
                  <a:pt x="989" y="2583"/>
                </a:lnTo>
                <a:lnTo>
                  <a:pt x="1000" y="2640"/>
                </a:lnTo>
                <a:lnTo>
                  <a:pt x="1013" y="2696"/>
                </a:lnTo>
                <a:lnTo>
                  <a:pt x="1027" y="2753"/>
                </a:lnTo>
                <a:lnTo>
                  <a:pt x="1041" y="2809"/>
                </a:lnTo>
                <a:lnTo>
                  <a:pt x="1056" y="2864"/>
                </a:lnTo>
                <a:lnTo>
                  <a:pt x="1071" y="2920"/>
                </a:lnTo>
                <a:lnTo>
                  <a:pt x="1088" y="2975"/>
                </a:lnTo>
                <a:lnTo>
                  <a:pt x="1105" y="3029"/>
                </a:lnTo>
                <a:lnTo>
                  <a:pt x="1123" y="3084"/>
                </a:lnTo>
                <a:lnTo>
                  <a:pt x="1141" y="3138"/>
                </a:lnTo>
                <a:lnTo>
                  <a:pt x="1159" y="3191"/>
                </a:lnTo>
                <a:lnTo>
                  <a:pt x="1178" y="3245"/>
                </a:lnTo>
                <a:lnTo>
                  <a:pt x="1199" y="3298"/>
                </a:lnTo>
                <a:lnTo>
                  <a:pt x="1219" y="3349"/>
                </a:lnTo>
                <a:lnTo>
                  <a:pt x="1240" y="3401"/>
                </a:lnTo>
                <a:lnTo>
                  <a:pt x="1262" y="3452"/>
                </a:lnTo>
                <a:lnTo>
                  <a:pt x="1284" y="3502"/>
                </a:lnTo>
                <a:lnTo>
                  <a:pt x="1306" y="3552"/>
                </a:lnTo>
                <a:lnTo>
                  <a:pt x="1330" y="3603"/>
                </a:lnTo>
                <a:lnTo>
                  <a:pt x="1356" y="3656"/>
                </a:lnTo>
                <a:lnTo>
                  <a:pt x="1381" y="3707"/>
                </a:lnTo>
                <a:lnTo>
                  <a:pt x="1407" y="3758"/>
                </a:lnTo>
                <a:lnTo>
                  <a:pt x="1435" y="3809"/>
                </a:lnTo>
                <a:lnTo>
                  <a:pt x="1463" y="3858"/>
                </a:lnTo>
                <a:lnTo>
                  <a:pt x="1491" y="3909"/>
                </a:lnTo>
                <a:lnTo>
                  <a:pt x="1521" y="3959"/>
                </a:lnTo>
                <a:lnTo>
                  <a:pt x="1550" y="4007"/>
                </a:lnTo>
                <a:lnTo>
                  <a:pt x="1580" y="4056"/>
                </a:lnTo>
                <a:lnTo>
                  <a:pt x="1612" y="4104"/>
                </a:lnTo>
                <a:lnTo>
                  <a:pt x="1644" y="4152"/>
                </a:lnTo>
                <a:lnTo>
                  <a:pt x="1677" y="4200"/>
                </a:lnTo>
                <a:lnTo>
                  <a:pt x="1710" y="4246"/>
                </a:lnTo>
                <a:lnTo>
                  <a:pt x="1743" y="4293"/>
                </a:lnTo>
                <a:lnTo>
                  <a:pt x="1778" y="4338"/>
                </a:lnTo>
                <a:lnTo>
                  <a:pt x="1745" y="4341"/>
                </a:lnTo>
                <a:lnTo>
                  <a:pt x="1714" y="4343"/>
                </a:lnTo>
                <a:lnTo>
                  <a:pt x="1682" y="4343"/>
                </a:lnTo>
                <a:lnTo>
                  <a:pt x="1650" y="4344"/>
                </a:lnTo>
                <a:lnTo>
                  <a:pt x="1618" y="4343"/>
                </a:lnTo>
                <a:lnTo>
                  <a:pt x="1587" y="4341"/>
                </a:lnTo>
                <a:lnTo>
                  <a:pt x="1555" y="4339"/>
                </a:lnTo>
                <a:lnTo>
                  <a:pt x="1524" y="4335"/>
                </a:lnTo>
                <a:lnTo>
                  <a:pt x="1492" y="4331"/>
                </a:lnTo>
                <a:lnTo>
                  <a:pt x="1461" y="4326"/>
                </a:lnTo>
                <a:lnTo>
                  <a:pt x="1430" y="4319"/>
                </a:lnTo>
                <a:lnTo>
                  <a:pt x="1398" y="4312"/>
                </a:lnTo>
                <a:lnTo>
                  <a:pt x="1368" y="4303"/>
                </a:lnTo>
                <a:lnTo>
                  <a:pt x="1336" y="4294"/>
                </a:lnTo>
                <a:lnTo>
                  <a:pt x="1306" y="4283"/>
                </a:lnTo>
                <a:lnTo>
                  <a:pt x="1275" y="4272"/>
                </a:lnTo>
                <a:lnTo>
                  <a:pt x="1272" y="4240"/>
                </a:lnTo>
                <a:lnTo>
                  <a:pt x="1267" y="4208"/>
                </a:lnTo>
                <a:lnTo>
                  <a:pt x="1262" y="4176"/>
                </a:lnTo>
                <a:lnTo>
                  <a:pt x="1254" y="4145"/>
                </a:lnTo>
                <a:lnTo>
                  <a:pt x="1247" y="4114"/>
                </a:lnTo>
                <a:lnTo>
                  <a:pt x="1239" y="4082"/>
                </a:lnTo>
                <a:lnTo>
                  <a:pt x="1230" y="4051"/>
                </a:lnTo>
                <a:lnTo>
                  <a:pt x="1220" y="4019"/>
                </a:lnTo>
                <a:lnTo>
                  <a:pt x="1209" y="3988"/>
                </a:lnTo>
                <a:lnTo>
                  <a:pt x="1197" y="3958"/>
                </a:lnTo>
                <a:lnTo>
                  <a:pt x="1185" y="3927"/>
                </a:lnTo>
                <a:lnTo>
                  <a:pt x="1171" y="3897"/>
                </a:lnTo>
                <a:lnTo>
                  <a:pt x="1157" y="3867"/>
                </a:lnTo>
                <a:lnTo>
                  <a:pt x="1142" y="3836"/>
                </a:lnTo>
                <a:lnTo>
                  <a:pt x="1127" y="3807"/>
                </a:lnTo>
                <a:lnTo>
                  <a:pt x="1110" y="3778"/>
                </a:lnTo>
                <a:lnTo>
                  <a:pt x="1092" y="3749"/>
                </a:lnTo>
                <a:lnTo>
                  <a:pt x="1075" y="3721"/>
                </a:lnTo>
                <a:lnTo>
                  <a:pt x="1057" y="3693"/>
                </a:lnTo>
                <a:lnTo>
                  <a:pt x="1038" y="3666"/>
                </a:lnTo>
                <a:lnTo>
                  <a:pt x="1019" y="3639"/>
                </a:lnTo>
                <a:lnTo>
                  <a:pt x="997" y="3612"/>
                </a:lnTo>
                <a:lnTo>
                  <a:pt x="977" y="3587"/>
                </a:lnTo>
                <a:lnTo>
                  <a:pt x="956" y="3562"/>
                </a:lnTo>
                <a:lnTo>
                  <a:pt x="933" y="3539"/>
                </a:lnTo>
                <a:lnTo>
                  <a:pt x="911" y="3514"/>
                </a:lnTo>
                <a:lnTo>
                  <a:pt x="888" y="3492"/>
                </a:lnTo>
                <a:lnTo>
                  <a:pt x="865" y="3470"/>
                </a:lnTo>
                <a:lnTo>
                  <a:pt x="840" y="3448"/>
                </a:lnTo>
                <a:lnTo>
                  <a:pt x="816" y="3428"/>
                </a:lnTo>
                <a:lnTo>
                  <a:pt x="791" y="3408"/>
                </a:lnTo>
                <a:lnTo>
                  <a:pt x="765" y="3390"/>
                </a:lnTo>
                <a:lnTo>
                  <a:pt x="733" y="3367"/>
                </a:lnTo>
                <a:lnTo>
                  <a:pt x="695" y="3344"/>
                </a:lnTo>
                <a:lnTo>
                  <a:pt x="673" y="3333"/>
                </a:lnTo>
                <a:lnTo>
                  <a:pt x="650" y="3321"/>
                </a:lnTo>
                <a:lnTo>
                  <a:pt x="627" y="3309"/>
                </a:lnTo>
                <a:lnTo>
                  <a:pt x="602" y="3297"/>
                </a:lnTo>
                <a:lnTo>
                  <a:pt x="576" y="3284"/>
                </a:lnTo>
                <a:lnTo>
                  <a:pt x="550" y="3273"/>
                </a:lnTo>
                <a:lnTo>
                  <a:pt x="522" y="3262"/>
                </a:lnTo>
                <a:lnTo>
                  <a:pt x="495" y="3252"/>
                </a:lnTo>
                <a:lnTo>
                  <a:pt x="468" y="3242"/>
                </a:lnTo>
                <a:lnTo>
                  <a:pt x="439" y="3233"/>
                </a:lnTo>
                <a:lnTo>
                  <a:pt x="411" y="3225"/>
                </a:lnTo>
                <a:lnTo>
                  <a:pt x="383" y="3218"/>
                </a:lnTo>
                <a:lnTo>
                  <a:pt x="354" y="3212"/>
                </a:lnTo>
                <a:lnTo>
                  <a:pt x="326" y="3207"/>
                </a:lnTo>
                <a:lnTo>
                  <a:pt x="299" y="3202"/>
                </a:lnTo>
                <a:lnTo>
                  <a:pt x="271" y="3200"/>
                </a:lnTo>
                <a:lnTo>
                  <a:pt x="245" y="3199"/>
                </a:lnTo>
                <a:lnTo>
                  <a:pt x="219" y="3200"/>
                </a:lnTo>
                <a:lnTo>
                  <a:pt x="194" y="3203"/>
                </a:lnTo>
                <a:lnTo>
                  <a:pt x="170" y="3208"/>
                </a:lnTo>
                <a:lnTo>
                  <a:pt x="147" y="3214"/>
                </a:lnTo>
                <a:lnTo>
                  <a:pt x="126" y="3222"/>
                </a:lnTo>
                <a:lnTo>
                  <a:pt x="104" y="3233"/>
                </a:lnTo>
                <a:lnTo>
                  <a:pt x="86" y="3245"/>
                </a:lnTo>
                <a:lnTo>
                  <a:pt x="68" y="3260"/>
                </a:lnTo>
                <a:lnTo>
                  <a:pt x="53" y="3277"/>
                </a:lnTo>
                <a:lnTo>
                  <a:pt x="38" y="3298"/>
                </a:lnTo>
                <a:lnTo>
                  <a:pt x="26" y="3321"/>
                </a:lnTo>
                <a:lnTo>
                  <a:pt x="17" y="3343"/>
                </a:lnTo>
                <a:lnTo>
                  <a:pt x="10" y="3366"/>
                </a:lnTo>
                <a:lnTo>
                  <a:pt x="5" y="3390"/>
                </a:lnTo>
                <a:lnTo>
                  <a:pt x="2" y="3414"/>
                </a:lnTo>
                <a:lnTo>
                  <a:pt x="0" y="3439"/>
                </a:lnTo>
                <a:lnTo>
                  <a:pt x="0" y="3465"/>
                </a:lnTo>
                <a:lnTo>
                  <a:pt x="2" y="3490"/>
                </a:lnTo>
                <a:lnTo>
                  <a:pt x="5" y="3516"/>
                </a:lnTo>
                <a:lnTo>
                  <a:pt x="10" y="3542"/>
                </a:lnTo>
                <a:lnTo>
                  <a:pt x="15" y="3568"/>
                </a:lnTo>
                <a:lnTo>
                  <a:pt x="23" y="3594"/>
                </a:lnTo>
                <a:lnTo>
                  <a:pt x="31" y="3621"/>
                </a:lnTo>
                <a:lnTo>
                  <a:pt x="40" y="3648"/>
                </a:lnTo>
                <a:lnTo>
                  <a:pt x="52" y="3674"/>
                </a:lnTo>
                <a:lnTo>
                  <a:pt x="63" y="3700"/>
                </a:lnTo>
                <a:lnTo>
                  <a:pt x="75" y="3726"/>
                </a:lnTo>
                <a:lnTo>
                  <a:pt x="88" y="3752"/>
                </a:lnTo>
                <a:lnTo>
                  <a:pt x="102" y="3778"/>
                </a:lnTo>
                <a:lnTo>
                  <a:pt x="116" y="3803"/>
                </a:lnTo>
                <a:lnTo>
                  <a:pt x="132" y="3827"/>
                </a:lnTo>
                <a:lnTo>
                  <a:pt x="148" y="3851"/>
                </a:lnTo>
                <a:lnTo>
                  <a:pt x="163" y="3875"/>
                </a:lnTo>
                <a:lnTo>
                  <a:pt x="179" y="3898"/>
                </a:lnTo>
                <a:lnTo>
                  <a:pt x="195" y="3920"/>
                </a:lnTo>
                <a:lnTo>
                  <a:pt x="213" y="3942"/>
                </a:lnTo>
                <a:lnTo>
                  <a:pt x="229" y="3963"/>
                </a:lnTo>
                <a:lnTo>
                  <a:pt x="246" y="3982"/>
                </a:lnTo>
                <a:lnTo>
                  <a:pt x="262" y="4001"/>
                </a:lnTo>
                <a:lnTo>
                  <a:pt x="278" y="4019"/>
                </a:lnTo>
                <a:lnTo>
                  <a:pt x="295" y="4037"/>
                </a:lnTo>
                <a:lnTo>
                  <a:pt x="311" y="4053"/>
                </a:lnTo>
                <a:lnTo>
                  <a:pt x="326" y="4067"/>
                </a:lnTo>
                <a:lnTo>
                  <a:pt x="345" y="4085"/>
                </a:lnTo>
                <a:lnTo>
                  <a:pt x="365" y="4102"/>
                </a:lnTo>
                <a:lnTo>
                  <a:pt x="386" y="4119"/>
                </a:lnTo>
                <a:lnTo>
                  <a:pt x="406" y="4135"/>
                </a:lnTo>
                <a:lnTo>
                  <a:pt x="426" y="4151"/>
                </a:lnTo>
                <a:lnTo>
                  <a:pt x="448" y="4166"/>
                </a:lnTo>
                <a:lnTo>
                  <a:pt x="469" y="4180"/>
                </a:lnTo>
                <a:lnTo>
                  <a:pt x="490" y="4195"/>
                </a:lnTo>
                <a:lnTo>
                  <a:pt x="512" y="4208"/>
                </a:lnTo>
                <a:lnTo>
                  <a:pt x="534" y="4221"/>
                </a:lnTo>
                <a:lnTo>
                  <a:pt x="556" y="4233"/>
                </a:lnTo>
                <a:lnTo>
                  <a:pt x="579" y="4244"/>
                </a:lnTo>
                <a:lnTo>
                  <a:pt x="601" y="4255"/>
                </a:lnTo>
                <a:lnTo>
                  <a:pt x="625" y="4265"/>
                </a:lnTo>
                <a:lnTo>
                  <a:pt x="648" y="4275"/>
                </a:lnTo>
                <a:lnTo>
                  <a:pt x="671" y="4284"/>
                </a:lnTo>
                <a:lnTo>
                  <a:pt x="695" y="4292"/>
                </a:lnTo>
                <a:lnTo>
                  <a:pt x="718" y="4300"/>
                </a:lnTo>
                <a:lnTo>
                  <a:pt x="742" y="4307"/>
                </a:lnTo>
                <a:lnTo>
                  <a:pt x="766" y="4313"/>
                </a:lnTo>
                <a:lnTo>
                  <a:pt x="791" y="4318"/>
                </a:lnTo>
                <a:lnTo>
                  <a:pt x="815" y="4323"/>
                </a:lnTo>
                <a:lnTo>
                  <a:pt x="839" y="4327"/>
                </a:lnTo>
                <a:lnTo>
                  <a:pt x="865" y="4330"/>
                </a:lnTo>
                <a:lnTo>
                  <a:pt x="889" y="4333"/>
                </a:lnTo>
                <a:lnTo>
                  <a:pt x="914" y="4335"/>
                </a:lnTo>
                <a:lnTo>
                  <a:pt x="940" y="4335"/>
                </a:lnTo>
                <a:lnTo>
                  <a:pt x="965" y="4336"/>
                </a:lnTo>
                <a:lnTo>
                  <a:pt x="990" y="4335"/>
                </a:lnTo>
                <a:lnTo>
                  <a:pt x="1015" y="4334"/>
                </a:lnTo>
                <a:lnTo>
                  <a:pt x="1042" y="4332"/>
                </a:lnTo>
                <a:lnTo>
                  <a:pt x="1067" y="4329"/>
                </a:lnTo>
                <a:lnTo>
                  <a:pt x="1089" y="4340"/>
                </a:lnTo>
                <a:lnTo>
                  <a:pt x="1113" y="4352"/>
                </a:lnTo>
                <a:lnTo>
                  <a:pt x="1136" y="4363"/>
                </a:lnTo>
                <a:lnTo>
                  <a:pt x="1160" y="4373"/>
                </a:lnTo>
                <a:lnTo>
                  <a:pt x="1184" y="4382"/>
                </a:lnTo>
                <a:lnTo>
                  <a:pt x="1208" y="4391"/>
                </a:lnTo>
                <a:lnTo>
                  <a:pt x="1232" y="4400"/>
                </a:lnTo>
                <a:lnTo>
                  <a:pt x="1256" y="4408"/>
                </a:lnTo>
                <a:lnTo>
                  <a:pt x="1282" y="4415"/>
                </a:lnTo>
                <a:lnTo>
                  <a:pt x="1306" y="4422"/>
                </a:lnTo>
                <a:lnTo>
                  <a:pt x="1331" y="4428"/>
                </a:lnTo>
                <a:lnTo>
                  <a:pt x="1357" y="4435"/>
                </a:lnTo>
                <a:lnTo>
                  <a:pt x="1382" y="4440"/>
                </a:lnTo>
                <a:lnTo>
                  <a:pt x="1407" y="4445"/>
                </a:lnTo>
                <a:lnTo>
                  <a:pt x="1433" y="4449"/>
                </a:lnTo>
                <a:lnTo>
                  <a:pt x="1458" y="4453"/>
                </a:lnTo>
                <a:lnTo>
                  <a:pt x="1483" y="4456"/>
                </a:lnTo>
                <a:lnTo>
                  <a:pt x="1509" y="4458"/>
                </a:lnTo>
                <a:lnTo>
                  <a:pt x="1534" y="4460"/>
                </a:lnTo>
                <a:lnTo>
                  <a:pt x="1559" y="4461"/>
                </a:lnTo>
                <a:lnTo>
                  <a:pt x="1584" y="4462"/>
                </a:lnTo>
                <a:lnTo>
                  <a:pt x="1610" y="4462"/>
                </a:lnTo>
                <a:lnTo>
                  <a:pt x="1634" y="4462"/>
                </a:lnTo>
                <a:lnTo>
                  <a:pt x="1659" y="4461"/>
                </a:lnTo>
                <a:lnTo>
                  <a:pt x="1684" y="4460"/>
                </a:lnTo>
                <a:lnTo>
                  <a:pt x="1709" y="4457"/>
                </a:lnTo>
                <a:lnTo>
                  <a:pt x="1733" y="4455"/>
                </a:lnTo>
                <a:lnTo>
                  <a:pt x="1758" y="4451"/>
                </a:lnTo>
                <a:lnTo>
                  <a:pt x="1781" y="4448"/>
                </a:lnTo>
                <a:lnTo>
                  <a:pt x="1805" y="4443"/>
                </a:lnTo>
                <a:lnTo>
                  <a:pt x="1828" y="4438"/>
                </a:lnTo>
                <a:lnTo>
                  <a:pt x="1852" y="4431"/>
                </a:lnTo>
                <a:lnTo>
                  <a:pt x="1869" y="4454"/>
                </a:lnTo>
                <a:lnTo>
                  <a:pt x="1887" y="4476"/>
                </a:lnTo>
                <a:lnTo>
                  <a:pt x="1905" y="4498"/>
                </a:lnTo>
                <a:lnTo>
                  <a:pt x="1924" y="4520"/>
                </a:lnTo>
                <a:lnTo>
                  <a:pt x="1943" y="4541"/>
                </a:lnTo>
                <a:lnTo>
                  <a:pt x="1961" y="4563"/>
                </a:lnTo>
                <a:lnTo>
                  <a:pt x="1980" y="4584"/>
                </a:lnTo>
                <a:lnTo>
                  <a:pt x="2000" y="4606"/>
                </a:lnTo>
                <a:lnTo>
                  <a:pt x="2049" y="4661"/>
                </a:lnTo>
                <a:lnTo>
                  <a:pt x="2112" y="4732"/>
                </a:lnTo>
                <a:lnTo>
                  <a:pt x="2147" y="4771"/>
                </a:lnTo>
                <a:lnTo>
                  <a:pt x="2186" y="4812"/>
                </a:lnTo>
                <a:lnTo>
                  <a:pt x="2226" y="4853"/>
                </a:lnTo>
                <a:lnTo>
                  <a:pt x="2268" y="4894"/>
                </a:lnTo>
                <a:lnTo>
                  <a:pt x="2311" y="4935"/>
                </a:lnTo>
                <a:lnTo>
                  <a:pt x="2356" y="4973"/>
                </a:lnTo>
                <a:lnTo>
                  <a:pt x="2378" y="4991"/>
                </a:lnTo>
                <a:lnTo>
                  <a:pt x="2401" y="5009"/>
                </a:lnTo>
                <a:lnTo>
                  <a:pt x="2424" y="5026"/>
                </a:lnTo>
                <a:lnTo>
                  <a:pt x="2446" y="5041"/>
                </a:lnTo>
                <a:lnTo>
                  <a:pt x="2469" y="5056"/>
                </a:lnTo>
                <a:lnTo>
                  <a:pt x="2492" y="5070"/>
                </a:lnTo>
                <a:lnTo>
                  <a:pt x="2515" y="5082"/>
                </a:lnTo>
                <a:lnTo>
                  <a:pt x="2537" y="5094"/>
                </a:lnTo>
                <a:lnTo>
                  <a:pt x="2559" y="5104"/>
                </a:lnTo>
                <a:lnTo>
                  <a:pt x="2582" y="5112"/>
                </a:lnTo>
                <a:lnTo>
                  <a:pt x="2604" y="5119"/>
                </a:lnTo>
                <a:lnTo>
                  <a:pt x="2626" y="5124"/>
                </a:lnTo>
                <a:lnTo>
                  <a:pt x="2613" y="5190"/>
                </a:lnTo>
                <a:lnTo>
                  <a:pt x="2599" y="5255"/>
                </a:lnTo>
                <a:lnTo>
                  <a:pt x="2584" y="5320"/>
                </a:lnTo>
                <a:lnTo>
                  <a:pt x="2569" y="5385"/>
                </a:lnTo>
                <a:lnTo>
                  <a:pt x="2552" y="5450"/>
                </a:lnTo>
                <a:lnTo>
                  <a:pt x="2535" y="5515"/>
                </a:lnTo>
                <a:lnTo>
                  <a:pt x="2518" y="5580"/>
                </a:lnTo>
                <a:lnTo>
                  <a:pt x="2499" y="5643"/>
                </a:lnTo>
                <a:lnTo>
                  <a:pt x="2479" y="5707"/>
                </a:lnTo>
                <a:lnTo>
                  <a:pt x="2459" y="5770"/>
                </a:lnTo>
                <a:lnTo>
                  <a:pt x="2438" y="5834"/>
                </a:lnTo>
                <a:lnTo>
                  <a:pt x="2417" y="5896"/>
                </a:lnTo>
                <a:lnTo>
                  <a:pt x="2393" y="5958"/>
                </a:lnTo>
                <a:lnTo>
                  <a:pt x="2370" y="6020"/>
                </a:lnTo>
                <a:lnTo>
                  <a:pt x="2345" y="6082"/>
                </a:lnTo>
                <a:lnTo>
                  <a:pt x="2320" y="6142"/>
                </a:lnTo>
                <a:lnTo>
                  <a:pt x="2535" y="6114"/>
                </a:lnTo>
                <a:lnTo>
                  <a:pt x="2566" y="6038"/>
                </a:lnTo>
                <a:lnTo>
                  <a:pt x="2594" y="5961"/>
                </a:lnTo>
                <a:lnTo>
                  <a:pt x="2621" y="5885"/>
                </a:lnTo>
                <a:lnTo>
                  <a:pt x="2647" y="5808"/>
                </a:lnTo>
                <a:lnTo>
                  <a:pt x="2671" y="5730"/>
                </a:lnTo>
                <a:lnTo>
                  <a:pt x="2694" y="5653"/>
                </a:lnTo>
                <a:lnTo>
                  <a:pt x="2715" y="5575"/>
                </a:lnTo>
                <a:lnTo>
                  <a:pt x="2736" y="5498"/>
                </a:lnTo>
                <a:lnTo>
                  <a:pt x="2750" y="5442"/>
                </a:lnTo>
                <a:lnTo>
                  <a:pt x="2762" y="5386"/>
                </a:lnTo>
                <a:lnTo>
                  <a:pt x="2775" y="5330"/>
                </a:lnTo>
                <a:lnTo>
                  <a:pt x="2787" y="5275"/>
                </a:lnTo>
                <a:lnTo>
                  <a:pt x="2798" y="5219"/>
                </a:lnTo>
                <a:lnTo>
                  <a:pt x="2810" y="5162"/>
                </a:lnTo>
                <a:lnTo>
                  <a:pt x="2821" y="5107"/>
                </a:lnTo>
                <a:lnTo>
                  <a:pt x="2831" y="5050"/>
                </a:lnTo>
                <a:lnTo>
                  <a:pt x="2647" y="5015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10" name="淘宝店chenying0907 8"/>
          <p:cNvSpPr>
            <a:spLocks/>
          </p:cNvSpPr>
          <p:nvPr/>
        </p:nvSpPr>
        <p:spPr bwMode="auto">
          <a:xfrm>
            <a:off x="5378589" y="5290189"/>
            <a:ext cx="952041" cy="1020056"/>
          </a:xfrm>
          <a:custGeom>
            <a:avLst/>
            <a:gdLst>
              <a:gd name="T0" fmla="*/ 1171 w 3151"/>
              <a:gd name="T1" fmla="*/ 1936 h 3371"/>
              <a:gd name="T2" fmla="*/ 1058 w 3151"/>
              <a:gd name="T3" fmla="*/ 2154 h 3371"/>
              <a:gd name="T4" fmla="*/ 932 w 3151"/>
              <a:gd name="T5" fmla="*/ 2364 h 3371"/>
              <a:gd name="T6" fmla="*/ 791 w 3151"/>
              <a:gd name="T7" fmla="*/ 2563 h 3371"/>
              <a:gd name="T8" fmla="*/ 635 w 3151"/>
              <a:gd name="T9" fmla="*/ 2753 h 3371"/>
              <a:gd name="T10" fmla="*/ 464 w 3151"/>
              <a:gd name="T11" fmla="*/ 2932 h 3371"/>
              <a:gd name="T12" fmla="*/ 277 w 3151"/>
              <a:gd name="T13" fmla="*/ 3098 h 3371"/>
              <a:gd name="T14" fmla="*/ 72 w 3151"/>
              <a:gd name="T15" fmla="*/ 3251 h 3371"/>
              <a:gd name="T16" fmla="*/ 7 w 3151"/>
              <a:gd name="T17" fmla="*/ 3296 h 3371"/>
              <a:gd name="T18" fmla="*/ 0 w 3151"/>
              <a:gd name="T19" fmla="*/ 3323 h 3371"/>
              <a:gd name="T20" fmla="*/ 14 w 3151"/>
              <a:gd name="T21" fmla="*/ 3354 h 3371"/>
              <a:gd name="T22" fmla="*/ 44 w 3151"/>
              <a:gd name="T23" fmla="*/ 3370 h 3371"/>
              <a:gd name="T24" fmla="*/ 128 w 3151"/>
              <a:gd name="T25" fmla="*/ 3337 h 3371"/>
              <a:gd name="T26" fmla="*/ 345 w 3151"/>
              <a:gd name="T27" fmla="*/ 3205 h 3371"/>
              <a:gd name="T28" fmla="*/ 547 w 3151"/>
              <a:gd name="T29" fmla="*/ 3053 h 3371"/>
              <a:gd name="T30" fmla="*/ 732 w 3151"/>
              <a:gd name="T31" fmla="*/ 2883 h 3371"/>
              <a:gd name="T32" fmla="*/ 900 w 3151"/>
              <a:gd name="T33" fmla="*/ 2698 h 3371"/>
              <a:gd name="T34" fmla="*/ 1053 w 3151"/>
              <a:gd name="T35" fmla="*/ 2499 h 3371"/>
              <a:gd name="T36" fmla="*/ 1191 w 3151"/>
              <a:gd name="T37" fmla="*/ 2288 h 3371"/>
              <a:gd name="T38" fmla="*/ 1313 w 3151"/>
              <a:gd name="T39" fmla="*/ 2066 h 3371"/>
              <a:gd name="T40" fmla="*/ 1400 w 3151"/>
              <a:gd name="T41" fmla="*/ 1898 h 3371"/>
              <a:gd name="T42" fmla="*/ 1431 w 3151"/>
              <a:gd name="T43" fmla="*/ 1909 h 3371"/>
              <a:gd name="T44" fmla="*/ 1471 w 3151"/>
              <a:gd name="T45" fmla="*/ 1916 h 3371"/>
              <a:gd name="T46" fmla="*/ 1497 w 3151"/>
              <a:gd name="T47" fmla="*/ 1905 h 3371"/>
              <a:gd name="T48" fmla="*/ 1519 w 3151"/>
              <a:gd name="T49" fmla="*/ 1879 h 3371"/>
              <a:gd name="T50" fmla="*/ 1563 w 3151"/>
              <a:gd name="T51" fmla="*/ 1852 h 3371"/>
              <a:gd name="T52" fmla="*/ 1708 w 3151"/>
              <a:gd name="T53" fmla="*/ 1803 h 3371"/>
              <a:gd name="T54" fmla="*/ 1827 w 3151"/>
              <a:gd name="T55" fmla="*/ 1759 h 3371"/>
              <a:gd name="T56" fmla="*/ 1959 w 3151"/>
              <a:gd name="T57" fmla="*/ 1684 h 3371"/>
              <a:gd name="T58" fmla="*/ 2081 w 3151"/>
              <a:gd name="T59" fmla="*/ 1628 h 3371"/>
              <a:gd name="T60" fmla="*/ 2187 w 3151"/>
              <a:gd name="T61" fmla="*/ 1639 h 3371"/>
              <a:gd name="T62" fmla="*/ 2291 w 3151"/>
              <a:gd name="T63" fmla="*/ 1618 h 3371"/>
              <a:gd name="T64" fmla="*/ 2394 w 3151"/>
              <a:gd name="T65" fmla="*/ 1571 h 3371"/>
              <a:gd name="T66" fmla="*/ 2491 w 3151"/>
              <a:gd name="T67" fmla="*/ 1505 h 3371"/>
              <a:gd name="T68" fmla="*/ 2582 w 3151"/>
              <a:gd name="T69" fmla="*/ 1426 h 3371"/>
              <a:gd name="T70" fmla="*/ 2686 w 3151"/>
              <a:gd name="T71" fmla="*/ 1321 h 3371"/>
              <a:gd name="T72" fmla="*/ 2819 w 3151"/>
              <a:gd name="T73" fmla="*/ 1170 h 3371"/>
              <a:gd name="T74" fmla="*/ 2915 w 3151"/>
              <a:gd name="T75" fmla="*/ 1043 h 3371"/>
              <a:gd name="T76" fmla="*/ 2999 w 3151"/>
              <a:gd name="T77" fmla="*/ 908 h 3371"/>
              <a:gd name="T78" fmla="*/ 3067 w 3151"/>
              <a:gd name="T79" fmla="*/ 767 h 3371"/>
              <a:gd name="T80" fmla="*/ 3118 w 3151"/>
              <a:gd name="T81" fmla="*/ 621 h 3371"/>
              <a:gd name="T82" fmla="*/ 3146 w 3151"/>
              <a:gd name="T83" fmla="*/ 472 h 3371"/>
              <a:gd name="T84" fmla="*/ 3150 w 3151"/>
              <a:gd name="T85" fmla="*/ 318 h 3371"/>
              <a:gd name="T86" fmla="*/ 3128 w 3151"/>
              <a:gd name="T87" fmla="*/ 162 h 3371"/>
              <a:gd name="T88" fmla="*/ 3088 w 3151"/>
              <a:gd name="T89" fmla="*/ 36 h 3371"/>
              <a:gd name="T90" fmla="*/ 3068 w 3151"/>
              <a:gd name="T91" fmla="*/ 14 h 3371"/>
              <a:gd name="T92" fmla="*/ 3039 w 3151"/>
              <a:gd name="T93" fmla="*/ 2 h 3371"/>
              <a:gd name="T94" fmla="*/ 3008 w 3151"/>
              <a:gd name="T95" fmla="*/ 0 h 3371"/>
              <a:gd name="T96" fmla="*/ 2935 w 3151"/>
              <a:gd name="T97" fmla="*/ 35 h 3371"/>
              <a:gd name="T98" fmla="*/ 2739 w 3151"/>
              <a:gd name="T99" fmla="*/ 163 h 3371"/>
              <a:gd name="T100" fmla="*/ 2558 w 3151"/>
              <a:gd name="T101" fmla="*/ 310 h 3371"/>
              <a:gd name="T102" fmla="*/ 2393 w 3151"/>
              <a:gd name="T103" fmla="*/ 475 h 3371"/>
              <a:gd name="T104" fmla="*/ 2247 w 3151"/>
              <a:gd name="T105" fmla="*/ 656 h 3371"/>
              <a:gd name="T106" fmla="*/ 2122 w 3151"/>
              <a:gd name="T107" fmla="*/ 851 h 3371"/>
              <a:gd name="T108" fmla="*/ 2021 w 3151"/>
              <a:gd name="T109" fmla="*/ 1061 h 3371"/>
              <a:gd name="T110" fmla="*/ 1946 w 3151"/>
              <a:gd name="T111" fmla="*/ 1281 h 3371"/>
              <a:gd name="T112" fmla="*/ 1907 w 3151"/>
              <a:gd name="T113" fmla="*/ 1464 h 3371"/>
              <a:gd name="T114" fmla="*/ 1919 w 3151"/>
              <a:gd name="T115" fmla="*/ 1494 h 3371"/>
              <a:gd name="T116" fmla="*/ 1938 w 3151"/>
              <a:gd name="T117" fmla="*/ 1508 h 3371"/>
              <a:gd name="T118" fmla="*/ 1901 w 3151"/>
              <a:gd name="T119" fmla="*/ 1539 h 3371"/>
              <a:gd name="T120" fmla="*/ 1768 w 3151"/>
              <a:gd name="T121" fmla="*/ 1618 h 3371"/>
              <a:gd name="T122" fmla="*/ 1600 w 3151"/>
              <a:gd name="T123" fmla="*/ 1690 h 3371"/>
              <a:gd name="T124" fmla="*/ 1482 w 3151"/>
              <a:gd name="T125" fmla="*/ 1731 h 3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151" h="3371">
                <a:moveTo>
                  <a:pt x="1247" y="1768"/>
                </a:moveTo>
                <a:lnTo>
                  <a:pt x="1222" y="1825"/>
                </a:lnTo>
                <a:lnTo>
                  <a:pt x="1197" y="1881"/>
                </a:lnTo>
                <a:lnTo>
                  <a:pt x="1171" y="1936"/>
                </a:lnTo>
                <a:lnTo>
                  <a:pt x="1144" y="1991"/>
                </a:lnTo>
                <a:lnTo>
                  <a:pt x="1116" y="2046"/>
                </a:lnTo>
                <a:lnTo>
                  <a:pt x="1088" y="2100"/>
                </a:lnTo>
                <a:lnTo>
                  <a:pt x="1058" y="2154"/>
                </a:lnTo>
                <a:lnTo>
                  <a:pt x="1028" y="2207"/>
                </a:lnTo>
                <a:lnTo>
                  <a:pt x="996" y="2259"/>
                </a:lnTo>
                <a:lnTo>
                  <a:pt x="964" y="2312"/>
                </a:lnTo>
                <a:lnTo>
                  <a:pt x="932" y="2364"/>
                </a:lnTo>
                <a:lnTo>
                  <a:pt x="897" y="2414"/>
                </a:lnTo>
                <a:lnTo>
                  <a:pt x="863" y="2465"/>
                </a:lnTo>
                <a:lnTo>
                  <a:pt x="827" y="2515"/>
                </a:lnTo>
                <a:lnTo>
                  <a:pt x="791" y="2563"/>
                </a:lnTo>
                <a:lnTo>
                  <a:pt x="753" y="2612"/>
                </a:lnTo>
                <a:lnTo>
                  <a:pt x="715" y="2659"/>
                </a:lnTo>
                <a:lnTo>
                  <a:pt x="675" y="2707"/>
                </a:lnTo>
                <a:lnTo>
                  <a:pt x="635" y="2753"/>
                </a:lnTo>
                <a:lnTo>
                  <a:pt x="593" y="2799"/>
                </a:lnTo>
                <a:lnTo>
                  <a:pt x="551" y="2844"/>
                </a:lnTo>
                <a:lnTo>
                  <a:pt x="507" y="2888"/>
                </a:lnTo>
                <a:lnTo>
                  <a:pt x="464" y="2932"/>
                </a:lnTo>
                <a:lnTo>
                  <a:pt x="418" y="2974"/>
                </a:lnTo>
                <a:lnTo>
                  <a:pt x="372" y="3017"/>
                </a:lnTo>
                <a:lnTo>
                  <a:pt x="324" y="3057"/>
                </a:lnTo>
                <a:lnTo>
                  <a:pt x="277" y="3098"/>
                </a:lnTo>
                <a:lnTo>
                  <a:pt x="227" y="3137"/>
                </a:lnTo>
                <a:lnTo>
                  <a:pt x="176" y="3176"/>
                </a:lnTo>
                <a:lnTo>
                  <a:pt x="125" y="3214"/>
                </a:lnTo>
                <a:lnTo>
                  <a:pt x="72" y="3251"/>
                </a:lnTo>
                <a:lnTo>
                  <a:pt x="18" y="3287"/>
                </a:lnTo>
                <a:lnTo>
                  <a:pt x="14" y="3290"/>
                </a:lnTo>
                <a:lnTo>
                  <a:pt x="10" y="3293"/>
                </a:lnTo>
                <a:lnTo>
                  <a:pt x="7" y="3296"/>
                </a:lnTo>
                <a:lnTo>
                  <a:pt x="5" y="3300"/>
                </a:lnTo>
                <a:lnTo>
                  <a:pt x="2" y="3307"/>
                </a:lnTo>
                <a:lnTo>
                  <a:pt x="0" y="3315"/>
                </a:lnTo>
                <a:lnTo>
                  <a:pt x="0" y="3323"/>
                </a:lnTo>
                <a:lnTo>
                  <a:pt x="2" y="3332"/>
                </a:lnTo>
                <a:lnTo>
                  <a:pt x="5" y="3340"/>
                </a:lnTo>
                <a:lnTo>
                  <a:pt x="9" y="3347"/>
                </a:lnTo>
                <a:lnTo>
                  <a:pt x="14" y="3354"/>
                </a:lnTo>
                <a:lnTo>
                  <a:pt x="20" y="3360"/>
                </a:lnTo>
                <a:lnTo>
                  <a:pt x="28" y="3365"/>
                </a:lnTo>
                <a:lnTo>
                  <a:pt x="36" y="3368"/>
                </a:lnTo>
                <a:lnTo>
                  <a:pt x="44" y="3370"/>
                </a:lnTo>
                <a:lnTo>
                  <a:pt x="53" y="3371"/>
                </a:lnTo>
                <a:lnTo>
                  <a:pt x="61" y="3370"/>
                </a:lnTo>
                <a:lnTo>
                  <a:pt x="70" y="3366"/>
                </a:lnTo>
                <a:lnTo>
                  <a:pt x="128" y="3337"/>
                </a:lnTo>
                <a:lnTo>
                  <a:pt x="183" y="3305"/>
                </a:lnTo>
                <a:lnTo>
                  <a:pt x="239" y="3273"/>
                </a:lnTo>
                <a:lnTo>
                  <a:pt x="293" y="3239"/>
                </a:lnTo>
                <a:lnTo>
                  <a:pt x="345" y="3205"/>
                </a:lnTo>
                <a:lnTo>
                  <a:pt x="397" y="3169"/>
                </a:lnTo>
                <a:lnTo>
                  <a:pt x="449" y="3131"/>
                </a:lnTo>
                <a:lnTo>
                  <a:pt x="498" y="3093"/>
                </a:lnTo>
                <a:lnTo>
                  <a:pt x="547" y="3053"/>
                </a:lnTo>
                <a:lnTo>
                  <a:pt x="595" y="3013"/>
                </a:lnTo>
                <a:lnTo>
                  <a:pt x="641" y="2970"/>
                </a:lnTo>
                <a:lnTo>
                  <a:pt x="687" y="2928"/>
                </a:lnTo>
                <a:lnTo>
                  <a:pt x="732" y="2883"/>
                </a:lnTo>
                <a:lnTo>
                  <a:pt x="776" y="2838"/>
                </a:lnTo>
                <a:lnTo>
                  <a:pt x="818" y="2793"/>
                </a:lnTo>
                <a:lnTo>
                  <a:pt x="860" y="2746"/>
                </a:lnTo>
                <a:lnTo>
                  <a:pt x="900" y="2698"/>
                </a:lnTo>
                <a:lnTo>
                  <a:pt x="940" y="2649"/>
                </a:lnTo>
                <a:lnTo>
                  <a:pt x="979" y="2601"/>
                </a:lnTo>
                <a:lnTo>
                  <a:pt x="1017" y="2550"/>
                </a:lnTo>
                <a:lnTo>
                  <a:pt x="1053" y="2499"/>
                </a:lnTo>
                <a:lnTo>
                  <a:pt x="1090" y="2447"/>
                </a:lnTo>
                <a:lnTo>
                  <a:pt x="1124" y="2395"/>
                </a:lnTo>
                <a:lnTo>
                  <a:pt x="1158" y="2341"/>
                </a:lnTo>
                <a:lnTo>
                  <a:pt x="1191" y="2288"/>
                </a:lnTo>
                <a:lnTo>
                  <a:pt x="1223" y="2233"/>
                </a:lnTo>
                <a:lnTo>
                  <a:pt x="1255" y="2178"/>
                </a:lnTo>
                <a:lnTo>
                  <a:pt x="1284" y="2123"/>
                </a:lnTo>
                <a:lnTo>
                  <a:pt x="1313" y="2066"/>
                </a:lnTo>
                <a:lnTo>
                  <a:pt x="1343" y="2009"/>
                </a:lnTo>
                <a:lnTo>
                  <a:pt x="1370" y="1952"/>
                </a:lnTo>
                <a:lnTo>
                  <a:pt x="1396" y="1894"/>
                </a:lnTo>
                <a:lnTo>
                  <a:pt x="1400" y="1898"/>
                </a:lnTo>
                <a:lnTo>
                  <a:pt x="1404" y="1900"/>
                </a:lnTo>
                <a:lnTo>
                  <a:pt x="1410" y="1903"/>
                </a:lnTo>
                <a:lnTo>
                  <a:pt x="1415" y="1904"/>
                </a:lnTo>
                <a:lnTo>
                  <a:pt x="1431" y="1909"/>
                </a:lnTo>
                <a:lnTo>
                  <a:pt x="1445" y="1913"/>
                </a:lnTo>
                <a:lnTo>
                  <a:pt x="1456" y="1916"/>
                </a:lnTo>
                <a:lnTo>
                  <a:pt x="1466" y="1917"/>
                </a:lnTo>
                <a:lnTo>
                  <a:pt x="1471" y="1916"/>
                </a:lnTo>
                <a:lnTo>
                  <a:pt x="1476" y="1915"/>
                </a:lnTo>
                <a:lnTo>
                  <a:pt x="1481" y="1914"/>
                </a:lnTo>
                <a:lnTo>
                  <a:pt x="1486" y="1912"/>
                </a:lnTo>
                <a:lnTo>
                  <a:pt x="1497" y="1905"/>
                </a:lnTo>
                <a:lnTo>
                  <a:pt x="1510" y="1895"/>
                </a:lnTo>
                <a:lnTo>
                  <a:pt x="1515" y="1890"/>
                </a:lnTo>
                <a:lnTo>
                  <a:pt x="1518" y="1884"/>
                </a:lnTo>
                <a:lnTo>
                  <a:pt x="1519" y="1879"/>
                </a:lnTo>
                <a:lnTo>
                  <a:pt x="1520" y="1873"/>
                </a:lnTo>
                <a:lnTo>
                  <a:pt x="1532" y="1867"/>
                </a:lnTo>
                <a:lnTo>
                  <a:pt x="1546" y="1860"/>
                </a:lnTo>
                <a:lnTo>
                  <a:pt x="1563" y="1852"/>
                </a:lnTo>
                <a:lnTo>
                  <a:pt x="1582" y="1845"/>
                </a:lnTo>
                <a:lnTo>
                  <a:pt x="1623" y="1831"/>
                </a:lnTo>
                <a:lnTo>
                  <a:pt x="1666" y="1817"/>
                </a:lnTo>
                <a:lnTo>
                  <a:pt x="1708" y="1803"/>
                </a:lnTo>
                <a:lnTo>
                  <a:pt x="1746" y="1792"/>
                </a:lnTo>
                <a:lnTo>
                  <a:pt x="1775" y="1782"/>
                </a:lnTo>
                <a:lnTo>
                  <a:pt x="1793" y="1775"/>
                </a:lnTo>
                <a:lnTo>
                  <a:pt x="1827" y="1759"/>
                </a:lnTo>
                <a:lnTo>
                  <a:pt x="1861" y="1742"/>
                </a:lnTo>
                <a:lnTo>
                  <a:pt x="1894" y="1724"/>
                </a:lnTo>
                <a:lnTo>
                  <a:pt x="1927" y="1705"/>
                </a:lnTo>
                <a:lnTo>
                  <a:pt x="1959" y="1684"/>
                </a:lnTo>
                <a:lnTo>
                  <a:pt x="1992" y="1664"/>
                </a:lnTo>
                <a:lnTo>
                  <a:pt x="2023" y="1642"/>
                </a:lnTo>
                <a:lnTo>
                  <a:pt x="2053" y="1620"/>
                </a:lnTo>
                <a:lnTo>
                  <a:pt x="2081" y="1628"/>
                </a:lnTo>
                <a:lnTo>
                  <a:pt x="2107" y="1634"/>
                </a:lnTo>
                <a:lnTo>
                  <a:pt x="2133" y="1638"/>
                </a:lnTo>
                <a:lnTo>
                  <a:pt x="2160" y="1640"/>
                </a:lnTo>
                <a:lnTo>
                  <a:pt x="2187" y="1639"/>
                </a:lnTo>
                <a:lnTo>
                  <a:pt x="2213" y="1637"/>
                </a:lnTo>
                <a:lnTo>
                  <a:pt x="2240" y="1632"/>
                </a:lnTo>
                <a:lnTo>
                  <a:pt x="2265" y="1626"/>
                </a:lnTo>
                <a:lnTo>
                  <a:pt x="2291" y="1618"/>
                </a:lnTo>
                <a:lnTo>
                  <a:pt x="2318" y="1608"/>
                </a:lnTo>
                <a:lnTo>
                  <a:pt x="2343" y="1597"/>
                </a:lnTo>
                <a:lnTo>
                  <a:pt x="2368" y="1584"/>
                </a:lnTo>
                <a:lnTo>
                  <a:pt x="2394" y="1571"/>
                </a:lnTo>
                <a:lnTo>
                  <a:pt x="2418" y="1556"/>
                </a:lnTo>
                <a:lnTo>
                  <a:pt x="2442" y="1540"/>
                </a:lnTo>
                <a:lnTo>
                  <a:pt x="2467" y="1522"/>
                </a:lnTo>
                <a:lnTo>
                  <a:pt x="2491" y="1505"/>
                </a:lnTo>
                <a:lnTo>
                  <a:pt x="2514" y="1486"/>
                </a:lnTo>
                <a:lnTo>
                  <a:pt x="2537" y="1467"/>
                </a:lnTo>
                <a:lnTo>
                  <a:pt x="2560" y="1446"/>
                </a:lnTo>
                <a:lnTo>
                  <a:pt x="2582" y="1426"/>
                </a:lnTo>
                <a:lnTo>
                  <a:pt x="2604" y="1406"/>
                </a:lnTo>
                <a:lnTo>
                  <a:pt x="2625" y="1385"/>
                </a:lnTo>
                <a:lnTo>
                  <a:pt x="2647" y="1363"/>
                </a:lnTo>
                <a:lnTo>
                  <a:pt x="2686" y="1321"/>
                </a:lnTo>
                <a:lnTo>
                  <a:pt x="2725" y="1279"/>
                </a:lnTo>
                <a:lnTo>
                  <a:pt x="2760" y="1239"/>
                </a:lnTo>
                <a:lnTo>
                  <a:pt x="2793" y="1200"/>
                </a:lnTo>
                <a:lnTo>
                  <a:pt x="2819" y="1170"/>
                </a:lnTo>
                <a:lnTo>
                  <a:pt x="2844" y="1139"/>
                </a:lnTo>
                <a:lnTo>
                  <a:pt x="2868" y="1107"/>
                </a:lnTo>
                <a:lnTo>
                  <a:pt x="2892" y="1075"/>
                </a:lnTo>
                <a:lnTo>
                  <a:pt x="2915" y="1043"/>
                </a:lnTo>
                <a:lnTo>
                  <a:pt x="2937" y="1009"/>
                </a:lnTo>
                <a:lnTo>
                  <a:pt x="2959" y="976"/>
                </a:lnTo>
                <a:lnTo>
                  <a:pt x="2980" y="942"/>
                </a:lnTo>
                <a:lnTo>
                  <a:pt x="2999" y="908"/>
                </a:lnTo>
                <a:lnTo>
                  <a:pt x="3017" y="873"/>
                </a:lnTo>
                <a:lnTo>
                  <a:pt x="3036" y="838"/>
                </a:lnTo>
                <a:lnTo>
                  <a:pt x="3052" y="803"/>
                </a:lnTo>
                <a:lnTo>
                  <a:pt x="3067" y="767"/>
                </a:lnTo>
                <a:lnTo>
                  <a:pt x="3081" y="732"/>
                </a:lnTo>
                <a:lnTo>
                  <a:pt x="3094" y="695"/>
                </a:lnTo>
                <a:lnTo>
                  <a:pt x="3106" y="659"/>
                </a:lnTo>
                <a:lnTo>
                  <a:pt x="3118" y="621"/>
                </a:lnTo>
                <a:lnTo>
                  <a:pt x="3127" y="584"/>
                </a:lnTo>
                <a:lnTo>
                  <a:pt x="3134" y="546"/>
                </a:lnTo>
                <a:lnTo>
                  <a:pt x="3141" y="509"/>
                </a:lnTo>
                <a:lnTo>
                  <a:pt x="3146" y="472"/>
                </a:lnTo>
                <a:lnTo>
                  <a:pt x="3149" y="433"/>
                </a:lnTo>
                <a:lnTo>
                  <a:pt x="3151" y="395"/>
                </a:lnTo>
                <a:lnTo>
                  <a:pt x="3151" y="356"/>
                </a:lnTo>
                <a:lnTo>
                  <a:pt x="3150" y="318"/>
                </a:lnTo>
                <a:lnTo>
                  <a:pt x="3147" y="279"/>
                </a:lnTo>
                <a:lnTo>
                  <a:pt x="3142" y="240"/>
                </a:lnTo>
                <a:lnTo>
                  <a:pt x="3136" y="201"/>
                </a:lnTo>
                <a:lnTo>
                  <a:pt x="3128" y="162"/>
                </a:lnTo>
                <a:lnTo>
                  <a:pt x="3118" y="122"/>
                </a:lnTo>
                <a:lnTo>
                  <a:pt x="3105" y="83"/>
                </a:lnTo>
                <a:lnTo>
                  <a:pt x="3091" y="43"/>
                </a:lnTo>
                <a:lnTo>
                  <a:pt x="3088" y="36"/>
                </a:lnTo>
                <a:lnTo>
                  <a:pt x="3084" y="30"/>
                </a:lnTo>
                <a:lnTo>
                  <a:pt x="3079" y="24"/>
                </a:lnTo>
                <a:lnTo>
                  <a:pt x="3074" y="19"/>
                </a:lnTo>
                <a:lnTo>
                  <a:pt x="3068" y="14"/>
                </a:lnTo>
                <a:lnTo>
                  <a:pt x="3061" y="10"/>
                </a:lnTo>
                <a:lnTo>
                  <a:pt x="3054" y="7"/>
                </a:lnTo>
                <a:lnTo>
                  <a:pt x="3047" y="4"/>
                </a:lnTo>
                <a:lnTo>
                  <a:pt x="3039" y="2"/>
                </a:lnTo>
                <a:lnTo>
                  <a:pt x="3031" y="0"/>
                </a:lnTo>
                <a:lnTo>
                  <a:pt x="3023" y="0"/>
                </a:lnTo>
                <a:lnTo>
                  <a:pt x="3015" y="0"/>
                </a:lnTo>
                <a:lnTo>
                  <a:pt x="3008" y="0"/>
                </a:lnTo>
                <a:lnTo>
                  <a:pt x="3000" y="2"/>
                </a:lnTo>
                <a:lnTo>
                  <a:pt x="2993" y="4"/>
                </a:lnTo>
                <a:lnTo>
                  <a:pt x="2986" y="7"/>
                </a:lnTo>
                <a:lnTo>
                  <a:pt x="2935" y="35"/>
                </a:lnTo>
                <a:lnTo>
                  <a:pt x="2885" y="66"/>
                </a:lnTo>
                <a:lnTo>
                  <a:pt x="2836" y="96"/>
                </a:lnTo>
                <a:lnTo>
                  <a:pt x="2786" y="128"/>
                </a:lnTo>
                <a:lnTo>
                  <a:pt x="2739" y="163"/>
                </a:lnTo>
                <a:lnTo>
                  <a:pt x="2692" y="197"/>
                </a:lnTo>
                <a:lnTo>
                  <a:pt x="2647" y="234"/>
                </a:lnTo>
                <a:lnTo>
                  <a:pt x="2601" y="271"/>
                </a:lnTo>
                <a:lnTo>
                  <a:pt x="2558" y="310"/>
                </a:lnTo>
                <a:lnTo>
                  <a:pt x="2515" y="349"/>
                </a:lnTo>
                <a:lnTo>
                  <a:pt x="2474" y="390"/>
                </a:lnTo>
                <a:lnTo>
                  <a:pt x="2432" y="431"/>
                </a:lnTo>
                <a:lnTo>
                  <a:pt x="2393" y="475"/>
                </a:lnTo>
                <a:lnTo>
                  <a:pt x="2355" y="518"/>
                </a:lnTo>
                <a:lnTo>
                  <a:pt x="2318" y="563"/>
                </a:lnTo>
                <a:lnTo>
                  <a:pt x="2282" y="608"/>
                </a:lnTo>
                <a:lnTo>
                  <a:pt x="2247" y="656"/>
                </a:lnTo>
                <a:lnTo>
                  <a:pt x="2214" y="703"/>
                </a:lnTo>
                <a:lnTo>
                  <a:pt x="2182" y="752"/>
                </a:lnTo>
                <a:lnTo>
                  <a:pt x="2152" y="802"/>
                </a:lnTo>
                <a:lnTo>
                  <a:pt x="2122" y="851"/>
                </a:lnTo>
                <a:lnTo>
                  <a:pt x="2095" y="903"/>
                </a:lnTo>
                <a:lnTo>
                  <a:pt x="2069" y="954"/>
                </a:lnTo>
                <a:lnTo>
                  <a:pt x="2044" y="1007"/>
                </a:lnTo>
                <a:lnTo>
                  <a:pt x="2021" y="1061"/>
                </a:lnTo>
                <a:lnTo>
                  <a:pt x="2000" y="1115"/>
                </a:lnTo>
                <a:lnTo>
                  <a:pt x="1981" y="1170"/>
                </a:lnTo>
                <a:lnTo>
                  <a:pt x="1962" y="1226"/>
                </a:lnTo>
                <a:lnTo>
                  <a:pt x="1946" y="1281"/>
                </a:lnTo>
                <a:lnTo>
                  <a:pt x="1931" y="1339"/>
                </a:lnTo>
                <a:lnTo>
                  <a:pt x="1919" y="1396"/>
                </a:lnTo>
                <a:lnTo>
                  <a:pt x="1908" y="1455"/>
                </a:lnTo>
                <a:lnTo>
                  <a:pt x="1907" y="1464"/>
                </a:lnTo>
                <a:lnTo>
                  <a:pt x="1908" y="1472"/>
                </a:lnTo>
                <a:lnTo>
                  <a:pt x="1910" y="1480"/>
                </a:lnTo>
                <a:lnTo>
                  <a:pt x="1914" y="1487"/>
                </a:lnTo>
                <a:lnTo>
                  <a:pt x="1919" y="1494"/>
                </a:lnTo>
                <a:lnTo>
                  <a:pt x="1925" y="1499"/>
                </a:lnTo>
                <a:lnTo>
                  <a:pt x="1931" y="1504"/>
                </a:lnTo>
                <a:lnTo>
                  <a:pt x="1939" y="1507"/>
                </a:lnTo>
                <a:lnTo>
                  <a:pt x="1938" y="1508"/>
                </a:lnTo>
                <a:lnTo>
                  <a:pt x="1938" y="1509"/>
                </a:lnTo>
                <a:lnTo>
                  <a:pt x="1926" y="1519"/>
                </a:lnTo>
                <a:lnTo>
                  <a:pt x="1913" y="1529"/>
                </a:lnTo>
                <a:lnTo>
                  <a:pt x="1901" y="1539"/>
                </a:lnTo>
                <a:lnTo>
                  <a:pt x="1886" y="1548"/>
                </a:lnTo>
                <a:lnTo>
                  <a:pt x="1848" y="1573"/>
                </a:lnTo>
                <a:lnTo>
                  <a:pt x="1807" y="1596"/>
                </a:lnTo>
                <a:lnTo>
                  <a:pt x="1768" y="1618"/>
                </a:lnTo>
                <a:lnTo>
                  <a:pt x="1726" y="1638"/>
                </a:lnTo>
                <a:lnTo>
                  <a:pt x="1685" y="1657"/>
                </a:lnTo>
                <a:lnTo>
                  <a:pt x="1642" y="1674"/>
                </a:lnTo>
                <a:lnTo>
                  <a:pt x="1600" y="1690"/>
                </a:lnTo>
                <a:lnTo>
                  <a:pt x="1556" y="1707"/>
                </a:lnTo>
                <a:lnTo>
                  <a:pt x="1529" y="1716"/>
                </a:lnTo>
                <a:lnTo>
                  <a:pt x="1505" y="1723"/>
                </a:lnTo>
                <a:lnTo>
                  <a:pt x="1482" y="1731"/>
                </a:lnTo>
                <a:lnTo>
                  <a:pt x="1462" y="1740"/>
                </a:lnTo>
                <a:lnTo>
                  <a:pt x="1247" y="1768"/>
                </a:lnTo>
                <a:close/>
              </a:path>
            </a:pathLst>
          </a:custGeom>
          <a:solidFill>
            <a:srgbClr val="96D6D2"/>
          </a:solidFill>
          <a:ln>
            <a:noFill/>
          </a:ln>
          <a:extLst/>
        </p:spPr>
        <p:txBody>
          <a:bodyPr vert="horz" wrap="square" lIns="121861" tIns="60931" rIns="121861" bIns="60931" numCol="1" anchor="t" anchorCtr="0" compatLnSpc="1">
            <a:prstTxWarp prst="textNoShape">
              <a:avLst/>
            </a:prstTxWarp>
          </a:bodyPr>
          <a:lstStyle/>
          <a:p>
            <a:endParaRPr lang="zh-CN" altLang="en-US" sz="2399">
              <a:solidFill>
                <a:schemeClr val="bg1"/>
              </a:solidFill>
            </a:endParaRPr>
          </a:p>
        </p:txBody>
      </p:sp>
      <p:sp>
        <p:nvSpPr>
          <p:cNvPr id="164" name="文本框 118"/>
          <p:cNvSpPr txBox="1"/>
          <p:nvPr/>
        </p:nvSpPr>
        <p:spPr bwMode="auto">
          <a:xfrm>
            <a:off x="6528439" y="5586538"/>
            <a:ext cx="455506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65" name="文本框 119"/>
          <p:cNvSpPr txBox="1"/>
          <p:nvPr/>
        </p:nvSpPr>
        <p:spPr bwMode="auto">
          <a:xfrm>
            <a:off x="6528440" y="5321090"/>
            <a:ext cx="4594970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6" name="文本框 118"/>
          <p:cNvSpPr txBox="1"/>
          <p:nvPr/>
        </p:nvSpPr>
        <p:spPr bwMode="auto">
          <a:xfrm>
            <a:off x="881001" y="4151754"/>
            <a:ext cx="41549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67" name="文本框 119"/>
          <p:cNvSpPr txBox="1"/>
          <p:nvPr/>
        </p:nvSpPr>
        <p:spPr bwMode="auto">
          <a:xfrm>
            <a:off x="881001" y="3886307"/>
            <a:ext cx="4154950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68" name="文本框 118"/>
          <p:cNvSpPr txBox="1"/>
          <p:nvPr/>
        </p:nvSpPr>
        <p:spPr bwMode="auto">
          <a:xfrm>
            <a:off x="7836986" y="3183099"/>
            <a:ext cx="34971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69" name="文本框 119"/>
          <p:cNvSpPr txBox="1"/>
          <p:nvPr/>
        </p:nvSpPr>
        <p:spPr bwMode="auto">
          <a:xfrm>
            <a:off x="7846256" y="2917651"/>
            <a:ext cx="3527789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0" name="文本框 118"/>
          <p:cNvSpPr txBox="1"/>
          <p:nvPr/>
        </p:nvSpPr>
        <p:spPr bwMode="auto">
          <a:xfrm>
            <a:off x="2237886" y="1936934"/>
            <a:ext cx="34971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点击输入简要文本内容，文字内容需概况精炼的说明该分项内容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licai2011</a:t>
            </a: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专业设计</a:t>
            </a:r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</a:p>
        </p:txBody>
      </p:sp>
      <p:sp>
        <p:nvSpPr>
          <p:cNvPr id="171" name="文本框 119"/>
          <p:cNvSpPr txBox="1"/>
          <p:nvPr/>
        </p:nvSpPr>
        <p:spPr bwMode="auto">
          <a:xfrm>
            <a:off x="2249555" y="1671489"/>
            <a:ext cx="3942411" cy="317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466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019BBEDA-AA40-42D2-9AC8-911CF83ED4A6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C3F38E51-E3EA-4B84-9BEC-1074EE60E373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A2367CB-8370-454B-8EA1-7150A7878AE4}"/>
              </a:ext>
            </a:extLst>
          </p:cNvPr>
          <p:cNvSpPr txBox="1"/>
          <p:nvPr/>
        </p:nvSpPr>
        <p:spPr>
          <a:xfrm flipH="1">
            <a:off x="1570276" y="1398929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4EFAC91B-B4B1-454F-8FF4-509A23426F09}"/>
              </a:ext>
            </a:extLst>
          </p:cNvPr>
          <p:cNvSpPr txBox="1"/>
          <p:nvPr/>
        </p:nvSpPr>
        <p:spPr>
          <a:xfrm>
            <a:off x="1417620" y="2432471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A8B24D67-94B0-414E-84CB-22F7EBF034B3}"/>
              </a:ext>
            </a:extLst>
          </p:cNvPr>
          <p:cNvSpPr txBox="1"/>
          <p:nvPr/>
        </p:nvSpPr>
        <p:spPr>
          <a:xfrm flipH="1">
            <a:off x="8258738" y="2671870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49E750FD-B2E8-4E57-8912-F74ABBB62AAF}"/>
              </a:ext>
            </a:extLst>
          </p:cNvPr>
          <p:cNvSpPr txBox="1"/>
          <p:nvPr/>
        </p:nvSpPr>
        <p:spPr>
          <a:xfrm>
            <a:off x="8106082" y="3705412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91246BA1-1FEA-472F-97B1-5DC25B2F2DFC}"/>
              </a:ext>
            </a:extLst>
          </p:cNvPr>
          <p:cNvSpPr txBox="1"/>
          <p:nvPr/>
        </p:nvSpPr>
        <p:spPr>
          <a:xfrm flipH="1">
            <a:off x="2098409" y="4934793"/>
            <a:ext cx="305893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单击此处输入标题文本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Click here to add your title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D9BDEDF-E803-4914-98EC-E2B846B06FFB}"/>
              </a:ext>
            </a:extLst>
          </p:cNvPr>
          <p:cNvSpPr txBox="1"/>
          <p:nvPr/>
        </p:nvSpPr>
        <p:spPr>
          <a:xfrm>
            <a:off x="1945753" y="5968335"/>
            <a:ext cx="308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在这里可以添加你的内容</a:t>
            </a:r>
          </a:p>
        </p:txBody>
      </p:sp>
    </p:spTree>
    <p:extLst>
      <p:ext uri="{BB962C8B-B14F-4D97-AF65-F5344CB8AC3E}">
        <p14:creationId xmlns:p14="http://schemas.microsoft.com/office/powerpoint/2010/main" val="1492893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  <p:bldP spid="16" grpId="0"/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PA_Chart 11"/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50877487"/>
              </p:ext>
            </p:extLst>
          </p:nvPr>
        </p:nvGraphicFramePr>
        <p:xfrm>
          <a:off x="1032861" y="2272573"/>
          <a:ext cx="4717529" cy="3249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5" name="PA_淘宝店chenying0907 12"/>
          <p:cNvGrpSpPr/>
          <p:nvPr>
            <p:custDataLst>
              <p:tags r:id="rId2"/>
            </p:custDataLst>
          </p:nvPr>
        </p:nvGrpSpPr>
        <p:grpSpPr>
          <a:xfrm>
            <a:off x="5788811" y="2272570"/>
            <a:ext cx="5733653" cy="900148"/>
            <a:chOff x="6136937" y="2626457"/>
            <a:chExt cx="5736419" cy="900303"/>
          </a:xfrm>
        </p:grpSpPr>
        <p:sp>
          <p:nvSpPr>
            <p:cNvPr id="14" name="淘宝店chenying0907 13"/>
            <p:cNvSpPr/>
            <p:nvPr/>
          </p:nvSpPr>
          <p:spPr>
            <a:xfrm>
              <a:off x="7016496" y="2977604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5" name="淘宝店chenying0907 14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16" name="淘宝店chenying0907: 圆角 15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96D6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199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199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6" name="PA_淘宝店chenying0907 16"/>
          <p:cNvGrpSpPr/>
          <p:nvPr>
            <p:custDataLst>
              <p:tags r:id="rId3"/>
            </p:custDataLst>
          </p:nvPr>
        </p:nvGrpSpPr>
        <p:grpSpPr>
          <a:xfrm>
            <a:off x="5788811" y="3454038"/>
            <a:ext cx="5733653" cy="900145"/>
            <a:chOff x="6136937" y="2626457"/>
            <a:chExt cx="5736419" cy="900301"/>
          </a:xfrm>
        </p:grpSpPr>
        <p:sp>
          <p:nvSpPr>
            <p:cNvPr id="18" name="淘宝店chenying0907 17"/>
            <p:cNvSpPr/>
            <p:nvPr/>
          </p:nvSpPr>
          <p:spPr>
            <a:xfrm>
              <a:off x="7016496" y="2977602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19" name="淘宝店chenying0907 18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20" name="淘宝店chenying0907: 圆角 19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666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666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PA_淘宝店chenying0907 20"/>
          <p:cNvGrpSpPr/>
          <p:nvPr>
            <p:custDataLst>
              <p:tags r:id="rId4"/>
            </p:custDataLst>
          </p:nvPr>
        </p:nvGrpSpPr>
        <p:grpSpPr>
          <a:xfrm>
            <a:off x="5788811" y="4635505"/>
            <a:ext cx="5733653" cy="900145"/>
            <a:chOff x="6136937" y="2626457"/>
            <a:chExt cx="5736419" cy="900301"/>
          </a:xfrm>
        </p:grpSpPr>
        <p:sp>
          <p:nvSpPr>
            <p:cNvPr id="22" name="淘宝店chenying0907 21"/>
            <p:cNvSpPr/>
            <p:nvPr/>
          </p:nvSpPr>
          <p:spPr>
            <a:xfrm>
              <a:off x="7016496" y="2977602"/>
              <a:ext cx="4856860" cy="5491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2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  <p:sp>
          <p:nvSpPr>
            <p:cNvPr id="23" name="淘宝店chenying0907 22"/>
            <p:cNvSpPr/>
            <p:nvPr/>
          </p:nvSpPr>
          <p:spPr>
            <a:xfrm>
              <a:off x="7016494" y="2626457"/>
              <a:ext cx="2483685" cy="289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4042">
                <a:lnSpc>
                  <a:spcPct val="80000"/>
                </a:lnSpc>
                <a:defRPr/>
              </a:pPr>
              <a:r>
                <a:rPr lang="zh-CN" altLang="en-US" sz="1599" dirty="0">
                  <a:latin typeface="微软雅黑" pitchFamily="34" charset="-122"/>
                  <a:ea typeface="微软雅黑" pitchFamily="34" charset="-122"/>
                  <a:cs typeface="+mn-ea"/>
                  <a:sym typeface="+mn-lt"/>
                </a:rPr>
                <a:t>单击添加标题</a:t>
              </a:r>
              <a:endParaRPr lang="en-US" altLang="zh-CN" sz="1599" dirty="0">
                <a:latin typeface="微软雅黑" pitchFamily="34" charset="-122"/>
                <a:ea typeface="微软雅黑" pitchFamily="34" charset="-122"/>
                <a:cs typeface="+mn-ea"/>
                <a:sym typeface="+mn-lt"/>
              </a:endParaRPr>
            </a:p>
          </p:txBody>
        </p:sp>
        <p:sp>
          <p:nvSpPr>
            <p:cNvPr id="24" name="淘宝店chenying0907: 圆角 23"/>
            <p:cNvSpPr/>
            <p:nvPr/>
          </p:nvSpPr>
          <p:spPr>
            <a:xfrm>
              <a:off x="6136937" y="2686786"/>
              <a:ext cx="802674" cy="802674"/>
            </a:xfrm>
            <a:prstGeom prst="roundRect">
              <a:avLst>
                <a:gd name="adj" fmla="val 30274"/>
              </a:avLst>
            </a:prstGeom>
            <a:solidFill>
              <a:srgbClr val="9AE5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666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666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7" name="等腰三角形 16">
            <a:extLst>
              <a:ext uri="{FF2B5EF4-FFF2-40B4-BE49-F238E27FC236}">
                <a16:creationId xmlns="" xmlns:a16="http://schemas.microsoft.com/office/drawing/2014/main" id="{D9174B27-C608-4956-B11F-5D6445EEF32D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778A58A-D716-414F-A482-7B36EE6B3158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42217655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"/>
          <p:cNvSpPr txBox="1"/>
          <p:nvPr/>
        </p:nvSpPr>
        <p:spPr>
          <a:xfrm>
            <a:off x="9084392" y="4526137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algn="r"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6083543" y="1742111"/>
            <a:ext cx="1831297" cy="1830307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>
            <a:off x="6215543" y="1870280"/>
            <a:ext cx="1557194" cy="1558503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6412882" y="2067513"/>
            <a:ext cx="1162513" cy="1162603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8" name="Freeform 108"/>
          <p:cNvSpPr>
            <a:spLocks/>
          </p:cNvSpPr>
          <p:nvPr/>
        </p:nvSpPr>
        <p:spPr bwMode="auto">
          <a:xfrm rot="16200000">
            <a:off x="3615466" y="1182913"/>
            <a:ext cx="2388860" cy="2390153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9AE5E9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9" name="Freeform 109"/>
          <p:cNvSpPr>
            <a:spLocks/>
          </p:cNvSpPr>
          <p:nvPr/>
        </p:nvSpPr>
        <p:spPr bwMode="auto">
          <a:xfrm rot="16200000">
            <a:off x="3784147" y="1366976"/>
            <a:ext cx="2031301" cy="2035211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0" name="Oval 110"/>
          <p:cNvSpPr>
            <a:spLocks noChangeArrowheads="1"/>
          </p:cNvSpPr>
          <p:nvPr/>
        </p:nvSpPr>
        <p:spPr bwMode="auto">
          <a:xfrm rot="16200000">
            <a:off x="4040632" y="1625473"/>
            <a:ext cx="1516456" cy="1518213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1" name="Freeform 120"/>
          <p:cNvSpPr>
            <a:spLocks/>
          </p:cNvSpPr>
          <p:nvPr/>
        </p:nvSpPr>
        <p:spPr bwMode="auto">
          <a:xfrm flipV="1">
            <a:off x="6083543" y="3653015"/>
            <a:ext cx="2753806" cy="2752316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9AE5E9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2" name="Freeform 121"/>
          <p:cNvSpPr>
            <a:spLocks/>
          </p:cNvSpPr>
          <p:nvPr/>
        </p:nvSpPr>
        <p:spPr bwMode="auto">
          <a:xfrm flipV="1">
            <a:off x="6282039" y="3869007"/>
            <a:ext cx="2341623" cy="2343593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3" name="Oval 122"/>
          <p:cNvSpPr>
            <a:spLocks noChangeArrowheads="1"/>
          </p:cNvSpPr>
          <p:nvPr/>
        </p:nvSpPr>
        <p:spPr bwMode="auto">
          <a:xfrm flipV="1">
            <a:off x="6578787" y="4167753"/>
            <a:ext cx="1748124" cy="1748258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4" name="Freeform 124"/>
          <p:cNvSpPr>
            <a:spLocks/>
          </p:cNvSpPr>
          <p:nvPr/>
        </p:nvSpPr>
        <p:spPr bwMode="auto">
          <a:xfrm rot="5400000" flipV="1">
            <a:off x="3959449" y="3652463"/>
            <a:ext cx="2044972" cy="2046078"/>
          </a:xfrm>
          <a:custGeom>
            <a:avLst/>
            <a:gdLst>
              <a:gd name="T0" fmla="*/ 0 w 972"/>
              <a:gd name="T1" fmla="*/ 972 h 972"/>
              <a:gd name="T2" fmla="*/ 0 w 972"/>
              <a:gd name="T3" fmla="*/ 486 h 972"/>
              <a:gd name="T4" fmla="*/ 486 w 972"/>
              <a:gd name="T5" fmla="*/ 0 h 972"/>
              <a:gd name="T6" fmla="*/ 972 w 972"/>
              <a:gd name="T7" fmla="*/ 486 h 972"/>
              <a:gd name="T8" fmla="*/ 486 w 972"/>
              <a:gd name="T9" fmla="*/ 972 h 972"/>
              <a:gd name="T10" fmla="*/ 0 w 972"/>
              <a:gd name="T11" fmla="*/ 972 h 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72" h="972">
                <a:moveTo>
                  <a:pt x="0" y="972"/>
                </a:moveTo>
                <a:cubicBezTo>
                  <a:pt x="0" y="486"/>
                  <a:pt x="0" y="486"/>
                  <a:pt x="0" y="486"/>
                </a:cubicBezTo>
                <a:cubicBezTo>
                  <a:pt x="0" y="218"/>
                  <a:pt x="218" y="0"/>
                  <a:pt x="486" y="0"/>
                </a:cubicBezTo>
                <a:cubicBezTo>
                  <a:pt x="754" y="0"/>
                  <a:pt x="972" y="218"/>
                  <a:pt x="972" y="486"/>
                </a:cubicBezTo>
                <a:cubicBezTo>
                  <a:pt x="972" y="754"/>
                  <a:pt x="754" y="972"/>
                  <a:pt x="486" y="972"/>
                </a:cubicBezTo>
                <a:lnTo>
                  <a:pt x="0" y="972"/>
                </a:ln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5" name="Freeform 125"/>
          <p:cNvSpPr>
            <a:spLocks/>
          </p:cNvSpPr>
          <p:nvPr/>
        </p:nvSpPr>
        <p:spPr bwMode="auto">
          <a:xfrm rot="5400000" flipV="1">
            <a:off x="4103845" y="3798746"/>
            <a:ext cx="1738885" cy="1742232"/>
          </a:xfrm>
          <a:custGeom>
            <a:avLst/>
            <a:gdLst>
              <a:gd name="T0" fmla="*/ 846 w 916"/>
              <a:gd name="T1" fmla="*/ 458 h 917"/>
              <a:gd name="T2" fmla="*/ 910 w 916"/>
              <a:gd name="T3" fmla="*/ 394 h 917"/>
              <a:gd name="T4" fmla="*/ 835 w 916"/>
              <a:gd name="T5" fmla="*/ 369 h 917"/>
              <a:gd name="T6" fmla="*/ 884 w 916"/>
              <a:gd name="T7" fmla="*/ 292 h 917"/>
              <a:gd name="T8" fmla="*/ 805 w 916"/>
              <a:gd name="T9" fmla="*/ 285 h 917"/>
              <a:gd name="T10" fmla="*/ 834 w 916"/>
              <a:gd name="T11" fmla="*/ 199 h 917"/>
              <a:gd name="T12" fmla="*/ 755 w 916"/>
              <a:gd name="T13" fmla="*/ 210 h 917"/>
              <a:gd name="T14" fmla="*/ 764 w 916"/>
              <a:gd name="T15" fmla="*/ 119 h 917"/>
              <a:gd name="T16" fmla="*/ 690 w 916"/>
              <a:gd name="T17" fmla="*/ 148 h 917"/>
              <a:gd name="T18" fmla="*/ 677 w 916"/>
              <a:gd name="T19" fmla="*/ 58 h 917"/>
              <a:gd name="T20" fmla="*/ 612 w 916"/>
              <a:gd name="T21" fmla="*/ 103 h 917"/>
              <a:gd name="T22" fmla="*/ 579 w 916"/>
              <a:gd name="T23" fmla="*/ 19 h 917"/>
              <a:gd name="T24" fmla="*/ 526 w 916"/>
              <a:gd name="T25" fmla="*/ 77 h 917"/>
              <a:gd name="T26" fmla="*/ 474 w 916"/>
              <a:gd name="T27" fmla="*/ 3 h 917"/>
              <a:gd name="T28" fmla="*/ 436 w 916"/>
              <a:gd name="T29" fmla="*/ 72 h 917"/>
              <a:gd name="T30" fmla="*/ 369 w 916"/>
              <a:gd name="T31" fmla="*/ 12 h 917"/>
              <a:gd name="T32" fmla="*/ 348 w 916"/>
              <a:gd name="T33" fmla="*/ 88 h 917"/>
              <a:gd name="T34" fmla="*/ 268 w 916"/>
              <a:gd name="T35" fmla="*/ 44 h 917"/>
              <a:gd name="T36" fmla="*/ 266 w 916"/>
              <a:gd name="T37" fmla="*/ 123 h 917"/>
              <a:gd name="T38" fmla="*/ 178 w 916"/>
              <a:gd name="T39" fmla="*/ 100 h 917"/>
              <a:gd name="T40" fmla="*/ 194 w 916"/>
              <a:gd name="T41" fmla="*/ 177 h 917"/>
              <a:gd name="T42" fmla="*/ 103 w 916"/>
              <a:gd name="T43" fmla="*/ 174 h 917"/>
              <a:gd name="T44" fmla="*/ 136 w 916"/>
              <a:gd name="T45" fmla="*/ 246 h 917"/>
              <a:gd name="T46" fmla="*/ 47 w 916"/>
              <a:gd name="T47" fmla="*/ 264 h 917"/>
              <a:gd name="T48" fmla="*/ 96 w 916"/>
              <a:gd name="T49" fmla="*/ 326 h 917"/>
              <a:gd name="T50" fmla="*/ 13 w 916"/>
              <a:gd name="T51" fmla="*/ 364 h 917"/>
              <a:gd name="T52" fmla="*/ 75 w 916"/>
              <a:gd name="T53" fmla="*/ 414 h 917"/>
              <a:gd name="T54" fmla="*/ 3 w 916"/>
              <a:gd name="T55" fmla="*/ 470 h 917"/>
              <a:gd name="T56" fmla="*/ 75 w 916"/>
              <a:gd name="T57" fmla="*/ 503 h 917"/>
              <a:gd name="T58" fmla="*/ 18 w 916"/>
              <a:gd name="T59" fmla="*/ 574 h 917"/>
              <a:gd name="T60" fmla="*/ 96 w 916"/>
              <a:gd name="T61" fmla="*/ 591 h 917"/>
              <a:gd name="T62" fmla="*/ 57 w 916"/>
              <a:gd name="T63" fmla="*/ 673 h 917"/>
              <a:gd name="T64" fmla="*/ 136 w 916"/>
              <a:gd name="T65" fmla="*/ 671 h 917"/>
              <a:gd name="T66" fmla="*/ 117 w 916"/>
              <a:gd name="T67" fmla="*/ 760 h 917"/>
              <a:gd name="T68" fmla="*/ 194 w 916"/>
              <a:gd name="T69" fmla="*/ 740 h 917"/>
              <a:gd name="T70" fmla="*/ 196 w 916"/>
              <a:gd name="T71" fmla="*/ 831 h 917"/>
              <a:gd name="T72" fmla="*/ 266 w 916"/>
              <a:gd name="T73" fmla="*/ 793 h 917"/>
              <a:gd name="T74" fmla="*/ 289 w 916"/>
              <a:gd name="T75" fmla="*/ 881 h 917"/>
              <a:gd name="T76" fmla="*/ 348 w 916"/>
              <a:gd name="T77" fmla="*/ 829 h 917"/>
              <a:gd name="T78" fmla="*/ 391 w 916"/>
              <a:gd name="T79" fmla="*/ 909 h 917"/>
              <a:gd name="T80" fmla="*/ 437 w 916"/>
              <a:gd name="T81" fmla="*/ 845 h 917"/>
              <a:gd name="T82" fmla="*/ 497 w 916"/>
              <a:gd name="T83" fmla="*/ 913 h 917"/>
              <a:gd name="T84" fmla="*/ 526 w 916"/>
              <a:gd name="T85" fmla="*/ 839 h 917"/>
              <a:gd name="T86" fmla="*/ 601 w 916"/>
              <a:gd name="T87" fmla="*/ 892 h 917"/>
              <a:gd name="T88" fmla="*/ 612 w 916"/>
              <a:gd name="T89" fmla="*/ 814 h 917"/>
              <a:gd name="T90" fmla="*/ 697 w 916"/>
              <a:gd name="T91" fmla="*/ 847 h 917"/>
              <a:gd name="T92" fmla="*/ 690 w 916"/>
              <a:gd name="T93" fmla="*/ 769 h 917"/>
              <a:gd name="T94" fmla="*/ 780 w 916"/>
              <a:gd name="T95" fmla="*/ 782 h 917"/>
              <a:gd name="T96" fmla="*/ 755 w 916"/>
              <a:gd name="T97" fmla="*/ 707 h 917"/>
              <a:gd name="T98" fmla="*/ 846 w 916"/>
              <a:gd name="T99" fmla="*/ 699 h 917"/>
              <a:gd name="T100" fmla="*/ 805 w 916"/>
              <a:gd name="T101" fmla="*/ 632 h 917"/>
              <a:gd name="T102" fmla="*/ 891 w 916"/>
              <a:gd name="T103" fmla="*/ 604 h 917"/>
              <a:gd name="T104" fmla="*/ 835 w 916"/>
              <a:gd name="T105" fmla="*/ 548 h 917"/>
              <a:gd name="T106" fmla="*/ 913 w 916"/>
              <a:gd name="T107" fmla="*/ 500 h 9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16" h="917">
                <a:moveTo>
                  <a:pt x="880" y="485"/>
                </a:moveTo>
                <a:cubicBezTo>
                  <a:pt x="864" y="479"/>
                  <a:pt x="848" y="473"/>
                  <a:pt x="847" y="472"/>
                </a:cubicBezTo>
                <a:cubicBezTo>
                  <a:pt x="844" y="469"/>
                  <a:pt x="846" y="459"/>
                  <a:pt x="846" y="459"/>
                </a:cubicBezTo>
                <a:cubicBezTo>
                  <a:pt x="846" y="458"/>
                  <a:pt x="846" y="458"/>
                  <a:pt x="846" y="458"/>
                </a:cubicBezTo>
                <a:cubicBezTo>
                  <a:pt x="846" y="458"/>
                  <a:pt x="845" y="447"/>
                  <a:pt x="847" y="445"/>
                </a:cubicBezTo>
                <a:cubicBezTo>
                  <a:pt x="848" y="443"/>
                  <a:pt x="864" y="439"/>
                  <a:pt x="880" y="433"/>
                </a:cubicBezTo>
                <a:cubicBezTo>
                  <a:pt x="896" y="427"/>
                  <a:pt x="912" y="421"/>
                  <a:pt x="913" y="418"/>
                </a:cubicBezTo>
                <a:cubicBezTo>
                  <a:pt x="916" y="414"/>
                  <a:pt x="914" y="398"/>
                  <a:pt x="910" y="394"/>
                </a:cubicBezTo>
                <a:cubicBezTo>
                  <a:pt x="909" y="392"/>
                  <a:pt x="892" y="389"/>
                  <a:pt x="875" y="387"/>
                </a:cubicBezTo>
                <a:cubicBezTo>
                  <a:pt x="858" y="385"/>
                  <a:pt x="841" y="383"/>
                  <a:pt x="840" y="382"/>
                </a:cubicBezTo>
                <a:cubicBezTo>
                  <a:pt x="836" y="380"/>
                  <a:pt x="835" y="369"/>
                  <a:pt x="835" y="369"/>
                </a:cubicBezTo>
                <a:cubicBezTo>
                  <a:pt x="835" y="369"/>
                  <a:pt x="835" y="369"/>
                  <a:pt x="835" y="369"/>
                </a:cubicBezTo>
                <a:cubicBezTo>
                  <a:pt x="835" y="369"/>
                  <a:pt x="832" y="359"/>
                  <a:pt x="833" y="356"/>
                </a:cubicBezTo>
                <a:cubicBezTo>
                  <a:pt x="834" y="354"/>
                  <a:pt x="848" y="346"/>
                  <a:pt x="863" y="337"/>
                </a:cubicBezTo>
                <a:cubicBezTo>
                  <a:pt x="877" y="328"/>
                  <a:pt x="891" y="317"/>
                  <a:pt x="892" y="315"/>
                </a:cubicBezTo>
                <a:cubicBezTo>
                  <a:pt x="894" y="309"/>
                  <a:pt x="888" y="295"/>
                  <a:pt x="884" y="292"/>
                </a:cubicBezTo>
                <a:cubicBezTo>
                  <a:pt x="881" y="290"/>
                  <a:pt x="864" y="291"/>
                  <a:pt x="847" y="293"/>
                </a:cubicBezTo>
                <a:cubicBezTo>
                  <a:pt x="830" y="295"/>
                  <a:pt x="814" y="297"/>
                  <a:pt x="812" y="296"/>
                </a:cubicBezTo>
                <a:cubicBezTo>
                  <a:pt x="808" y="295"/>
                  <a:pt x="805" y="285"/>
                  <a:pt x="805" y="285"/>
                </a:cubicBezTo>
                <a:cubicBezTo>
                  <a:pt x="805" y="285"/>
                  <a:pt x="805" y="285"/>
                  <a:pt x="805" y="285"/>
                </a:cubicBezTo>
                <a:cubicBezTo>
                  <a:pt x="805" y="285"/>
                  <a:pt x="799" y="275"/>
                  <a:pt x="799" y="272"/>
                </a:cubicBezTo>
                <a:cubicBezTo>
                  <a:pt x="800" y="271"/>
                  <a:pt x="812" y="259"/>
                  <a:pt x="824" y="247"/>
                </a:cubicBezTo>
                <a:cubicBezTo>
                  <a:pt x="835" y="235"/>
                  <a:pt x="847" y="222"/>
                  <a:pt x="847" y="219"/>
                </a:cubicBezTo>
                <a:cubicBezTo>
                  <a:pt x="847" y="213"/>
                  <a:pt x="839" y="200"/>
                  <a:pt x="834" y="199"/>
                </a:cubicBezTo>
                <a:cubicBezTo>
                  <a:pt x="831" y="198"/>
                  <a:pt x="815" y="202"/>
                  <a:pt x="798" y="208"/>
                </a:cubicBezTo>
                <a:cubicBezTo>
                  <a:pt x="782" y="213"/>
                  <a:pt x="767" y="220"/>
                  <a:pt x="765" y="220"/>
                </a:cubicBezTo>
                <a:cubicBezTo>
                  <a:pt x="761" y="219"/>
                  <a:pt x="755" y="210"/>
                  <a:pt x="755" y="210"/>
                </a:cubicBezTo>
                <a:cubicBezTo>
                  <a:pt x="755" y="210"/>
                  <a:pt x="755" y="210"/>
                  <a:pt x="755" y="210"/>
                </a:cubicBezTo>
                <a:cubicBezTo>
                  <a:pt x="755" y="210"/>
                  <a:pt x="748" y="202"/>
                  <a:pt x="747" y="199"/>
                </a:cubicBezTo>
                <a:cubicBezTo>
                  <a:pt x="747" y="197"/>
                  <a:pt x="756" y="183"/>
                  <a:pt x="765" y="169"/>
                </a:cubicBezTo>
                <a:cubicBezTo>
                  <a:pt x="774" y="154"/>
                  <a:pt x="782" y="139"/>
                  <a:pt x="781" y="136"/>
                </a:cubicBezTo>
                <a:cubicBezTo>
                  <a:pt x="780" y="130"/>
                  <a:pt x="769" y="120"/>
                  <a:pt x="764" y="119"/>
                </a:cubicBezTo>
                <a:cubicBezTo>
                  <a:pt x="761" y="119"/>
                  <a:pt x="746" y="127"/>
                  <a:pt x="732" y="136"/>
                </a:cubicBezTo>
                <a:cubicBezTo>
                  <a:pt x="717" y="145"/>
                  <a:pt x="703" y="155"/>
                  <a:pt x="701" y="155"/>
                </a:cubicBezTo>
                <a:cubicBezTo>
                  <a:pt x="698" y="156"/>
                  <a:pt x="690" y="148"/>
                  <a:pt x="690" y="148"/>
                </a:cubicBezTo>
                <a:cubicBezTo>
                  <a:pt x="690" y="148"/>
                  <a:pt x="690" y="148"/>
                  <a:pt x="690" y="148"/>
                </a:cubicBezTo>
                <a:cubicBezTo>
                  <a:pt x="690" y="148"/>
                  <a:pt x="681" y="142"/>
                  <a:pt x="680" y="139"/>
                </a:cubicBezTo>
                <a:cubicBezTo>
                  <a:pt x="679" y="138"/>
                  <a:pt x="685" y="122"/>
                  <a:pt x="690" y="106"/>
                </a:cubicBezTo>
                <a:cubicBezTo>
                  <a:pt x="695" y="90"/>
                  <a:pt x="699" y="73"/>
                  <a:pt x="698" y="70"/>
                </a:cubicBezTo>
                <a:cubicBezTo>
                  <a:pt x="696" y="65"/>
                  <a:pt x="683" y="58"/>
                  <a:pt x="677" y="58"/>
                </a:cubicBezTo>
                <a:cubicBezTo>
                  <a:pt x="675" y="58"/>
                  <a:pt x="662" y="70"/>
                  <a:pt x="650" y="82"/>
                </a:cubicBezTo>
                <a:cubicBezTo>
                  <a:pt x="638" y="94"/>
                  <a:pt x="627" y="107"/>
                  <a:pt x="625" y="108"/>
                </a:cubicBezTo>
                <a:cubicBezTo>
                  <a:pt x="622" y="109"/>
                  <a:pt x="612" y="103"/>
                  <a:pt x="612" y="103"/>
                </a:cubicBezTo>
                <a:cubicBezTo>
                  <a:pt x="612" y="103"/>
                  <a:pt x="612" y="103"/>
                  <a:pt x="612" y="103"/>
                </a:cubicBezTo>
                <a:cubicBezTo>
                  <a:pt x="612" y="103"/>
                  <a:pt x="602" y="100"/>
                  <a:pt x="600" y="97"/>
                </a:cubicBezTo>
                <a:cubicBezTo>
                  <a:pt x="599" y="95"/>
                  <a:pt x="601" y="79"/>
                  <a:pt x="602" y="62"/>
                </a:cubicBezTo>
                <a:cubicBezTo>
                  <a:pt x="604" y="45"/>
                  <a:pt x="604" y="28"/>
                  <a:pt x="602" y="26"/>
                </a:cubicBezTo>
                <a:cubicBezTo>
                  <a:pt x="599" y="21"/>
                  <a:pt x="584" y="17"/>
                  <a:pt x="579" y="19"/>
                </a:cubicBezTo>
                <a:cubicBezTo>
                  <a:pt x="577" y="19"/>
                  <a:pt x="567" y="34"/>
                  <a:pt x="558" y="48"/>
                </a:cubicBezTo>
                <a:cubicBezTo>
                  <a:pt x="549" y="63"/>
                  <a:pt x="541" y="78"/>
                  <a:pt x="540" y="79"/>
                </a:cubicBezTo>
                <a:cubicBezTo>
                  <a:pt x="537" y="81"/>
                  <a:pt x="526" y="78"/>
                  <a:pt x="526" y="78"/>
                </a:cubicBezTo>
                <a:cubicBezTo>
                  <a:pt x="526" y="77"/>
                  <a:pt x="526" y="77"/>
                  <a:pt x="526" y="77"/>
                </a:cubicBezTo>
                <a:cubicBezTo>
                  <a:pt x="526" y="77"/>
                  <a:pt x="515" y="77"/>
                  <a:pt x="513" y="74"/>
                </a:cubicBezTo>
                <a:cubicBezTo>
                  <a:pt x="512" y="73"/>
                  <a:pt x="510" y="56"/>
                  <a:pt x="507" y="40"/>
                </a:cubicBezTo>
                <a:cubicBezTo>
                  <a:pt x="504" y="23"/>
                  <a:pt x="501" y="6"/>
                  <a:pt x="499" y="4"/>
                </a:cubicBezTo>
                <a:cubicBezTo>
                  <a:pt x="494" y="0"/>
                  <a:pt x="479" y="0"/>
                  <a:pt x="474" y="3"/>
                </a:cubicBezTo>
                <a:cubicBezTo>
                  <a:pt x="472" y="4"/>
                  <a:pt x="466" y="20"/>
                  <a:pt x="461" y="37"/>
                </a:cubicBezTo>
                <a:cubicBezTo>
                  <a:pt x="456" y="53"/>
                  <a:pt x="451" y="69"/>
                  <a:pt x="450" y="71"/>
                </a:cubicBezTo>
                <a:cubicBezTo>
                  <a:pt x="447" y="73"/>
                  <a:pt x="437" y="72"/>
                  <a:pt x="437" y="72"/>
                </a:cubicBezTo>
                <a:cubicBezTo>
                  <a:pt x="436" y="72"/>
                  <a:pt x="436" y="72"/>
                  <a:pt x="436" y="72"/>
                </a:cubicBezTo>
                <a:cubicBezTo>
                  <a:pt x="436" y="72"/>
                  <a:pt x="426" y="74"/>
                  <a:pt x="423" y="72"/>
                </a:cubicBezTo>
                <a:cubicBezTo>
                  <a:pt x="421" y="71"/>
                  <a:pt x="416" y="56"/>
                  <a:pt x="409" y="40"/>
                </a:cubicBezTo>
                <a:cubicBezTo>
                  <a:pt x="403" y="24"/>
                  <a:pt x="395" y="9"/>
                  <a:pt x="393" y="7"/>
                </a:cubicBezTo>
                <a:cubicBezTo>
                  <a:pt x="388" y="5"/>
                  <a:pt x="373" y="8"/>
                  <a:pt x="369" y="12"/>
                </a:cubicBezTo>
                <a:cubicBezTo>
                  <a:pt x="367" y="13"/>
                  <a:pt x="365" y="31"/>
                  <a:pt x="363" y="47"/>
                </a:cubicBezTo>
                <a:cubicBezTo>
                  <a:pt x="362" y="65"/>
                  <a:pt x="362" y="81"/>
                  <a:pt x="361" y="83"/>
                </a:cubicBezTo>
                <a:cubicBezTo>
                  <a:pt x="359" y="86"/>
                  <a:pt x="348" y="88"/>
                  <a:pt x="348" y="88"/>
                </a:cubicBezTo>
                <a:cubicBezTo>
                  <a:pt x="348" y="88"/>
                  <a:pt x="348" y="88"/>
                  <a:pt x="348" y="88"/>
                </a:cubicBezTo>
                <a:cubicBezTo>
                  <a:pt x="348" y="88"/>
                  <a:pt x="338" y="92"/>
                  <a:pt x="335" y="91"/>
                </a:cubicBezTo>
                <a:cubicBezTo>
                  <a:pt x="333" y="90"/>
                  <a:pt x="324" y="76"/>
                  <a:pt x="314" y="63"/>
                </a:cubicBezTo>
                <a:cubicBezTo>
                  <a:pt x="304" y="49"/>
                  <a:pt x="293" y="35"/>
                  <a:pt x="290" y="35"/>
                </a:cubicBezTo>
                <a:cubicBezTo>
                  <a:pt x="285" y="33"/>
                  <a:pt x="271" y="40"/>
                  <a:pt x="268" y="44"/>
                </a:cubicBezTo>
                <a:cubicBezTo>
                  <a:pt x="267" y="47"/>
                  <a:pt x="269" y="64"/>
                  <a:pt x="271" y="81"/>
                </a:cubicBezTo>
                <a:cubicBezTo>
                  <a:pt x="274" y="97"/>
                  <a:pt x="277" y="114"/>
                  <a:pt x="277" y="116"/>
                </a:cubicBezTo>
                <a:cubicBezTo>
                  <a:pt x="276" y="119"/>
                  <a:pt x="266" y="123"/>
                  <a:pt x="266" y="123"/>
                </a:cubicBezTo>
                <a:cubicBezTo>
                  <a:pt x="266" y="123"/>
                  <a:pt x="266" y="123"/>
                  <a:pt x="266" y="123"/>
                </a:cubicBezTo>
                <a:cubicBezTo>
                  <a:pt x="266" y="123"/>
                  <a:pt x="257" y="130"/>
                  <a:pt x="253" y="129"/>
                </a:cubicBezTo>
                <a:cubicBezTo>
                  <a:pt x="252" y="129"/>
                  <a:pt x="240" y="118"/>
                  <a:pt x="227" y="107"/>
                </a:cubicBezTo>
                <a:cubicBezTo>
                  <a:pt x="214" y="96"/>
                  <a:pt x="200" y="85"/>
                  <a:pt x="197" y="85"/>
                </a:cubicBezTo>
                <a:cubicBezTo>
                  <a:pt x="192" y="85"/>
                  <a:pt x="179" y="95"/>
                  <a:pt x="178" y="100"/>
                </a:cubicBezTo>
                <a:cubicBezTo>
                  <a:pt x="177" y="102"/>
                  <a:pt x="183" y="118"/>
                  <a:pt x="189" y="134"/>
                </a:cubicBezTo>
                <a:cubicBezTo>
                  <a:pt x="196" y="150"/>
                  <a:pt x="203" y="165"/>
                  <a:pt x="203" y="167"/>
                </a:cubicBezTo>
                <a:cubicBezTo>
                  <a:pt x="203" y="171"/>
                  <a:pt x="194" y="177"/>
                  <a:pt x="194" y="177"/>
                </a:cubicBezTo>
                <a:cubicBezTo>
                  <a:pt x="194" y="177"/>
                  <a:pt x="194" y="177"/>
                  <a:pt x="194" y="177"/>
                </a:cubicBezTo>
                <a:cubicBezTo>
                  <a:pt x="194" y="177"/>
                  <a:pt x="186" y="185"/>
                  <a:pt x="183" y="186"/>
                </a:cubicBezTo>
                <a:cubicBezTo>
                  <a:pt x="181" y="186"/>
                  <a:pt x="167" y="178"/>
                  <a:pt x="152" y="170"/>
                </a:cubicBezTo>
                <a:cubicBezTo>
                  <a:pt x="137" y="162"/>
                  <a:pt x="121" y="155"/>
                  <a:pt x="118" y="156"/>
                </a:cubicBezTo>
                <a:cubicBezTo>
                  <a:pt x="113" y="157"/>
                  <a:pt x="103" y="169"/>
                  <a:pt x="103" y="174"/>
                </a:cubicBezTo>
                <a:cubicBezTo>
                  <a:pt x="103" y="177"/>
                  <a:pt x="112" y="191"/>
                  <a:pt x="122" y="205"/>
                </a:cubicBezTo>
                <a:cubicBezTo>
                  <a:pt x="132" y="219"/>
                  <a:pt x="142" y="232"/>
                  <a:pt x="143" y="234"/>
                </a:cubicBezTo>
                <a:cubicBezTo>
                  <a:pt x="143" y="238"/>
                  <a:pt x="136" y="246"/>
                  <a:pt x="136" y="246"/>
                </a:cubicBezTo>
                <a:cubicBezTo>
                  <a:pt x="136" y="246"/>
                  <a:pt x="136" y="246"/>
                  <a:pt x="136" y="246"/>
                </a:cubicBezTo>
                <a:cubicBezTo>
                  <a:pt x="136" y="246"/>
                  <a:pt x="131" y="256"/>
                  <a:pt x="128" y="257"/>
                </a:cubicBezTo>
                <a:cubicBezTo>
                  <a:pt x="126" y="257"/>
                  <a:pt x="110" y="253"/>
                  <a:pt x="94" y="248"/>
                </a:cubicBezTo>
                <a:cubicBezTo>
                  <a:pt x="77" y="244"/>
                  <a:pt x="60" y="241"/>
                  <a:pt x="58" y="242"/>
                </a:cubicBezTo>
                <a:cubicBezTo>
                  <a:pt x="52" y="245"/>
                  <a:pt x="46" y="259"/>
                  <a:pt x="47" y="264"/>
                </a:cubicBezTo>
                <a:cubicBezTo>
                  <a:pt x="47" y="266"/>
                  <a:pt x="60" y="279"/>
                  <a:pt x="72" y="290"/>
                </a:cubicBezTo>
                <a:cubicBezTo>
                  <a:pt x="85" y="301"/>
                  <a:pt x="98" y="311"/>
                  <a:pt x="99" y="313"/>
                </a:cubicBezTo>
                <a:cubicBezTo>
                  <a:pt x="101" y="317"/>
                  <a:pt x="96" y="326"/>
                  <a:pt x="96" y="326"/>
                </a:cubicBezTo>
                <a:cubicBezTo>
                  <a:pt x="96" y="326"/>
                  <a:pt x="96" y="326"/>
                  <a:pt x="96" y="326"/>
                </a:cubicBezTo>
                <a:cubicBezTo>
                  <a:pt x="95" y="326"/>
                  <a:pt x="93" y="337"/>
                  <a:pt x="90" y="339"/>
                </a:cubicBezTo>
                <a:cubicBezTo>
                  <a:pt x="89" y="340"/>
                  <a:pt x="72" y="339"/>
                  <a:pt x="55" y="338"/>
                </a:cubicBezTo>
                <a:cubicBezTo>
                  <a:pt x="38" y="338"/>
                  <a:pt x="21" y="339"/>
                  <a:pt x="19" y="341"/>
                </a:cubicBezTo>
                <a:cubicBezTo>
                  <a:pt x="14" y="344"/>
                  <a:pt x="11" y="359"/>
                  <a:pt x="13" y="364"/>
                </a:cubicBezTo>
                <a:cubicBezTo>
                  <a:pt x="14" y="367"/>
                  <a:pt x="29" y="376"/>
                  <a:pt x="44" y="383"/>
                </a:cubicBezTo>
                <a:cubicBezTo>
                  <a:pt x="59" y="391"/>
                  <a:pt x="74" y="398"/>
                  <a:pt x="76" y="400"/>
                </a:cubicBezTo>
                <a:cubicBezTo>
                  <a:pt x="78" y="403"/>
                  <a:pt x="75" y="413"/>
                  <a:pt x="75" y="413"/>
                </a:cubicBezTo>
                <a:cubicBezTo>
                  <a:pt x="75" y="414"/>
                  <a:pt x="75" y="414"/>
                  <a:pt x="75" y="414"/>
                </a:cubicBezTo>
                <a:cubicBezTo>
                  <a:pt x="75" y="414"/>
                  <a:pt x="75" y="424"/>
                  <a:pt x="72" y="427"/>
                </a:cubicBezTo>
                <a:cubicBezTo>
                  <a:pt x="71" y="428"/>
                  <a:pt x="55" y="431"/>
                  <a:pt x="38" y="435"/>
                </a:cubicBezTo>
                <a:cubicBezTo>
                  <a:pt x="22" y="439"/>
                  <a:pt x="5" y="443"/>
                  <a:pt x="3" y="445"/>
                </a:cubicBezTo>
                <a:cubicBezTo>
                  <a:pt x="0" y="450"/>
                  <a:pt x="0" y="465"/>
                  <a:pt x="3" y="470"/>
                </a:cubicBezTo>
                <a:cubicBezTo>
                  <a:pt x="5" y="472"/>
                  <a:pt x="21" y="477"/>
                  <a:pt x="38" y="481"/>
                </a:cubicBezTo>
                <a:cubicBezTo>
                  <a:pt x="54" y="485"/>
                  <a:pt x="71" y="489"/>
                  <a:pt x="72" y="490"/>
                </a:cubicBezTo>
                <a:cubicBezTo>
                  <a:pt x="75" y="492"/>
                  <a:pt x="75" y="503"/>
                  <a:pt x="75" y="503"/>
                </a:cubicBezTo>
                <a:cubicBezTo>
                  <a:pt x="75" y="503"/>
                  <a:pt x="75" y="503"/>
                  <a:pt x="75" y="503"/>
                </a:cubicBezTo>
                <a:cubicBezTo>
                  <a:pt x="75" y="503"/>
                  <a:pt x="77" y="514"/>
                  <a:pt x="76" y="517"/>
                </a:cubicBezTo>
                <a:cubicBezTo>
                  <a:pt x="75" y="519"/>
                  <a:pt x="59" y="525"/>
                  <a:pt x="44" y="533"/>
                </a:cubicBezTo>
                <a:cubicBezTo>
                  <a:pt x="29" y="540"/>
                  <a:pt x="14" y="548"/>
                  <a:pt x="13" y="551"/>
                </a:cubicBezTo>
                <a:cubicBezTo>
                  <a:pt x="10" y="556"/>
                  <a:pt x="14" y="571"/>
                  <a:pt x="18" y="574"/>
                </a:cubicBezTo>
                <a:cubicBezTo>
                  <a:pt x="20" y="576"/>
                  <a:pt x="37" y="577"/>
                  <a:pt x="54" y="578"/>
                </a:cubicBezTo>
                <a:cubicBezTo>
                  <a:pt x="71" y="578"/>
                  <a:pt x="88" y="577"/>
                  <a:pt x="90" y="578"/>
                </a:cubicBezTo>
                <a:cubicBezTo>
                  <a:pt x="93" y="580"/>
                  <a:pt x="96" y="591"/>
                  <a:pt x="96" y="591"/>
                </a:cubicBezTo>
                <a:cubicBezTo>
                  <a:pt x="96" y="591"/>
                  <a:pt x="96" y="591"/>
                  <a:pt x="96" y="591"/>
                </a:cubicBezTo>
                <a:cubicBezTo>
                  <a:pt x="96" y="591"/>
                  <a:pt x="100" y="601"/>
                  <a:pt x="99" y="604"/>
                </a:cubicBezTo>
                <a:cubicBezTo>
                  <a:pt x="99" y="606"/>
                  <a:pt x="86" y="615"/>
                  <a:pt x="72" y="626"/>
                </a:cubicBezTo>
                <a:cubicBezTo>
                  <a:pt x="59" y="637"/>
                  <a:pt x="47" y="649"/>
                  <a:pt x="46" y="651"/>
                </a:cubicBezTo>
                <a:cubicBezTo>
                  <a:pt x="45" y="657"/>
                  <a:pt x="52" y="671"/>
                  <a:pt x="57" y="673"/>
                </a:cubicBezTo>
                <a:cubicBezTo>
                  <a:pt x="59" y="674"/>
                  <a:pt x="76" y="672"/>
                  <a:pt x="93" y="668"/>
                </a:cubicBezTo>
                <a:cubicBezTo>
                  <a:pt x="110" y="664"/>
                  <a:pt x="126" y="660"/>
                  <a:pt x="128" y="660"/>
                </a:cubicBezTo>
                <a:cubicBezTo>
                  <a:pt x="131" y="661"/>
                  <a:pt x="136" y="671"/>
                  <a:pt x="136" y="671"/>
                </a:cubicBezTo>
                <a:cubicBezTo>
                  <a:pt x="136" y="671"/>
                  <a:pt x="136" y="671"/>
                  <a:pt x="136" y="671"/>
                </a:cubicBezTo>
                <a:cubicBezTo>
                  <a:pt x="136" y="671"/>
                  <a:pt x="143" y="680"/>
                  <a:pt x="143" y="683"/>
                </a:cubicBezTo>
                <a:cubicBezTo>
                  <a:pt x="143" y="685"/>
                  <a:pt x="132" y="697"/>
                  <a:pt x="122" y="711"/>
                </a:cubicBezTo>
                <a:cubicBezTo>
                  <a:pt x="111" y="724"/>
                  <a:pt x="102" y="739"/>
                  <a:pt x="102" y="741"/>
                </a:cubicBezTo>
                <a:cubicBezTo>
                  <a:pt x="102" y="747"/>
                  <a:pt x="112" y="759"/>
                  <a:pt x="117" y="760"/>
                </a:cubicBezTo>
                <a:cubicBezTo>
                  <a:pt x="120" y="761"/>
                  <a:pt x="136" y="754"/>
                  <a:pt x="151" y="747"/>
                </a:cubicBezTo>
                <a:cubicBezTo>
                  <a:pt x="166" y="739"/>
                  <a:pt x="181" y="731"/>
                  <a:pt x="183" y="731"/>
                </a:cubicBezTo>
                <a:cubicBezTo>
                  <a:pt x="187" y="731"/>
                  <a:pt x="194" y="740"/>
                  <a:pt x="194" y="740"/>
                </a:cubicBezTo>
                <a:cubicBezTo>
                  <a:pt x="194" y="740"/>
                  <a:pt x="194" y="740"/>
                  <a:pt x="194" y="740"/>
                </a:cubicBezTo>
                <a:cubicBezTo>
                  <a:pt x="194" y="740"/>
                  <a:pt x="202" y="747"/>
                  <a:pt x="203" y="750"/>
                </a:cubicBezTo>
                <a:cubicBezTo>
                  <a:pt x="203" y="751"/>
                  <a:pt x="196" y="766"/>
                  <a:pt x="189" y="782"/>
                </a:cubicBezTo>
                <a:cubicBezTo>
                  <a:pt x="182" y="797"/>
                  <a:pt x="176" y="813"/>
                  <a:pt x="177" y="816"/>
                </a:cubicBezTo>
                <a:cubicBezTo>
                  <a:pt x="178" y="822"/>
                  <a:pt x="191" y="831"/>
                  <a:pt x="196" y="831"/>
                </a:cubicBezTo>
                <a:cubicBezTo>
                  <a:pt x="199" y="831"/>
                  <a:pt x="213" y="821"/>
                  <a:pt x="226" y="810"/>
                </a:cubicBezTo>
                <a:cubicBezTo>
                  <a:pt x="239" y="799"/>
                  <a:pt x="252" y="788"/>
                  <a:pt x="254" y="787"/>
                </a:cubicBezTo>
                <a:cubicBezTo>
                  <a:pt x="257" y="787"/>
                  <a:pt x="266" y="793"/>
                  <a:pt x="266" y="793"/>
                </a:cubicBezTo>
                <a:cubicBezTo>
                  <a:pt x="266" y="793"/>
                  <a:pt x="266" y="793"/>
                  <a:pt x="266" y="793"/>
                </a:cubicBezTo>
                <a:cubicBezTo>
                  <a:pt x="266" y="793"/>
                  <a:pt x="276" y="798"/>
                  <a:pt x="277" y="801"/>
                </a:cubicBezTo>
                <a:cubicBezTo>
                  <a:pt x="278" y="803"/>
                  <a:pt x="274" y="819"/>
                  <a:pt x="271" y="835"/>
                </a:cubicBezTo>
                <a:cubicBezTo>
                  <a:pt x="268" y="852"/>
                  <a:pt x="265" y="869"/>
                  <a:pt x="267" y="872"/>
                </a:cubicBezTo>
                <a:cubicBezTo>
                  <a:pt x="269" y="877"/>
                  <a:pt x="284" y="883"/>
                  <a:pt x="289" y="881"/>
                </a:cubicBezTo>
                <a:cubicBezTo>
                  <a:pt x="291" y="881"/>
                  <a:pt x="303" y="868"/>
                  <a:pt x="313" y="854"/>
                </a:cubicBezTo>
                <a:cubicBezTo>
                  <a:pt x="324" y="841"/>
                  <a:pt x="333" y="827"/>
                  <a:pt x="335" y="826"/>
                </a:cubicBezTo>
                <a:cubicBezTo>
                  <a:pt x="338" y="824"/>
                  <a:pt x="348" y="829"/>
                  <a:pt x="348" y="829"/>
                </a:cubicBezTo>
                <a:cubicBezTo>
                  <a:pt x="348" y="829"/>
                  <a:pt x="348" y="829"/>
                  <a:pt x="348" y="829"/>
                </a:cubicBezTo>
                <a:cubicBezTo>
                  <a:pt x="348" y="829"/>
                  <a:pt x="359" y="831"/>
                  <a:pt x="361" y="834"/>
                </a:cubicBezTo>
                <a:cubicBezTo>
                  <a:pt x="362" y="835"/>
                  <a:pt x="362" y="852"/>
                  <a:pt x="363" y="869"/>
                </a:cubicBezTo>
                <a:cubicBezTo>
                  <a:pt x="364" y="886"/>
                  <a:pt x="365" y="903"/>
                  <a:pt x="367" y="905"/>
                </a:cubicBezTo>
                <a:cubicBezTo>
                  <a:pt x="371" y="909"/>
                  <a:pt x="386" y="912"/>
                  <a:pt x="391" y="909"/>
                </a:cubicBezTo>
                <a:cubicBezTo>
                  <a:pt x="393" y="908"/>
                  <a:pt x="401" y="893"/>
                  <a:pt x="408" y="877"/>
                </a:cubicBezTo>
                <a:cubicBezTo>
                  <a:pt x="415" y="862"/>
                  <a:pt x="422" y="846"/>
                  <a:pt x="423" y="845"/>
                </a:cubicBezTo>
                <a:cubicBezTo>
                  <a:pt x="426" y="842"/>
                  <a:pt x="436" y="844"/>
                  <a:pt x="436" y="844"/>
                </a:cubicBezTo>
                <a:cubicBezTo>
                  <a:pt x="437" y="845"/>
                  <a:pt x="437" y="845"/>
                  <a:pt x="437" y="845"/>
                </a:cubicBezTo>
                <a:cubicBezTo>
                  <a:pt x="437" y="845"/>
                  <a:pt x="448" y="844"/>
                  <a:pt x="450" y="846"/>
                </a:cubicBezTo>
                <a:cubicBezTo>
                  <a:pt x="451" y="847"/>
                  <a:pt x="455" y="864"/>
                  <a:pt x="460" y="880"/>
                </a:cubicBezTo>
                <a:cubicBezTo>
                  <a:pt x="465" y="896"/>
                  <a:pt x="470" y="912"/>
                  <a:pt x="473" y="914"/>
                </a:cubicBezTo>
                <a:cubicBezTo>
                  <a:pt x="477" y="917"/>
                  <a:pt x="493" y="916"/>
                  <a:pt x="497" y="913"/>
                </a:cubicBezTo>
                <a:cubicBezTo>
                  <a:pt x="499" y="911"/>
                  <a:pt x="503" y="894"/>
                  <a:pt x="506" y="878"/>
                </a:cubicBezTo>
                <a:cubicBezTo>
                  <a:pt x="510" y="861"/>
                  <a:pt x="512" y="844"/>
                  <a:pt x="513" y="843"/>
                </a:cubicBezTo>
                <a:cubicBezTo>
                  <a:pt x="515" y="840"/>
                  <a:pt x="526" y="839"/>
                  <a:pt x="526" y="839"/>
                </a:cubicBezTo>
                <a:cubicBezTo>
                  <a:pt x="526" y="839"/>
                  <a:pt x="526" y="839"/>
                  <a:pt x="526" y="839"/>
                </a:cubicBezTo>
                <a:cubicBezTo>
                  <a:pt x="526" y="839"/>
                  <a:pt x="537" y="837"/>
                  <a:pt x="540" y="838"/>
                </a:cubicBezTo>
                <a:cubicBezTo>
                  <a:pt x="541" y="839"/>
                  <a:pt x="549" y="854"/>
                  <a:pt x="557" y="868"/>
                </a:cubicBezTo>
                <a:cubicBezTo>
                  <a:pt x="565" y="883"/>
                  <a:pt x="575" y="898"/>
                  <a:pt x="577" y="899"/>
                </a:cubicBezTo>
                <a:cubicBezTo>
                  <a:pt x="583" y="901"/>
                  <a:pt x="597" y="896"/>
                  <a:pt x="601" y="892"/>
                </a:cubicBezTo>
                <a:cubicBezTo>
                  <a:pt x="602" y="890"/>
                  <a:pt x="602" y="873"/>
                  <a:pt x="602" y="855"/>
                </a:cubicBezTo>
                <a:cubicBezTo>
                  <a:pt x="601" y="838"/>
                  <a:pt x="600" y="822"/>
                  <a:pt x="600" y="820"/>
                </a:cubicBezTo>
                <a:cubicBezTo>
                  <a:pt x="602" y="816"/>
                  <a:pt x="612" y="814"/>
                  <a:pt x="612" y="814"/>
                </a:cubicBezTo>
                <a:cubicBezTo>
                  <a:pt x="612" y="814"/>
                  <a:pt x="612" y="814"/>
                  <a:pt x="612" y="814"/>
                </a:cubicBezTo>
                <a:cubicBezTo>
                  <a:pt x="612" y="814"/>
                  <a:pt x="622" y="808"/>
                  <a:pt x="625" y="809"/>
                </a:cubicBezTo>
                <a:cubicBezTo>
                  <a:pt x="627" y="809"/>
                  <a:pt x="638" y="822"/>
                  <a:pt x="649" y="835"/>
                </a:cubicBezTo>
                <a:cubicBezTo>
                  <a:pt x="661" y="847"/>
                  <a:pt x="673" y="859"/>
                  <a:pt x="676" y="860"/>
                </a:cubicBezTo>
                <a:cubicBezTo>
                  <a:pt x="681" y="860"/>
                  <a:pt x="695" y="852"/>
                  <a:pt x="697" y="847"/>
                </a:cubicBezTo>
                <a:cubicBezTo>
                  <a:pt x="698" y="845"/>
                  <a:pt x="694" y="828"/>
                  <a:pt x="689" y="812"/>
                </a:cubicBezTo>
                <a:cubicBezTo>
                  <a:pt x="685" y="795"/>
                  <a:pt x="679" y="779"/>
                  <a:pt x="680" y="778"/>
                </a:cubicBezTo>
                <a:cubicBezTo>
                  <a:pt x="680" y="774"/>
                  <a:pt x="690" y="769"/>
                  <a:pt x="690" y="769"/>
                </a:cubicBezTo>
                <a:cubicBezTo>
                  <a:pt x="690" y="769"/>
                  <a:pt x="690" y="769"/>
                  <a:pt x="690" y="769"/>
                </a:cubicBezTo>
                <a:cubicBezTo>
                  <a:pt x="690" y="769"/>
                  <a:pt x="698" y="761"/>
                  <a:pt x="702" y="761"/>
                </a:cubicBezTo>
                <a:cubicBezTo>
                  <a:pt x="703" y="761"/>
                  <a:pt x="717" y="771"/>
                  <a:pt x="731" y="781"/>
                </a:cubicBezTo>
                <a:cubicBezTo>
                  <a:pt x="745" y="790"/>
                  <a:pt x="759" y="799"/>
                  <a:pt x="762" y="799"/>
                </a:cubicBezTo>
                <a:cubicBezTo>
                  <a:pt x="768" y="798"/>
                  <a:pt x="779" y="787"/>
                  <a:pt x="780" y="782"/>
                </a:cubicBezTo>
                <a:cubicBezTo>
                  <a:pt x="780" y="780"/>
                  <a:pt x="773" y="764"/>
                  <a:pt x="765" y="749"/>
                </a:cubicBezTo>
                <a:cubicBezTo>
                  <a:pt x="756" y="734"/>
                  <a:pt x="748" y="720"/>
                  <a:pt x="747" y="718"/>
                </a:cubicBezTo>
                <a:cubicBezTo>
                  <a:pt x="747" y="714"/>
                  <a:pt x="755" y="707"/>
                  <a:pt x="755" y="707"/>
                </a:cubicBezTo>
                <a:cubicBezTo>
                  <a:pt x="755" y="707"/>
                  <a:pt x="755" y="707"/>
                  <a:pt x="755" y="707"/>
                </a:cubicBezTo>
                <a:cubicBezTo>
                  <a:pt x="755" y="707"/>
                  <a:pt x="762" y="698"/>
                  <a:pt x="765" y="697"/>
                </a:cubicBezTo>
                <a:cubicBezTo>
                  <a:pt x="767" y="697"/>
                  <a:pt x="782" y="703"/>
                  <a:pt x="798" y="709"/>
                </a:cubicBezTo>
                <a:cubicBezTo>
                  <a:pt x="813" y="715"/>
                  <a:pt x="830" y="721"/>
                  <a:pt x="833" y="720"/>
                </a:cubicBezTo>
                <a:cubicBezTo>
                  <a:pt x="838" y="718"/>
                  <a:pt x="846" y="705"/>
                  <a:pt x="846" y="699"/>
                </a:cubicBezTo>
                <a:cubicBezTo>
                  <a:pt x="846" y="697"/>
                  <a:pt x="835" y="683"/>
                  <a:pt x="824" y="671"/>
                </a:cubicBezTo>
                <a:cubicBezTo>
                  <a:pt x="812" y="658"/>
                  <a:pt x="800" y="646"/>
                  <a:pt x="800" y="645"/>
                </a:cubicBezTo>
                <a:cubicBezTo>
                  <a:pt x="799" y="641"/>
                  <a:pt x="805" y="632"/>
                  <a:pt x="805" y="632"/>
                </a:cubicBezTo>
                <a:cubicBezTo>
                  <a:pt x="805" y="632"/>
                  <a:pt x="805" y="632"/>
                  <a:pt x="805" y="632"/>
                </a:cubicBezTo>
                <a:cubicBezTo>
                  <a:pt x="805" y="632"/>
                  <a:pt x="809" y="622"/>
                  <a:pt x="812" y="620"/>
                </a:cubicBezTo>
                <a:cubicBezTo>
                  <a:pt x="813" y="619"/>
                  <a:pt x="830" y="622"/>
                  <a:pt x="846" y="624"/>
                </a:cubicBezTo>
                <a:cubicBezTo>
                  <a:pt x="863" y="627"/>
                  <a:pt x="880" y="628"/>
                  <a:pt x="883" y="626"/>
                </a:cubicBezTo>
                <a:cubicBezTo>
                  <a:pt x="888" y="624"/>
                  <a:pt x="893" y="609"/>
                  <a:pt x="891" y="604"/>
                </a:cubicBezTo>
                <a:cubicBezTo>
                  <a:pt x="891" y="601"/>
                  <a:pt x="877" y="591"/>
                  <a:pt x="863" y="581"/>
                </a:cubicBezTo>
                <a:cubicBezTo>
                  <a:pt x="849" y="571"/>
                  <a:pt x="834" y="563"/>
                  <a:pt x="833" y="561"/>
                </a:cubicBezTo>
                <a:cubicBezTo>
                  <a:pt x="831" y="558"/>
                  <a:pt x="835" y="548"/>
                  <a:pt x="835" y="548"/>
                </a:cubicBezTo>
                <a:cubicBezTo>
                  <a:pt x="835" y="548"/>
                  <a:pt x="835" y="548"/>
                  <a:pt x="835" y="548"/>
                </a:cubicBezTo>
                <a:cubicBezTo>
                  <a:pt x="836" y="548"/>
                  <a:pt x="837" y="537"/>
                  <a:pt x="840" y="535"/>
                </a:cubicBezTo>
                <a:cubicBezTo>
                  <a:pt x="841" y="533"/>
                  <a:pt x="857" y="533"/>
                  <a:pt x="874" y="531"/>
                </a:cubicBezTo>
                <a:cubicBezTo>
                  <a:pt x="891" y="529"/>
                  <a:pt x="908" y="526"/>
                  <a:pt x="910" y="524"/>
                </a:cubicBezTo>
                <a:cubicBezTo>
                  <a:pt x="914" y="520"/>
                  <a:pt x="916" y="505"/>
                  <a:pt x="913" y="500"/>
                </a:cubicBezTo>
                <a:cubicBezTo>
                  <a:pt x="912" y="498"/>
                  <a:pt x="896" y="491"/>
                  <a:pt x="880" y="485"/>
                </a:cubicBezTo>
                <a:close/>
              </a:path>
            </a:pathLst>
          </a:cu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sp>
        <p:nvSpPr>
          <p:cNvPr id="16" name="Oval 126"/>
          <p:cNvSpPr>
            <a:spLocks noChangeArrowheads="1"/>
          </p:cNvSpPr>
          <p:nvPr/>
        </p:nvSpPr>
        <p:spPr bwMode="auto">
          <a:xfrm rot="5400000" flipV="1">
            <a:off x="4323410" y="4020033"/>
            <a:ext cx="1298153" cy="1299658"/>
          </a:xfrm>
          <a:prstGeom prst="ellipse">
            <a:avLst/>
          </a:prstGeom>
          <a:gradFill>
            <a:gsLst>
              <a:gs pos="0">
                <a:sysClr val="window" lastClr="FFFFFF">
                  <a:lumMod val="85000"/>
                </a:sysClr>
              </a:gs>
              <a:gs pos="100000">
                <a:sysClr val="window" lastClr="FFFFFF"/>
              </a:gs>
            </a:gsLst>
            <a:lin ang="9000000" scaled="0"/>
          </a:gra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cxnSp>
        <p:nvCxnSpPr>
          <p:cNvPr id="17" name="Straight Connector 19"/>
          <p:cNvCxnSpPr/>
          <p:nvPr/>
        </p:nvCxnSpPr>
        <p:spPr>
          <a:xfrm flipH="1" flipV="1">
            <a:off x="3206487" y="1814713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</a:ln>
          <a:effectLst/>
        </p:spPr>
      </p:cxnSp>
      <p:cxnSp>
        <p:nvCxnSpPr>
          <p:cNvPr id="18" name="Straight Connector 21"/>
          <p:cNvCxnSpPr/>
          <p:nvPr/>
        </p:nvCxnSpPr>
        <p:spPr>
          <a:xfrm flipH="1">
            <a:off x="1065284" y="1814712"/>
            <a:ext cx="2141204" cy="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cxnSp>
        <p:nvCxnSpPr>
          <p:cNvPr id="19" name="Straight Connector 127"/>
          <p:cNvCxnSpPr/>
          <p:nvPr/>
        </p:nvCxnSpPr>
        <p:spPr>
          <a:xfrm flipH="1">
            <a:off x="3370854" y="4526135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</a:ln>
          <a:effectLst/>
        </p:spPr>
      </p:cxnSp>
      <p:cxnSp>
        <p:nvCxnSpPr>
          <p:cNvPr id="20" name="Straight Connector 128"/>
          <p:cNvCxnSpPr/>
          <p:nvPr/>
        </p:nvCxnSpPr>
        <p:spPr>
          <a:xfrm flipH="1">
            <a:off x="1463330" y="4899316"/>
            <a:ext cx="1907525" cy="0"/>
          </a:xfrm>
          <a:prstGeom prst="line">
            <a:avLst/>
          </a:prstGeom>
          <a:noFill/>
          <a:ln w="9525" cap="flat" cmpd="sng" algn="ctr">
            <a:solidFill>
              <a:schemeClr val="accent3"/>
            </a:solidFill>
            <a:prstDash val="solid"/>
            <a:tailEnd type="oval"/>
          </a:ln>
          <a:effectLst/>
        </p:spPr>
      </p:cxnSp>
      <p:cxnSp>
        <p:nvCxnSpPr>
          <p:cNvPr id="21" name="Straight Connector 134"/>
          <p:cNvCxnSpPr/>
          <p:nvPr/>
        </p:nvCxnSpPr>
        <p:spPr>
          <a:xfrm flipV="1">
            <a:off x="7772737" y="1795022"/>
            <a:ext cx="588041" cy="373183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</a:ln>
          <a:effectLst/>
        </p:spPr>
      </p:cxnSp>
      <p:cxnSp>
        <p:nvCxnSpPr>
          <p:cNvPr id="22" name="Straight Connector 135"/>
          <p:cNvCxnSpPr/>
          <p:nvPr/>
        </p:nvCxnSpPr>
        <p:spPr>
          <a:xfrm>
            <a:off x="8360778" y="1795020"/>
            <a:ext cx="1846873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tailEnd type="oval"/>
          </a:ln>
          <a:effectLst/>
        </p:spPr>
      </p:cxnSp>
      <p:sp>
        <p:nvSpPr>
          <p:cNvPr id="23" name="TextBox 26"/>
          <p:cNvSpPr txBox="1"/>
          <p:nvPr/>
        </p:nvSpPr>
        <p:spPr>
          <a:xfrm>
            <a:off x="1074317" y="1442183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1009006" y="1875892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8"/>
          <p:cNvSpPr txBox="1"/>
          <p:nvPr/>
        </p:nvSpPr>
        <p:spPr>
          <a:xfrm>
            <a:off x="1488911" y="4561567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9"/>
          <p:cNvSpPr txBox="1"/>
          <p:nvPr/>
        </p:nvSpPr>
        <p:spPr>
          <a:xfrm>
            <a:off x="9229505" y="1457683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algn="r"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30"/>
          <p:cNvSpPr txBox="1"/>
          <p:nvPr/>
        </p:nvSpPr>
        <p:spPr>
          <a:xfrm>
            <a:off x="10253237" y="4162911"/>
            <a:ext cx="1038724" cy="355087"/>
          </a:xfrm>
          <a:prstGeom prst="rect">
            <a:avLst/>
          </a:prstGeom>
          <a:noFill/>
        </p:spPr>
        <p:txBody>
          <a:bodyPr wrap="none" lIns="107939" tIns="53970" rIns="107939" bIns="53970" rtlCol="0">
            <a:spAutoFit/>
          </a:bodyPr>
          <a:lstStyle/>
          <a:p>
            <a:pPr algn="r" defTabSz="1218774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99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id-ID" sz="1599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31"/>
          <p:cNvSpPr txBox="1"/>
          <p:nvPr/>
        </p:nvSpPr>
        <p:spPr>
          <a:xfrm>
            <a:off x="1413467" y="4936953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32"/>
          <p:cNvSpPr txBox="1"/>
          <p:nvPr/>
        </p:nvSpPr>
        <p:spPr>
          <a:xfrm>
            <a:off x="8060608" y="1830925"/>
            <a:ext cx="2215464" cy="939991"/>
          </a:xfrm>
          <a:prstGeom prst="rect">
            <a:avLst/>
          </a:prstGeom>
          <a:noFill/>
        </p:spPr>
        <p:txBody>
          <a:bodyPr wrap="square" lIns="107939" tIns="53970" rIns="107939" bIns="53970" rtlCol="0">
            <a:spAutoFit/>
          </a:bodyPr>
          <a:lstStyle/>
          <a:p>
            <a:pPr algn="r" defTabSz="1218774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</a:t>
            </a:r>
            <a:endParaRPr lang="en-US" sz="12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Straight Connector 47"/>
          <p:cNvCxnSpPr/>
          <p:nvPr/>
        </p:nvCxnSpPr>
        <p:spPr>
          <a:xfrm>
            <a:off x="8478016" y="4231548"/>
            <a:ext cx="616587" cy="239631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</a:ln>
          <a:effectLst/>
        </p:spPr>
      </p:cxnSp>
      <p:cxnSp>
        <p:nvCxnSpPr>
          <p:cNvPr id="31" name="Straight Connector 48"/>
          <p:cNvCxnSpPr/>
          <p:nvPr/>
        </p:nvCxnSpPr>
        <p:spPr>
          <a:xfrm>
            <a:off x="9094602" y="4471177"/>
            <a:ext cx="2205253" cy="0"/>
          </a:xfrm>
          <a:prstGeom prst="line">
            <a:avLst/>
          </a:prstGeom>
          <a:noFill/>
          <a:ln w="9525" cap="flat" cmpd="sng" algn="ctr">
            <a:solidFill>
              <a:schemeClr val="accent4"/>
            </a:solidFill>
            <a:prstDash val="solid"/>
            <a:tailEnd type="oval"/>
          </a:ln>
          <a:effectLst/>
        </p:spPr>
      </p:cxnSp>
      <p:grpSp>
        <p:nvGrpSpPr>
          <p:cNvPr id="32" name="Group 20"/>
          <p:cNvGrpSpPr/>
          <p:nvPr/>
        </p:nvGrpSpPr>
        <p:grpSpPr>
          <a:xfrm>
            <a:off x="4530363" y="2168205"/>
            <a:ext cx="472388" cy="503643"/>
            <a:chOff x="7938" y="-1587"/>
            <a:chExt cx="1450975" cy="1547812"/>
          </a:xfrm>
          <a:solidFill>
            <a:srgbClr val="96D6D2"/>
          </a:solidFill>
        </p:grpSpPr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7938" y="-1587"/>
              <a:ext cx="1450975" cy="1547812"/>
            </a:xfrm>
            <a:custGeom>
              <a:avLst/>
              <a:gdLst>
                <a:gd name="T0" fmla="*/ 358 w 384"/>
                <a:gd name="T1" fmla="*/ 0 h 410"/>
                <a:gd name="T2" fmla="*/ 26 w 384"/>
                <a:gd name="T3" fmla="*/ 0 h 410"/>
                <a:gd name="T4" fmla="*/ 0 w 384"/>
                <a:gd name="T5" fmla="*/ 26 h 410"/>
                <a:gd name="T6" fmla="*/ 0 w 384"/>
                <a:gd name="T7" fmla="*/ 358 h 410"/>
                <a:gd name="T8" fmla="*/ 26 w 384"/>
                <a:gd name="T9" fmla="*/ 384 h 410"/>
                <a:gd name="T10" fmla="*/ 51 w 384"/>
                <a:gd name="T11" fmla="*/ 384 h 410"/>
                <a:gd name="T12" fmla="*/ 77 w 384"/>
                <a:gd name="T13" fmla="*/ 410 h 410"/>
                <a:gd name="T14" fmla="*/ 102 w 384"/>
                <a:gd name="T15" fmla="*/ 384 h 410"/>
                <a:gd name="T16" fmla="*/ 282 w 384"/>
                <a:gd name="T17" fmla="*/ 384 h 410"/>
                <a:gd name="T18" fmla="*/ 307 w 384"/>
                <a:gd name="T19" fmla="*/ 410 h 410"/>
                <a:gd name="T20" fmla="*/ 333 w 384"/>
                <a:gd name="T21" fmla="*/ 384 h 410"/>
                <a:gd name="T22" fmla="*/ 358 w 384"/>
                <a:gd name="T23" fmla="*/ 384 h 410"/>
                <a:gd name="T24" fmla="*/ 384 w 384"/>
                <a:gd name="T25" fmla="*/ 358 h 410"/>
                <a:gd name="T26" fmla="*/ 384 w 384"/>
                <a:gd name="T27" fmla="*/ 26 h 410"/>
                <a:gd name="T28" fmla="*/ 358 w 384"/>
                <a:gd name="T29" fmla="*/ 0 h 410"/>
                <a:gd name="T30" fmla="*/ 333 w 384"/>
                <a:gd name="T31" fmla="*/ 333 h 410"/>
                <a:gd name="T32" fmla="*/ 51 w 384"/>
                <a:gd name="T33" fmla="*/ 333 h 410"/>
                <a:gd name="T34" fmla="*/ 51 w 384"/>
                <a:gd name="T35" fmla="*/ 205 h 410"/>
                <a:gd name="T36" fmla="*/ 333 w 384"/>
                <a:gd name="T37" fmla="*/ 205 h 410"/>
                <a:gd name="T38" fmla="*/ 333 w 384"/>
                <a:gd name="T39" fmla="*/ 333 h 410"/>
                <a:gd name="T40" fmla="*/ 333 w 384"/>
                <a:gd name="T41" fmla="*/ 179 h 410"/>
                <a:gd name="T42" fmla="*/ 51 w 384"/>
                <a:gd name="T43" fmla="*/ 179 h 410"/>
                <a:gd name="T44" fmla="*/ 51 w 384"/>
                <a:gd name="T45" fmla="*/ 51 h 410"/>
                <a:gd name="T46" fmla="*/ 333 w 384"/>
                <a:gd name="T47" fmla="*/ 51 h 410"/>
                <a:gd name="T48" fmla="*/ 333 w 384"/>
                <a:gd name="T49" fmla="*/ 179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4" h="410">
                  <a:moveTo>
                    <a:pt x="358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72"/>
                    <a:pt x="12" y="384"/>
                    <a:pt x="26" y="384"/>
                  </a:cubicBezTo>
                  <a:cubicBezTo>
                    <a:pt x="51" y="384"/>
                    <a:pt x="51" y="384"/>
                    <a:pt x="51" y="384"/>
                  </a:cubicBezTo>
                  <a:cubicBezTo>
                    <a:pt x="51" y="398"/>
                    <a:pt x="63" y="410"/>
                    <a:pt x="77" y="410"/>
                  </a:cubicBezTo>
                  <a:cubicBezTo>
                    <a:pt x="91" y="410"/>
                    <a:pt x="102" y="398"/>
                    <a:pt x="102" y="384"/>
                  </a:cubicBezTo>
                  <a:cubicBezTo>
                    <a:pt x="282" y="384"/>
                    <a:pt x="282" y="384"/>
                    <a:pt x="282" y="384"/>
                  </a:cubicBezTo>
                  <a:cubicBezTo>
                    <a:pt x="282" y="398"/>
                    <a:pt x="293" y="410"/>
                    <a:pt x="307" y="410"/>
                  </a:cubicBezTo>
                  <a:cubicBezTo>
                    <a:pt x="321" y="410"/>
                    <a:pt x="333" y="398"/>
                    <a:pt x="333" y="384"/>
                  </a:cubicBezTo>
                  <a:cubicBezTo>
                    <a:pt x="358" y="384"/>
                    <a:pt x="358" y="384"/>
                    <a:pt x="358" y="384"/>
                  </a:cubicBezTo>
                  <a:cubicBezTo>
                    <a:pt x="372" y="384"/>
                    <a:pt x="384" y="372"/>
                    <a:pt x="384" y="358"/>
                  </a:cubicBezTo>
                  <a:cubicBezTo>
                    <a:pt x="384" y="26"/>
                    <a:pt x="384" y="26"/>
                    <a:pt x="384" y="26"/>
                  </a:cubicBezTo>
                  <a:cubicBezTo>
                    <a:pt x="384" y="12"/>
                    <a:pt x="372" y="0"/>
                    <a:pt x="358" y="0"/>
                  </a:cubicBezTo>
                  <a:close/>
                  <a:moveTo>
                    <a:pt x="333" y="333"/>
                  </a:moveTo>
                  <a:cubicBezTo>
                    <a:pt x="51" y="333"/>
                    <a:pt x="51" y="333"/>
                    <a:pt x="51" y="333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333" y="205"/>
                    <a:pt x="333" y="205"/>
                    <a:pt x="333" y="205"/>
                  </a:cubicBezTo>
                  <a:lnTo>
                    <a:pt x="333" y="333"/>
                  </a:lnTo>
                  <a:close/>
                  <a:moveTo>
                    <a:pt x="333" y="179"/>
                  </a:moveTo>
                  <a:cubicBezTo>
                    <a:pt x="51" y="179"/>
                    <a:pt x="51" y="179"/>
                    <a:pt x="51" y="179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333" y="51"/>
                    <a:pt x="333" y="51"/>
                    <a:pt x="333" y="51"/>
                  </a:cubicBezTo>
                  <a:lnTo>
                    <a:pt x="333" y="1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300038" y="86677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4 h 183"/>
                <a:gd name="T12" fmla="*/ 183 w 547"/>
                <a:gd name="T13" fmla="*/ 124 h 183"/>
                <a:gd name="T14" fmla="*/ 183 w 547"/>
                <a:gd name="T15" fmla="*/ 62 h 183"/>
                <a:gd name="T16" fmla="*/ 364 w 547"/>
                <a:gd name="T17" fmla="*/ 62 h 183"/>
                <a:gd name="T18" fmla="*/ 364 w 547"/>
                <a:gd name="T19" fmla="*/ 12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4"/>
                  </a:moveTo>
                  <a:lnTo>
                    <a:pt x="183" y="124"/>
                  </a:lnTo>
                  <a:lnTo>
                    <a:pt x="183" y="62"/>
                  </a:lnTo>
                  <a:lnTo>
                    <a:pt x="364" y="62"/>
                  </a:lnTo>
                  <a:lnTo>
                    <a:pt x="364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300038" y="288925"/>
              <a:ext cx="868363" cy="290512"/>
            </a:xfrm>
            <a:custGeom>
              <a:avLst/>
              <a:gdLst>
                <a:gd name="T0" fmla="*/ 547 w 547"/>
                <a:gd name="T1" fmla="*/ 0 h 183"/>
                <a:gd name="T2" fmla="*/ 0 w 547"/>
                <a:gd name="T3" fmla="*/ 0 h 183"/>
                <a:gd name="T4" fmla="*/ 0 w 547"/>
                <a:gd name="T5" fmla="*/ 183 h 183"/>
                <a:gd name="T6" fmla="*/ 547 w 547"/>
                <a:gd name="T7" fmla="*/ 183 h 183"/>
                <a:gd name="T8" fmla="*/ 547 w 547"/>
                <a:gd name="T9" fmla="*/ 0 h 183"/>
                <a:gd name="T10" fmla="*/ 364 w 547"/>
                <a:gd name="T11" fmla="*/ 121 h 183"/>
                <a:gd name="T12" fmla="*/ 183 w 547"/>
                <a:gd name="T13" fmla="*/ 121 h 183"/>
                <a:gd name="T14" fmla="*/ 183 w 547"/>
                <a:gd name="T15" fmla="*/ 59 h 183"/>
                <a:gd name="T16" fmla="*/ 364 w 547"/>
                <a:gd name="T17" fmla="*/ 59 h 183"/>
                <a:gd name="T18" fmla="*/ 364 w 547"/>
                <a:gd name="T19" fmla="*/ 12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47" h="183">
                  <a:moveTo>
                    <a:pt x="547" y="0"/>
                  </a:moveTo>
                  <a:lnTo>
                    <a:pt x="0" y="0"/>
                  </a:lnTo>
                  <a:lnTo>
                    <a:pt x="0" y="183"/>
                  </a:lnTo>
                  <a:lnTo>
                    <a:pt x="547" y="183"/>
                  </a:lnTo>
                  <a:lnTo>
                    <a:pt x="547" y="0"/>
                  </a:lnTo>
                  <a:close/>
                  <a:moveTo>
                    <a:pt x="364" y="121"/>
                  </a:moveTo>
                  <a:lnTo>
                    <a:pt x="183" y="121"/>
                  </a:lnTo>
                  <a:lnTo>
                    <a:pt x="183" y="59"/>
                  </a:lnTo>
                  <a:lnTo>
                    <a:pt x="364" y="59"/>
                  </a:lnTo>
                  <a:lnTo>
                    <a:pt x="36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sp>
        <p:nvSpPr>
          <p:cNvPr id="36" name="Freeform 11"/>
          <p:cNvSpPr>
            <a:spLocks noEditPoints="1"/>
          </p:cNvSpPr>
          <p:nvPr/>
        </p:nvSpPr>
        <p:spPr bwMode="auto">
          <a:xfrm>
            <a:off x="6785116" y="2434793"/>
            <a:ext cx="418048" cy="475817"/>
          </a:xfrm>
          <a:custGeom>
            <a:avLst/>
            <a:gdLst>
              <a:gd name="T0" fmla="*/ 240 w 280"/>
              <a:gd name="T1" fmla="*/ 0 h 320"/>
              <a:gd name="T2" fmla="*/ 40 w 280"/>
              <a:gd name="T3" fmla="*/ 0 h 320"/>
              <a:gd name="T4" fmla="*/ 0 w 280"/>
              <a:gd name="T5" fmla="*/ 40 h 320"/>
              <a:gd name="T6" fmla="*/ 0 w 280"/>
              <a:gd name="T7" fmla="*/ 200 h 320"/>
              <a:gd name="T8" fmla="*/ 0 w 280"/>
              <a:gd name="T9" fmla="*/ 210 h 320"/>
              <a:gd name="T10" fmla="*/ 10 w 280"/>
              <a:gd name="T11" fmla="*/ 220 h 320"/>
              <a:gd name="T12" fmla="*/ 20 w 280"/>
              <a:gd name="T13" fmla="*/ 220 h 320"/>
              <a:gd name="T14" fmla="*/ 20 w 280"/>
              <a:gd name="T15" fmla="*/ 270 h 320"/>
              <a:gd name="T16" fmla="*/ 30 w 280"/>
              <a:gd name="T17" fmla="*/ 280 h 320"/>
              <a:gd name="T18" fmla="*/ 40 w 280"/>
              <a:gd name="T19" fmla="*/ 280 h 320"/>
              <a:gd name="T20" fmla="*/ 40 w 280"/>
              <a:gd name="T21" fmla="*/ 300 h 320"/>
              <a:gd name="T22" fmla="*/ 60 w 280"/>
              <a:gd name="T23" fmla="*/ 320 h 320"/>
              <a:gd name="T24" fmla="*/ 80 w 280"/>
              <a:gd name="T25" fmla="*/ 320 h 320"/>
              <a:gd name="T26" fmla="*/ 100 w 280"/>
              <a:gd name="T27" fmla="*/ 300 h 320"/>
              <a:gd name="T28" fmla="*/ 100 w 280"/>
              <a:gd name="T29" fmla="*/ 280 h 320"/>
              <a:gd name="T30" fmla="*/ 180 w 280"/>
              <a:gd name="T31" fmla="*/ 280 h 320"/>
              <a:gd name="T32" fmla="*/ 180 w 280"/>
              <a:gd name="T33" fmla="*/ 300 h 320"/>
              <a:gd name="T34" fmla="*/ 200 w 280"/>
              <a:gd name="T35" fmla="*/ 320 h 320"/>
              <a:gd name="T36" fmla="*/ 220 w 280"/>
              <a:gd name="T37" fmla="*/ 320 h 320"/>
              <a:gd name="T38" fmla="*/ 240 w 280"/>
              <a:gd name="T39" fmla="*/ 300 h 320"/>
              <a:gd name="T40" fmla="*/ 240 w 280"/>
              <a:gd name="T41" fmla="*/ 280 h 320"/>
              <a:gd name="T42" fmla="*/ 250 w 280"/>
              <a:gd name="T43" fmla="*/ 280 h 320"/>
              <a:gd name="T44" fmla="*/ 260 w 280"/>
              <a:gd name="T45" fmla="*/ 270 h 320"/>
              <a:gd name="T46" fmla="*/ 260 w 280"/>
              <a:gd name="T47" fmla="*/ 220 h 320"/>
              <a:gd name="T48" fmla="*/ 270 w 280"/>
              <a:gd name="T49" fmla="*/ 220 h 320"/>
              <a:gd name="T50" fmla="*/ 280 w 280"/>
              <a:gd name="T51" fmla="*/ 210 h 320"/>
              <a:gd name="T52" fmla="*/ 280 w 280"/>
              <a:gd name="T53" fmla="*/ 200 h 320"/>
              <a:gd name="T54" fmla="*/ 280 w 280"/>
              <a:gd name="T55" fmla="*/ 40 h 320"/>
              <a:gd name="T56" fmla="*/ 240 w 280"/>
              <a:gd name="T57" fmla="*/ 0 h 320"/>
              <a:gd name="T58" fmla="*/ 200 w 280"/>
              <a:gd name="T59" fmla="*/ 80 h 320"/>
              <a:gd name="T60" fmla="*/ 220 w 280"/>
              <a:gd name="T61" fmla="*/ 100 h 320"/>
              <a:gd name="T62" fmla="*/ 220 w 280"/>
              <a:gd name="T63" fmla="*/ 140 h 320"/>
              <a:gd name="T64" fmla="*/ 60 w 280"/>
              <a:gd name="T65" fmla="*/ 140 h 320"/>
              <a:gd name="T66" fmla="*/ 60 w 280"/>
              <a:gd name="T67" fmla="*/ 100 h 320"/>
              <a:gd name="T68" fmla="*/ 80 w 280"/>
              <a:gd name="T69" fmla="*/ 80 h 320"/>
              <a:gd name="T70" fmla="*/ 200 w 280"/>
              <a:gd name="T71" fmla="*/ 80 h 320"/>
              <a:gd name="T72" fmla="*/ 80 w 280"/>
              <a:gd name="T73" fmla="*/ 240 h 320"/>
              <a:gd name="T74" fmla="*/ 60 w 280"/>
              <a:gd name="T75" fmla="*/ 240 h 320"/>
              <a:gd name="T76" fmla="*/ 40 w 280"/>
              <a:gd name="T77" fmla="*/ 220 h 320"/>
              <a:gd name="T78" fmla="*/ 60 w 280"/>
              <a:gd name="T79" fmla="*/ 200 h 320"/>
              <a:gd name="T80" fmla="*/ 80 w 280"/>
              <a:gd name="T81" fmla="*/ 200 h 320"/>
              <a:gd name="T82" fmla="*/ 100 w 280"/>
              <a:gd name="T83" fmla="*/ 220 h 320"/>
              <a:gd name="T84" fmla="*/ 80 w 280"/>
              <a:gd name="T85" fmla="*/ 240 h 320"/>
              <a:gd name="T86" fmla="*/ 220 w 280"/>
              <a:gd name="T87" fmla="*/ 240 h 320"/>
              <a:gd name="T88" fmla="*/ 200 w 280"/>
              <a:gd name="T89" fmla="*/ 240 h 320"/>
              <a:gd name="T90" fmla="*/ 180 w 280"/>
              <a:gd name="T91" fmla="*/ 220 h 320"/>
              <a:gd name="T92" fmla="*/ 200 w 280"/>
              <a:gd name="T93" fmla="*/ 200 h 320"/>
              <a:gd name="T94" fmla="*/ 220 w 280"/>
              <a:gd name="T95" fmla="*/ 200 h 320"/>
              <a:gd name="T96" fmla="*/ 240 w 280"/>
              <a:gd name="T97" fmla="*/ 220 h 320"/>
              <a:gd name="T98" fmla="*/ 220 w 280"/>
              <a:gd name="T99" fmla="*/ 24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80" h="320">
                <a:moveTo>
                  <a:pt x="240" y="0"/>
                </a:moveTo>
                <a:cubicBezTo>
                  <a:pt x="40" y="0"/>
                  <a:pt x="40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210"/>
                  <a:pt x="0" y="210"/>
                  <a:pt x="0" y="210"/>
                </a:cubicBezTo>
                <a:cubicBezTo>
                  <a:pt x="0" y="216"/>
                  <a:pt x="4" y="220"/>
                  <a:pt x="10" y="220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0" y="270"/>
                  <a:pt x="20" y="270"/>
                  <a:pt x="20" y="270"/>
                </a:cubicBezTo>
                <a:cubicBezTo>
                  <a:pt x="20" y="276"/>
                  <a:pt x="24" y="280"/>
                  <a:pt x="30" y="280"/>
                </a:cubicBezTo>
                <a:cubicBezTo>
                  <a:pt x="40" y="280"/>
                  <a:pt x="40" y="280"/>
                  <a:pt x="40" y="280"/>
                </a:cubicBezTo>
                <a:cubicBezTo>
                  <a:pt x="40" y="300"/>
                  <a:pt x="40" y="300"/>
                  <a:pt x="40" y="300"/>
                </a:cubicBezTo>
                <a:cubicBezTo>
                  <a:pt x="40" y="311"/>
                  <a:pt x="49" y="320"/>
                  <a:pt x="60" y="320"/>
                </a:cubicBezTo>
                <a:cubicBezTo>
                  <a:pt x="80" y="320"/>
                  <a:pt x="80" y="320"/>
                  <a:pt x="80" y="320"/>
                </a:cubicBezTo>
                <a:cubicBezTo>
                  <a:pt x="91" y="320"/>
                  <a:pt x="100" y="311"/>
                  <a:pt x="100" y="300"/>
                </a:cubicBezTo>
                <a:cubicBezTo>
                  <a:pt x="100" y="280"/>
                  <a:pt x="100" y="280"/>
                  <a:pt x="100" y="280"/>
                </a:cubicBezTo>
                <a:cubicBezTo>
                  <a:pt x="180" y="280"/>
                  <a:pt x="180" y="280"/>
                  <a:pt x="180" y="280"/>
                </a:cubicBezTo>
                <a:cubicBezTo>
                  <a:pt x="180" y="300"/>
                  <a:pt x="180" y="300"/>
                  <a:pt x="180" y="300"/>
                </a:cubicBezTo>
                <a:cubicBezTo>
                  <a:pt x="180" y="311"/>
                  <a:pt x="189" y="320"/>
                  <a:pt x="200" y="320"/>
                </a:cubicBezTo>
                <a:cubicBezTo>
                  <a:pt x="220" y="320"/>
                  <a:pt x="220" y="320"/>
                  <a:pt x="220" y="320"/>
                </a:cubicBezTo>
                <a:cubicBezTo>
                  <a:pt x="231" y="320"/>
                  <a:pt x="240" y="311"/>
                  <a:pt x="240" y="300"/>
                </a:cubicBezTo>
                <a:cubicBezTo>
                  <a:pt x="240" y="280"/>
                  <a:pt x="240" y="280"/>
                  <a:pt x="240" y="280"/>
                </a:cubicBezTo>
                <a:cubicBezTo>
                  <a:pt x="250" y="280"/>
                  <a:pt x="250" y="280"/>
                  <a:pt x="250" y="280"/>
                </a:cubicBezTo>
                <a:cubicBezTo>
                  <a:pt x="256" y="280"/>
                  <a:pt x="260" y="276"/>
                  <a:pt x="260" y="270"/>
                </a:cubicBezTo>
                <a:cubicBezTo>
                  <a:pt x="260" y="220"/>
                  <a:pt x="260" y="220"/>
                  <a:pt x="260" y="220"/>
                </a:cubicBezTo>
                <a:cubicBezTo>
                  <a:pt x="270" y="220"/>
                  <a:pt x="270" y="220"/>
                  <a:pt x="270" y="220"/>
                </a:cubicBezTo>
                <a:cubicBezTo>
                  <a:pt x="276" y="220"/>
                  <a:pt x="280" y="216"/>
                  <a:pt x="280" y="210"/>
                </a:cubicBezTo>
                <a:cubicBezTo>
                  <a:pt x="280" y="200"/>
                  <a:pt x="280" y="200"/>
                  <a:pt x="280" y="200"/>
                </a:cubicBezTo>
                <a:cubicBezTo>
                  <a:pt x="280" y="40"/>
                  <a:pt x="280" y="40"/>
                  <a:pt x="280" y="40"/>
                </a:cubicBezTo>
                <a:cubicBezTo>
                  <a:pt x="280" y="18"/>
                  <a:pt x="262" y="0"/>
                  <a:pt x="240" y="0"/>
                </a:cubicBezTo>
                <a:close/>
                <a:moveTo>
                  <a:pt x="200" y="80"/>
                </a:moveTo>
                <a:cubicBezTo>
                  <a:pt x="211" y="80"/>
                  <a:pt x="220" y="89"/>
                  <a:pt x="220" y="10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89"/>
                  <a:pt x="69" y="80"/>
                  <a:pt x="80" y="80"/>
                </a:cubicBezTo>
                <a:lnTo>
                  <a:pt x="200" y="80"/>
                </a:lnTo>
                <a:close/>
                <a:moveTo>
                  <a:pt x="80" y="240"/>
                </a:moveTo>
                <a:cubicBezTo>
                  <a:pt x="60" y="240"/>
                  <a:pt x="60" y="240"/>
                  <a:pt x="60" y="240"/>
                </a:cubicBezTo>
                <a:cubicBezTo>
                  <a:pt x="49" y="240"/>
                  <a:pt x="40" y="231"/>
                  <a:pt x="40" y="220"/>
                </a:cubicBezTo>
                <a:cubicBezTo>
                  <a:pt x="40" y="209"/>
                  <a:pt x="49" y="200"/>
                  <a:pt x="60" y="200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91" y="200"/>
                  <a:pt x="100" y="209"/>
                  <a:pt x="100" y="220"/>
                </a:cubicBezTo>
                <a:cubicBezTo>
                  <a:pt x="100" y="231"/>
                  <a:pt x="91" y="240"/>
                  <a:pt x="80" y="240"/>
                </a:cubicBezTo>
                <a:close/>
                <a:moveTo>
                  <a:pt x="220" y="240"/>
                </a:moveTo>
                <a:cubicBezTo>
                  <a:pt x="200" y="240"/>
                  <a:pt x="200" y="240"/>
                  <a:pt x="200" y="240"/>
                </a:cubicBezTo>
                <a:cubicBezTo>
                  <a:pt x="189" y="240"/>
                  <a:pt x="180" y="231"/>
                  <a:pt x="180" y="220"/>
                </a:cubicBezTo>
                <a:cubicBezTo>
                  <a:pt x="180" y="209"/>
                  <a:pt x="189" y="200"/>
                  <a:pt x="200" y="200"/>
                </a:cubicBezTo>
                <a:cubicBezTo>
                  <a:pt x="220" y="200"/>
                  <a:pt x="220" y="200"/>
                  <a:pt x="220" y="200"/>
                </a:cubicBezTo>
                <a:cubicBezTo>
                  <a:pt x="231" y="200"/>
                  <a:pt x="240" y="209"/>
                  <a:pt x="240" y="220"/>
                </a:cubicBezTo>
                <a:cubicBezTo>
                  <a:pt x="240" y="231"/>
                  <a:pt x="231" y="240"/>
                  <a:pt x="220" y="240"/>
                </a:cubicBezTo>
                <a:close/>
              </a:path>
            </a:pathLst>
          </a:custGeom>
          <a:solidFill>
            <a:srgbClr val="7BBCAD"/>
          </a:solidFill>
          <a:ln>
            <a:noFill/>
          </a:ln>
        </p:spPr>
        <p:txBody>
          <a:bodyPr vert="horz" wrap="square" lIns="107939" tIns="53970" rIns="107939" bIns="53970" numCol="1" anchor="t" anchorCtr="0" compatLnSpc="1">
            <a:prstTxWarp prst="textNoShape">
              <a:avLst/>
            </a:prstTxWarp>
          </a:bodyPr>
          <a:lstStyle/>
          <a:p>
            <a:pPr defTabSz="1218774" fontAlgn="base">
              <a:spcBef>
                <a:spcPct val="0"/>
              </a:spcBef>
              <a:spcAft>
                <a:spcPct val="0"/>
              </a:spcAft>
              <a:defRPr/>
            </a:pPr>
            <a:endParaRPr lang="id-ID" sz="2399" kern="0" dirty="0">
              <a:latin typeface="微软雅黑"/>
            </a:endParaRPr>
          </a:p>
        </p:txBody>
      </p:sp>
      <p:grpSp>
        <p:nvGrpSpPr>
          <p:cNvPr id="37" name="Group 59"/>
          <p:cNvGrpSpPr/>
          <p:nvPr/>
        </p:nvGrpSpPr>
        <p:grpSpPr>
          <a:xfrm>
            <a:off x="7148606" y="4809914"/>
            <a:ext cx="608490" cy="634178"/>
            <a:chOff x="-251803" y="2267153"/>
            <a:chExt cx="2078037" cy="2166938"/>
          </a:xfrm>
          <a:solidFill>
            <a:srgbClr val="9AE5E9"/>
          </a:solidFill>
        </p:grpSpPr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57759" y="2267153"/>
              <a:ext cx="1768475" cy="1522413"/>
            </a:xfrm>
            <a:custGeom>
              <a:avLst/>
              <a:gdLst>
                <a:gd name="T0" fmla="*/ 432 w 469"/>
                <a:gd name="T1" fmla="*/ 0 h 404"/>
                <a:gd name="T2" fmla="*/ 0 w 469"/>
                <a:gd name="T3" fmla="*/ 0 h 404"/>
                <a:gd name="T4" fmla="*/ 147 w 469"/>
                <a:gd name="T5" fmla="*/ 73 h 404"/>
                <a:gd name="T6" fmla="*/ 395 w 469"/>
                <a:gd name="T7" fmla="*/ 73 h 404"/>
                <a:gd name="T8" fmla="*/ 395 w 469"/>
                <a:gd name="T9" fmla="*/ 110 h 404"/>
                <a:gd name="T10" fmla="*/ 220 w 469"/>
                <a:gd name="T11" fmla="*/ 110 h 404"/>
                <a:gd name="T12" fmla="*/ 269 w 469"/>
                <a:gd name="T13" fmla="*/ 134 h 404"/>
                <a:gd name="T14" fmla="*/ 314 w 469"/>
                <a:gd name="T15" fmla="*/ 184 h 404"/>
                <a:gd name="T16" fmla="*/ 395 w 469"/>
                <a:gd name="T17" fmla="*/ 184 h 404"/>
                <a:gd name="T18" fmla="*/ 395 w 469"/>
                <a:gd name="T19" fmla="*/ 220 h 404"/>
                <a:gd name="T20" fmla="*/ 322 w 469"/>
                <a:gd name="T21" fmla="*/ 220 h 404"/>
                <a:gd name="T22" fmla="*/ 322 w 469"/>
                <a:gd name="T23" fmla="*/ 404 h 404"/>
                <a:gd name="T24" fmla="*/ 432 w 469"/>
                <a:gd name="T25" fmla="*/ 404 h 404"/>
                <a:gd name="T26" fmla="*/ 469 w 469"/>
                <a:gd name="T27" fmla="*/ 367 h 404"/>
                <a:gd name="T28" fmla="*/ 469 w 469"/>
                <a:gd name="T29" fmla="*/ 37 h 404"/>
                <a:gd name="T30" fmla="*/ 432 w 469"/>
                <a:gd name="T31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9" h="404">
                  <a:moveTo>
                    <a:pt x="43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395" y="73"/>
                    <a:pt x="395" y="73"/>
                    <a:pt x="395" y="73"/>
                  </a:cubicBezTo>
                  <a:cubicBezTo>
                    <a:pt x="395" y="110"/>
                    <a:pt x="395" y="110"/>
                    <a:pt x="395" y="110"/>
                  </a:cubicBezTo>
                  <a:cubicBezTo>
                    <a:pt x="220" y="110"/>
                    <a:pt x="220" y="110"/>
                    <a:pt x="220" y="110"/>
                  </a:cubicBezTo>
                  <a:cubicBezTo>
                    <a:pt x="269" y="134"/>
                    <a:pt x="269" y="134"/>
                    <a:pt x="269" y="134"/>
                  </a:cubicBezTo>
                  <a:cubicBezTo>
                    <a:pt x="288" y="144"/>
                    <a:pt x="304" y="163"/>
                    <a:pt x="314" y="184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5" y="220"/>
                    <a:pt x="395" y="220"/>
                    <a:pt x="395" y="220"/>
                  </a:cubicBezTo>
                  <a:cubicBezTo>
                    <a:pt x="322" y="220"/>
                    <a:pt x="322" y="220"/>
                    <a:pt x="322" y="220"/>
                  </a:cubicBezTo>
                  <a:cubicBezTo>
                    <a:pt x="322" y="404"/>
                    <a:pt x="322" y="404"/>
                    <a:pt x="322" y="404"/>
                  </a:cubicBezTo>
                  <a:cubicBezTo>
                    <a:pt x="432" y="404"/>
                    <a:pt x="432" y="404"/>
                    <a:pt x="432" y="404"/>
                  </a:cubicBezTo>
                  <a:cubicBezTo>
                    <a:pt x="452" y="404"/>
                    <a:pt x="469" y="387"/>
                    <a:pt x="469" y="367"/>
                  </a:cubicBezTo>
                  <a:cubicBezTo>
                    <a:pt x="469" y="37"/>
                    <a:pt x="469" y="37"/>
                    <a:pt x="469" y="37"/>
                  </a:cubicBezTo>
                  <a:cubicBezTo>
                    <a:pt x="469" y="17"/>
                    <a:pt x="452" y="0"/>
                    <a:pt x="4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39" name="Freeform 23"/>
            <p:cNvSpPr>
              <a:spLocks noEditPoints="1"/>
            </p:cNvSpPr>
            <p:nvPr/>
          </p:nvSpPr>
          <p:spPr bwMode="auto">
            <a:xfrm>
              <a:off x="-251803" y="2314778"/>
              <a:ext cx="1384300" cy="2119313"/>
            </a:xfrm>
            <a:custGeom>
              <a:avLst/>
              <a:gdLst>
                <a:gd name="T0" fmla="*/ 334 w 367"/>
                <a:gd name="T1" fmla="*/ 154 h 562"/>
                <a:gd name="T2" fmla="*/ 33 w 367"/>
                <a:gd name="T3" fmla="*/ 3 h 562"/>
                <a:gd name="T4" fmla="*/ 20 w 367"/>
                <a:gd name="T5" fmla="*/ 0 h 562"/>
                <a:gd name="T6" fmla="*/ 0 w 367"/>
                <a:gd name="T7" fmla="*/ 24 h 562"/>
                <a:gd name="T8" fmla="*/ 0 w 367"/>
                <a:gd name="T9" fmla="*/ 354 h 562"/>
                <a:gd name="T10" fmla="*/ 33 w 367"/>
                <a:gd name="T11" fmla="*/ 407 h 562"/>
                <a:gd name="T12" fmla="*/ 334 w 367"/>
                <a:gd name="T13" fmla="*/ 558 h 562"/>
                <a:gd name="T14" fmla="*/ 348 w 367"/>
                <a:gd name="T15" fmla="*/ 562 h 562"/>
                <a:gd name="T16" fmla="*/ 367 w 367"/>
                <a:gd name="T17" fmla="*/ 538 h 562"/>
                <a:gd name="T18" fmla="*/ 367 w 367"/>
                <a:gd name="T19" fmla="*/ 207 h 562"/>
                <a:gd name="T20" fmla="*/ 334 w 367"/>
                <a:gd name="T21" fmla="*/ 154 h 562"/>
                <a:gd name="T22" fmla="*/ 257 w 367"/>
                <a:gd name="T23" fmla="*/ 391 h 562"/>
                <a:gd name="T24" fmla="*/ 220 w 367"/>
                <a:gd name="T25" fmla="*/ 336 h 562"/>
                <a:gd name="T26" fmla="*/ 257 w 367"/>
                <a:gd name="T27" fmla="*/ 281 h 562"/>
                <a:gd name="T28" fmla="*/ 294 w 367"/>
                <a:gd name="T29" fmla="*/ 336 h 562"/>
                <a:gd name="T30" fmla="*/ 257 w 367"/>
                <a:gd name="T31" fmla="*/ 391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67" h="562">
                  <a:moveTo>
                    <a:pt x="334" y="154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8" y="1"/>
                    <a:pt x="24" y="0"/>
                    <a:pt x="20" y="0"/>
                  </a:cubicBezTo>
                  <a:cubicBezTo>
                    <a:pt x="8" y="0"/>
                    <a:pt x="0" y="9"/>
                    <a:pt x="0" y="2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74"/>
                    <a:pt x="15" y="398"/>
                    <a:pt x="33" y="407"/>
                  </a:cubicBezTo>
                  <a:cubicBezTo>
                    <a:pt x="334" y="558"/>
                    <a:pt x="334" y="558"/>
                    <a:pt x="334" y="558"/>
                  </a:cubicBezTo>
                  <a:cubicBezTo>
                    <a:pt x="339" y="560"/>
                    <a:pt x="344" y="562"/>
                    <a:pt x="348" y="562"/>
                  </a:cubicBezTo>
                  <a:cubicBezTo>
                    <a:pt x="359" y="562"/>
                    <a:pt x="367" y="553"/>
                    <a:pt x="367" y="538"/>
                  </a:cubicBezTo>
                  <a:cubicBezTo>
                    <a:pt x="367" y="207"/>
                    <a:pt x="367" y="207"/>
                    <a:pt x="367" y="207"/>
                  </a:cubicBezTo>
                  <a:cubicBezTo>
                    <a:pt x="367" y="187"/>
                    <a:pt x="352" y="163"/>
                    <a:pt x="334" y="154"/>
                  </a:cubicBezTo>
                  <a:close/>
                  <a:moveTo>
                    <a:pt x="257" y="391"/>
                  </a:moveTo>
                  <a:cubicBezTo>
                    <a:pt x="237" y="391"/>
                    <a:pt x="220" y="366"/>
                    <a:pt x="220" y="336"/>
                  </a:cubicBezTo>
                  <a:cubicBezTo>
                    <a:pt x="220" y="305"/>
                    <a:pt x="237" y="281"/>
                    <a:pt x="257" y="281"/>
                  </a:cubicBezTo>
                  <a:cubicBezTo>
                    <a:pt x="277" y="281"/>
                    <a:pt x="294" y="305"/>
                    <a:pt x="294" y="336"/>
                  </a:cubicBezTo>
                  <a:cubicBezTo>
                    <a:pt x="294" y="366"/>
                    <a:pt x="277" y="391"/>
                    <a:pt x="257" y="3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grpSp>
        <p:nvGrpSpPr>
          <p:cNvPr id="40" name="Group 97"/>
          <p:cNvGrpSpPr/>
          <p:nvPr/>
        </p:nvGrpSpPr>
        <p:grpSpPr>
          <a:xfrm>
            <a:off x="4736352" y="4531427"/>
            <a:ext cx="491160" cy="346127"/>
            <a:chOff x="3175" y="1588"/>
            <a:chExt cx="1184276" cy="835025"/>
          </a:xfrm>
          <a:solidFill>
            <a:srgbClr val="7BBCAD"/>
          </a:solidFill>
        </p:grpSpPr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175" y="1588"/>
              <a:ext cx="833438" cy="835025"/>
            </a:xfrm>
            <a:custGeom>
              <a:avLst/>
              <a:gdLst>
                <a:gd name="T0" fmla="*/ 200 w 220"/>
                <a:gd name="T1" fmla="*/ 0 h 220"/>
                <a:gd name="T2" fmla="*/ 20 w 220"/>
                <a:gd name="T3" fmla="*/ 0 h 220"/>
                <a:gd name="T4" fmla="*/ 0 w 220"/>
                <a:gd name="T5" fmla="*/ 20 h 220"/>
                <a:gd name="T6" fmla="*/ 0 w 220"/>
                <a:gd name="T7" fmla="*/ 200 h 220"/>
                <a:gd name="T8" fmla="*/ 20 w 220"/>
                <a:gd name="T9" fmla="*/ 220 h 220"/>
                <a:gd name="T10" fmla="*/ 200 w 220"/>
                <a:gd name="T11" fmla="*/ 220 h 220"/>
                <a:gd name="T12" fmla="*/ 220 w 220"/>
                <a:gd name="T13" fmla="*/ 200 h 220"/>
                <a:gd name="T14" fmla="*/ 220 w 220"/>
                <a:gd name="T15" fmla="*/ 20 h 220"/>
                <a:gd name="T16" fmla="*/ 200 w 220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0" h="220">
                  <a:moveTo>
                    <a:pt x="20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11"/>
                    <a:pt x="9" y="220"/>
                    <a:pt x="20" y="220"/>
                  </a:cubicBezTo>
                  <a:cubicBezTo>
                    <a:pt x="200" y="220"/>
                    <a:pt x="200" y="220"/>
                    <a:pt x="200" y="220"/>
                  </a:cubicBezTo>
                  <a:cubicBezTo>
                    <a:pt x="211" y="220"/>
                    <a:pt x="220" y="211"/>
                    <a:pt x="220" y="200"/>
                  </a:cubicBezTo>
                  <a:cubicBezTo>
                    <a:pt x="220" y="20"/>
                    <a:pt x="220" y="20"/>
                    <a:pt x="220" y="20"/>
                  </a:cubicBezTo>
                  <a:cubicBezTo>
                    <a:pt x="220" y="9"/>
                    <a:pt x="211" y="0"/>
                    <a:pt x="20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  <p:sp>
          <p:nvSpPr>
            <p:cNvPr id="42" name="Freeform 28"/>
            <p:cNvSpPr>
              <a:spLocks/>
            </p:cNvSpPr>
            <p:nvPr/>
          </p:nvSpPr>
          <p:spPr bwMode="auto">
            <a:xfrm>
              <a:off x="884238" y="111126"/>
              <a:ext cx="303213" cy="612775"/>
            </a:xfrm>
            <a:custGeom>
              <a:avLst/>
              <a:gdLst>
                <a:gd name="T0" fmla="*/ 63 w 80"/>
                <a:gd name="T1" fmla="*/ 5 h 161"/>
                <a:gd name="T2" fmla="*/ 26 w 80"/>
                <a:gd name="T3" fmla="*/ 28 h 161"/>
                <a:gd name="T4" fmla="*/ 0 w 80"/>
                <a:gd name="T5" fmla="*/ 43 h 161"/>
                <a:gd name="T6" fmla="*/ 0 w 80"/>
                <a:gd name="T7" fmla="*/ 118 h 161"/>
                <a:gd name="T8" fmla="*/ 26 w 80"/>
                <a:gd name="T9" fmla="*/ 134 h 161"/>
                <a:gd name="T10" fmla="*/ 63 w 80"/>
                <a:gd name="T11" fmla="*/ 156 h 161"/>
                <a:gd name="T12" fmla="*/ 80 w 80"/>
                <a:gd name="T13" fmla="*/ 146 h 161"/>
                <a:gd name="T14" fmla="*/ 80 w 80"/>
                <a:gd name="T15" fmla="*/ 15 h 161"/>
                <a:gd name="T16" fmla="*/ 63 w 80"/>
                <a:gd name="T17" fmla="*/ 5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161">
                  <a:moveTo>
                    <a:pt x="63" y="5"/>
                  </a:moveTo>
                  <a:cubicBezTo>
                    <a:pt x="26" y="28"/>
                    <a:pt x="26" y="28"/>
                    <a:pt x="26" y="28"/>
                  </a:cubicBezTo>
                  <a:cubicBezTo>
                    <a:pt x="18" y="32"/>
                    <a:pt x="8" y="38"/>
                    <a:pt x="0" y="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8" y="123"/>
                    <a:pt x="18" y="129"/>
                    <a:pt x="26" y="134"/>
                  </a:cubicBezTo>
                  <a:cubicBezTo>
                    <a:pt x="63" y="156"/>
                    <a:pt x="63" y="156"/>
                    <a:pt x="63" y="156"/>
                  </a:cubicBezTo>
                  <a:cubicBezTo>
                    <a:pt x="72" y="161"/>
                    <a:pt x="80" y="157"/>
                    <a:pt x="80" y="146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4"/>
                    <a:pt x="72" y="0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62510" tIns="81255" rIns="162510" bIns="81255" numCol="1" anchor="t" anchorCtr="0" compatLnSpc="1">
              <a:prstTxWarp prst="textNoShape">
                <a:avLst/>
              </a:prstTxWarp>
            </a:bodyPr>
            <a:lstStyle/>
            <a:p>
              <a:pPr defTabSz="1218774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id-ID" sz="2399" kern="0" dirty="0">
                <a:latin typeface="微软雅黑"/>
              </a:endParaRPr>
            </a:p>
          </p:txBody>
        </p:sp>
      </p:grpSp>
      <p:sp>
        <p:nvSpPr>
          <p:cNvPr id="43" name="等腰三角形 42">
            <a:extLst>
              <a:ext uri="{FF2B5EF4-FFF2-40B4-BE49-F238E27FC236}">
                <a16:creationId xmlns="" xmlns:a16="http://schemas.microsoft.com/office/drawing/2014/main" id="{FA5D0F5D-C6CF-4B81-B51B-09ABAF3F42BE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B91107F9-75CE-48DF-B064-8C30E2170B5E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2124316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500"/>
                            </p:stCondLst>
                            <p:childTnLst>
                              <p:par>
                                <p:cTn id="1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6" grpId="1" animBg="1"/>
      <p:bldP spid="7" grpId="0" animBg="1"/>
      <p:bldP spid="8" grpId="0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3" grpId="0" animBg="1"/>
      <p:bldP spid="14" grpId="0" animBg="1"/>
      <p:bldP spid="15" grpId="0" animBg="1"/>
      <p:bldP spid="15" grpId="1" animBg="1"/>
      <p:bldP spid="16" grpId="0" animBg="1"/>
      <p:bldP spid="23" grpId="0"/>
      <p:bldP spid="24" grpId="0"/>
      <p:bldP spid="25" grpId="0"/>
      <p:bldP spid="26" grpId="0"/>
      <p:bldP spid="27" grpId="0"/>
      <p:bldP spid="28" grpId="0"/>
      <p:bldP spid="29" grpId="0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矩形: 圆角 1">
            <a:extLst>
              <a:ext uri="{FF2B5EF4-FFF2-40B4-BE49-F238E27FC236}">
                <a16:creationId xmlns="" xmlns:a16="http://schemas.microsoft.com/office/drawing/2014/main" id="{325D4C4C-15A1-49DE-A7C5-7B4B5EEE3EAE}"/>
              </a:ext>
            </a:extLst>
          </p:cNvPr>
          <p:cNvSpPr/>
          <p:nvPr/>
        </p:nvSpPr>
        <p:spPr>
          <a:xfrm>
            <a:off x="1611359" y="1058779"/>
            <a:ext cx="1532894" cy="5149516"/>
          </a:xfrm>
          <a:prstGeom prst="roundRect">
            <a:avLst>
              <a:gd name="adj" fmla="val 0"/>
            </a:avLst>
          </a:prstGeom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5" name="文本框 4">
            <a:extLst>
              <a:ext uri="{FF2B5EF4-FFF2-40B4-BE49-F238E27FC236}">
                <a16:creationId xmlns="" xmlns:a16="http://schemas.microsoft.com/office/drawing/2014/main" id="{F945B65D-664E-4F92-A286-1A375D9B376D}"/>
              </a:ext>
            </a:extLst>
          </p:cNvPr>
          <p:cNvSpPr txBox="1"/>
          <p:nvPr/>
        </p:nvSpPr>
        <p:spPr>
          <a:xfrm>
            <a:off x="2377806" y="1371379"/>
            <a:ext cx="1440476" cy="452431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第二部分</a:t>
            </a:r>
          </a:p>
        </p:txBody>
      </p:sp>
      <p:sp useBgFill="1">
        <p:nvSpPr>
          <p:cNvPr id="7" name="文本框 6">
            <a:extLst>
              <a:ext uri="{FF2B5EF4-FFF2-40B4-BE49-F238E27FC236}">
                <a16:creationId xmlns="" xmlns:a16="http://schemas.microsoft.com/office/drawing/2014/main" id="{15F44436-D4F6-4DDE-B0AF-17901E4EC1BA}"/>
              </a:ext>
            </a:extLst>
          </p:cNvPr>
          <p:cNvSpPr txBox="1"/>
          <p:nvPr/>
        </p:nvSpPr>
        <p:spPr>
          <a:xfrm>
            <a:off x="3910700" y="3060321"/>
            <a:ext cx="4762619" cy="7694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latin typeface="汉仪智楷繁" panose="02010600000101010101" pitchFamily="2" charset="-122"/>
                <a:ea typeface="汉仪智楷繁" panose="02010600000101010101" pitchFamily="2" charset="-122"/>
              </a:rPr>
              <a:t>添加标题文字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B65782C-2C62-46F0-98B2-B8AD27B32D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1742">
            <a:off x="8137810" y="3340540"/>
            <a:ext cx="3359920" cy="309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19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19"/>
          <p:cNvGrpSpPr/>
          <p:nvPr/>
        </p:nvGrpSpPr>
        <p:grpSpPr>
          <a:xfrm>
            <a:off x="3654294" y="1771682"/>
            <a:ext cx="2876234" cy="363048"/>
            <a:chOff x="3249264" y="1751685"/>
            <a:chExt cx="2994025" cy="363142"/>
          </a:xfrm>
        </p:grpSpPr>
        <p:grpSp>
          <p:nvGrpSpPr>
            <p:cNvPr id="4" name="组合 20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文本框 4"/>
            <p:cNvSpPr txBox="1"/>
            <p:nvPr/>
          </p:nvSpPr>
          <p:spPr>
            <a:xfrm>
              <a:off x="5335260" y="1751685"/>
              <a:ext cx="673754" cy="3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24"/>
          <p:cNvGrpSpPr/>
          <p:nvPr/>
        </p:nvGrpSpPr>
        <p:grpSpPr>
          <a:xfrm>
            <a:off x="3649302" y="2182644"/>
            <a:ext cx="2876234" cy="363048"/>
            <a:chOff x="3249264" y="2162753"/>
            <a:chExt cx="2994025" cy="363143"/>
          </a:xfrm>
        </p:grpSpPr>
        <p:grpSp>
          <p:nvGrpSpPr>
            <p:cNvPr id="6" name="组合 25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28" name="圆角矩形 27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9" name="圆角矩形 28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文本框 9"/>
            <p:cNvSpPr txBox="1"/>
            <p:nvPr/>
          </p:nvSpPr>
          <p:spPr>
            <a:xfrm>
              <a:off x="4118870" y="2162753"/>
              <a:ext cx="673754" cy="363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39"/>
          <p:cNvGrpSpPr/>
          <p:nvPr/>
        </p:nvGrpSpPr>
        <p:grpSpPr>
          <a:xfrm>
            <a:off x="3649301" y="3952356"/>
            <a:ext cx="2893079" cy="363048"/>
            <a:chOff x="3244272" y="3932941"/>
            <a:chExt cx="3011560" cy="363142"/>
          </a:xfrm>
        </p:grpSpPr>
        <p:sp>
          <p:nvSpPr>
            <p:cNvPr id="41" name="圆角矩形 40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5" name="文本框 15"/>
            <p:cNvSpPr txBox="1"/>
            <p:nvPr/>
          </p:nvSpPr>
          <p:spPr>
            <a:xfrm>
              <a:off x="4418924" y="3932941"/>
              <a:ext cx="907693" cy="36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组合 45"/>
          <p:cNvGrpSpPr/>
          <p:nvPr/>
        </p:nvGrpSpPr>
        <p:grpSpPr>
          <a:xfrm>
            <a:off x="3649304" y="4344298"/>
            <a:ext cx="2890180" cy="363048"/>
            <a:chOff x="3244272" y="4324968"/>
            <a:chExt cx="3008542" cy="363140"/>
          </a:xfrm>
        </p:grpSpPr>
        <p:sp>
          <p:nvSpPr>
            <p:cNvPr id="47" name="圆角矩形 4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rgbClr val="7BBC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6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文本框 19"/>
            <p:cNvSpPr txBox="1"/>
            <p:nvPr/>
          </p:nvSpPr>
          <p:spPr>
            <a:xfrm>
              <a:off x="5326614" y="4324968"/>
              <a:ext cx="673754" cy="3631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6" baseline="-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49"/>
          <p:cNvGrpSpPr/>
          <p:nvPr/>
        </p:nvGrpSpPr>
        <p:grpSpPr>
          <a:xfrm>
            <a:off x="1690077" y="1467753"/>
            <a:ext cx="2157228" cy="2195428"/>
            <a:chOff x="471707" y="1675770"/>
            <a:chExt cx="2158455" cy="2196000"/>
          </a:xfrm>
          <a:solidFill>
            <a:schemeClr val="accent1"/>
          </a:solidFill>
        </p:grpSpPr>
        <p:grpSp>
          <p:nvGrpSpPr>
            <p:cNvPr id="10" name="组合 50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55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6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7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96D6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51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53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4" name="Freeform 933"/>
              <p:cNvSpPr/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57"/>
          <p:cNvGrpSpPr/>
          <p:nvPr/>
        </p:nvGrpSpPr>
        <p:grpSpPr>
          <a:xfrm>
            <a:off x="1700146" y="3681208"/>
            <a:ext cx="2157228" cy="2195428"/>
            <a:chOff x="478903" y="4355475"/>
            <a:chExt cx="2158455" cy="2196000"/>
          </a:xfrm>
          <a:solidFill>
            <a:schemeClr val="accent3"/>
          </a:solidFill>
        </p:grpSpPr>
        <p:grpSp>
          <p:nvGrpSpPr>
            <p:cNvPr id="13" name="组合 58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64" name="Freeform 69"/>
              <p:cNvSpPr/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5" name="Freeform 70"/>
              <p:cNvSpPr/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组合 59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61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2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63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7BBC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850" tIns="60925" rIns="121850" bIns="60925" numCol="1" anchor="t" anchorCtr="0" compatLnSpc="1"/>
              <a:lstStyle/>
              <a:p>
                <a:endParaRPr lang="zh-CN" altLang="en-US" sz="248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3747073" y="1410915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3731318" y="2551878"/>
            <a:ext cx="2811063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68" name="矩形 67"/>
          <p:cNvSpPr/>
          <p:nvPr/>
        </p:nvSpPr>
        <p:spPr>
          <a:xfrm>
            <a:off x="3747073" y="3574921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矩形 47"/>
          <p:cNvSpPr>
            <a:spLocks noChangeArrowheads="1"/>
          </p:cNvSpPr>
          <p:nvPr/>
        </p:nvSpPr>
        <p:spPr bwMode="auto">
          <a:xfrm>
            <a:off x="3731318" y="4740927"/>
            <a:ext cx="2811063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70" name="矩形 69"/>
          <p:cNvSpPr/>
          <p:nvPr/>
        </p:nvSpPr>
        <p:spPr>
          <a:xfrm>
            <a:off x="7087605" y="1390137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7463375" y="1298122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7463376" y="1662974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3" name="直接连接符 72"/>
          <p:cNvCxnSpPr/>
          <p:nvPr/>
        </p:nvCxnSpPr>
        <p:spPr>
          <a:xfrm>
            <a:off x="7195555" y="1606104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7087605" y="2593930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7463375" y="2483719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矩形 47"/>
          <p:cNvSpPr>
            <a:spLocks noChangeArrowheads="1"/>
          </p:cNvSpPr>
          <p:nvPr/>
        </p:nvSpPr>
        <p:spPr bwMode="auto">
          <a:xfrm>
            <a:off x="7463376" y="2848570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7195555" y="2809898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7087605" y="3797721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7463375" y="3707536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83"/>
          <p:cNvSpPr>
            <a:spLocks noChangeArrowheads="1"/>
          </p:cNvSpPr>
          <p:nvPr/>
        </p:nvSpPr>
        <p:spPr bwMode="auto">
          <a:xfrm>
            <a:off x="7463376" y="4072387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7195555" y="3981749"/>
            <a:ext cx="0" cy="987826"/>
          </a:xfrm>
          <a:prstGeom prst="line">
            <a:avLst/>
          </a:prstGeom>
          <a:ln>
            <a:solidFill>
              <a:srgbClr val="7BBCA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7087605" y="4908150"/>
            <a:ext cx="215901" cy="215968"/>
          </a:xfrm>
          <a:prstGeom prst="rect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46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7463375" y="4787375"/>
            <a:ext cx="1005278" cy="338365"/>
          </a:xfrm>
          <a:prstGeom prst="rect">
            <a:avLst/>
          </a:prstGeom>
        </p:spPr>
        <p:txBody>
          <a:bodyPr wrap="none" lIns="91378" tIns="45690" rIns="91378" bIns="45690">
            <a:spAutoFit/>
          </a:bodyPr>
          <a:lstStyle/>
          <a:p>
            <a:r>
              <a:rPr lang="zh-CN" altLang="en-US" sz="1599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599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矩形 87"/>
          <p:cNvSpPr>
            <a:spLocks noChangeArrowheads="1"/>
          </p:cNvSpPr>
          <p:nvPr/>
        </p:nvSpPr>
        <p:spPr bwMode="auto">
          <a:xfrm>
            <a:off x="7463376" y="5152226"/>
            <a:ext cx="3454418" cy="53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8" tIns="45690" rIns="91378" bIns="456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101" name="标题 4"/>
          <p:cNvSpPr txBox="1"/>
          <p:nvPr/>
        </p:nvSpPr>
        <p:spPr>
          <a:xfrm>
            <a:off x="50770" y="2538522"/>
            <a:ext cx="1727210" cy="332829"/>
          </a:xfrm>
          <a:prstGeom prst="rect">
            <a:avLst/>
          </a:prstGeom>
        </p:spPr>
        <p:txBody>
          <a:bodyPr vert="horz" lIns="91388" tIns="45694" rIns="91388" bIns="45694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等腰三角形 57">
            <a:extLst>
              <a:ext uri="{FF2B5EF4-FFF2-40B4-BE49-F238E27FC236}">
                <a16:creationId xmlns="" xmlns:a16="http://schemas.microsoft.com/office/drawing/2014/main" id="{3D0B54DA-AEB4-4D70-84BA-6B1681D8D3CC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>
            <a:extLst>
              <a:ext uri="{FF2B5EF4-FFF2-40B4-BE49-F238E27FC236}">
                <a16:creationId xmlns="" xmlns:a16="http://schemas.microsoft.com/office/drawing/2014/main" id="{DF348D1D-5E8D-4CD9-91E4-71B1368C1DC1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788313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4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750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75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4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250"/>
                            </p:stCondLst>
                            <p:childTnLst>
                              <p:par>
                                <p:cTn id="7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750"/>
                            </p:stCondLst>
                            <p:childTnLst>
                              <p:par>
                                <p:cTn id="7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25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75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25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50"/>
                            </p:stCondLst>
                            <p:childTnLst>
                              <p:par>
                                <p:cTn id="9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25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75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  <p:bldP spid="69" grpId="0"/>
      <p:bldP spid="70" grpId="0" animBg="1"/>
      <p:bldP spid="71" grpId="0"/>
      <p:bldP spid="72" grpId="0"/>
      <p:bldP spid="74" grpId="0" animBg="1"/>
      <p:bldP spid="75" grpId="0"/>
      <p:bldP spid="76" grpId="0"/>
      <p:bldP spid="78" grpId="0" animBg="1"/>
      <p:bldP spid="79" grpId="0"/>
      <p:bldP spid="84" grpId="0"/>
      <p:bldP spid="86" grpId="0" animBg="1"/>
      <p:bldP spid="87" grpId="0"/>
      <p:bldP spid="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0"/>
          <p:cNvGrpSpPr/>
          <p:nvPr/>
        </p:nvGrpSpPr>
        <p:grpSpPr>
          <a:xfrm>
            <a:off x="3221606" y="3129281"/>
            <a:ext cx="5677689" cy="3728720"/>
            <a:chOff x="2494956" y="1977519"/>
            <a:chExt cx="3763312" cy="3172332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solidFill>
              <a:schemeClr val="accent4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solidFill>
              <a:schemeClr val="accent3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38"/>
          <p:cNvGrpSpPr/>
          <p:nvPr/>
        </p:nvGrpSpPr>
        <p:grpSpPr>
          <a:xfrm>
            <a:off x="2002783" y="3556001"/>
            <a:ext cx="812549" cy="812800"/>
            <a:chOff x="1661160" y="2430780"/>
            <a:chExt cx="609600" cy="609600"/>
          </a:xfrm>
          <a:solidFill>
            <a:srgbClr val="9AE5E9"/>
          </a:solidFill>
        </p:grpSpPr>
        <p:sp>
          <p:nvSpPr>
            <p:cNvPr id="42" name="椭圆 41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4" name="组合 43"/>
          <p:cNvGrpSpPr/>
          <p:nvPr/>
        </p:nvGrpSpPr>
        <p:grpSpPr>
          <a:xfrm>
            <a:off x="6512754" y="2062480"/>
            <a:ext cx="812549" cy="812800"/>
            <a:chOff x="5128260" y="2514600"/>
            <a:chExt cx="609600" cy="609600"/>
          </a:xfrm>
          <a:solidFill>
            <a:srgbClr val="96D6D2"/>
          </a:solidFill>
        </p:grpSpPr>
        <p:sp>
          <p:nvSpPr>
            <p:cNvPr id="46" name="椭圆 4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5" name="组合 47"/>
          <p:cNvGrpSpPr/>
          <p:nvPr/>
        </p:nvGrpSpPr>
        <p:grpSpPr>
          <a:xfrm>
            <a:off x="4797807" y="2073774"/>
            <a:ext cx="812549" cy="812800"/>
            <a:chOff x="3383280" y="1615440"/>
            <a:chExt cx="609600" cy="609600"/>
          </a:xfrm>
          <a:solidFill>
            <a:srgbClr val="96D6D2"/>
          </a:solidFill>
        </p:grpSpPr>
        <p:sp>
          <p:nvSpPr>
            <p:cNvPr id="50" name="椭圆 49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6" name="组合 52"/>
          <p:cNvGrpSpPr/>
          <p:nvPr/>
        </p:nvGrpSpPr>
        <p:grpSpPr>
          <a:xfrm>
            <a:off x="9264942" y="3434080"/>
            <a:ext cx="812549" cy="812800"/>
            <a:chOff x="6865620" y="1615440"/>
            <a:chExt cx="609600" cy="609600"/>
          </a:xfrm>
          <a:solidFill>
            <a:srgbClr val="9AE5E9"/>
          </a:solidFill>
        </p:grpSpPr>
        <p:sp>
          <p:nvSpPr>
            <p:cNvPr id="54" name="椭圆 53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grp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2399">
                <a:solidFill>
                  <a:schemeClr val="tx1"/>
                </a:solidFill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121882" tIns="60941" rIns="121882" bIns="60941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399"/>
            </a:p>
          </p:txBody>
        </p:sp>
      </p:grpSp>
      <p:grpSp>
        <p:nvGrpSpPr>
          <p:cNvPr id="7" name="组合 55"/>
          <p:cNvGrpSpPr/>
          <p:nvPr/>
        </p:nvGrpSpPr>
        <p:grpSpPr>
          <a:xfrm>
            <a:off x="1009004" y="4459355"/>
            <a:ext cx="2984070" cy="1134422"/>
            <a:chOff x="8055160" y="1622396"/>
            <a:chExt cx="1796360" cy="850816"/>
          </a:xfrm>
        </p:grpSpPr>
        <p:sp>
          <p:nvSpPr>
            <p:cNvPr id="57" name="矩形 56"/>
            <p:cNvSpPr/>
            <p:nvPr/>
          </p:nvSpPr>
          <p:spPr>
            <a:xfrm>
              <a:off x="8084049" y="1622396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2014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8055160" y="2057714"/>
              <a:ext cx="179636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59" name="文本框 24"/>
            <p:cNvSpPr txBox="1">
              <a:spLocks noChangeArrowheads="1"/>
            </p:cNvSpPr>
            <p:nvPr/>
          </p:nvSpPr>
          <p:spPr bwMode="auto">
            <a:xfrm>
              <a:off x="8055161" y="1866984"/>
              <a:ext cx="1165041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8" name="组合 59"/>
          <p:cNvGrpSpPr/>
          <p:nvPr/>
        </p:nvGrpSpPr>
        <p:grpSpPr>
          <a:xfrm>
            <a:off x="8447536" y="4418715"/>
            <a:ext cx="3072677" cy="1134422"/>
            <a:chOff x="8126153" y="1622396"/>
            <a:chExt cx="1849700" cy="850816"/>
          </a:xfrm>
        </p:grpSpPr>
        <p:sp>
          <p:nvSpPr>
            <p:cNvPr id="61" name="矩形 60"/>
            <p:cNvSpPr/>
            <p:nvPr/>
          </p:nvSpPr>
          <p:spPr>
            <a:xfrm>
              <a:off x="8164361" y="1622396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2017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8126153" y="2057714"/>
              <a:ext cx="1849700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8155042" y="1866984"/>
              <a:ext cx="1271138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9" name="组合 63"/>
          <p:cNvGrpSpPr/>
          <p:nvPr/>
        </p:nvGrpSpPr>
        <p:grpSpPr>
          <a:xfrm>
            <a:off x="1776851" y="1886333"/>
            <a:ext cx="2975414" cy="1154741"/>
            <a:chOff x="7352985" y="1607155"/>
            <a:chExt cx="1791150" cy="866055"/>
          </a:xfrm>
        </p:grpSpPr>
        <p:sp>
          <p:nvSpPr>
            <p:cNvPr id="65" name="矩形 64"/>
            <p:cNvSpPr/>
            <p:nvPr/>
          </p:nvSpPr>
          <p:spPr>
            <a:xfrm>
              <a:off x="8604553" y="1607155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2015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7352985" y="2057712"/>
              <a:ext cx="166263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7890538" y="1866983"/>
              <a:ext cx="1253597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grpSp>
        <p:nvGrpSpPr>
          <p:cNvPr id="10" name="组合 67"/>
          <p:cNvGrpSpPr/>
          <p:nvPr/>
        </p:nvGrpSpPr>
        <p:grpSpPr>
          <a:xfrm>
            <a:off x="7439735" y="1906656"/>
            <a:ext cx="2751596" cy="1134422"/>
            <a:chOff x="6695105" y="1622395"/>
            <a:chExt cx="1656415" cy="850815"/>
          </a:xfrm>
        </p:grpSpPr>
        <p:sp>
          <p:nvSpPr>
            <p:cNvPr id="69" name="矩形 68"/>
            <p:cNvSpPr/>
            <p:nvPr/>
          </p:nvSpPr>
          <p:spPr>
            <a:xfrm>
              <a:off x="6695105" y="1622395"/>
              <a:ext cx="400660" cy="253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1599" dirty="0">
                  <a:latin typeface="微软雅黑" pitchFamily="34" charset="-122"/>
                  <a:ea typeface="微软雅黑" pitchFamily="34" charset="-122"/>
                </a:rPr>
                <a:t>2016</a:t>
              </a:r>
              <a:endParaRPr lang="zh-CN" altLang="en-US" sz="1599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 bwMode="auto">
            <a:xfrm>
              <a:off x="6700868" y="2057712"/>
              <a:ext cx="1650652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 fontAlgn="base">
                <a:lnSpc>
                  <a:spcPct val="12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200" dirty="0">
                  <a:solidFill>
                    <a:schemeClr val="tx1"/>
                  </a:solidFill>
                  <a:latin typeface="微软雅黑"/>
                  <a:ea typeface="微软雅黑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1200" dirty="0">
                <a:solidFill>
                  <a:schemeClr val="tx1"/>
                </a:solidFill>
                <a:latin typeface="微软雅黑"/>
                <a:ea typeface="微软雅黑"/>
                <a:cs typeface="Lato Light" charset="0"/>
                <a:sym typeface="Lato Light" charset="0"/>
              </a:endParaRPr>
            </a:p>
          </p:txBody>
        </p:sp>
        <p:sp>
          <p:nvSpPr>
            <p:cNvPr id="71" name="文本框 24"/>
            <p:cNvSpPr txBox="1">
              <a:spLocks noChangeArrowheads="1"/>
            </p:cNvSpPr>
            <p:nvPr/>
          </p:nvSpPr>
          <p:spPr bwMode="auto">
            <a:xfrm>
              <a:off x="6712703" y="1866982"/>
              <a:ext cx="1282428" cy="2027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fontAlgn="base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lang="zh-CN" altLang="en-US" sz="1599" dirty="0">
                  <a:solidFill>
                    <a:schemeClr val="tx1"/>
                  </a:solidFill>
                  <a:latin typeface="微软雅黑"/>
                  <a:ea typeface="微软雅黑"/>
                  <a:cs typeface="Bebas Neue" charset="0"/>
                  <a:sym typeface="Bebas Neue" charset="0"/>
                </a:rPr>
                <a:t>单击此处添加标题</a:t>
              </a:r>
              <a:endParaRPr lang="en-US" altLang="zh-CN" sz="1599" dirty="0">
                <a:solidFill>
                  <a:schemeClr val="tx1"/>
                </a:solidFill>
                <a:latin typeface="微软雅黑"/>
                <a:ea typeface="微软雅黑"/>
                <a:cs typeface="Bebas Neue" charset="0"/>
                <a:sym typeface="Bebas Neue" charset="0"/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4460745" y="5173980"/>
            <a:ext cx="543392" cy="543560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631775" y="4323081"/>
            <a:ext cx="238686" cy="238760"/>
          </a:xfrm>
          <a:prstGeom prst="ellipse">
            <a:avLst/>
          </a:prstGeom>
          <a:solidFill>
            <a:srgbClr val="96D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5837989" y="3809576"/>
            <a:ext cx="446902" cy="447041"/>
          </a:xfrm>
          <a:prstGeom prst="ellipse">
            <a:avLst/>
          </a:prstGeom>
          <a:solidFill>
            <a:schemeClr val="accent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7152314" y="5110480"/>
            <a:ext cx="391039" cy="391161"/>
          </a:xfrm>
          <a:prstGeom prst="ellips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7863295" y="3497581"/>
            <a:ext cx="238686" cy="238760"/>
          </a:xfrm>
          <a:prstGeom prst="ellipse">
            <a:avLst/>
          </a:prstGeom>
          <a:solidFill>
            <a:schemeClr val="accent3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710153" y="3981873"/>
            <a:ext cx="305554" cy="305648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399">
              <a:solidFill>
                <a:schemeClr val="tx1"/>
              </a:solidFill>
            </a:endParaRPr>
          </a:p>
        </p:txBody>
      </p:sp>
      <p:sp>
        <p:nvSpPr>
          <p:cNvPr id="41" name="等腰三角形 40">
            <a:extLst>
              <a:ext uri="{FF2B5EF4-FFF2-40B4-BE49-F238E27FC236}">
                <a16:creationId xmlns="" xmlns:a16="http://schemas.microsoft.com/office/drawing/2014/main" id="{FA9132EB-3BA1-4249-A4C5-6BB2A979549F}"/>
              </a:ext>
            </a:extLst>
          </p:cNvPr>
          <p:cNvSpPr/>
          <p:nvPr/>
        </p:nvSpPr>
        <p:spPr>
          <a:xfrm>
            <a:off x="207233" y="160421"/>
            <a:ext cx="673768" cy="689810"/>
          </a:xfrm>
          <a:prstGeom prst="triangle">
            <a:avLst/>
          </a:prstGeom>
          <a:solidFill>
            <a:srgbClr val="9AE5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527B6D09-841D-459E-A7DC-18A6F0EB159F}"/>
              </a:ext>
            </a:extLst>
          </p:cNvPr>
          <p:cNvSpPr txBox="1"/>
          <p:nvPr/>
        </p:nvSpPr>
        <p:spPr>
          <a:xfrm>
            <a:off x="1036751" y="305271"/>
            <a:ext cx="2326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2353314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2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1995</Words>
  <Application>Microsoft Office PowerPoint</Application>
  <PresentationFormat>宽屏</PresentationFormat>
  <Paragraphs>253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8" baseType="lpstr">
      <vt:lpstr>Bebas Neue</vt:lpstr>
      <vt:lpstr>Clear Sans Light</vt:lpstr>
      <vt:lpstr>Copperplate Gothic Bold</vt:lpstr>
      <vt:lpstr>Gill Sans</vt:lpstr>
      <vt:lpstr>Gulim</vt:lpstr>
      <vt:lpstr>Meiryo</vt:lpstr>
      <vt:lpstr>等线</vt:lpstr>
      <vt:lpstr>等线 Light</vt:lpstr>
      <vt:lpstr>方正楷体繁体</vt:lpstr>
      <vt:lpstr>方正准圆简体</vt:lpstr>
      <vt:lpstr>汉仪智楷繁</vt:lpstr>
      <vt:lpstr>宋体</vt:lpstr>
      <vt:lpstr>微软雅黑</vt:lpstr>
      <vt:lpstr>Arial</vt:lpstr>
      <vt:lpstr>Calibri</vt:lpstr>
      <vt:lpstr>Calibri Light</vt:lpstr>
      <vt:lpstr>FontAwesome</vt:lpstr>
      <vt:lpstr>Impact</vt:lpstr>
      <vt:lpstr>Lato</vt:lpstr>
      <vt:lpstr>Lato Light</vt:lpstr>
      <vt:lpstr>Lato Regular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47</cp:revision>
  <dcterms:created xsi:type="dcterms:W3CDTF">2017-08-28T05:37:30Z</dcterms:created>
  <dcterms:modified xsi:type="dcterms:W3CDTF">2022-06-01T13:01:49Z</dcterms:modified>
</cp:coreProperties>
</file>