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30"/>
  </p:notesMasterIdLst>
  <p:sldIdLst>
    <p:sldId id="256" r:id="rId4"/>
    <p:sldId id="258" r:id="rId5"/>
    <p:sldId id="259" r:id="rId6"/>
    <p:sldId id="260" r:id="rId7"/>
    <p:sldId id="265" r:id="rId8"/>
    <p:sldId id="266" r:id="rId9"/>
    <p:sldId id="267" r:id="rId10"/>
    <p:sldId id="268" r:id="rId11"/>
    <p:sldId id="262" r:id="rId12"/>
    <p:sldId id="269" r:id="rId13"/>
    <p:sldId id="270" r:id="rId14"/>
    <p:sldId id="271" r:id="rId15"/>
    <p:sldId id="272" r:id="rId16"/>
    <p:sldId id="263" r:id="rId17"/>
    <p:sldId id="273" r:id="rId18"/>
    <p:sldId id="274" r:id="rId19"/>
    <p:sldId id="275" r:id="rId20"/>
    <p:sldId id="279" r:id="rId21"/>
    <p:sldId id="264" r:id="rId22"/>
    <p:sldId id="277" r:id="rId23"/>
    <p:sldId id="278" r:id="rId24"/>
    <p:sldId id="276" r:id="rId25"/>
    <p:sldId id="261" r:id="rId26"/>
    <p:sldId id="280" r:id="rId27"/>
    <p:sldId id="282" r:id="rId28"/>
    <p:sldId id="281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1" autoAdjust="0"/>
    <p:restoredTop sz="96408" autoAdjust="0"/>
  </p:normalViewPr>
  <p:slideViewPr>
    <p:cSldViewPr snapToGrid="0">
      <p:cViewPr varScale="1">
        <p:scale>
          <a:sx n="108" d="100"/>
          <a:sy n="108" d="100"/>
        </p:scale>
        <p:origin x="56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8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92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60972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5488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8842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34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386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08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345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703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271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528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7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396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535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108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337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117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206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8807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6169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4464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49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754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6331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2049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894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F5DF9-55DF-4572-B1FC-9FA3E65D7A01}" type="datetimeFigureOut">
              <a:rPr lang="zh-CN" altLang="en-US" smtClean="0"/>
              <a:pPr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8CAC2-D68C-48DB-93FC-5D7A4AD42D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25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97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276" y="2250831"/>
            <a:ext cx="7538449" cy="460716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26191" y="2014568"/>
            <a:ext cx="60734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简约</a:t>
            </a:r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淡雅</a:t>
            </a:r>
            <a:r>
              <a:rPr lang="zh-CN" altLang="en-US" sz="6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中国</a:t>
            </a:r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风</a:t>
            </a: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3100984" y="2862907"/>
            <a:ext cx="7063740" cy="83388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A Bright and Fresh Chinese Style 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5231" y="-469859"/>
            <a:ext cx="4955593" cy="337077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 rot="5400000">
            <a:off x="5927536" y="2520941"/>
            <a:ext cx="553998" cy="3788870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endParaRPr lang="zh-CN" altLang="en-US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17491" y="4222598"/>
            <a:ext cx="328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汇报人</a:t>
            </a:r>
            <a:r>
              <a:rPr lang="zh-CN" altLang="en-US" dirty="0" smtClean="0"/>
              <a:t>：</a:t>
            </a:r>
            <a:r>
              <a:rPr lang="zh-CN" altLang="en-US" dirty="0"/>
              <a:t>优</a:t>
            </a:r>
            <a:r>
              <a:rPr lang="zh-CN" altLang="en-US" dirty="0" smtClean="0"/>
              <a:t>品</a:t>
            </a:r>
            <a:r>
              <a:rPr lang="en-US" altLang="zh-CN" dirty="0" smtClean="0"/>
              <a:t>PPT    202X</a:t>
            </a:r>
            <a:r>
              <a:rPr lang="zh-CN" altLang="en-US" dirty="0" smtClean="0"/>
              <a:t>年</a:t>
            </a:r>
            <a:r>
              <a:rPr lang="en-US" altLang="zh-CN" dirty="0"/>
              <a:t>X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7452" y="717452"/>
            <a:ext cx="10705514" cy="55567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91" y="2450292"/>
            <a:ext cx="6600575" cy="38213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23977" y="92471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国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7307" y="117713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风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090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49845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4600" y="2109356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43470" y="2078599"/>
            <a:ext cx="430887" cy="447894"/>
            <a:chOff x="7077476" y="2846291"/>
            <a:chExt cx="430887" cy="447894"/>
          </a:xfrm>
        </p:grpSpPr>
        <p:pic>
          <p:nvPicPr>
            <p:cNvPr id="10" name="图片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0959" y="-1"/>
            <a:ext cx="12998901" cy="464018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423539" y="2160733"/>
            <a:ext cx="3227193" cy="322719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75695" y="2894187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国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9235" y="3767183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风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79316" y="2329545"/>
            <a:ext cx="1292662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98998" y="2329545"/>
            <a:ext cx="1292662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8166" y="2334439"/>
            <a:ext cx="1292662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782" y="1110427"/>
            <a:ext cx="8225045" cy="554359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369289" y="861389"/>
            <a:ext cx="1517990" cy="4678019"/>
            <a:chOff x="9369289" y="861389"/>
            <a:chExt cx="1517990" cy="4678019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9369289" y="861391"/>
              <a:ext cx="0" cy="46780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0542106" y="861390"/>
              <a:ext cx="0" cy="33660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10196932" y="4412212"/>
              <a:ext cx="690347" cy="690347"/>
              <a:chOff x="2719446" y="4412974"/>
              <a:chExt cx="637960" cy="63796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6600000" sx="104000" sy="104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9647921" y="861389"/>
              <a:ext cx="738664" cy="369231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此处添加标题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27652" y="2276215"/>
            <a:ext cx="6636222" cy="1756960"/>
            <a:chOff x="8003341" y="2653901"/>
            <a:chExt cx="3802631" cy="1756960"/>
          </a:xfrm>
        </p:grpSpPr>
        <p:sp>
          <p:nvSpPr>
            <p:cNvPr id="11" name="文本框 49"/>
            <p:cNvSpPr txBox="1">
              <a:spLocks noChangeArrowheads="1"/>
            </p:cNvSpPr>
            <p:nvPr/>
          </p:nvSpPr>
          <p:spPr bwMode="auto">
            <a:xfrm>
              <a:off x="8003341" y="2653901"/>
              <a:ext cx="3802631" cy="1211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algn="r" eaLnBrk="1" hangingPunct="1">
                <a:lnSpc>
                  <a:spcPct val="150000"/>
                </a:lnSpc>
              </a:pPr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文本框 49"/>
            <p:cNvSpPr txBox="1">
              <a:spLocks noChangeArrowheads="1"/>
            </p:cNvSpPr>
            <p:nvPr/>
          </p:nvSpPr>
          <p:spPr bwMode="auto">
            <a:xfrm>
              <a:off x="8003341" y="3979974"/>
              <a:ext cx="380263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点击输入本栏的具体文字，简明扼要的说明分项内容。</a:t>
              </a:r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927652" y="4525617"/>
            <a:ext cx="6636222" cy="79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0653" y="1452642"/>
            <a:ext cx="3048000" cy="4240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09036" y="1744189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52018" y="1744188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90858" y="1744187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69764" y="4845199"/>
            <a:ext cx="1669774" cy="5565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5710442" y="4845198"/>
            <a:ext cx="1669774" cy="5565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8845397" y="4845197"/>
            <a:ext cx="1669774" cy="5565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8" y="1505244"/>
            <a:ext cx="8758412" cy="5352756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065563" y="1308295"/>
            <a:ext cx="3981157" cy="39811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50800" dir="66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689268" y="2130710"/>
            <a:ext cx="1664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12160" y="216283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06087" y="3992758"/>
            <a:ext cx="430887" cy="447894"/>
            <a:chOff x="7077476" y="2846291"/>
            <a:chExt cx="430887" cy="447894"/>
          </a:xfrm>
        </p:grpSpPr>
        <p:pic>
          <p:nvPicPr>
            <p:cNvPr id="5" name="图片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7452" y="717452"/>
            <a:ext cx="10705514" cy="55567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91" y="2450292"/>
            <a:ext cx="6600575" cy="38213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23977" y="92471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国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7307" y="117713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风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090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49845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4600" y="2109356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43470" y="2078599"/>
            <a:ext cx="430887" cy="447894"/>
            <a:chOff x="7077476" y="2846291"/>
            <a:chExt cx="430887" cy="447894"/>
          </a:xfrm>
        </p:grpSpPr>
        <p:pic>
          <p:nvPicPr>
            <p:cNvPr id="10" name="图片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57283" y="1140679"/>
            <a:ext cx="8086595" cy="4683345"/>
            <a:chOff x="2886199" y="1256001"/>
            <a:chExt cx="8086595" cy="4693436"/>
          </a:xfrm>
        </p:grpSpPr>
        <p:sp>
          <p:nvSpPr>
            <p:cNvPr id="3" name="矩形 2"/>
            <p:cNvSpPr/>
            <p:nvPr/>
          </p:nvSpPr>
          <p:spPr>
            <a:xfrm>
              <a:off x="10234130" y="1324424"/>
              <a:ext cx="738664" cy="445273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  <a:effectLst>
              <a:outerShdw blurRad="50800" dist="38100" dir="5400000" sx="101000" sy="10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267550" y="1394764"/>
              <a:ext cx="677108" cy="42847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单击此处可添加标题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636815" y="1256001"/>
              <a:ext cx="1169551" cy="46934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317971" y="1256001"/>
              <a:ext cx="1169551" cy="46934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86199" y="1256001"/>
              <a:ext cx="1169551" cy="46934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293996" y="1350930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686017" y="1350929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8960685" y="1270099"/>
              <a:ext cx="553998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标题一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8872626" y="1350928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6759579" y="1285519"/>
              <a:ext cx="553998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标题二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370156" y="1365026"/>
              <a:ext cx="553998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标题三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2073" y="2168407"/>
            <a:ext cx="10467213" cy="2701787"/>
            <a:chOff x="930209" y="2491964"/>
            <a:chExt cx="10467213" cy="2701787"/>
          </a:xfrm>
        </p:grpSpPr>
        <p:sp>
          <p:nvSpPr>
            <p:cNvPr id="3" name="矩形 2"/>
            <p:cNvSpPr/>
            <p:nvPr/>
          </p:nvSpPr>
          <p:spPr>
            <a:xfrm>
              <a:off x="1875811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01</a:t>
              </a:r>
              <a:endPara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485661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02</a:t>
              </a:r>
              <a:endPara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230308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03</a:t>
              </a:r>
              <a:endPara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974955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04</a:t>
              </a:r>
              <a:endPara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TextBox 13"/>
            <p:cNvSpPr txBox="1">
              <a:spLocks noChangeArrowheads="1"/>
            </p:cNvSpPr>
            <p:nvPr/>
          </p:nvSpPr>
          <p:spPr bwMode="auto">
            <a:xfrm>
              <a:off x="930209" y="2491964"/>
              <a:ext cx="23383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1068458" y="3201781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>
              <a:off x="3673823" y="2491964"/>
              <a:ext cx="2336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13"/>
            <p:cNvSpPr txBox="1">
              <a:spLocks noChangeArrowheads="1"/>
            </p:cNvSpPr>
            <p:nvPr/>
          </p:nvSpPr>
          <p:spPr bwMode="auto">
            <a:xfrm>
              <a:off x="3836989" y="3201781"/>
              <a:ext cx="2112962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6340891" y="2491964"/>
              <a:ext cx="2336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6490805" y="3201781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9059035" y="2491964"/>
              <a:ext cx="23383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9237040" y="3201781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684556" y="4309506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4346960" y="4320003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7110412" y="4301293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9856647" y="4306751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7298"/>
            <a:ext cx="6002685" cy="3888033"/>
          </a:xfrm>
          <a:prstGeom prst="rect">
            <a:avLst/>
          </a:prstGeom>
        </p:spPr>
      </p:pic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1671799" y="3278928"/>
            <a:ext cx="2630796" cy="5847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此处</a:t>
            </a:r>
            <a:r>
              <a:rPr lang="zh-CN" altLang="zh-CN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</a:p>
        </p:txBody>
      </p:sp>
      <p:sp>
        <p:nvSpPr>
          <p:cNvPr id="4" name="矩形 8"/>
          <p:cNvSpPr>
            <a:spLocks noChangeArrowheads="1"/>
          </p:cNvSpPr>
          <p:nvPr/>
        </p:nvSpPr>
        <p:spPr bwMode="auto">
          <a:xfrm>
            <a:off x="5315488" y="2535140"/>
            <a:ext cx="605120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点击输入本栏的具体文字，简明扼要的说明分项内容，点击输入本栏的具体文字，简明扼要的说明分项内容。点击输入本栏的具体文字，简明扼要的说明分项内容，点击输入本栏</a:t>
            </a:r>
            <a:endParaRPr lang="zh-CN" altLang="en-US" sz="1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8" y="1505244"/>
            <a:ext cx="8758412" cy="5352756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065563" y="1308295"/>
            <a:ext cx="3981157" cy="39811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50800" dir="66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689268" y="2130710"/>
            <a:ext cx="1664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12160" y="216283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06087" y="3992758"/>
            <a:ext cx="430887" cy="447894"/>
            <a:chOff x="7077476" y="2846291"/>
            <a:chExt cx="430887" cy="447894"/>
          </a:xfrm>
        </p:grpSpPr>
        <p:pic>
          <p:nvPicPr>
            <p:cNvPr id="5" name="图片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852857" y="443133"/>
            <a:ext cx="2124221" cy="21242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508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8" y="1505244"/>
            <a:ext cx="8758412" cy="535275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23114" y="1043579"/>
            <a:ext cx="121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目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76568" y="1043579"/>
            <a:ext cx="121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76222" y="2729278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第一部分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402423" y="2321717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05990" y="2727089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第二部分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432191" y="2319528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08443" y="2729278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第三部分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534644" y="2321717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52959" y="2727089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第四部分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0579160" y="2319528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7452" y="717452"/>
            <a:ext cx="10705514" cy="55567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91" y="2450292"/>
            <a:ext cx="6600575" cy="38213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23977" y="92471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国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7307" y="117713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风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090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49845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4600" y="2109356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43470" y="2078599"/>
            <a:ext cx="430887" cy="447894"/>
            <a:chOff x="7077476" y="2846291"/>
            <a:chExt cx="430887" cy="447894"/>
          </a:xfrm>
        </p:grpSpPr>
        <p:pic>
          <p:nvPicPr>
            <p:cNvPr id="10" name="图片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400" y="2104980"/>
            <a:ext cx="4800600" cy="3461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45"/>
          <p:cNvSpPr txBox="1">
            <a:spLocks noChangeArrowheads="1"/>
          </p:cNvSpPr>
          <p:nvPr/>
        </p:nvSpPr>
        <p:spPr bwMode="auto">
          <a:xfrm>
            <a:off x="4836761" y="2308022"/>
            <a:ext cx="5473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</a:p>
        </p:txBody>
      </p:sp>
      <p:sp>
        <p:nvSpPr>
          <p:cNvPr id="4" name="文本框 49"/>
          <p:cNvSpPr txBox="1">
            <a:spLocks noChangeArrowheads="1"/>
          </p:cNvSpPr>
          <p:nvPr/>
        </p:nvSpPr>
        <p:spPr bwMode="auto">
          <a:xfrm>
            <a:off x="4857676" y="2744140"/>
            <a:ext cx="707796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zh-CN" altLang="en-US" sz="1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5"/>
          <p:cNvSpPr txBox="1">
            <a:spLocks noChangeArrowheads="1"/>
          </p:cNvSpPr>
          <p:nvPr/>
        </p:nvSpPr>
        <p:spPr bwMode="auto">
          <a:xfrm>
            <a:off x="4843608" y="4053018"/>
            <a:ext cx="5473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</a:p>
        </p:txBody>
      </p:sp>
      <p:sp>
        <p:nvSpPr>
          <p:cNvPr id="6" name="文本框 49"/>
          <p:cNvSpPr txBox="1">
            <a:spLocks noChangeArrowheads="1"/>
          </p:cNvSpPr>
          <p:nvPr/>
        </p:nvSpPr>
        <p:spPr bwMode="auto">
          <a:xfrm>
            <a:off x="4864523" y="4489136"/>
            <a:ext cx="707796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zh-CN" altLang="en-US" sz="1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09036" y="1744189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52018" y="1744188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90858" y="1744187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69764" y="4845199"/>
            <a:ext cx="1669774" cy="5565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5710442" y="4845198"/>
            <a:ext cx="1669774" cy="5565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8845397" y="4845197"/>
            <a:ext cx="1669774" cy="5565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97" y="-33263"/>
            <a:ext cx="11955270" cy="4267638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2002831" y="3541877"/>
            <a:ext cx="860420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zh-CN" altLang="en-US" sz="1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2002830" y="5101044"/>
            <a:ext cx="860420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018726" y="2457409"/>
            <a:ext cx="3664511" cy="5496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单击此处添加文字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276" y="2250831"/>
            <a:ext cx="7538449" cy="460716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540391" y="2248135"/>
            <a:ext cx="74226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谢谢您的观看</a:t>
            </a: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4015384" y="3054661"/>
            <a:ext cx="7063740" cy="83388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Thank you for watching 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5231" y="-469859"/>
            <a:ext cx="4955593" cy="337077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 rot="5400000">
            <a:off x="5927536" y="2520941"/>
            <a:ext cx="553998" cy="3788870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endParaRPr lang="zh-CN" altLang="en-US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17491" y="4222598"/>
            <a:ext cx="328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汇报人</a:t>
            </a:r>
            <a:r>
              <a:rPr lang="zh-CN" altLang="en-US" dirty="0" smtClean="0"/>
              <a:t>：</a:t>
            </a:r>
            <a:r>
              <a:rPr lang="zh-CN" altLang="en-US" dirty="0"/>
              <a:t>优</a:t>
            </a:r>
            <a:r>
              <a:rPr lang="zh-CN" altLang="en-US" dirty="0" smtClean="0"/>
              <a:t>品</a:t>
            </a:r>
            <a:r>
              <a:rPr lang="en-US" altLang="zh-CN" dirty="0" smtClean="0"/>
              <a:t>PPT    202X</a:t>
            </a:r>
            <a:r>
              <a:rPr lang="zh-CN" altLang="en-US" dirty="0" smtClean="0"/>
              <a:t>年</a:t>
            </a:r>
            <a:r>
              <a:rPr lang="en-US" altLang="zh-CN" dirty="0"/>
              <a:t>X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530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http://www.ypppt.com/article/2017/3443.html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62005" y="3327120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53792" y="3908531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78629" y="3963666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http://www.ypppt.com/article/2017/3503.html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01506" y="3388061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012" y="1424500"/>
            <a:ext cx="3115326" cy="646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256" y="3304682"/>
            <a:ext cx="1591194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17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515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8" y="1505244"/>
            <a:ext cx="8758412" cy="5352756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065563" y="1308295"/>
            <a:ext cx="3981157" cy="39811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50800" dir="66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689268" y="2130710"/>
            <a:ext cx="1664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12160" y="216283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06087" y="3992758"/>
            <a:ext cx="430887" cy="447894"/>
            <a:chOff x="7077476" y="2846291"/>
            <a:chExt cx="430887" cy="447894"/>
          </a:xfrm>
        </p:grpSpPr>
        <p:pic>
          <p:nvPicPr>
            <p:cNvPr id="5" name="图片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7452" y="717452"/>
            <a:ext cx="10705514" cy="55567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91" y="2450292"/>
            <a:ext cx="6600575" cy="38213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23977" y="92471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国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7307" y="117713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风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090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49845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4600" y="2109356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43470" y="2078599"/>
            <a:ext cx="430887" cy="447894"/>
            <a:chOff x="7077476" y="2846291"/>
            <a:chExt cx="430887" cy="447894"/>
          </a:xfrm>
        </p:grpSpPr>
        <p:pic>
          <p:nvPicPr>
            <p:cNvPr id="10" name="图片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782" y="1110427"/>
            <a:ext cx="8225045" cy="554359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685136" y="1110427"/>
            <a:ext cx="1517990" cy="4678019"/>
            <a:chOff x="9369289" y="861389"/>
            <a:chExt cx="1517990" cy="4678019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9369289" y="861391"/>
              <a:ext cx="0" cy="46780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0542106" y="861390"/>
              <a:ext cx="0" cy="33660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10196932" y="4412212"/>
              <a:ext cx="690347" cy="690347"/>
              <a:chOff x="2719446" y="4412974"/>
              <a:chExt cx="637960" cy="63796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6600000" sx="104000" sy="104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9647921" y="861389"/>
              <a:ext cx="738664" cy="369231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此处添加标题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960610" y="1725034"/>
            <a:ext cx="6636222" cy="1756960"/>
            <a:chOff x="8003341" y="2653901"/>
            <a:chExt cx="3802631" cy="1756960"/>
          </a:xfrm>
        </p:grpSpPr>
        <p:sp>
          <p:nvSpPr>
            <p:cNvPr id="11" name="文本框 49"/>
            <p:cNvSpPr txBox="1">
              <a:spLocks noChangeArrowheads="1"/>
            </p:cNvSpPr>
            <p:nvPr/>
          </p:nvSpPr>
          <p:spPr bwMode="auto">
            <a:xfrm>
              <a:off x="8003341" y="2653901"/>
              <a:ext cx="3802631" cy="1211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eaLnBrk="1" hangingPunct="1">
                <a:lnSpc>
                  <a:spcPct val="150000"/>
                </a:lnSpc>
              </a:pPr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文本框 49"/>
            <p:cNvSpPr txBox="1">
              <a:spLocks noChangeArrowheads="1"/>
            </p:cNvSpPr>
            <p:nvPr/>
          </p:nvSpPr>
          <p:spPr bwMode="auto">
            <a:xfrm>
              <a:off x="8003341" y="3979974"/>
              <a:ext cx="380263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点击输入本栏的具体文字，简明扼要的说明分项内容。</a:t>
              </a:r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3960610" y="3974436"/>
            <a:ext cx="663622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97" y="-33263"/>
            <a:ext cx="11955270" cy="4267638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2002831" y="3541877"/>
            <a:ext cx="860420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zh-CN" altLang="en-US" sz="1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2002830" y="5101044"/>
            <a:ext cx="860420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018726" y="2457409"/>
            <a:ext cx="3664511" cy="5496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单击此处添加文字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24" y="1712744"/>
            <a:ext cx="4515364" cy="349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21090" y="273400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国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2635" y="3600758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风</a:t>
            </a:r>
            <a:endParaRPr lang="zh-CN" altLang="en-US" sz="5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838134" y="1903003"/>
            <a:ext cx="5867363" cy="830997"/>
            <a:chOff x="4825218" y="1466989"/>
            <a:chExt cx="5867363" cy="830997"/>
          </a:xfrm>
        </p:grpSpPr>
        <p:sp>
          <p:nvSpPr>
            <p:cNvPr id="6" name="椭圆 5"/>
            <p:cNvSpPr/>
            <p:nvPr/>
          </p:nvSpPr>
          <p:spPr>
            <a:xfrm>
              <a:off x="4825218" y="1747758"/>
              <a:ext cx="253219" cy="25321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26"/>
            <p:cNvSpPr txBox="1">
              <a:spLocks noChangeArrowheads="1"/>
            </p:cNvSpPr>
            <p:nvPr/>
          </p:nvSpPr>
          <p:spPr bwMode="auto">
            <a:xfrm>
              <a:off x="5388290" y="1466989"/>
              <a:ext cx="530429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2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19669" y="3258350"/>
            <a:ext cx="5867363" cy="1161472"/>
            <a:chOff x="4825218" y="1466989"/>
            <a:chExt cx="5867363" cy="1161472"/>
          </a:xfrm>
        </p:grpSpPr>
        <p:sp>
          <p:nvSpPr>
            <p:cNvPr id="9" name="椭圆 8"/>
            <p:cNvSpPr/>
            <p:nvPr/>
          </p:nvSpPr>
          <p:spPr>
            <a:xfrm>
              <a:off x="4825218" y="1747758"/>
              <a:ext cx="253219" cy="25321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26"/>
            <p:cNvSpPr txBox="1">
              <a:spLocks noChangeArrowheads="1"/>
            </p:cNvSpPr>
            <p:nvPr/>
          </p:nvSpPr>
          <p:spPr bwMode="auto">
            <a:xfrm>
              <a:off x="5388290" y="1466989"/>
              <a:ext cx="5304291" cy="1161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2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67630" y="4569453"/>
            <a:ext cx="5867363" cy="830997"/>
            <a:chOff x="4825218" y="1466989"/>
            <a:chExt cx="5867363" cy="830997"/>
          </a:xfrm>
        </p:grpSpPr>
        <p:sp>
          <p:nvSpPr>
            <p:cNvPr id="12" name="椭圆 11"/>
            <p:cNvSpPr/>
            <p:nvPr/>
          </p:nvSpPr>
          <p:spPr>
            <a:xfrm>
              <a:off x="4825218" y="1747758"/>
              <a:ext cx="253219" cy="25321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26"/>
            <p:cNvSpPr txBox="1">
              <a:spLocks noChangeArrowheads="1"/>
            </p:cNvSpPr>
            <p:nvPr/>
          </p:nvSpPr>
          <p:spPr bwMode="auto">
            <a:xfrm>
              <a:off x="5388290" y="1466989"/>
              <a:ext cx="530429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2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9145" y="787792"/>
            <a:ext cx="2942493" cy="5247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738468" y="787792"/>
            <a:ext cx="2942493" cy="5247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407791" y="787791"/>
            <a:ext cx="2942493" cy="5247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2139463" y="1131837"/>
            <a:ext cx="829994" cy="829994"/>
            <a:chOff x="2125395" y="1131837"/>
            <a:chExt cx="829994" cy="829994"/>
          </a:xfrm>
        </p:grpSpPr>
        <p:sp>
          <p:nvSpPr>
            <p:cNvPr id="6" name="椭圆 5"/>
            <p:cNvSpPr/>
            <p:nvPr/>
          </p:nvSpPr>
          <p:spPr>
            <a:xfrm>
              <a:off x="2125395" y="1131837"/>
              <a:ext cx="829994" cy="829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186432" y="1228173"/>
              <a:ext cx="697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壹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08786" y="1143765"/>
            <a:ext cx="829994" cy="829994"/>
            <a:chOff x="2125395" y="1131837"/>
            <a:chExt cx="829994" cy="829994"/>
          </a:xfrm>
        </p:grpSpPr>
        <p:sp>
          <p:nvSpPr>
            <p:cNvPr id="9" name="椭圆 8"/>
            <p:cNvSpPr/>
            <p:nvPr/>
          </p:nvSpPr>
          <p:spPr>
            <a:xfrm>
              <a:off x="2125395" y="1131837"/>
              <a:ext cx="829994" cy="829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186432" y="1256309"/>
              <a:ext cx="697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贰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478107" y="1143765"/>
            <a:ext cx="829994" cy="829994"/>
            <a:chOff x="2125395" y="1131837"/>
            <a:chExt cx="829994" cy="829994"/>
          </a:xfrm>
        </p:grpSpPr>
        <p:sp>
          <p:nvSpPr>
            <p:cNvPr id="12" name="椭圆 11"/>
            <p:cNvSpPr/>
            <p:nvPr/>
          </p:nvSpPr>
          <p:spPr>
            <a:xfrm>
              <a:off x="2125395" y="1131837"/>
              <a:ext cx="829994" cy="829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186432" y="1256309"/>
              <a:ext cx="697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叁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591411" y="2269178"/>
            <a:ext cx="1846659" cy="34455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60734" y="2269178"/>
            <a:ext cx="1846659" cy="34455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930056" y="2269178"/>
            <a:ext cx="1846659" cy="34455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8" y="1505244"/>
            <a:ext cx="8758412" cy="5352756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065563" y="1308295"/>
            <a:ext cx="3981157" cy="39811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50800" dir="66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689268" y="2130710"/>
            <a:ext cx="1664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贰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12160" y="216283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06087" y="3992758"/>
            <a:ext cx="430887" cy="447894"/>
            <a:chOff x="7077476" y="2846291"/>
            <a:chExt cx="430887" cy="447894"/>
          </a:xfrm>
        </p:grpSpPr>
        <p:pic>
          <p:nvPicPr>
            <p:cNvPr id="5" name="图片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1724</Words>
  <Application>Microsoft Office PowerPoint</Application>
  <PresentationFormat>宽屏</PresentationFormat>
  <Paragraphs>138</Paragraphs>
  <Slides>26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等线</vt:lpstr>
      <vt:lpstr>等线 Light</vt:lpstr>
      <vt:lpstr>方正清刻本悦宋简体</vt:lpstr>
      <vt:lpstr>华文行楷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/>
  <dc:description>http://www.ypppt.com/</dc:description>
  <cp:lastModifiedBy>kan</cp:lastModifiedBy>
  <cp:revision>26</cp:revision>
  <dcterms:created xsi:type="dcterms:W3CDTF">2017-04-25T12:04:00Z</dcterms:created>
  <dcterms:modified xsi:type="dcterms:W3CDTF">2020-05-23T11:44:59Z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