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7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8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9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0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5" r:id="rId2"/>
  </p:sldMasterIdLst>
  <p:notesMasterIdLst>
    <p:notesMasterId r:id="rId28"/>
  </p:notesMasterIdLst>
  <p:sldIdLst>
    <p:sldId id="572" r:id="rId3"/>
    <p:sldId id="606" r:id="rId4"/>
    <p:sldId id="607" r:id="rId5"/>
    <p:sldId id="575" r:id="rId6"/>
    <p:sldId id="621" r:id="rId7"/>
    <p:sldId id="608" r:id="rId8"/>
    <p:sldId id="609" r:id="rId9"/>
    <p:sldId id="622" r:id="rId10"/>
    <p:sldId id="610" r:id="rId11"/>
    <p:sldId id="611" r:id="rId12"/>
    <p:sldId id="613" r:id="rId13"/>
    <p:sldId id="612" r:id="rId14"/>
    <p:sldId id="623" r:id="rId15"/>
    <p:sldId id="624" r:id="rId16"/>
    <p:sldId id="614" r:id="rId17"/>
    <p:sldId id="615" r:id="rId18"/>
    <p:sldId id="616" r:id="rId19"/>
    <p:sldId id="625" r:id="rId20"/>
    <p:sldId id="617" r:id="rId21"/>
    <p:sldId id="619" r:id="rId22"/>
    <p:sldId id="618" r:id="rId23"/>
    <p:sldId id="626" r:id="rId24"/>
    <p:sldId id="627" r:id="rId25"/>
    <p:sldId id="620" r:id="rId26"/>
    <p:sldId id="628" r:id="rId2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85" userDrawn="1">
          <p15:clr>
            <a:srgbClr val="A4A3A4"/>
          </p15:clr>
        </p15:guide>
        <p15:guide id="2" pos="19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4D1CF"/>
    <a:srgbClr val="7787A0"/>
    <a:srgbClr val="A0B0BF"/>
    <a:srgbClr val="C9D2E1"/>
    <a:srgbClr val="CACEC8"/>
    <a:srgbClr val="E7E9E6"/>
    <a:srgbClr val="E8CDC8"/>
    <a:srgbClr val="F7E9E0"/>
    <a:srgbClr val="EFBA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12" autoAdjust="0"/>
    <p:restoredTop sz="96314" autoAdjust="0"/>
  </p:normalViewPr>
  <p:slideViewPr>
    <p:cSldViewPr snapToGrid="0" showGuides="1">
      <p:cViewPr varScale="1">
        <p:scale>
          <a:sx n="140" d="100"/>
          <a:sy n="140" d="100"/>
        </p:scale>
        <p:origin x="654" y="120"/>
      </p:cViewPr>
      <p:guideLst>
        <p:guide orient="horz" pos="3185"/>
        <p:guide pos="19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2F4-45A4-AAF7-37FFE00BB25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2F4-45A4-AAF7-37FFE00BB2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22903104"/>
        <c:axId val="1422913440"/>
      </c:barChart>
      <c:catAx>
        <c:axId val="14229031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422913440"/>
        <c:crosses val="autoZero"/>
        <c:auto val="1"/>
        <c:lblAlgn val="ctr"/>
        <c:lblOffset val="100"/>
        <c:noMultiLvlLbl val="0"/>
      </c:catAx>
      <c:valAx>
        <c:axId val="14229134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422903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823684386465407"/>
          <c:y val="2.4398912615390525E-2"/>
          <c:w val="0.59509644677592421"/>
          <c:h val="0.8926447844922816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91C-4B93-8F4A-FFE0DD0F4D8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91C-4B93-8F4A-FFE0DD0F4D81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91C-4B93-8F4A-FFE0DD0F4D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823684386465407"/>
          <c:y val="2.4398912615390525E-2"/>
          <c:w val="0.59509644677592421"/>
          <c:h val="0.8926447844922816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CCF-46EA-8FF9-31C98F90C6BB}"/>
              </c:ext>
            </c:extLst>
          </c:dPt>
          <c:dPt>
            <c:idx val="1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CCF-46EA-8FF9-31C98F90C6BB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CCF-46EA-8FF9-31C98F90C6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DFCB8-7EF4-48C1-8984-7222E239D7EE}" type="datetimeFigureOut">
              <a:rPr lang="zh-CN" altLang="en-US" smtClean="0"/>
              <a:t>2022/6/8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3BA41-6BA2-47AC-9C1D-5ECEA0A6E2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22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3BA41-6BA2-47AC-9C1D-5ECEA0A6E28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09891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3BA41-6BA2-47AC-9C1D-5ECEA0A6E28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1479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6288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3BA41-6BA2-47AC-9C1D-5ECEA0A6E28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867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3BA41-6BA2-47AC-9C1D-5ECEA0A6E28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492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3BA41-6BA2-47AC-9C1D-5ECEA0A6E28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5368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3BA41-6BA2-47AC-9C1D-5ECEA0A6E28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173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3BA41-6BA2-47AC-9C1D-5ECEA0A6E28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303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3BA41-6BA2-47AC-9C1D-5ECEA0A6E28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9361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3BA41-6BA2-47AC-9C1D-5ECEA0A6E28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768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3BA41-6BA2-47AC-9C1D-5ECEA0A6E28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616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66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209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288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8379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41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543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337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914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2211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2175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08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CEC7B23B-B44A-4D4E-A644-28D31D5D46BB}"/>
              </a:ext>
            </a:extLst>
          </p:cNvPr>
          <p:cNvSpPr/>
          <p:nvPr userDrawn="1"/>
        </p:nvSpPr>
        <p:spPr>
          <a:xfrm>
            <a:off x="8304710" y="-357181"/>
            <a:ext cx="1678580" cy="1678580"/>
          </a:xfrm>
          <a:prstGeom prst="ellipse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4E293F68-4482-4AE8-8897-B0B37B77D924}"/>
              </a:ext>
            </a:extLst>
          </p:cNvPr>
          <p:cNvSpPr/>
          <p:nvPr userDrawn="1"/>
        </p:nvSpPr>
        <p:spPr>
          <a:xfrm>
            <a:off x="7912656" y="4169092"/>
            <a:ext cx="1493964" cy="14939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7EF7673C-FB86-43AA-81E0-D949F3958232}"/>
              </a:ext>
            </a:extLst>
          </p:cNvPr>
          <p:cNvSpPr/>
          <p:nvPr userDrawn="1"/>
        </p:nvSpPr>
        <p:spPr>
          <a:xfrm>
            <a:off x="393996" y="-243597"/>
            <a:ext cx="916465" cy="9164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BD9C0F4F-B302-472B-B5DE-CCDCE34EBC56}"/>
              </a:ext>
            </a:extLst>
          </p:cNvPr>
          <p:cNvSpPr/>
          <p:nvPr userDrawn="1"/>
        </p:nvSpPr>
        <p:spPr>
          <a:xfrm>
            <a:off x="-190611" y="4331467"/>
            <a:ext cx="1169214" cy="11692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66AF156A-C79C-43C7-9BD7-206D9A6343F8}"/>
              </a:ext>
            </a:extLst>
          </p:cNvPr>
          <p:cNvSpPr/>
          <p:nvPr userDrawn="1"/>
        </p:nvSpPr>
        <p:spPr>
          <a:xfrm>
            <a:off x="7447494" y="4482353"/>
            <a:ext cx="271986" cy="2719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5982C517-038D-44CE-BFA8-87E38C853F9C}"/>
              </a:ext>
            </a:extLst>
          </p:cNvPr>
          <p:cNvSpPr/>
          <p:nvPr userDrawn="1"/>
        </p:nvSpPr>
        <p:spPr>
          <a:xfrm>
            <a:off x="215153" y="274405"/>
            <a:ext cx="8713694" cy="4594690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17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376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CEC7B23B-B44A-4D4E-A644-28D31D5D46BB}"/>
              </a:ext>
            </a:extLst>
          </p:cNvPr>
          <p:cNvSpPr/>
          <p:nvPr userDrawn="1"/>
        </p:nvSpPr>
        <p:spPr>
          <a:xfrm>
            <a:off x="8304710" y="-357181"/>
            <a:ext cx="1678580" cy="1678580"/>
          </a:xfrm>
          <a:prstGeom prst="ellipse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4E293F68-4482-4AE8-8897-B0B37B77D924}"/>
              </a:ext>
            </a:extLst>
          </p:cNvPr>
          <p:cNvSpPr/>
          <p:nvPr userDrawn="1"/>
        </p:nvSpPr>
        <p:spPr>
          <a:xfrm>
            <a:off x="7912656" y="4169092"/>
            <a:ext cx="1493964" cy="14939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7EF7673C-FB86-43AA-81E0-D949F3958232}"/>
              </a:ext>
            </a:extLst>
          </p:cNvPr>
          <p:cNvSpPr/>
          <p:nvPr userDrawn="1"/>
        </p:nvSpPr>
        <p:spPr>
          <a:xfrm>
            <a:off x="393996" y="-243597"/>
            <a:ext cx="916465" cy="9164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BD9C0F4F-B302-472B-B5DE-CCDCE34EBC56}"/>
              </a:ext>
            </a:extLst>
          </p:cNvPr>
          <p:cNvSpPr/>
          <p:nvPr userDrawn="1"/>
        </p:nvSpPr>
        <p:spPr>
          <a:xfrm>
            <a:off x="-190611" y="4331467"/>
            <a:ext cx="1169214" cy="11692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66AF156A-C79C-43C7-9BD7-206D9A6343F8}"/>
              </a:ext>
            </a:extLst>
          </p:cNvPr>
          <p:cNvSpPr/>
          <p:nvPr userDrawn="1"/>
        </p:nvSpPr>
        <p:spPr>
          <a:xfrm>
            <a:off x="7465500" y="4500359"/>
            <a:ext cx="253980" cy="2539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5982C517-038D-44CE-BFA8-87E38C853F9C}"/>
              </a:ext>
            </a:extLst>
          </p:cNvPr>
          <p:cNvSpPr/>
          <p:nvPr userDrawn="1"/>
        </p:nvSpPr>
        <p:spPr>
          <a:xfrm>
            <a:off x="215153" y="274405"/>
            <a:ext cx="8713694" cy="4594690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862E1F09-DABE-4D83-A100-A552D52222A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09863" y="1344453"/>
            <a:ext cx="1678581" cy="1678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DF8F646-4157-4404-9E5E-AAF2295AC7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31630" y="3106775"/>
            <a:ext cx="1678581" cy="1678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CAC950B8-B3C5-402C-9B9D-328BF4B8E80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56657" y="1344453"/>
            <a:ext cx="1678581" cy="1678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9A555D14-229C-4EC0-83EA-5BBD96CFB11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475165" y="3106774"/>
            <a:ext cx="1678581" cy="1678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E00925B-250B-4449-8AAE-AE537938FEE4}"/>
              </a:ext>
            </a:extLst>
          </p:cNvPr>
          <p:cNvSpPr/>
          <p:nvPr userDrawn="1"/>
        </p:nvSpPr>
        <p:spPr>
          <a:xfrm>
            <a:off x="1009863" y="3107235"/>
            <a:ext cx="1678581" cy="1685051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77EA9DE3-263F-42E6-BD0D-E6374BB73CC2}"/>
              </a:ext>
            </a:extLst>
          </p:cNvPr>
          <p:cNvSpPr/>
          <p:nvPr userDrawn="1"/>
        </p:nvSpPr>
        <p:spPr>
          <a:xfrm>
            <a:off x="2833260" y="1341448"/>
            <a:ext cx="1678581" cy="16850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00F38442-FC4F-4801-8EFE-5E720C8CA490}"/>
              </a:ext>
            </a:extLst>
          </p:cNvPr>
          <p:cNvSpPr/>
          <p:nvPr userDrawn="1"/>
        </p:nvSpPr>
        <p:spPr>
          <a:xfrm>
            <a:off x="4653397" y="3107235"/>
            <a:ext cx="1678581" cy="16850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5A81858B-517F-4AEB-AFA4-A1366039FAB1}"/>
              </a:ext>
            </a:extLst>
          </p:cNvPr>
          <p:cNvSpPr/>
          <p:nvPr userDrawn="1"/>
        </p:nvSpPr>
        <p:spPr>
          <a:xfrm>
            <a:off x="6480055" y="1337983"/>
            <a:ext cx="1678581" cy="168505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43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041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669989D-4831-4E99-B76E-9A53CB0F3A88}" type="datetimeFigureOut">
              <a:rPr lang="zh-CN" altLang="en-US" smtClean="0"/>
              <a:t>2022/6/8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6648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669989D-4831-4E99-B76E-9A53CB0F3A88}" type="datetimeFigureOut">
              <a:rPr lang="zh-CN" altLang="en-US" smtClean="0"/>
              <a:t>2022/6/8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033456" y="477468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125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669989D-4831-4E99-B76E-9A53CB0F3A88}" type="datetimeFigureOut">
              <a:rPr lang="zh-CN" altLang="en-US" smtClean="0"/>
              <a:t>2022/6/8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53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669989D-4831-4E99-B76E-9A53CB0F3A88}" type="datetimeFigureOut">
              <a:rPr lang="zh-CN" altLang="en-US" smtClean="0"/>
              <a:t>2022/6/8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167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669989D-4831-4E99-B76E-9A53CB0F3A88}" type="datetimeFigureOut">
              <a:rPr lang="zh-CN" altLang="en-US" smtClean="0"/>
              <a:t>2022/6/8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93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204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4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2022/6/8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10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image" Target="../media/image15.jpeg"/><Relationship Id="rId4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notesSlide" Target="../notesSlides/notesSlide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image" Target="../media/image18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4.xml"/><Relationship Id="rId1" Type="http://schemas.openxmlformats.org/officeDocument/2006/relationships/tags" Target="../tags/tag4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jpe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>
            <a:extLst>
              <a:ext uri="{FF2B5EF4-FFF2-40B4-BE49-F238E27FC236}">
                <a16:creationId xmlns="" xmlns:a16="http://schemas.microsoft.com/office/drawing/2014/main" id="{1505C267-49E1-4600-867F-CF8DBCE4F79D}"/>
              </a:ext>
            </a:extLst>
          </p:cNvPr>
          <p:cNvSpPr/>
          <p:nvPr/>
        </p:nvSpPr>
        <p:spPr>
          <a:xfrm>
            <a:off x="-807511" y="563665"/>
            <a:ext cx="477014" cy="477014"/>
          </a:xfrm>
          <a:prstGeom prst="ellipse">
            <a:avLst/>
          </a:prstGeom>
          <a:solidFill>
            <a:srgbClr val="F7E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ED28B02D-442A-4DD1-A4DA-B971F843735F}"/>
              </a:ext>
            </a:extLst>
          </p:cNvPr>
          <p:cNvSpPr/>
          <p:nvPr/>
        </p:nvSpPr>
        <p:spPr>
          <a:xfrm>
            <a:off x="-807511" y="1455830"/>
            <a:ext cx="477014" cy="477014"/>
          </a:xfrm>
          <a:prstGeom prst="ellipse">
            <a:avLst/>
          </a:prstGeom>
          <a:solidFill>
            <a:srgbClr val="F4D1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06A8CAFB-1BE9-4C16-9406-510FAF3CFA5D}"/>
              </a:ext>
            </a:extLst>
          </p:cNvPr>
          <p:cNvSpPr/>
          <p:nvPr/>
        </p:nvSpPr>
        <p:spPr>
          <a:xfrm>
            <a:off x="-807511" y="2347995"/>
            <a:ext cx="477014" cy="477014"/>
          </a:xfrm>
          <a:prstGeom prst="ellipse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0A5B20BE-6CA9-46D9-B5B9-F8C091566F2B}"/>
              </a:ext>
            </a:extLst>
          </p:cNvPr>
          <p:cNvSpPr/>
          <p:nvPr/>
        </p:nvSpPr>
        <p:spPr>
          <a:xfrm>
            <a:off x="-807511" y="3240159"/>
            <a:ext cx="477014" cy="477014"/>
          </a:xfrm>
          <a:prstGeom prst="ellipse">
            <a:avLst/>
          </a:prstGeom>
          <a:solidFill>
            <a:srgbClr val="A0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44E3E248-4603-4FA6-BBD2-1B1ACE327CCC}"/>
              </a:ext>
            </a:extLst>
          </p:cNvPr>
          <p:cNvSpPr/>
          <p:nvPr/>
        </p:nvSpPr>
        <p:spPr>
          <a:xfrm>
            <a:off x="-807511" y="4132323"/>
            <a:ext cx="477014" cy="477014"/>
          </a:xfrm>
          <a:prstGeom prst="ellipse">
            <a:avLst/>
          </a:prstGeom>
          <a:solidFill>
            <a:srgbClr val="C9D2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D3EB41CC-BAEE-4D2E-881A-C9EF384A7367}"/>
              </a:ext>
            </a:extLst>
          </p:cNvPr>
          <p:cNvSpPr/>
          <p:nvPr/>
        </p:nvSpPr>
        <p:spPr>
          <a:xfrm>
            <a:off x="7836421" y="-394388"/>
            <a:ext cx="2197265" cy="2197265"/>
          </a:xfrm>
          <a:prstGeom prst="ellipse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625B2908-F800-489F-B118-0B2139456F5E}"/>
              </a:ext>
            </a:extLst>
          </p:cNvPr>
          <p:cNvSpPr/>
          <p:nvPr/>
        </p:nvSpPr>
        <p:spPr>
          <a:xfrm>
            <a:off x="6292646" y="3615378"/>
            <a:ext cx="2038210" cy="20382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8BA37A06-D5EC-401A-94ED-3A762E0FF759}"/>
              </a:ext>
            </a:extLst>
          </p:cNvPr>
          <p:cNvSpPr/>
          <p:nvPr/>
        </p:nvSpPr>
        <p:spPr>
          <a:xfrm>
            <a:off x="8083405" y="2850102"/>
            <a:ext cx="673979" cy="6739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933A9C07-9FD6-4C30-BD7A-750C8BE6C844}"/>
              </a:ext>
            </a:extLst>
          </p:cNvPr>
          <p:cNvSpPr/>
          <p:nvPr/>
        </p:nvSpPr>
        <p:spPr>
          <a:xfrm>
            <a:off x="393996" y="-243597"/>
            <a:ext cx="916465" cy="9164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4D8641DC-6DB0-4D27-8CA0-D18322683142}"/>
              </a:ext>
            </a:extLst>
          </p:cNvPr>
          <p:cNvSpPr/>
          <p:nvPr/>
        </p:nvSpPr>
        <p:spPr>
          <a:xfrm>
            <a:off x="-190611" y="4331467"/>
            <a:ext cx="1169214" cy="11692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A10808BD-90C2-4C3B-A3BA-3C4A631D65DE}"/>
              </a:ext>
            </a:extLst>
          </p:cNvPr>
          <p:cNvSpPr/>
          <p:nvPr/>
        </p:nvSpPr>
        <p:spPr>
          <a:xfrm>
            <a:off x="4865658" y="3809246"/>
            <a:ext cx="769442" cy="7694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PA_矩形 7">
            <a:extLst>
              <a:ext uri="{FF2B5EF4-FFF2-40B4-BE49-F238E27FC236}">
                <a16:creationId xmlns="" xmlns:a16="http://schemas.microsoft.com/office/drawing/2014/main" id="{541FEF50-7606-4F9E-B334-82F431569CC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985104" y="1900254"/>
            <a:ext cx="57118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685800">
              <a:defRPr/>
            </a:pPr>
            <a:r>
              <a:rPr lang="zh-CN" altLang="en-US" sz="4400" kern="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淡雅</a:t>
            </a:r>
            <a:r>
              <a:rPr lang="zh-CN" altLang="en-US" sz="4400" kern="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波</a:t>
            </a:r>
            <a:r>
              <a:rPr lang="zh-CN" altLang="en-US" sz="4400" kern="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点通用</a:t>
            </a:r>
            <a:r>
              <a:rPr lang="en-US" altLang="zh-CN" sz="4400" kern="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r>
              <a:rPr lang="zh-CN" altLang="en-US" sz="4400" kern="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模板</a:t>
            </a:r>
            <a:endParaRPr lang="zh-CN" altLang="en-US" sz="4400" kern="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4DC94610-56EA-4030-98C2-04954DE5835F}"/>
              </a:ext>
            </a:extLst>
          </p:cNvPr>
          <p:cNvSpPr/>
          <p:nvPr/>
        </p:nvSpPr>
        <p:spPr>
          <a:xfrm>
            <a:off x="985104" y="2635081"/>
            <a:ext cx="485923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dolorLorem ipsum dolor sit amet</a:t>
            </a:r>
          </a:p>
        </p:txBody>
      </p:sp>
      <p:sp>
        <p:nvSpPr>
          <p:cNvPr id="33" name="矩形: 圆角 32">
            <a:extLst>
              <a:ext uri="{FF2B5EF4-FFF2-40B4-BE49-F238E27FC236}">
                <a16:creationId xmlns="" xmlns:a16="http://schemas.microsoft.com/office/drawing/2014/main" id="{5257FE38-719F-4597-B052-41B97BD49BF8}"/>
              </a:ext>
            </a:extLst>
          </p:cNvPr>
          <p:cNvSpPr/>
          <p:nvPr/>
        </p:nvSpPr>
        <p:spPr>
          <a:xfrm>
            <a:off x="1051875" y="3357305"/>
            <a:ext cx="1229619" cy="2288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优品</a:t>
            </a:r>
            <a:r>
              <a:rPr lang="en-US" altLang="zh-CN" sz="1400" dirty="0" smtClean="0">
                <a:cs typeface="+mn-ea"/>
                <a:sym typeface="+mn-lt"/>
              </a:rPr>
              <a:t>PPT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34" name="PA_矩形 8">
            <a:extLst>
              <a:ext uri="{FF2B5EF4-FFF2-40B4-BE49-F238E27FC236}">
                <a16:creationId xmlns="" xmlns:a16="http://schemas.microsoft.com/office/drawing/2014/main" id="{4CA1C02D-3C42-4E75-B3F6-630C9E7F4E9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85104" y="1561700"/>
            <a:ext cx="55843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defRPr/>
            </a:pPr>
            <a:r>
              <a:rPr lang="en-US" altLang="zh-CN" sz="1600" kern="0" dirty="0">
                <a:solidFill>
                  <a:schemeClr val="accent3"/>
                </a:solidFill>
                <a:cs typeface="+mn-ea"/>
                <a:sym typeface="+mn-lt"/>
              </a:rPr>
              <a:t>Summary report of fresh and simple work</a:t>
            </a:r>
          </a:p>
        </p:txBody>
      </p:sp>
      <p:sp>
        <p:nvSpPr>
          <p:cNvPr id="35" name="矩形: 圆角 34">
            <a:extLst>
              <a:ext uri="{FF2B5EF4-FFF2-40B4-BE49-F238E27FC236}">
                <a16:creationId xmlns="" xmlns:a16="http://schemas.microsoft.com/office/drawing/2014/main" id="{E2B1CE3F-35A1-481D-BE08-2DFF786D1EF3}"/>
              </a:ext>
            </a:extLst>
          </p:cNvPr>
          <p:cNvSpPr/>
          <p:nvPr/>
        </p:nvSpPr>
        <p:spPr>
          <a:xfrm>
            <a:off x="2454222" y="3357304"/>
            <a:ext cx="1229619" cy="2288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cs typeface="+mn-ea"/>
                <a:sym typeface="+mn-lt"/>
              </a:rPr>
              <a:t>20XX.12.12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34433373-A347-478D-8CB7-5F177445ED74}"/>
              </a:ext>
            </a:extLst>
          </p:cNvPr>
          <p:cNvSpPr/>
          <p:nvPr/>
        </p:nvSpPr>
        <p:spPr>
          <a:xfrm>
            <a:off x="215153" y="274405"/>
            <a:ext cx="8713694" cy="4594690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59A1475E-80D9-4034-A648-2FD32E67928F}"/>
              </a:ext>
            </a:extLst>
          </p:cNvPr>
          <p:cNvSpPr/>
          <p:nvPr/>
        </p:nvSpPr>
        <p:spPr>
          <a:xfrm rot="5400000">
            <a:off x="-848148" y="1598602"/>
            <a:ext cx="2172390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1600" kern="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SUMMARY REPORT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EA5D026A-4B7E-4F23-8C2F-AA9D902F1D08}"/>
              </a:ext>
            </a:extLst>
          </p:cNvPr>
          <p:cNvSpPr/>
          <p:nvPr/>
        </p:nvSpPr>
        <p:spPr>
          <a:xfrm>
            <a:off x="6355614" y="993263"/>
            <a:ext cx="460508" cy="4605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666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>
            <a:extLst>
              <a:ext uri="{FF2B5EF4-FFF2-40B4-BE49-F238E27FC236}">
                <a16:creationId xmlns="" xmlns:a16="http://schemas.microsoft.com/office/drawing/2014/main" id="{1505C267-49E1-4600-867F-CF8DBCE4F79D}"/>
              </a:ext>
            </a:extLst>
          </p:cNvPr>
          <p:cNvSpPr/>
          <p:nvPr/>
        </p:nvSpPr>
        <p:spPr>
          <a:xfrm>
            <a:off x="-807511" y="563665"/>
            <a:ext cx="477014" cy="477014"/>
          </a:xfrm>
          <a:prstGeom prst="ellipse">
            <a:avLst/>
          </a:prstGeom>
          <a:solidFill>
            <a:srgbClr val="F7E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ED28B02D-442A-4DD1-A4DA-B971F843735F}"/>
              </a:ext>
            </a:extLst>
          </p:cNvPr>
          <p:cNvSpPr/>
          <p:nvPr/>
        </p:nvSpPr>
        <p:spPr>
          <a:xfrm>
            <a:off x="-807511" y="1455830"/>
            <a:ext cx="477014" cy="477014"/>
          </a:xfrm>
          <a:prstGeom prst="ellipse">
            <a:avLst/>
          </a:prstGeom>
          <a:solidFill>
            <a:srgbClr val="F4D1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06A8CAFB-1BE9-4C16-9406-510FAF3CFA5D}"/>
              </a:ext>
            </a:extLst>
          </p:cNvPr>
          <p:cNvSpPr/>
          <p:nvPr/>
        </p:nvSpPr>
        <p:spPr>
          <a:xfrm>
            <a:off x="-807511" y="2347995"/>
            <a:ext cx="477014" cy="477014"/>
          </a:xfrm>
          <a:prstGeom prst="ellipse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0A5B20BE-6CA9-46D9-B5B9-F8C091566F2B}"/>
              </a:ext>
            </a:extLst>
          </p:cNvPr>
          <p:cNvSpPr/>
          <p:nvPr/>
        </p:nvSpPr>
        <p:spPr>
          <a:xfrm>
            <a:off x="-807511" y="3240159"/>
            <a:ext cx="477014" cy="477014"/>
          </a:xfrm>
          <a:prstGeom prst="ellipse">
            <a:avLst/>
          </a:prstGeom>
          <a:solidFill>
            <a:srgbClr val="A0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44E3E248-4603-4FA6-BBD2-1B1ACE327CCC}"/>
              </a:ext>
            </a:extLst>
          </p:cNvPr>
          <p:cNvSpPr/>
          <p:nvPr/>
        </p:nvSpPr>
        <p:spPr>
          <a:xfrm>
            <a:off x="-807511" y="4132323"/>
            <a:ext cx="477014" cy="477014"/>
          </a:xfrm>
          <a:prstGeom prst="ellipse">
            <a:avLst/>
          </a:prstGeom>
          <a:solidFill>
            <a:srgbClr val="C9D2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D3EB41CC-BAEE-4D2E-881A-C9EF384A7367}"/>
              </a:ext>
            </a:extLst>
          </p:cNvPr>
          <p:cNvSpPr/>
          <p:nvPr/>
        </p:nvSpPr>
        <p:spPr>
          <a:xfrm>
            <a:off x="7836421" y="-394388"/>
            <a:ext cx="2197265" cy="2197265"/>
          </a:xfrm>
          <a:prstGeom prst="ellipse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625B2908-F800-489F-B118-0B2139456F5E}"/>
              </a:ext>
            </a:extLst>
          </p:cNvPr>
          <p:cNvSpPr/>
          <p:nvPr/>
        </p:nvSpPr>
        <p:spPr>
          <a:xfrm>
            <a:off x="6292646" y="3615378"/>
            <a:ext cx="2038210" cy="20382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8BA37A06-D5EC-401A-94ED-3A762E0FF759}"/>
              </a:ext>
            </a:extLst>
          </p:cNvPr>
          <p:cNvSpPr/>
          <p:nvPr/>
        </p:nvSpPr>
        <p:spPr>
          <a:xfrm>
            <a:off x="8083405" y="2850102"/>
            <a:ext cx="673979" cy="6739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933A9C07-9FD6-4C30-BD7A-750C8BE6C844}"/>
              </a:ext>
            </a:extLst>
          </p:cNvPr>
          <p:cNvSpPr/>
          <p:nvPr/>
        </p:nvSpPr>
        <p:spPr>
          <a:xfrm>
            <a:off x="393996" y="-243597"/>
            <a:ext cx="916465" cy="9164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4D8641DC-6DB0-4D27-8CA0-D18322683142}"/>
              </a:ext>
            </a:extLst>
          </p:cNvPr>
          <p:cNvSpPr/>
          <p:nvPr/>
        </p:nvSpPr>
        <p:spPr>
          <a:xfrm>
            <a:off x="-190611" y="4331467"/>
            <a:ext cx="1169214" cy="11692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A10808BD-90C2-4C3B-A3BA-3C4A631D65DE}"/>
              </a:ext>
            </a:extLst>
          </p:cNvPr>
          <p:cNvSpPr/>
          <p:nvPr/>
        </p:nvSpPr>
        <p:spPr>
          <a:xfrm>
            <a:off x="4865658" y="3809246"/>
            <a:ext cx="769442" cy="7694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34433373-A347-478D-8CB7-5F177445ED74}"/>
              </a:ext>
            </a:extLst>
          </p:cNvPr>
          <p:cNvSpPr/>
          <p:nvPr/>
        </p:nvSpPr>
        <p:spPr>
          <a:xfrm>
            <a:off x="215153" y="274405"/>
            <a:ext cx="8713694" cy="4594690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59A1475E-80D9-4034-A648-2FD32E67928F}"/>
              </a:ext>
            </a:extLst>
          </p:cNvPr>
          <p:cNvSpPr/>
          <p:nvPr/>
        </p:nvSpPr>
        <p:spPr>
          <a:xfrm rot="5400000">
            <a:off x="-848148" y="1598602"/>
            <a:ext cx="2172390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1600" ker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SUMMARY REPORT 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EA5D026A-4B7E-4F23-8C2F-AA9D902F1D08}"/>
              </a:ext>
            </a:extLst>
          </p:cNvPr>
          <p:cNvSpPr/>
          <p:nvPr/>
        </p:nvSpPr>
        <p:spPr>
          <a:xfrm>
            <a:off x="6355614" y="993263"/>
            <a:ext cx="460508" cy="4605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PA_矩形 7">
            <a:extLst>
              <a:ext uri="{FF2B5EF4-FFF2-40B4-BE49-F238E27FC236}">
                <a16:creationId xmlns="" xmlns:a16="http://schemas.microsoft.com/office/drawing/2014/main" id="{24400E0A-E249-4CA1-BF9E-F5ED58F2744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985104" y="1900254"/>
            <a:ext cx="35702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685800">
              <a:defRPr/>
            </a:pPr>
            <a:r>
              <a:rPr lang="zh-CN" altLang="en-US" sz="4400" b="1" kern="0">
                <a:solidFill>
                  <a:schemeClr val="accent3"/>
                </a:solidFill>
                <a:cs typeface="+mn-ea"/>
                <a:sym typeface="+mn-lt"/>
              </a:rPr>
              <a:t>市场数据分析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2559A1A9-3FD1-47D0-9C8C-481AC96625E3}"/>
              </a:ext>
            </a:extLst>
          </p:cNvPr>
          <p:cNvSpPr/>
          <p:nvPr/>
        </p:nvSpPr>
        <p:spPr>
          <a:xfrm>
            <a:off x="985104" y="2635081"/>
            <a:ext cx="4859232" cy="548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dolorLorem ipsum dolor sit amet</a:t>
            </a:r>
          </a:p>
        </p:txBody>
      </p:sp>
      <p:sp>
        <p:nvSpPr>
          <p:cNvPr id="24" name="矩形: 圆角 23">
            <a:extLst>
              <a:ext uri="{FF2B5EF4-FFF2-40B4-BE49-F238E27FC236}">
                <a16:creationId xmlns="" xmlns:a16="http://schemas.microsoft.com/office/drawing/2014/main" id="{2469F284-DB14-4355-85C6-3B8B8FF18D46}"/>
              </a:ext>
            </a:extLst>
          </p:cNvPr>
          <p:cNvSpPr/>
          <p:nvPr/>
        </p:nvSpPr>
        <p:spPr>
          <a:xfrm>
            <a:off x="1051875" y="3357305"/>
            <a:ext cx="1229619" cy="2288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>
                <a:cs typeface="+mn-ea"/>
                <a:sym typeface="+mn-lt"/>
              </a:rPr>
              <a:t>第二单元</a:t>
            </a:r>
          </a:p>
        </p:txBody>
      </p:sp>
      <p:sp>
        <p:nvSpPr>
          <p:cNvPr id="29" name="PA_矩形 8">
            <a:extLst>
              <a:ext uri="{FF2B5EF4-FFF2-40B4-BE49-F238E27FC236}">
                <a16:creationId xmlns="" xmlns:a16="http://schemas.microsoft.com/office/drawing/2014/main" id="{72935742-0745-49EF-ADCC-66026EB2AC54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85104" y="1561700"/>
            <a:ext cx="55843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defRPr/>
            </a:pPr>
            <a:r>
              <a:rPr lang="en-US" altLang="zh-CN" sz="1600" kern="0">
                <a:solidFill>
                  <a:schemeClr val="accent3"/>
                </a:solidFill>
                <a:cs typeface="+mn-ea"/>
                <a:sym typeface="+mn-lt"/>
              </a:rPr>
              <a:t>Market Data Analysis</a:t>
            </a:r>
          </a:p>
        </p:txBody>
      </p:sp>
    </p:spTree>
    <p:extLst>
      <p:ext uri="{BB962C8B-B14F-4D97-AF65-F5344CB8AC3E}">
        <p14:creationId xmlns:p14="http://schemas.microsoft.com/office/powerpoint/2010/main" val="289021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A_矩形 7">
            <a:extLst>
              <a:ext uri="{FF2B5EF4-FFF2-40B4-BE49-F238E27FC236}">
                <a16:creationId xmlns="" xmlns:a16="http://schemas.microsoft.com/office/drawing/2014/main" id="{476CA067-F725-4B5E-9154-5B3EE9F99C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57324" y="279419"/>
            <a:ext cx="2031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zh-CN" altLang="en-US" sz="2400" b="1" kern="0">
                <a:solidFill>
                  <a:srgbClr val="7787A0"/>
                </a:solidFill>
                <a:cs typeface="+mn-ea"/>
                <a:sym typeface="+mn-lt"/>
              </a:rPr>
              <a:t>市场数据分析</a:t>
            </a:r>
          </a:p>
        </p:txBody>
      </p:sp>
      <p:sp>
        <p:nvSpPr>
          <p:cNvPr id="20" name="PA_矩形 8">
            <a:extLst>
              <a:ext uri="{FF2B5EF4-FFF2-40B4-BE49-F238E27FC236}">
                <a16:creationId xmlns="" xmlns:a16="http://schemas.microsoft.com/office/drawing/2014/main" id="{7F9A4DD9-74B3-445C-A86B-3B11927C9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82357" y="723867"/>
            <a:ext cx="17812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en-US" altLang="zh-CN" sz="1050" kern="0">
                <a:solidFill>
                  <a:srgbClr val="7787A0"/>
                </a:solidFill>
                <a:cs typeface="+mn-ea"/>
                <a:sym typeface="+mn-lt"/>
              </a:rPr>
              <a:t>Market Data Analysis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D609AE12-6D7B-4378-A917-1FF388DAF128}"/>
              </a:ext>
            </a:extLst>
          </p:cNvPr>
          <p:cNvCxnSpPr>
            <a:cxnSpLocks/>
          </p:cNvCxnSpPr>
          <p:nvPr/>
        </p:nvCxnSpPr>
        <p:spPr>
          <a:xfrm>
            <a:off x="4381353" y="1003308"/>
            <a:ext cx="381295" cy="0"/>
          </a:xfrm>
          <a:prstGeom prst="line">
            <a:avLst/>
          </a:prstGeom>
          <a:ln w="28575">
            <a:solidFill>
              <a:srgbClr val="7787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图表 23">
            <a:extLst>
              <a:ext uri="{FF2B5EF4-FFF2-40B4-BE49-F238E27FC236}">
                <a16:creationId xmlns="" xmlns:a16="http://schemas.microsoft.com/office/drawing/2014/main" id="{5E3A7092-D14B-4FDF-993F-93E5541EACCB}"/>
              </a:ext>
            </a:extLst>
          </p:cNvPr>
          <p:cNvGraphicFramePr/>
          <p:nvPr/>
        </p:nvGraphicFramePr>
        <p:xfrm>
          <a:off x="394854" y="1197815"/>
          <a:ext cx="5146964" cy="3481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6" name="文本框 25" descr="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">
            <a:extLst>
              <a:ext uri="{FF2B5EF4-FFF2-40B4-BE49-F238E27FC236}">
                <a16:creationId xmlns="" xmlns:a16="http://schemas.microsoft.com/office/drawing/2014/main" id="{54E6B93E-B790-4EE6-8B4B-16E14A13E23B}"/>
              </a:ext>
            </a:extLst>
          </p:cNvPr>
          <p:cNvSpPr txBox="1"/>
          <p:nvPr/>
        </p:nvSpPr>
        <p:spPr>
          <a:xfrm>
            <a:off x="5887549" y="1465780"/>
            <a:ext cx="2776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accent2"/>
                </a:solidFill>
                <a:cs typeface="+mn-ea"/>
                <a:sym typeface="+mn-lt"/>
              </a:rPr>
              <a:t>市场数据分析</a:t>
            </a:r>
          </a:p>
        </p:txBody>
      </p:sp>
      <p:sp>
        <p:nvSpPr>
          <p:cNvPr id="27" name="矩形 26" descr="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">
            <a:extLst>
              <a:ext uri="{FF2B5EF4-FFF2-40B4-BE49-F238E27FC236}">
                <a16:creationId xmlns="" xmlns:a16="http://schemas.microsoft.com/office/drawing/2014/main" id="{1D60E653-CF59-4FB7-B703-7238ABE0B69B}"/>
              </a:ext>
            </a:extLst>
          </p:cNvPr>
          <p:cNvSpPr/>
          <p:nvPr/>
        </p:nvSpPr>
        <p:spPr>
          <a:xfrm>
            <a:off x="5887549" y="1865890"/>
            <a:ext cx="2776756" cy="8194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dolor. </a:t>
            </a:r>
          </a:p>
        </p:txBody>
      </p:sp>
      <p:sp>
        <p:nvSpPr>
          <p:cNvPr id="28" name="文本框 27" descr="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">
            <a:extLst>
              <a:ext uri="{FF2B5EF4-FFF2-40B4-BE49-F238E27FC236}">
                <a16:creationId xmlns="" xmlns:a16="http://schemas.microsoft.com/office/drawing/2014/main" id="{B74C715A-1562-481B-ADAF-E3F64E96FE8A}"/>
              </a:ext>
            </a:extLst>
          </p:cNvPr>
          <p:cNvSpPr txBox="1"/>
          <p:nvPr/>
        </p:nvSpPr>
        <p:spPr>
          <a:xfrm>
            <a:off x="5887549" y="3060385"/>
            <a:ext cx="2776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accent3"/>
                </a:solidFill>
                <a:cs typeface="+mn-ea"/>
                <a:sym typeface="+mn-lt"/>
              </a:rPr>
              <a:t>市场数据分析</a:t>
            </a:r>
          </a:p>
        </p:txBody>
      </p:sp>
      <p:sp>
        <p:nvSpPr>
          <p:cNvPr id="29" name="矩形 28" descr="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">
            <a:extLst>
              <a:ext uri="{FF2B5EF4-FFF2-40B4-BE49-F238E27FC236}">
                <a16:creationId xmlns="" xmlns:a16="http://schemas.microsoft.com/office/drawing/2014/main" id="{22DB8DCA-9726-417C-B09A-17796E2E3392}"/>
              </a:ext>
            </a:extLst>
          </p:cNvPr>
          <p:cNvSpPr/>
          <p:nvPr/>
        </p:nvSpPr>
        <p:spPr>
          <a:xfrm>
            <a:off x="5887549" y="3460495"/>
            <a:ext cx="2776756" cy="8194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dolor. </a:t>
            </a:r>
          </a:p>
        </p:txBody>
      </p:sp>
    </p:spTree>
    <p:extLst>
      <p:ext uri="{BB962C8B-B14F-4D97-AF65-F5344CB8AC3E}">
        <p14:creationId xmlns:p14="http://schemas.microsoft.com/office/powerpoint/2010/main" val="398800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A_矩形 7">
            <a:extLst>
              <a:ext uri="{FF2B5EF4-FFF2-40B4-BE49-F238E27FC236}">
                <a16:creationId xmlns="" xmlns:a16="http://schemas.microsoft.com/office/drawing/2014/main" id="{476CA067-F725-4B5E-9154-5B3EE9F99C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57324" y="279419"/>
            <a:ext cx="2031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zh-CN" altLang="en-US" sz="2400" b="1" kern="0">
                <a:solidFill>
                  <a:srgbClr val="7787A0"/>
                </a:solidFill>
                <a:cs typeface="+mn-ea"/>
                <a:sym typeface="+mn-lt"/>
              </a:rPr>
              <a:t>市场数据分析</a:t>
            </a:r>
          </a:p>
        </p:txBody>
      </p:sp>
      <p:sp>
        <p:nvSpPr>
          <p:cNvPr id="20" name="PA_矩形 8">
            <a:extLst>
              <a:ext uri="{FF2B5EF4-FFF2-40B4-BE49-F238E27FC236}">
                <a16:creationId xmlns="" xmlns:a16="http://schemas.microsoft.com/office/drawing/2014/main" id="{7F9A4DD9-74B3-445C-A86B-3B11927C9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82357" y="723867"/>
            <a:ext cx="17812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en-US" altLang="zh-CN" sz="1050" kern="0">
                <a:solidFill>
                  <a:srgbClr val="7787A0"/>
                </a:solidFill>
                <a:cs typeface="+mn-ea"/>
                <a:sym typeface="+mn-lt"/>
              </a:rPr>
              <a:t>Market Data Analysis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D609AE12-6D7B-4378-A917-1FF388DAF128}"/>
              </a:ext>
            </a:extLst>
          </p:cNvPr>
          <p:cNvCxnSpPr>
            <a:cxnSpLocks/>
          </p:cNvCxnSpPr>
          <p:nvPr/>
        </p:nvCxnSpPr>
        <p:spPr>
          <a:xfrm>
            <a:off x="4381353" y="1003308"/>
            <a:ext cx="381295" cy="0"/>
          </a:xfrm>
          <a:prstGeom prst="line">
            <a:avLst/>
          </a:prstGeom>
          <a:ln w="28575">
            <a:solidFill>
              <a:srgbClr val="7787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 descr="e7d195523061f1c09e9d68d7cf438b91ef959ecb14fc25d26BBA7F7DBC18E55DFF4014AF651F0BF2569D4B6C1DA7F1A4683A481403BD872FC687266AD13265C1DE7C373772FD8728ABDD69ADD03BFF5BE2862BC891DBB79E898246E26A37A7D7E7C9DC44FE43D1F30388553B00347CD837D51A8797480C6AF68527F3A808E66C70F7F7545EF53EA9DBB2923F8DF110717A250568B4EE1FE8">
            <a:extLst>
              <a:ext uri="{FF2B5EF4-FFF2-40B4-BE49-F238E27FC236}">
                <a16:creationId xmlns="" xmlns:a16="http://schemas.microsoft.com/office/drawing/2014/main" id="{D8C8AAAE-3189-4B4F-BD3A-8FB761135F88}"/>
              </a:ext>
            </a:extLst>
          </p:cNvPr>
          <p:cNvSpPr/>
          <p:nvPr/>
        </p:nvSpPr>
        <p:spPr>
          <a:xfrm>
            <a:off x="395288" y="1155405"/>
            <a:ext cx="2424223" cy="3643242"/>
          </a:xfrm>
          <a:prstGeom prst="rect">
            <a:avLst/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矩形 30" descr="e7d195523061f1c09e9d68d7cf438b91ef959ecb14fc25d26BBA7F7DBC18E55DFF4014AF651F0BF2569D4B6C1DA7F1A4683A481403BD872FC687266AD13265C1DE7C373772FD8728ABDD69ADD03BFF5BE2862BC891DBB79E898246E26A37A7D7E7C9DC44FE43D1F30388553B00347CD837D51A8797480C6AF68527F3A808E66C70F7F7545EF53EA9DBB2923F8DF110717A250568B4EE1FE8">
            <a:extLst>
              <a:ext uri="{FF2B5EF4-FFF2-40B4-BE49-F238E27FC236}">
                <a16:creationId xmlns="" xmlns:a16="http://schemas.microsoft.com/office/drawing/2014/main" id="{2F12F182-37E7-47CF-97A2-8C63AED8E345}"/>
              </a:ext>
            </a:extLst>
          </p:cNvPr>
          <p:cNvSpPr/>
          <p:nvPr/>
        </p:nvSpPr>
        <p:spPr>
          <a:xfrm>
            <a:off x="2938054" y="1155405"/>
            <a:ext cx="2424223" cy="36432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aphicFrame>
        <p:nvGraphicFramePr>
          <p:cNvPr id="32" name="图表 31" descr="e7d195523061f1c09e9d68d7cf438b91ef959ecb14fc25d26BBA7F7DBC18E55DFF4014AF651F0BF2569D4B6C1DA7F1A4683A481403BD872FC687266AD13265C1DE7C373772FD8728ABDD69ADD03BFF5BE2862BC891DBB79E898246E26A37A7D7914B021976120A1551C997E537CF384DF448FE5FDE89D10B7F06514C02188BB04EAC07086E6E3A7C6DF67EAE43DD444F">
            <a:extLst>
              <a:ext uri="{FF2B5EF4-FFF2-40B4-BE49-F238E27FC236}">
                <a16:creationId xmlns="" xmlns:a16="http://schemas.microsoft.com/office/drawing/2014/main" id="{61865FE5-1FD6-488E-9400-F242E713D7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9730043"/>
              </p:ext>
            </p:extLst>
          </p:nvPr>
        </p:nvGraphicFramePr>
        <p:xfrm>
          <a:off x="430283" y="1564356"/>
          <a:ext cx="2354232" cy="1569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3" name="图表 32" descr="e7d195523061f1c09e9d68d7cf438b91ef959ecb14fc25d26BBA7F7DBC18E55DFF4014AF651F0BF2569D4B6C1DA7F1A4683A481403BD872FC687266AD13265C1DE7C373772FD8728ABDD69ADD03BFF5BE2862BC891DBB79E898246E26A37A7D7914B021976120A1551C997E537CF384DF448FE5FDE89D10B7F06514C02188BB04EAC07086E6E3A7C6DF67EAE43DD444F">
            <a:extLst>
              <a:ext uri="{FF2B5EF4-FFF2-40B4-BE49-F238E27FC236}">
                <a16:creationId xmlns="" xmlns:a16="http://schemas.microsoft.com/office/drawing/2014/main" id="{5EB63651-B159-4932-812C-FF8DC23C20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0393008"/>
              </p:ext>
            </p:extLst>
          </p:nvPr>
        </p:nvGraphicFramePr>
        <p:xfrm>
          <a:off x="2973049" y="1568031"/>
          <a:ext cx="2354232" cy="1569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4" name="文本框 33" descr="e7d195523061f1c09e9d68d7cf438b91ef959ecb14fc25d26BBA7F7DBC18E55DFF4014AF651F0BF2569D4B6C1DA7F1A4683A481403BD872FC687266AD13265C1DE7C373772FD8728ABDD69ADD03BFF5BE2862BC891DBB79EF84BF418A889B226CF9C0CB1BFFED779B0ECBE1C944F05400A013ADFFA7A2B3CCAAF7701251FF12675319688C370005A869A8358FC9497EA">
            <a:extLst>
              <a:ext uri="{FF2B5EF4-FFF2-40B4-BE49-F238E27FC236}">
                <a16:creationId xmlns="" xmlns:a16="http://schemas.microsoft.com/office/drawing/2014/main" id="{73FA5F43-4F19-45C1-BAAB-A49421BA3CD2}"/>
              </a:ext>
            </a:extLst>
          </p:cNvPr>
          <p:cNvSpPr txBox="1"/>
          <p:nvPr/>
        </p:nvSpPr>
        <p:spPr>
          <a:xfrm>
            <a:off x="1246878" y="1999601"/>
            <a:ext cx="848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>
                <a:solidFill>
                  <a:schemeClr val="bg1"/>
                </a:solidFill>
                <a:cs typeface="+mn-ea"/>
                <a:sym typeface="+mn-lt"/>
              </a:rPr>
              <a:t>70</a:t>
            </a:r>
            <a:r>
              <a:rPr lang="en-US" altLang="zh-CN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en-US" altLang="zh-CN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文本框 35" descr="e7d195523061f1c09e9d68d7cf438b91ef959ecb14fc25d26BBA7F7DBC18E55DFF4014AF651F0BF2569D4B6C1DA7F1A4683A481403BD872FC687266AD13265C1DE7C373772FD8728ABDD69ADD03BFF5BE2862BC891DBB79EF84BF418A889B226CF9C0CB1BFFED779B0ECBE1C944F05400A013ADFFA7A2B3CCAAF7701251FF12675319688C370005A869A8358FC9497EA">
            <a:extLst>
              <a:ext uri="{FF2B5EF4-FFF2-40B4-BE49-F238E27FC236}">
                <a16:creationId xmlns="" xmlns:a16="http://schemas.microsoft.com/office/drawing/2014/main" id="{F4CB6F47-4CC2-4707-A746-D878FD787DBE}"/>
              </a:ext>
            </a:extLst>
          </p:cNvPr>
          <p:cNvSpPr txBox="1"/>
          <p:nvPr/>
        </p:nvSpPr>
        <p:spPr>
          <a:xfrm>
            <a:off x="3811191" y="1999602"/>
            <a:ext cx="848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>
                <a:solidFill>
                  <a:schemeClr val="bg1"/>
                </a:solidFill>
                <a:cs typeface="+mn-ea"/>
                <a:sym typeface="+mn-lt"/>
              </a:rPr>
              <a:t>80</a:t>
            </a:r>
            <a:r>
              <a:rPr lang="en-US" altLang="zh-CN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en-US" altLang="zh-CN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矩形 37" descr="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">
            <a:extLst>
              <a:ext uri="{FF2B5EF4-FFF2-40B4-BE49-F238E27FC236}">
                <a16:creationId xmlns="" xmlns:a16="http://schemas.microsoft.com/office/drawing/2014/main" id="{58E171C7-2BD0-4556-A9C2-05A88020854A}"/>
              </a:ext>
            </a:extLst>
          </p:cNvPr>
          <p:cNvSpPr/>
          <p:nvPr/>
        </p:nvSpPr>
        <p:spPr>
          <a:xfrm>
            <a:off x="886910" y="3344552"/>
            <a:ext cx="14409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>
                <a:solidFill>
                  <a:schemeClr val="bg1"/>
                </a:solidFill>
                <a:cs typeface="+mn-ea"/>
                <a:sym typeface="+mn-lt"/>
              </a:rPr>
              <a:t>市场数据分析</a:t>
            </a:r>
          </a:p>
        </p:txBody>
      </p:sp>
      <p:sp>
        <p:nvSpPr>
          <p:cNvPr id="50" name="矩形 49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>
            <a:extLst>
              <a:ext uri="{FF2B5EF4-FFF2-40B4-BE49-F238E27FC236}">
                <a16:creationId xmlns="" xmlns:a16="http://schemas.microsoft.com/office/drawing/2014/main" id="{7891B66F-EAAD-42F4-B458-DDBAF4D41EDF}"/>
              </a:ext>
            </a:extLst>
          </p:cNvPr>
          <p:cNvSpPr/>
          <p:nvPr/>
        </p:nvSpPr>
        <p:spPr>
          <a:xfrm>
            <a:off x="768367" y="3652329"/>
            <a:ext cx="1678064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cs typeface="+mn-ea"/>
                <a:sym typeface="+mn-lt"/>
              </a:rPr>
              <a:t>Lorem ipsum dolor sit amet, consectetuer adipiscing elit. Aenean commodo ligula eget dolor. </a:t>
            </a:r>
          </a:p>
        </p:txBody>
      </p:sp>
      <p:sp>
        <p:nvSpPr>
          <p:cNvPr id="51" name="矩形 50" descr="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">
            <a:extLst>
              <a:ext uri="{FF2B5EF4-FFF2-40B4-BE49-F238E27FC236}">
                <a16:creationId xmlns="" xmlns:a16="http://schemas.microsoft.com/office/drawing/2014/main" id="{2E23DCA1-FF27-4A6A-A827-0AC76AEB5A6C}"/>
              </a:ext>
            </a:extLst>
          </p:cNvPr>
          <p:cNvSpPr/>
          <p:nvPr/>
        </p:nvSpPr>
        <p:spPr>
          <a:xfrm>
            <a:off x="3501756" y="3351289"/>
            <a:ext cx="14409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>
                <a:solidFill>
                  <a:schemeClr val="bg1"/>
                </a:solidFill>
                <a:cs typeface="+mn-ea"/>
                <a:sym typeface="+mn-lt"/>
              </a:rPr>
              <a:t>市场数据分析</a:t>
            </a:r>
          </a:p>
        </p:txBody>
      </p:sp>
      <p:sp>
        <p:nvSpPr>
          <p:cNvPr id="52" name="矩形 51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>
            <a:extLst>
              <a:ext uri="{FF2B5EF4-FFF2-40B4-BE49-F238E27FC236}">
                <a16:creationId xmlns="" xmlns:a16="http://schemas.microsoft.com/office/drawing/2014/main" id="{791013FC-A4B5-4F85-99B2-C6C6F7CD3DA3}"/>
              </a:ext>
            </a:extLst>
          </p:cNvPr>
          <p:cNvSpPr/>
          <p:nvPr/>
        </p:nvSpPr>
        <p:spPr>
          <a:xfrm>
            <a:off x="3383213" y="3659066"/>
            <a:ext cx="1678064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cs typeface="+mn-ea"/>
                <a:sym typeface="+mn-lt"/>
              </a:rPr>
              <a:t>Lorem ipsum dolor sit amet, consectetuer adipiscing elit. Aenean commodo ligula eget dolor. </a:t>
            </a:r>
          </a:p>
        </p:txBody>
      </p:sp>
      <p:sp>
        <p:nvSpPr>
          <p:cNvPr id="53" name="文本框 52" descr="e7d195523061f1c09e9d68d7cf438b91ef959ecb14fc25d26BBA7F7DBC18E55DFF4014AF651F0BF2569D4B6C1DA7F1A4683A481403BD872FC687266AD13265C1DE7C373772FD8728ABDD69ADD03BFF5BE2862BC891DBB79EF84BF418A889B226CF9C0CB1BFFED779B0ECBE1C944F05400A013ADFFA7A2B3CCAAF7701251FF12675319688C370005A869A8358FC9497EA">
            <a:extLst>
              <a:ext uri="{FF2B5EF4-FFF2-40B4-BE49-F238E27FC236}">
                <a16:creationId xmlns="" xmlns:a16="http://schemas.microsoft.com/office/drawing/2014/main" id="{1F0192C4-620A-4979-9C88-463C193F4ED9}"/>
              </a:ext>
            </a:extLst>
          </p:cNvPr>
          <p:cNvSpPr txBox="1"/>
          <p:nvPr/>
        </p:nvSpPr>
        <p:spPr>
          <a:xfrm>
            <a:off x="5700517" y="1719171"/>
            <a:ext cx="10150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srgbClr val="7787A0"/>
                </a:solidFill>
                <a:cs typeface="+mn-ea"/>
                <a:sym typeface="+mn-lt"/>
              </a:rPr>
              <a:t>80</a:t>
            </a:r>
            <a:r>
              <a:rPr lang="en-US" altLang="zh-CN" sz="1600">
                <a:solidFill>
                  <a:srgbClr val="7787A0"/>
                </a:solidFill>
                <a:cs typeface="+mn-ea"/>
                <a:sym typeface="+mn-lt"/>
              </a:rPr>
              <a:t>%</a:t>
            </a:r>
          </a:p>
        </p:txBody>
      </p:sp>
      <p:sp>
        <p:nvSpPr>
          <p:cNvPr id="54" name="文本框 53" descr="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">
            <a:extLst>
              <a:ext uri="{FF2B5EF4-FFF2-40B4-BE49-F238E27FC236}">
                <a16:creationId xmlns="" xmlns:a16="http://schemas.microsoft.com/office/drawing/2014/main" id="{8991F86B-EF04-424D-865B-0CBA3AFD60F7}"/>
              </a:ext>
            </a:extLst>
          </p:cNvPr>
          <p:cNvSpPr txBox="1"/>
          <p:nvPr/>
        </p:nvSpPr>
        <p:spPr>
          <a:xfrm>
            <a:off x="5700517" y="248861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b="1">
                <a:solidFill>
                  <a:srgbClr val="7787A0"/>
                </a:solidFill>
                <a:cs typeface="+mn-ea"/>
                <a:sym typeface="+mn-lt"/>
              </a:rPr>
              <a:t>市场数据分析</a:t>
            </a:r>
          </a:p>
        </p:txBody>
      </p:sp>
      <p:sp>
        <p:nvSpPr>
          <p:cNvPr id="55" name="矩形 54" descr="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">
            <a:extLst>
              <a:ext uri="{FF2B5EF4-FFF2-40B4-BE49-F238E27FC236}">
                <a16:creationId xmlns="" xmlns:a16="http://schemas.microsoft.com/office/drawing/2014/main" id="{8475D593-92AB-4A74-B61A-C689DD5BDB5B}"/>
              </a:ext>
            </a:extLst>
          </p:cNvPr>
          <p:cNvSpPr/>
          <p:nvPr/>
        </p:nvSpPr>
        <p:spPr>
          <a:xfrm>
            <a:off x="5713240" y="2857944"/>
            <a:ext cx="2782083" cy="1518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consectetuer adipiscing elit. Aenean commodo ligula eget dolor. </a:t>
            </a:r>
            <a:r>
              <a:rPr lang="en-US" altLang="zh-CN" sz="105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dolor. </a:t>
            </a:r>
          </a:p>
        </p:txBody>
      </p:sp>
    </p:spTree>
    <p:extLst>
      <p:ext uri="{BB962C8B-B14F-4D97-AF65-F5344CB8AC3E}">
        <p14:creationId xmlns:p14="http://schemas.microsoft.com/office/powerpoint/2010/main" val="318111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îŝḷîḓé-Rectangle 2">
            <a:extLst>
              <a:ext uri="{FF2B5EF4-FFF2-40B4-BE49-F238E27FC236}">
                <a16:creationId xmlns:a16="http://schemas.microsoft.com/office/drawing/2014/main" xmlns="" id="{BB775A4B-A4E9-46FD-98B2-8384C8E5B752}"/>
              </a:ext>
            </a:extLst>
          </p:cNvPr>
          <p:cNvSpPr/>
          <p:nvPr/>
        </p:nvSpPr>
        <p:spPr>
          <a:xfrm>
            <a:off x="2175969" y="1655207"/>
            <a:ext cx="1485490" cy="1589748"/>
          </a:xfrm>
          <a:prstGeom prst="rect">
            <a:avLst/>
          </a:prstGeom>
          <a:solidFill>
            <a:srgbClr val="F4D1C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0317" tIns="35159" rIns="70317" bIns="35159" anchor="ctr"/>
          <a:lstStyle/>
          <a:p>
            <a:pPr marL="0" marR="0" lvl="0" indent="0" algn="ctr" defTabSz="703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杨任东竹石体-Heavy" panose="02000000000000000000" pitchFamily="2" charset="-122"/>
              <a:cs typeface="+mn-cs"/>
            </a:endParaRPr>
          </a:p>
        </p:txBody>
      </p:sp>
      <p:sp>
        <p:nvSpPr>
          <p:cNvPr id="16" name="îŝḷîḓé-Rectangle 8">
            <a:extLst>
              <a:ext uri="{FF2B5EF4-FFF2-40B4-BE49-F238E27FC236}">
                <a16:creationId xmlns:a16="http://schemas.microsoft.com/office/drawing/2014/main" xmlns="" id="{7212B3AF-B4BF-49B6-A531-F5B6429B5D10}"/>
              </a:ext>
            </a:extLst>
          </p:cNvPr>
          <p:cNvSpPr/>
          <p:nvPr/>
        </p:nvSpPr>
        <p:spPr>
          <a:xfrm>
            <a:off x="4175090" y="3073329"/>
            <a:ext cx="378005" cy="404534"/>
          </a:xfrm>
          <a:prstGeom prst="rect">
            <a:avLst/>
          </a:prstGeom>
          <a:solidFill>
            <a:srgbClr val="F4D1C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0317" tIns="35159" rIns="70317" bIns="35159" anchor="ctr"/>
          <a:lstStyle/>
          <a:p>
            <a:pPr marL="0" marR="0" lvl="0" indent="0" algn="ctr" defTabSz="703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01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7" name="îŝḷîḓé-Rectangle 9">
            <a:extLst>
              <a:ext uri="{FF2B5EF4-FFF2-40B4-BE49-F238E27FC236}">
                <a16:creationId xmlns:a16="http://schemas.microsoft.com/office/drawing/2014/main" xmlns="" id="{42A69D39-FC53-41E8-821B-D274AE9F1278}"/>
              </a:ext>
            </a:extLst>
          </p:cNvPr>
          <p:cNvSpPr/>
          <p:nvPr/>
        </p:nvSpPr>
        <p:spPr>
          <a:xfrm>
            <a:off x="4175090" y="3925274"/>
            <a:ext cx="378005" cy="404534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0317" tIns="35159" rIns="70317" bIns="35159" anchor="ctr"/>
          <a:lstStyle/>
          <a:p>
            <a:pPr marL="0" marR="0" lvl="0" indent="0" algn="ctr" defTabSz="703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03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8" name="îŝḷîḓé-Rectangle 14">
            <a:extLst>
              <a:ext uri="{FF2B5EF4-FFF2-40B4-BE49-F238E27FC236}">
                <a16:creationId xmlns:a16="http://schemas.microsoft.com/office/drawing/2014/main" xmlns="" id="{F33402B6-C51C-4BDC-9C77-403B5A784378}"/>
              </a:ext>
            </a:extLst>
          </p:cNvPr>
          <p:cNvSpPr/>
          <p:nvPr/>
        </p:nvSpPr>
        <p:spPr>
          <a:xfrm>
            <a:off x="6373799" y="3073329"/>
            <a:ext cx="378005" cy="404534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0317" tIns="35159" rIns="70317" bIns="35159" anchor="ctr"/>
          <a:lstStyle/>
          <a:p>
            <a:pPr marL="0" marR="0" lvl="0" indent="0" algn="ctr" defTabSz="703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02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9" name="îŝḷîḓé-Rectangle 15">
            <a:extLst>
              <a:ext uri="{FF2B5EF4-FFF2-40B4-BE49-F238E27FC236}">
                <a16:creationId xmlns:a16="http://schemas.microsoft.com/office/drawing/2014/main" xmlns="" id="{F3CA4EE7-A4F3-4026-85BD-87FAB3BECD3A}"/>
              </a:ext>
            </a:extLst>
          </p:cNvPr>
          <p:cNvSpPr/>
          <p:nvPr/>
        </p:nvSpPr>
        <p:spPr>
          <a:xfrm>
            <a:off x="6373799" y="3925274"/>
            <a:ext cx="378005" cy="404534"/>
          </a:xfrm>
          <a:prstGeom prst="rect">
            <a:avLst/>
          </a:prstGeom>
          <a:solidFill>
            <a:srgbClr val="F4D1C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0317" tIns="35159" rIns="70317" bIns="35159" anchor="ctr"/>
          <a:lstStyle/>
          <a:p>
            <a:pPr marL="0" marR="0" lvl="0" indent="0" algn="ctr" defTabSz="703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04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5BABE5A2-060D-44DB-8B1A-DA6D7A00AE76}"/>
              </a:ext>
            </a:extLst>
          </p:cNvPr>
          <p:cNvSpPr/>
          <p:nvPr/>
        </p:nvSpPr>
        <p:spPr>
          <a:xfrm>
            <a:off x="4560238" y="2979741"/>
            <a:ext cx="1566761" cy="648086"/>
          </a:xfrm>
          <a:prstGeom prst="rect">
            <a:avLst/>
          </a:prstGeom>
        </p:spPr>
        <p:txBody>
          <a:bodyPr wrap="square" lIns="70317" tIns="35159" rIns="70317" bIns="3515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703174">
              <a:lnSpc>
                <a:spcPts val="1538"/>
              </a:lnSpc>
              <a:defRPr/>
            </a:pPr>
            <a:r>
              <a:rPr lang="zh-CN" altLang="en-US" sz="9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0E1EC0E1-7AFC-4F0D-A2A1-EE7A7DA198BB}"/>
              </a:ext>
            </a:extLst>
          </p:cNvPr>
          <p:cNvSpPr/>
          <p:nvPr/>
        </p:nvSpPr>
        <p:spPr>
          <a:xfrm>
            <a:off x="6758949" y="2969034"/>
            <a:ext cx="1566761" cy="648086"/>
          </a:xfrm>
          <a:prstGeom prst="rect">
            <a:avLst/>
          </a:prstGeom>
        </p:spPr>
        <p:txBody>
          <a:bodyPr wrap="square" lIns="70317" tIns="35159" rIns="70317" bIns="3515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703174">
              <a:lnSpc>
                <a:spcPts val="1538"/>
              </a:lnSpc>
            </a:pPr>
            <a:r>
              <a:rPr lang="zh-CN" altLang="en-US" sz="9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11C03A39-5805-49F2-8981-3FD57FBE136A}"/>
              </a:ext>
            </a:extLst>
          </p:cNvPr>
          <p:cNvSpPr/>
          <p:nvPr/>
        </p:nvSpPr>
        <p:spPr>
          <a:xfrm>
            <a:off x="4560238" y="3826044"/>
            <a:ext cx="1566761" cy="648086"/>
          </a:xfrm>
          <a:prstGeom prst="rect">
            <a:avLst/>
          </a:prstGeom>
        </p:spPr>
        <p:txBody>
          <a:bodyPr wrap="square" lIns="70317" tIns="35159" rIns="70317" bIns="3515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703174">
              <a:lnSpc>
                <a:spcPts val="1538"/>
              </a:lnSpc>
            </a:pPr>
            <a:r>
              <a:rPr lang="zh-CN" altLang="en-US" sz="9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92614525-7416-4C5C-BB87-4A20157B1252}"/>
              </a:ext>
            </a:extLst>
          </p:cNvPr>
          <p:cNvSpPr/>
          <p:nvPr/>
        </p:nvSpPr>
        <p:spPr>
          <a:xfrm>
            <a:off x="6758949" y="3826044"/>
            <a:ext cx="1566761" cy="648086"/>
          </a:xfrm>
          <a:prstGeom prst="rect">
            <a:avLst/>
          </a:prstGeom>
        </p:spPr>
        <p:txBody>
          <a:bodyPr wrap="square" lIns="70317" tIns="35159" rIns="70317" bIns="3515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703174">
              <a:lnSpc>
                <a:spcPts val="1538"/>
              </a:lnSpc>
            </a:pPr>
            <a:r>
              <a:rPr lang="zh-CN" altLang="en-US" sz="9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请在此处添加具体内容，文字尽量言简意赅，简单说明即可，不必过于繁琐。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1BCBCD29-6492-44C4-BB88-2BE2D3D9D61E}"/>
              </a:ext>
            </a:extLst>
          </p:cNvPr>
          <p:cNvGrpSpPr/>
          <p:nvPr/>
        </p:nvGrpSpPr>
        <p:grpSpPr>
          <a:xfrm>
            <a:off x="4087621" y="1713828"/>
            <a:ext cx="4167702" cy="1171695"/>
            <a:chOff x="7583812" y="3362125"/>
            <a:chExt cx="5555971" cy="1459551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4194D1EB-31A3-409D-987E-DC2924C70579}"/>
                </a:ext>
              </a:extLst>
            </p:cNvPr>
            <p:cNvSpPr/>
            <p:nvPr/>
          </p:nvSpPr>
          <p:spPr>
            <a:xfrm>
              <a:off x="7583812" y="3813708"/>
              <a:ext cx="5555971" cy="1007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703174">
                <a:lnSpc>
                  <a:spcPts val="1461"/>
                </a:lnSpc>
                <a:defRPr/>
              </a:pPr>
              <a:r>
                <a:rPr lang="zh-CN" altLang="en-US" sz="9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  </a:r>
            </a:p>
            <a:p>
              <a:pPr defTabSz="703174">
                <a:defRPr/>
              </a:pPr>
              <a:endParaRPr lang="zh-CN" altLang="en-US" sz="9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7D967ACD-C170-4312-A4A8-B6C33A9C8A0E}"/>
                </a:ext>
              </a:extLst>
            </p:cNvPr>
            <p:cNvSpPr/>
            <p:nvPr/>
          </p:nvSpPr>
          <p:spPr>
            <a:xfrm>
              <a:off x="7583812" y="3362125"/>
              <a:ext cx="2050552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703174">
                <a:lnSpc>
                  <a:spcPct val="120000"/>
                </a:lnSpc>
                <a:defRPr/>
              </a:pPr>
              <a:r>
                <a:rPr lang="zh-CN" altLang="en-US" b="1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输入标题</a:t>
              </a:r>
            </a:p>
          </p:txBody>
        </p:sp>
      </p:grp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81D3DA21-DCC5-472E-98F1-F4784AED90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813" y="1716743"/>
            <a:ext cx="1983911" cy="2832532"/>
          </a:xfrm>
          <a:prstGeom prst="rect">
            <a:avLst/>
          </a:prstGeom>
        </p:spPr>
      </p:pic>
      <p:sp>
        <p:nvSpPr>
          <p:cNvPr id="28" name="PA_矩形 7">
            <a:extLst>
              <a:ext uri="{FF2B5EF4-FFF2-40B4-BE49-F238E27FC236}">
                <a16:creationId xmlns="" xmlns:a16="http://schemas.microsoft.com/office/drawing/2014/main" id="{476CA067-F725-4B5E-9154-5B3EE9F99C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57324" y="279419"/>
            <a:ext cx="2031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zh-CN" altLang="en-US" sz="2400" b="1" kern="0">
                <a:solidFill>
                  <a:srgbClr val="7787A0"/>
                </a:solidFill>
                <a:cs typeface="+mn-ea"/>
                <a:sym typeface="+mn-lt"/>
              </a:rPr>
              <a:t>市场数据分析</a:t>
            </a:r>
          </a:p>
        </p:txBody>
      </p:sp>
      <p:sp>
        <p:nvSpPr>
          <p:cNvPr id="29" name="PA_矩形 8">
            <a:extLst>
              <a:ext uri="{FF2B5EF4-FFF2-40B4-BE49-F238E27FC236}">
                <a16:creationId xmlns="" xmlns:a16="http://schemas.microsoft.com/office/drawing/2014/main" id="{7F9A4DD9-74B3-445C-A86B-3B11927C9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82357" y="723867"/>
            <a:ext cx="17812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en-US" altLang="zh-CN" sz="1050" kern="0">
                <a:solidFill>
                  <a:srgbClr val="7787A0"/>
                </a:solidFill>
                <a:cs typeface="+mn-ea"/>
                <a:sym typeface="+mn-lt"/>
              </a:rPr>
              <a:t>Market Data Analysis</a:t>
            </a:r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D609AE12-6D7B-4378-A917-1FF388DAF128}"/>
              </a:ext>
            </a:extLst>
          </p:cNvPr>
          <p:cNvCxnSpPr>
            <a:cxnSpLocks/>
          </p:cNvCxnSpPr>
          <p:nvPr/>
        </p:nvCxnSpPr>
        <p:spPr>
          <a:xfrm>
            <a:off x="4381353" y="1003308"/>
            <a:ext cx="381295" cy="0"/>
          </a:xfrm>
          <a:prstGeom prst="line">
            <a:avLst/>
          </a:prstGeom>
          <a:ln w="28575">
            <a:solidFill>
              <a:srgbClr val="7787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582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9">
            <a:extLst>
              <a:ext uri="{FF2B5EF4-FFF2-40B4-BE49-F238E27FC236}">
                <a16:creationId xmlns:a16="http://schemas.microsoft.com/office/drawing/2014/main" xmlns="" id="{B115A74C-CFE0-4368-B94D-7EB7EE75EAB3}"/>
              </a:ext>
            </a:extLst>
          </p:cNvPr>
          <p:cNvSpPr txBox="1"/>
          <p:nvPr/>
        </p:nvSpPr>
        <p:spPr>
          <a:xfrm>
            <a:off x="1123153" y="1741677"/>
            <a:ext cx="3273583" cy="531002"/>
          </a:xfrm>
          <a:prstGeom prst="rect">
            <a:avLst/>
          </a:prstGeom>
          <a:noFill/>
        </p:spPr>
        <p:txBody>
          <a:bodyPr wrap="square" lIns="70317" tIns="35159" rIns="70317" bIns="35159" rtlCol="0">
            <a:spAutoFit/>
          </a:bodyPr>
          <a:lstStyle/>
          <a:p>
            <a:pPr defTabSz="703174">
              <a:lnSpc>
                <a:spcPts val="1923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请在此处添加具体内容，文字尽量言简意赅，简单说明即可，不必过于繁琐，注意版面美观度。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76">
            <a:extLst>
              <a:ext uri="{FF2B5EF4-FFF2-40B4-BE49-F238E27FC236}">
                <a16:creationId xmlns:a16="http://schemas.microsoft.com/office/drawing/2014/main" xmlns="" id="{27840F5D-405D-4B36-B911-2CE26466FA48}"/>
              </a:ext>
            </a:extLst>
          </p:cNvPr>
          <p:cNvSpPr txBox="1"/>
          <p:nvPr/>
        </p:nvSpPr>
        <p:spPr>
          <a:xfrm>
            <a:off x="1123153" y="1379021"/>
            <a:ext cx="2805219" cy="431103"/>
          </a:xfrm>
          <a:prstGeom prst="rect">
            <a:avLst/>
          </a:prstGeom>
          <a:noFill/>
        </p:spPr>
        <p:txBody>
          <a:bodyPr wrap="square" lIns="70317" tIns="35159" rIns="70317" bIns="35159" rtlCol="0">
            <a:spAutoFit/>
          </a:bodyPr>
          <a:lstStyle/>
          <a:p>
            <a:pPr defTabSz="703174">
              <a:lnSpc>
                <a:spcPct val="130000"/>
              </a:lnSpc>
              <a:defRPr/>
            </a:pP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13" name="文本框 11">
            <a:extLst>
              <a:ext uri="{FF2B5EF4-FFF2-40B4-BE49-F238E27FC236}">
                <a16:creationId xmlns:a16="http://schemas.microsoft.com/office/drawing/2014/main" xmlns="" id="{26F6E0A7-E5E9-44FF-BAAE-B26BCD62E142}"/>
              </a:ext>
            </a:extLst>
          </p:cNvPr>
          <p:cNvSpPr txBox="1"/>
          <p:nvPr/>
        </p:nvSpPr>
        <p:spPr>
          <a:xfrm>
            <a:off x="1123153" y="2842234"/>
            <a:ext cx="3273583" cy="531002"/>
          </a:xfrm>
          <a:prstGeom prst="rect">
            <a:avLst/>
          </a:prstGeom>
          <a:noFill/>
        </p:spPr>
        <p:txBody>
          <a:bodyPr wrap="square" lIns="70317" tIns="35159" rIns="70317" bIns="35159" rtlCol="0">
            <a:spAutoFit/>
          </a:bodyPr>
          <a:lstStyle>
            <a:defPPr>
              <a:defRPr lang="zh-CN"/>
            </a:defPPr>
            <a:lvl1pPr>
              <a:lnSpc>
                <a:spcPts val="2500"/>
              </a:lnSpc>
              <a:defRPr sz="1400"/>
            </a:lvl1pPr>
          </a:lstStyle>
          <a:p>
            <a:pPr defTabSz="703174">
              <a:lnSpc>
                <a:spcPts val="1923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请在此处添加具体内容，文字尽量言简意赅，简单说明即可，不必过于繁琐，注意版面美观度。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76">
            <a:extLst>
              <a:ext uri="{FF2B5EF4-FFF2-40B4-BE49-F238E27FC236}">
                <a16:creationId xmlns:a16="http://schemas.microsoft.com/office/drawing/2014/main" xmlns="" id="{D10D2870-4275-4D81-90D0-89B06EAE9C2F}"/>
              </a:ext>
            </a:extLst>
          </p:cNvPr>
          <p:cNvSpPr txBox="1"/>
          <p:nvPr/>
        </p:nvSpPr>
        <p:spPr>
          <a:xfrm>
            <a:off x="1123057" y="2491005"/>
            <a:ext cx="2805219" cy="431103"/>
          </a:xfrm>
          <a:prstGeom prst="rect">
            <a:avLst/>
          </a:prstGeom>
          <a:noFill/>
        </p:spPr>
        <p:txBody>
          <a:bodyPr wrap="square" lIns="70317" tIns="35159" rIns="70317" bIns="35159" rtlCol="0">
            <a:spAutoFit/>
          </a:bodyPr>
          <a:lstStyle/>
          <a:p>
            <a:pPr defTabSz="703174">
              <a:lnSpc>
                <a:spcPct val="130000"/>
              </a:lnSpc>
              <a:defRPr/>
            </a:pP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392A310D-2CD2-415A-B354-CFE9FCC16F84}"/>
              </a:ext>
            </a:extLst>
          </p:cNvPr>
          <p:cNvCxnSpPr>
            <a:cxnSpLocks/>
          </p:cNvCxnSpPr>
          <p:nvPr/>
        </p:nvCxnSpPr>
        <p:spPr>
          <a:xfrm>
            <a:off x="1165923" y="2417992"/>
            <a:ext cx="3230813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sp>
        <p:nvSpPr>
          <p:cNvPr id="16" name="文本框 17">
            <a:extLst>
              <a:ext uri="{FF2B5EF4-FFF2-40B4-BE49-F238E27FC236}">
                <a16:creationId xmlns:a16="http://schemas.microsoft.com/office/drawing/2014/main" xmlns="" id="{4E38A960-7E0C-4569-B224-88502915FEE5}"/>
              </a:ext>
            </a:extLst>
          </p:cNvPr>
          <p:cNvSpPr txBox="1"/>
          <p:nvPr/>
        </p:nvSpPr>
        <p:spPr>
          <a:xfrm>
            <a:off x="1123153" y="4046384"/>
            <a:ext cx="3273583" cy="531002"/>
          </a:xfrm>
          <a:prstGeom prst="rect">
            <a:avLst/>
          </a:prstGeom>
          <a:noFill/>
        </p:spPr>
        <p:txBody>
          <a:bodyPr wrap="square" lIns="70317" tIns="35159" rIns="70317" bIns="35159" rtlCol="0">
            <a:spAutoFit/>
          </a:bodyPr>
          <a:lstStyle>
            <a:defPPr>
              <a:defRPr lang="zh-CN"/>
            </a:defPPr>
            <a:lvl1pPr>
              <a:lnSpc>
                <a:spcPts val="2500"/>
              </a:lnSpc>
              <a:defRPr sz="1400"/>
            </a:lvl1pPr>
          </a:lstStyle>
          <a:p>
            <a:pPr defTabSz="703174">
              <a:lnSpc>
                <a:spcPts val="1923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请在此处添加具体内容，文字尽量言简意赅，简单说明即可，不必过于繁琐，注意版面美观度。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6">
            <a:extLst>
              <a:ext uri="{FF2B5EF4-FFF2-40B4-BE49-F238E27FC236}">
                <a16:creationId xmlns:a16="http://schemas.microsoft.com/office/drawing/2014/main" xmlns="" id="{1B8B3226-C3A6-4A4D-AD51-0CAE72566036}"/>
              </a:ext>
            </a:extLst>
          </p:cNvPr>
          <p:cNvSpPr txBox="1"/>
          <p:nvPr/>
        </p:nvSpPr>
        <p:spPr>
          <a:xfrm>
            <a:off x="1123057" y="3655020"/>
            <a:ext cx="2805219" cy="431103"/>
          </a:xfrm>
          <a:prstGeom prst="rect">
            <a:avLst/>
          </a:prstGeom>
          <a:noFill/>
        </p:spPr>
        <p:txBody>
          <a:bodyPr wrap="square" lIns="70317" tIns="35159" rIns="70317" bIns="35159" rtlCol="0">
            <a:spAutoFit/>
          </a:bodyPr>
          <a:lstStyle/>
          <a:p>
            <a:pPr defTabSz="703174">
              <a:lnSpc>
                <a:spcPct val="130000"/>
              </a:lnSpc>
              <a:defRPr/>
            </a:pP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0BE0667A-AFD4-4A7A-AA7F-E5DDC1D72DC4}"/>
              </a:ext>
            </a:extLst>
          </p:cNvPr>
          <p:cNvCxnSpPr>
            <a:cxnSpLocks/>
          </p:cNvCxnSpPr>
          <p:nvPr/>
        </p:nvCxnSpPr>
        <p:spPr>
          <a:xfrm>
            <a:off x="1165923" y="3532686"/>
            <a:ext cx="3230813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0BDD362C-0FA3-498C-AA33-C1896A50404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4155" y="1385466"/>
            <a:ext cx="3033745" cy="32466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0" name="PA_矩形 7">
            <a:extLst>
              <a:ext uri="{FF2B5EF4-FFF2-40B4-BE49-F238E27FC236}">
                <a16:creationId xmlns="" xmlns:a16="http://schemas.microsoft.com/office/drawing/2014/main" id="{476CA067-F725-4B5E-9154-5B3EE9F99C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57324" y="279419"/>
            <a:ext cx="2031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zh-CN" altLang="en-US" sz="2400" b="1" kern="0">
                <a:solidFill>
                  <a:srgbClr val="7787A0"/>
                </a:solidFill>
                <a:cs typeface="+mn-ea"/>
                <a:sym typeface="+mn-lt"/>
              </a:rPr>
              <a:t>市场数据分析</a:t>
            </a:r>
          </a:p>
        </p:txBody>
      </p:sp>
      <p:sp>
        <p:nvSpPr>
          <p:cNvPr id="21" name="PA_矩形 8">
            <a:extLst>
              <a:ext uri="{FF2B5EF4-FFF2-40B4-BE49-F238E27FC236}">
                <a16:creationId xmlns="" xmlns:a16="http://schemas.microsoft.com/office/drawing/2014/main" id="{7F9A4DD9-74B3-445C-A86B-3B11927C9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82357" y="723867"/>
            <a:ext cx="17812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en-US" altLang="zh-CN" sz="1050" kern="0">
                <a:solidFill>
                  <a:srgbClr val="7787A0"/>
                </a:solidFill>
                <a:cs typeface="+mn-ea"/>
                <a:sym typeface="+mn-lt"/>
              </a:rPr>
              <a:t>Market Data Analysis</a:t>
            </a: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D609AE12-6D7B-4378-A917-1FF388DAF128}"/>
              </a:ext>
            </a:extLst>
          </p:cNvPr>
          <p:cNvCxnSpPr>
            <a:cxnSpLocks/>
          </p:cNvCxnSpPr>
          <p:nvPr/>
        </p:nvCxnSpPr>
        <p:spPr>
          <a:xfrm>
            <a:off x="4381353" y="1003308"/>
            <a:ext cx="381295" cy="0"/>
          </a:xfrm>
          <a:prstGeom prst="line">
            <a:avLst/>
          </a:prstGeom>
          <a:ln w="28575">
            <a:solidFill>
              <a:srgbClr val="7787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74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>
            <a:extLst>
              <a:ext uri="{FF2B5EF4-FFF2-40B4-BE49-F238E27FC236}">
                <a16:creationId xmlns="" xmlns:a16="http://schemas.microsoft.com/office/drawing/2014/main" id="{1505C267-49E1-4600-867F-CF8DBCE4F79D}"/>
              </a:ext>
            </a:extLst>
          </p:cNvPr>
          <p:cNvSpPr/>
          <p:nvPr/>
        </p:nvSpPr>
        <p:spPr>
          <a:xfrm>
            <a:off x="-807511" y="563665"/>
            <a:ext cx="477014" cy="477014"/>
          </a:xfrm>
          <a:prstGeom prst="ellipse">
            <a:avLst/>
          </a:prstGeom>
          <a:solidFill>
            <a:srgbClr val="F7E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ED28B02D-442A-4DD1-A4DA-B971F843735F}"/>
              </a:ext>
            </a:extLst>
          </p:cNvPr>
          <p:cNvSpPr/>
          <p:nvPr/>
        </p:nvSpPr>
        <p:spPr>
          <a:xfrm>
            <a:off x="-807511" y="1455830"/>
            <a:ext cx="477014" cy="477014"/>
          </a:xfrm>
          <a:prstGeom prst="ellipse">
            <a:avLst/>
          </a:prstGeom>
          <a:solidFill>
            <a:srgbClr val="F4D1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06A8CAFB-1BE9-4C16-9406-510FAF3CFA5D}"/>
              </a:ext>
            </a:extLst>
          </p:cNvPr>
          <p:cNvSpPr/>
          <p:nvPr/>
        </p:nvSpPr>
        <p:spPr>
          <a:xfrm>
            <a:off x="-807511" y="2347995"/>
            <a:ext cx="477014" cy="477014"/>
          </a:xfrm>
          <a:prstGeom prst="ellipse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0A5B20BE-6CA9-46D9-B5B9-F8C091566F2B}"/>
              </a:ext>
            </a:extLst>
          </p:cNvPr>
          <p:cNvSpPr/>
          <p:nvPr/>
        </p:nvSpPr>
        <p:spPr>
          <a:xfrm>
            <a:off x="-807511" y="3240159"/>
            <a:ext cx="477014" cy="477014"/>
          </a:xfrm>
          <a:prstGeom prst="ellipse">
            <a:avLst/>
          </a:prstGeom>
          <a:solidFill>
            <a:srgbClr val="A0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44E3E248-4603-4FA6-BBD2-1B1ACE327CCC}"/>
              </a:ext>
            </a:extLst>
          </p:cNvPr>
          <p:cNvSpPr/>
          <p:nvPr/>
        </p:nvSpPr>
        <p:spPr>
          <a:xfrm>
            <a:off x="-807511" y="4132323"/>
            <a:ext cx="477014" cy="477014"/>
          </a:xfrm>
          <a:prstGeom prst="ellipse">
            <a:avLst/>
          </a:prstGeom>
          <a:solidFill>
            <a:srgbClr val="C9D2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D3EB41CC-BAEE-4D2E-881A-C9EF384A7367}"/>
              </a:ext>
            </a:extLst>
          </p:cNvPr>
          <p:cNvSpPr/>
          <p:nvPr/>
        </p:nvSpPr>
        <p:spPr>
          <a:xfrm>
            <a:off x="7836421" y="-394388"/>
            <a:ext cx="2197265" cy="2197265"/>
          </a:xfrm>
          <a:prstGeom prst="ellipse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625B2908-F800-489F-B118-0B2139456F5E}"/>
              </a:ext>
            </a:extLst>
          </p:cNvPr>
          <p:cNvSpPr/>
          <p:nvPr/>
        </p:nvSpPr>
        <p:spPr>
          <a:xfrm>
            <a:off x="6292646" y="3615378"/>
            <a:ext cx="2038210" cy="20382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8BA37A06-D5EC-401A-94ED-3A762E0FF759}"/>
              </a:ext>
            </a:extLst>
          </p:cNvPr>
          <p:cNvSpPr/>
          <p:nvPr/>
        </p:nvSpPr>
        <p:spPr>
          <a:xfrm>
            <a:off x="8083405" y="2850102"/>
            <a:ext cx="673979" cy="6739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933A9C07-9FD6-4C30-BD7A-750C8BE6C844}"/>
              </a:ext>
            </a:extLst>
          </p:cNvPr>
          <p:cNvSpPr/>
          <p:nvPr/>
        </p:nvSpPr>
        <p:spPr>
          <a:xfrm>
            <a:off x="393996" y="-243597"/>
            <a:ext cx="916465" cy="9164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4D8641DC-6DB0-4D27-8CA0-D18322683142}"/>
              </a:ext>
            </a:extLst>
          </p:cNvPr>
          <p:cNvSpPr/>
          <p:nvPr/>
        </p:nvSpPr>
        <p:spPr>
          <a:xfrm>
            <a:off x="-190611" y="4331467"/>
            <a:ext cx="1169214" cy="11692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A10808BD-90C2-4C3B-A3BA-3C4A631D65DE}"/>
              </a:ext>
            </a:extLst>
          </p:cNvPr>
          <p:cNvSpPr/>
          <p:nvPr/>
        </p:nvSpPr>
        <p:spPr>
          <a:xfrm>
            <a:off x="4865658" y="3809246"/>
            <a:ext cx="769442" cy="7694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34433373-A347-478D-8CB7-5F177445ED74}"/>
              </a:ext>
            </a:extLst>
          </p:cNvPr>
          <p:cNvSpPr/>
          <p:nvPr/>
        </p:nvSpPr>
        <p:spPr>
          <a:xfrm>
            <a:off x="215153" y="274405"/>
            <a:ext cx="8713694" cy="4594690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59A1475E-80D9-4034-A648-2FD32E67928F}"/>
              </a:ext>
            </a:extLst>
          </p:cNvPr>
          <p:cNvSpPr/>
          <p:nvPr/>
        </p:nvSpPr>
        <p:spPr>
          <a:xfrm rot="5400000">
            <a:off x="-848148" y="1598602"/>
            <a:ext cx="2172390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1600" ker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SUMMARY REPORT 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EA5D026A-4B7E-4F23-8C2F-AA9D902F1D08}"/>
              </a:ext>
            </a:extLst>
          </p:cNvPr>
          <p:cNvSpPr/>
          <p:nvPr/>
        </p:nvSpPr>
        <p:spPr>
          <a:xfrm>
            <a:off x="6355614" y="993263"/>
            <a:ext cx="460508" cy="4605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PA_矩形 7">
            <a:extLst>
              <a:ext uri="{FF2B5EF4-FFF2-40B4-BE49-F238E27FC236}">
                <a16:creationId xmlns="" xmlns:a16="http://schemas.microsoft.com/office/drawing/2014/main" id="{24400E0A-E249-4CA1-BF9E-F5ED58F2744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985104" y="1900254"/>
            <a:ext cx="52629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685800">
              <a:defRPr/>
            </a:pPr>
            <a:r>
              <a:rPr lang="zh-CN" altLang="en-US" sz="4400" b="1" kern="0">
                <a:solidFill>
                  <a:schemeClr val="accent3"/>
                </a:solidFill>
                <a:cs typeface="+mn-ea"/>
                <a:sym typeface="+mn-lt"/>
              </a:rPr>
              <a:t>面临问题及解决措施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2559A1A9-3FD1-47D0-9C8C-481AC96625E3}"/>
              </a:ext>
            </a:extLst>
          </p:cNvPr>
          <p:cNvSpPr/>
          <p:nvPr/>
        </p:nvSpPr>
        <p:spPr>
          <a:xfrm>
            <a:off x="985104" y="2635081"/>
            <a:ext cx="4859232" cy="548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dolorLorem ipsum dolor sit amet</a:t>
            </a:r>
          </a:p>
        </p:txBody>
      </p:sp>
      <p:sp>
        <p:nvSpPr>
          <p:cNvPr id="24" name="矩形: 圆角 23">
            <a:extLst>
              <a:ext uri="{FF2B5EF4-FFF2-40B4-BE49-F238E27FC236}">
                <a16:creationId xmlns="" xmlns:a16="http://schemas.microsoft.com/office/drawing/2014/main" id="{2469F284-DB14-4355-85C6-3B8B8FF18D46}"/>
              </a:ext>
            </a:extLst>
          </p:cNvPr>
          <p:cNvSpPr/>
          <p:nvPr/>
        </p:nvSpPr>
        <p:spPr>
          <a:xfrm>
            <a:off x="1051875" y="3357305"/>
            <a:ext cx="1229619" cy="2288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>
                <a:cs typeface="+mn-ea"/>
                <a:sym typeface="+mn-lt"/>
              </a:rPr>
              <a:t>第三单元</a:t>
            </a:r>
          </a:p>
        </p:txBody>
      </p:sp>
      <p:sp>
        <p:nvSpPr>
          <p:cNvPr id="29" name="PA_矩形 8">
            <a:extLst>
              <a:ext uri="{FF2B5EF4-FFF2-40B4-BE49-F238E27FC236}">
                <a16:creationId xmlns="" xmlns:a16="http://schemas.microsoft.com/office/drawing/2014/main" id="{72935742-0745-49EF-ADCC-66026EB2AC54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85104" y="1561700"/>
            <a:ext cx="55843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defRPr/>
            </a:pPr>
            <a:r>
              <a:rPr lang="en-US" altLang="zh-CN" sz="1600" kern="0">
                <a:solidFill>
                  <a:schemeClr val="accent3"/>
                </a:solidFill>
                <a:cs typeface="+mn-ea"/>
                <a:sym typeface="+mn-lt"/>
              </a:rPr>
              <a:t>Problems and Solutions</a:t>
            </a:r>
          </a:p>
        </p:txBody>
      </p:sp>
    </p:spTree>
    <p:extLst>
      <p:ext uri="{BB962C8B-B14F-4D97-AF65-F5344CB8AC3E}">
        <p14:creationId xmlns:p14="http://schemas.microsoft.com/office/powerpoint/2010/main" val="286923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 descr="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">
            <a:extLst>
              <a:ext uri="{FF2B5EF4-FFF2-40B4-BE49-F238E27FC236}">
                <a16:creationId xmlns="" xmlns:a16="http://schemas.microsoft.com/office/drawing/2014/main" id="{6C61BBED-FCF6-476B-B51F-52EFD7821F11}"/>
              </a:ext>
            </a:extLst>
          </p:cNvPr>
          <p:cNvSpPr txBox="1"/>
          <p:nvPr/>
        </p:nvSpPr>
        <p:spPr>
          <a:xfrm>
            <a:off x="1088422" y="154188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1400">
                <a:solidFill>
                  <a:schemeClr val="accent3"/>
                </a:solidFill>
                <a:cs typeface="+mn-ea"/>
                <a:sym typeface="+mn-lt"/>
              </a:rPr>
              <a:t>发现问题</a:t>
            </a:r>
          </a:p>
        </p:txBody>
      </p:sp>
      <p:sp>
        <p:nvSpPr>
          <p:cNvPr id="11" name="矩形 10" descr="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">
            <a:extLst>
              <a:ext uri="{FF2B5EF4-FFF2-40B4-BE49-F238E27FC236}">
                <a16:creationId xmlns="" xmlns:a16="http://schemas.microsoft.com/office/drawing/2014/main" id="{98584E72-7334-4F2C-B9FC-E9E30AE8AC96}"/>
              </a:ext>
            </a:extLst>
          </p:cNvPr>
          <p:cNvSpPr/>
          <p:nvPr/>
        </p:nvSpPr>
        <p:spPr>
          <a:xfrm>
            <a:off x="495476" y="1797661"/>
            <a:ext cx="2088702" cy="898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zh-CN" sz="9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consectetuer adipiscing elit. Aenean commodo ligula eget dolor. </a:t>
            </a:r>
            <a:endParaRPr lang="en-US" altLang="zh-CN" sz="9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 descr="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">
            <a:extLst>
              <a:ext uri="{FF2B5EF4-FFF2-40B4-BE49-F238E27FC236}">
                <a16:creationId xmlns="" xmlns:a16="http://schemas.microsoft.com/office/drawing/2014/main" id="{B07ED738-BA3C-46C1-AE52-03C823897312}"/>
              </a:ext>
            </a:extLst>
          </p:cNvPr>
          <p:cNvSpPr txBox="1"/>
          <p:nvPr/>
        </p:nvSpPr>
        <p:spPr>
          <a:xfrm>
            <a:off x="3331437" y="1563894"/>
            <a:ext cx="902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1400">
                <a:solidFill>
                  <a:schemeClr val="accent3"/>
                </a:solidFill>
                <a:cs typeface="+mn-ea"/>
                <a:sym typeface="+mn-lt"/>
              </a:rPr>
              <a:t>发现问题</a:t>
            </a:r>
            <a:endParaRPr lang="en-US" altLang="zh-CN" sz="140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13" name="矩形 12" descr="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">
            <a:extLst>
              <a:ext uri="{FF2B5EF4-FFF2-40B4-BE49-F238E27FC236}">
                <a16:creationId xmlns="" xmlns:a16="http://schemas.microsoft.com/office/drawing/2014/main" id="{D885AA36-D98D-419B-9182-7D482811A552}"/>
              </a:ext>
            </a:extLst>
          </p:cNvPr>
          <p:cNvSpPr/>
          <p:nvPr/>
        </p:nvSpPr>
        <p:spPr>
          <a:xfrm>
            <a:off x="2738492" y="1819675"/>
            <a:ext cx="2088702" cy="898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zh-CN" sz="9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consectetuer adipiscing elit. Aenean commodo ligula eget dolor. </a:t>
            </a:r>
            <a:endParaRPr lang="en-US" altLang="zh-CN" sz="9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椭圆 15" descr="e7d195523061f1c09e9d68d7cf438b91ef959ecb14fc25d26BBA7F7DBC18E55DFF4014AF651F0BF2569D4B6C1DA7F1A4683A481403BD872FC687266AD13265C1DE7C373772FD8728ABDD69ADD03BFF5BE2862BC891DBB79E898246E26A37A7D7914B021976120A1551C997E537CF384DF448FE5FDE89D10B7F06514C02188BB04EAC07086E6E3A7C6DF67EAE43DD444F">
            <a:extLst>
              <a:ext uri="{FF2B5EF4-FFF2-40B4-BE49-F238E27FC236}">
                <a16:creationId xmlns="" xmlns:a16="http://schemas.microsoft.com/office/drawing/2014/main" id="{85D9EF5E-211E-4125-8374-6ED71B6E2EA4}"/>
              </a:ext>
            </a:extLst>
          </p:cNvPr>
          <p:cNvSpPr/>
          <p:nvPr/>
        </p:nvSpPr>
        <p:spPr>
          <a:xfrm>
            <a:off x="1301318" y="1030205"/>
            <a:ext cx="442540" cy="4425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 descr="e7d195523061f1c09e9d68d7cf438b91ef959ecb14fc25d26BBA7F7DBC18E55DFF4014AF651F0BF2569D4B6C1DA7F1A4683A481403BD872FC687266AD13265C1DE7C373772FD8728ABDD69ADD03BFF5BE2862BC891DBB79E898246E26A37A7D7914B021976120A1551C997E537CF384DF448FE5FDE89D10B7F06514C02188BB04EAC07086E6E3A7C6DF67EAE43DD444F">
            <a:extLst>
              <a:ext uri="{FF2B5EF4-FFF2-40B4-BE49-F238E27FC236}">
                <a16:creationId xmlns="" xmlns:a16="http://schemas.microsoft.com/office/drawing/2014/main" id="{FA6103E1-45CB-42F3-A1DC-2E5F3BF6A8D5}"/>
              </a:ext>
            </a:extLst>
          </p:cNvPr>
          <p:cNvSpPr/>
          <p:nvPr/>
        </p:nvSpPr>
        <p:spPr>
          <a:xfrm>
            <a:off x="3561573" y="1030205"/>
            <a:ext cx="442540" cy="442540"/>
          </a:xfrm>
          <a:prstGeom prst="ellipse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Freeform 5" descr="e7d195523061f1c09e9d68d7cf438b91ef959ecb14fc25d26BBA7F7DBC18E55DFF4014AF651F0BF2569D4B6C1DA7F1A4683A481403BD872FC687266AD13265C1DE7C373772FD8728ABDD69ADD03BFF5BE2862BC891DBB79E0B47DAFC0B20EFAF86558955B7FCCFA41E28A044B7497A4E125C32C7866AC7A0A29318354D69FB08035F876A7B69DF41D87DD94CF3B228A2C836566B61DAB7E6">
            <a:extLst>
              <a:ext uri="{FF2B5EF4-FFF2-40B4-BE49-F238E27FC236}">
                <a16:creationId xmlns="" xmlns:a16="http://schemas.microsoft.com/office/drawing/2014/main" id="{350E17DD-1795-4958-97D9-47E18E77C2E2}"/>
              </a:ext>
            </a:extLst>
          </p:cNvPr>
          <p:cNvSpPr>
            <a:spLocks noEditPoints="1"/>
          </p:cNvSpPr>
          <p:nvPr/>
        </p:nvSpPr>
        <p:spPr bwMode="auto">
          <a:xfrm>
            <a:off x="1376231" y="1131424"/>
            <a:ext cx="281510" cy="240102"/>
          </a:xfrm>
          <a:custGeom>
            <a:avLst/>
            <a:gdLst>
              <a:gd name="T0" fmla="*/ 689 w 746"/>
              <a:gd name="T1" fmla="*/ 125 h 638"/>
              <a:gd name="T2" fmla="*/ 552 w 746"/>
              <a:gd name="T3" fmla="*/ 125 h 638"/>
              <a:gd name="T4" fmla="*/ 552 w 746"/>
              <a:gd name="T5" fmla="*/ 57 h 638"/>
              <a:gd name="T6" fmla="*/ 495 w 746"/>
              <a:gd name="T7" fmla="*/ 0 h 638"/>
              <a:gd name="T8" fmla="*/ 253 w 746"/>
              <a:gd name="T9" fmla="*/ 0 h 638"/>
              <a:gd name="T10" fmla="*/ 196 w 746"/>
              <a:gd name="T11" fmla="*/ 57 h 638"/>
              <a:gd name="T12" fmla="*/ 196 w 746"/>
              <a:gd name="T13" fmla="*/ 125 h 638"/>
              <a:gd name="T14" fmla="*/ 57 w 746"/>
              <a:gd name="T15" fmla="*/ 125 h 638"/>
              <a:gd name="T16" fmla="*/ 0 w 746"/>
              <a:gd name="T17" fmla="*/ 182 h 638"/>
              <a:gd name="T18" fmla="*/ 0 w 746"/>
              <a:gd name="T19" fmla="*/ 581 h 638"/>
              <a:gd name="T20" fmla="*/ 57 w 746"/>
              <a:gd name="T21" fmla="*/ 638 h 638"/>
              <a:gd name="T22" fmla="*/ 689 w 746"/>
              <a:gd name="T23" fmla="*/ 638 h 638"/>
              <a:gd name="T24" fmla="*/ 746 w 746"/>
              <a:gd name="T25" fmla="*/ 581 h 638"/>
              <a:gd name="T26" fmla="*/ 746 w 746"/>
              <a:gd name="T27" fmla="*/ 182 h 638"/>
              <a:gd name="T28" fmla="*/ 689 w 746"/>
              <a:gd name="T29" fmla="*/ 125 h 638"/>
              <a:gd name="T30" fmla="*/ 239 w 746"/>
              <a:gd name="T31" fmla="*/ 57 h 638"/>
              <a:gd name="T32" fmla="*/ 253 w 746"/>
              <a:gd name="T33" fmla="*/ 44 h 638"/>
              <a:gd name="T34" fmla="*/ 495 w 746"/>
              <a:gd name="T35" fmla="*/ 44 h 638"/>
              <a:gd name="T36" fmla="*/ 508 w 746"/>
              <a:gd name="T37" fmla="*/ 57 h 638"/>
              <a:gd name="T38" fmla="*/ 508 w 746"/>
              <a:gd name="T39" fmla="*/ 125 h 638"/>
              <a:gd name="T40" fmla="*/ 239 w 746"/>
              <a:gd name="T41" fmla="*/ 125 h 638"/>
              <a:gd name="T42" fmla="*/ 239 w 746"/>
              <a:gd name="T43" fmla="*/ 57 h 638"/>
              <a:gd name="T44" fmla="*/ 57 w 746"/>
              <a:gd name="T45" fmla="*/ 169 h 638"/>
              <a:gd name="T46" fmla="*/ 689 w 746"/>
              <a:gd name="T47" fmla="*/ 169 h 638"/>
              <a:gd name="T48" fmla="*/ 703 w 746"/>
              <a:gd name="T49" fmla="*/ 182 h 638"/>
              <a:gd name="T50" fmla="*/ 703 w 746"/>
              <a:gd name="T51" fmla="*/ 295 h 638"/>
              <a:gd name="T52" fmla="*/ 545 w 746"/>
              <a:gd name="T53" fmla="*/ 295 h 638"/>
              <a:gd name="T54" fmla="*/ 545 w 746"/>
              <a:gd name="T55" fmla="*/ 267 h 638"/>
              <a:gd name="T56" fmla="*/ 501 w 746"/>
              <a:gd name="T57" fmla="*/ 267 h 638"/>
              <a:gd name="T58" fmla="*/ 501 w 746"/>
              <a:gd name="T59" fmla="*/ 295 h 638"/>
              <a:gd name="T60" fmla="*/ 245 w 746"/>
              <a:gd name="T61" fmla="*/ 295 h 638"/>
              <a:gd name="T62" fmla="*/ 245 w 746"/>
              <a:gd name="T63" fmla="*/ 266 h 638"/>
              <a:gd name="T64" fmla="*/ 201 w 746"/>
              <a:gd name="T65" fmla="*/ 266 h 638"/>
              <a:gd name="T66" fmla="*/ 201 w 746"/>
              <a:gd name="T67" fmla="*/ 295 h 638"/>
              <a:gd name="T68" fmla="*/ 43 w 746"/>
              <a:gd name="T69" fmla="*/ 295 h 638"/>
              <a:gd name="T70" fmla="*/ 43 w 746"/>
              <a:gd name="T71" fmla="*/ 182 h 638"/>
              <a:gd name="T72" fmla="*/ 57 w 746"/>
              <a:gd name="T73" fmla="*/ 169 h 638"/>
              <a:gd name="T74" fmla="*/ 689 w 746"/>
              <a:gd name="T75" fmla="*/ 594 h 638"/>
              <a:gd name="T76" fmla="*/ 57 w 746"/>
              <a:gd name="T77" fmla="*/ 594 h 638"/>
              <a:gd name="T78" fmla="*/ 43 w 746"/>
              <a:gd name="T79" fmla="*/ 581 h 638"/>
              <a:gd name="T80" fmla="*/ 43 w 746"/>
              <a:gd name="T81" fmla="*/ 338 h 638"/>
              <a:gd name="T82" fmla="*/ 201 w 746"/>
              <a:gd name="T83" fmla="*/ 338 h 638"/>
              <a:gd name="T84" fmla="*/ 201 w 746"/>
              <a:gd name="T85" fmla="*/ 368 h 638"/>
              <a:gd name="T86" fmla="*/ 245 w 746"/>
              <a:gd name="T87" fmla="*/ 368 h 638"/>
              <a:gd name="T88" fmla="*/ 245 w 746"/>
              <a:gd name="T89" fmla="*/ 338 h 638"/>
              <a:gd name="T90" fmla="*/ 501 w 746"/>
              <a:gd name="T91" fmla="*/ 338 h 638"/>
              <a:gd name="T92" fmla="*/ 501 w 746"/>
              <a:gd name="T93" fmla="*/ 369 h 638"/>
              <a:gd name="T94" fmla="*/ 545 w 746"/>
              <a:gd name="T95" fmla="*/ 369 h 638"/>
              <a:gd name="T96" fmla="*/ 545 w 746"/>
              <a:gd name="T97" fmla="*/ 338 h 638"/>
              <a:gd name="T98" fmla="*/ 703 w 746"/>
              <a:gd name="T99" fmla="*/ 338 h 638"/>
              <a:gd name="T100" fmla="*/ 703 w 746"/>
              <a:gd name="T101" fmla="*/ 581 h 638"/>
              <a:gd name="T102" fmla="*/ 689 w 746"/>
              <a:gd name="T103" fmla="*/ 594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46" h="638">
                <a:moveTo>
                  <a:pt x="689" y="125"/>
                </a:moveTo>
                <a:cubicBezTo>
                  <a:pt x="552" y="125"/>
                  <a:pt x="552" y="125"/>
                  <a:pt x="552" y="125"/>
                </a:cubicBezTo>
                <a:cubicBezTo>
                  <a:pt x="552" y="57"/>
                  <a:pt x="552" y="57"/>
                  <a:pt x="552" y="57"/>
                </a:cubicBezTo>
                <a:cubicBezTo>
                  <a:pt x="552" y="26"/>
                  <a:pt x="526" y="0"/>
                  <a:pt x="495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21" y="0"/>
                  <a:pt x="196" y="26"/>
                  <a:pt x="196" y="57"/>
                </a:cubicBezTo>
                <a:cubicBezTo>
                  <a:pt x="196" y="125"/>
                  <a:pt x="196" y="125"/>
                  <a:pt x="196" y="125"/>
                </a:cubicBezTo>
                <a:cubicBezTo>
                  <a:pt x="57" y="125"/>
                  <a:pt x="57" y="125"/>
                  <a:pt x="57" y="125"/>
                </a:cubicBezTo>
                <a:cubicBezTo>
                  <a:pt x="25" y="125"/>
                  <a:pt x="0" y="151"/>
                  <a:pt x="0" y="182"/>
                </a:cubicBezTo>
                <a:cubicBezTo>
                  <a:pt x="0" y="581"/>
                  <a:pt x="0" y="581"/>
                  <a:pt x="0" y="581"/>
                </a:cubicBezTo>
                <a:cubicBezTo>
                  <a:pt x="0" y="612"/>
                  <a:pt x="25" y="638"/>
                  <a:pt x="57" y="638"/>
                </a:cubicBezTo>
                <a:cubicBezTo>
                  <a:pt x="689" y="638"/>
                  <a:pt x="689" y="638"/>
                  <a:pt x="689" y="638"/>
                </a:cubicBezTo>
                <a:cubicBezTo>
                  <a:pt x="721" y="638"/>
                  <a:pt x="746" y="612"/>
                  <a:pt x="746" y="581"/>
                </a:cubicBezTo>
                <a:cubicBezTo>
                  <a:pt x="746" y="182"/>
                  <a:pt x="746" y="182"/>
                  <a:pt x="746" y="182"/>
                </a:cubicBezTo>
                <a:cubicBezTo>
                  <a:pt x="746" y="151"/>
                  <a:pt x="721" y="125"/>
                  <a:pt x="689" y="125"/>
                </a:cubicBezTo>
                <a:close/>
                <a:moveTo>
                  <a:pt x="239" y="57"/>
                </a:moveTo>
                <a:cubicBezTo>
                  <a:pt x="239" y="50"/>
                  <a:pt x="245" y="44"/>
                  <a:pt x="253" y="44"/>
                </a:cubicBezTo>
                <a:cubicBezTo>
                  <a:pt x="495" y="44"/>
                  <a:pt x="495" y="44"/>
                  <a:pt x="495" y="44"/>
                </a:cubicBezTo>
                <a:cubicBezTo>
                  <a:pt x="502" y="44"/>
                  <a:pt x="508" y="50"/>
                  <a:pt x="508" y="57"/>
                </a:cubicBezTo>
                <a:cubicBezTo>
                  <a:pt x="508" y="125"/>
                  <a:pt x="508" y="125"/>
                  <a:pt x="508" y="125"/>
                </a:cubicBezTo>
                <a:cubicBezTo>
                  <a:pt x="239" y="125"/>
                  <a:pt x="239" y="125"/>
                  <a:pt x="239" y="125"/>
                </a:cubicBezTo>
                <a:lnTo>
                  <a:pt x="239" y="57"/>
                </a:lnTo>
                <a:close/>
                <a:moveTo>
                  <a:pt x="57" y="169"/>
                </a:moveTo>
                <a:cubicBezTo>
                  <a:pt x="689" y="169"/>
                  <a:pt x="689" y="169"/>
                  <a:pt x="689" y="169"/>
                </a:cubicBezTo>
                <a:cubicBezTo>
                  <a:pt x="697" y="169"/>
                  <a:pt x="703" y="175"/>
                  <a:pt x="703" y="182"/>
                </a:cubicBezTo>
                <a:cubicBezTo>
                  <a:pt x="703" y="295"/>
                  <a:pt x="703" y="295"/>
                  <a:pt x="703" y="295"/>
                </a:cubicBezTo>
                <a:cubicBezTo>
                  <a:pt x="545" y="295"/>
                  <a:pt x="545" y="295"/>
                  <a:pt x="545" y="295"/>
                </a:cubicBezTo>
                <a:cubicBezTo>
                  <a:pt x="545" y="267"/>
                  <a:pt x="545" y="267"/>
                  <a:pt x="545" y="267"/>
                </a:cubicBezTo>
                <a:cubicBezTo>
                  <a:pt x="501" y="267"/>
                  <a:pt x="501" y="267"/>
                  <a:pt x="501" y="267"/>
                </a:cubicBezTo>
                <a:cubicBezTo>
                  <a:pt x="501" y="295"/>
                  <a:pt x="501" y="295"/>
                  <a:pt x="501" y="295"/>
                </a:cubicBezTo>
                <a:cubicBezTo>
                  <a:pt x="245" y="295"/>
                  <a:pt x="245" y="295"/>
                  <a:pt x="245" y="295"/>
                </a:cubicBezTo>
                <a:cubicBezTo>
                  <a:pt x="245" y="266"/>
                  <a:pt x="245" y="266"/>
                  <a:pt x="245" y="266"/>
                </a:cubicBezTo>
                <a:cubicBezTo>
                  <a:pt x="201" y="266"/>
                  <a:pt x="201" y="266"/>
                  <a:pt x="201" y="266"/>
                </a:cubicBezTo>
                <a:cubicBezTo>
                  <a:pt x="201" y="295"/>
                  <a:pt x="201" y="295"/>
                  <a:pt x="201" y="295"/>
                </a:cubicBezTo>
                <a:cubicBezTo>
                  <a:pt x="43" y="295"/>
                  <a:pt x="43" y="295"/>
                  <a:pt x="43" y="295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3" y="175"/>
                  <a:pt x="49" y="169"/>
                  <a:pt x="57" y="169"/>
                </a:cubicBezTo>
                <a:close/>
                <a:moveTo>
                  <a:pt x="689" y="594"/>
                </a:moveTo>
                <a:cubicBezTo>
                  <a:pt x="57" y="594"/>
                  <a:pt x="57" y="594"/>
                  <a:pt x="57" y="594"/>
                </a:cubicBezTo>
                <a:cubicBezTo>
                  <a:pt x="49" y="594"/>
                  <a:pt x="43" y="588"/>
                  <a:pt x="43" y="581"/>
                </a:cubicBezTo>
                <a:cubicBezTo>
                  <a:pt x="43" y="338"/>
                  <a:pt x="43" y="338"/>
                  <a:pt x="43" y="338"/>
                </a:cubicBezTo>
                <a:cubicBezTo>
                  <a:pt x="201" y="338"/>
                  <a:pt x="201" y="338"/>
                  <a:pt x="201" y="338"/>
                </a:cubicBezTo>
                <a:cubicBezTo>
                  <a:pt x="201" y="368"/>
                  <a:pt x="201" y="368"/>
                  <a:pt x="201" y="368"/>
                </a:cubicBezTo>
                <a:cubicBezTo>
                  <a:pt x="245" y="368"/>
                  <a:pt x="245" y="368"/>
                  <a:pt x="245" y="368"/>
                </a:cubicBezTo>
                <a:cubicBezTo>
                  <a:pt x="245" y="338"/>
                  <a:pt x="245" y="338"/>
                  <a:pt x="245" y="338"/>
                </a:cubicBezTo>
                <a:cubicBezTo>
                  <a:pt x="501" y="338"/>
                  <a:pt x="501" y="338"/>
                  <a:pt x="501" y="338"/>
                </a:cubicBezTo>
                <a:cubicBezTo>
                  <a:pt x="501" y="369"/>
                  <a:pt x="501" y="369"/>
                  <a:pt x="501" y="369"/>
                </a:cubicBezTo>
                <a:cubicBezTo>
                  <a:pt x="545" y="369"/>
                  <a:pt x="545" y="369"/>
                  <a:pt x="545" y="369"/>
                </a:cubicBezTo>
                <a:cubicBezTo>
                  <a:pt x="545" y="338"/>
                  <a:pt x="545" y="338"/>
                  <a:pt x="545" y="338"/>
                </a:cubicBezTo>
                <a:cubicBezTo>
                  <a:pt x="703" y="338"/>
                  <a:pt x="703" y="338"/>
                  <a:pt x="703" y="338"/>
                </a:cubicBezTo>
                <a:cubicBezTo>
                  <a:pt x="703" y="581"/>
                  <a:pt x="703" y="581"/>
                  <a:pt x="703" y="581"/>
                </a:cubicBezTo>
                <a:cubicBezTo>
                  <a:pt x="703" y="588"/>
                  <a:pt x="697" y="594"/>
                  <a:pt x="689" y="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2" name="Group 8" descr="e7d195523061f1c09e9d68d7cf438b91ef959ecb14fc25d26BBA7F7DBC18E55DFF4014AF651F0BF2569D4B6C1DA7F1A4683A481403BD872FC687266AD13265C1DE7C373772FD8728ABDD69ADD03BFF5BE2862BC891DBB79E0B47DAFC0B20EFAF86558955B7FCCFA41E28A044B7497A4E125C32C7866AC7A0A29318354D69FB08035F876A7B69DF41D87DD94CF3B228A2C836566B61DAB7E6">
            <a:extLst>
              <a:ext uri="{FF2B5EF4-FFF2-40B4-BE49-F238E27FC236}">
                <a16:creationId xmlns="" xmlns:a16="http://schemas.microsoft.com/office/drawing/2014/main" id="{F93E6641-A5AB-4B18-BA9E-B6CADCD6C90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653109" y="1107120"/>
            <a:ext cx="247648" cy="288710"/>
            <a:chOff x="2492" y="1167"/>
            <a:chExt cx="778" cy="907"/>
          </a:xfrm>
          <a:solidFill>
            <a:schemeClr val="bg1"/>
          </a:solidFill>
        </p:grpSpPr>
        <p:sp>
          <p:nvSpPr>
            <p:cNvPr id="23" name="Freeform 9">
              <a:extLst>
                <a:ext uri="{FF2B5EF4-FFF2-40B4-BE49-F238E27FC236}">
                  <a16:creationId xmlns="" xmlns:a16="http://schemas.microsoft.com/office/drawing/2014/main" id="{DB917FD9-6F96-42A4-97EE-65348C61B3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92" y="1167"/>
              <a:ext cx="778" cy="907"/>
            </a:xfrm>
            <a:custGeom>
              <a:avLst/>
              <a:gdLst>
                <a:gd name="T0" fmla="*/ 579 w 636"/>
                <a:gd name="T1" fmla="*/ 0 h 746"/>
                <a:gd name="T2" fmla="*/ 57 w 636"/>
                <a:gd name="T3" fmla="*/ 0 h 746"/>
                <a:gd name="T4" fmla="*/ 0 w 636"/>
                <a:gd name="T5" fmla="*/ 57 h 746"/>
                <a:gd name="T6" fmla="*/ 0 w 636"/>
                <a:gd name="T7" fmla="*/ 689 h 746"/>
                <a:gd name="T8" fmla="*/ 57 w 636"/>
                <a:gd name="T9" fmla="*/ 746 h 746"/>
                <a:gd name="T10" fmla="*/ 579 w 636"/>
                <a:gd name="T11" fmla="*/ 746 h 746"/>
                <a:gd name="T12" fmla="*/ 636 w 636"/>
                <a:gd name="T13" fmla="*/ 689 h 746"/>
                <a:gd name="T14" fmla="*/ 636 w 636"/>
                <a:gd name="T15" fmla="*/ 57 h 746"/>
                <a:gd name="T16" fmla="*/ 579 w 636"/>
                <a:gd name="T17" fmla="*/ 0 h 746"/>
                <a:gd name="T18" fmla="*/ 43 w 636"/>
                <a:gd name="T19" fmla="*/ 689 h 746"/>
                <a:gd name="T20" fmla="*/ 43 w 636"/>
                <a:gd name="T21" fmla="*/ 57 h 746"/>
                <a:gd name="T22" fmla="*/ 57 w 636"/>
                <a:gd name="T23" fmla="*/ 43 h 746"/>
                <a:gd name="T24" fmla="*/ 94 w 636"/>
                <a:gd name="T25" fmla="*/ 43 h 746"/>
                <a:gd name="T26" fmla="*/ 94 w 636"/>
                <a:gd name="T27" fmla="*/ 703 h 746"/>
                <a:gd name="T28" fmla="*/ 57 w 636"/>
                <a:gd name="T29" fmla="*/ 703 h 746"/>
                <a:gd name="T30" fmla="*/ 43 w 636"/>
                <a:gd name="T31" fmla="*/ 689 h 746"/>
                <a:gd name="T32" fmla="*/ 593 w 636"/>
                <a:gd name="T33" fmla="*/ 689 h 746"/>
                <a:gd name="T34" fmla="*/ 579 w 636"/>
                <a:gd name="T35" fmla="*/ 703 h 746"/>
                <a:gd name="T36" fmla="*/ 138 w 636"/>
                <a:gd name="T37" fmla="*/ 703 h 746"/>
                <a:gd name="T38" fmla="*/ 138 w 636"/>
                <a:gd name="T39" fmla="*/ 43 h 746"/>
                <a:gd name="T40" fmla="*/ 579 w 636"/>
                <a:gd name="T41" fmla="*/ 43 h 746"/>
                <a:gd name="T42" fmla="*/ 593 w 636"/>
                <a:gd name="T43" fmla="*/ 57 h 746"/>
                <a:gd name="T44" fmla="*/ 593 w 636"/>
                <a:gd name="T45" fmla="*/ 689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6" h="746">
                  <a:moveTo>
                    <a:pt x="5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5"/>
                    <a:pt x="0" y="57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721"/>
                    <a:pt x="25" y="746"/>
                    <a:pt x="57" y="746"/>
                  </a:cubicBezTo>
                  <a:cubicBezTo>
                    <a:pt x="579" y="746"/>
                    <a:pt x="579" y="746"/>
                    <a:pt x="579" y="746"/>
                  </a:cubicBezTo>
                  <a:cubicBezTo>
                    <a:pt x="611" y="746"/>
                    <a:pt x="636" y="721"/>
                    <a:pt x="636" y="689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6" y="25"/>
                    <a:pt x="611" y="0"/>
                    <a:pt x="579" y="0"/>
                  </a:cubicBezTo>
                  <a:close/>
                  <a:moveTo>
                    <a:pt x="43" y="689"/>
                  </a:moveTo>
                  <a:cubicBezTo>
                    <a:pt x="43" y="57"/>
                    <a:pt x="43" y="57"/>
                    <a:pt x="43" y="57"/>
                  </a:cubicBezTo>
                  <a:cubicBezTo>
                    <a:pt x="43" y="49"/>
                    <a:pt x="49" y="43"/>
                    <a:pt x="57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4" y="703"/>
                    <a:pt x="94" y="703"/>
                    <a:pt x="94" y="703"/>
                  </a:cubicBezTo>
                  <a:cubicBezTo>
                    <a:pt x="57" y="703"/>
                    <a:pt x="57" y="703"/>
                    <a:pt x="57" y="703"/>
                  </a:cubicBezTo>
                  <a:cubicBezTo>
                    <a:pt x="49" y="703"/>
                    <a:pt x="43" y="697"/>
                    <a:pt x="43" y="689"/>
                  </a:cubicBezTo>
                  <a:close/>
                  <a:moveTo>
                    <a:pt x="593" y="689"/>
                  </a:moveTo>
                  <a:cubicBezTo>
                    <a:pt x="593" y="697"/>
                    <a:pt x="587" y="703"/>
                    <a:pt x="579" y="703"/>
                  </a:cubicBezTo>
                  <a:cubicBezTo>
                    <a:pt x="138" y="703"/>
                    <a:pt x="138" y="703"/>
                    <a:pt x="138" y="70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579" y="43"/>
                    <a:pt x="579" y="43"/>
                    <a:pt x="579" y="43"/>
                  </a:cubicBezTo>
                  <a:cubicBezTo>
                    <a:pt x="587" y="43"/>
                    <a:pt x="593" y="49"/>
                    <a:pt x="593" y="57"/>
                  </a:cubicBezTo>
                  <a:lnTo>
                    <a:pt x="593" y="6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Rectangle 10">
              <a:extLst>
                <a:ext uri="{FF2B5EF4-FFF2-40B4-BE49-F238E27FC236}">
                  <a16:creationId xmlns="" xmlns:a16="http://schemas.microsoft.com/office/drawing/2014/main" id="{52A4EE01-950E-41D1-8487-54B643690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4" y="1474"/>
              <a:ext cx="184" cy="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Rectangle 11">
              <a:extLst>
                <a:ext uri="{FF2B5EF4-FFF2-40B4-BE49-F238E27FC236}">
                  <a16:creationId xmlns="" xmlns:a16="http://schemas.microsoft.com/office/drawing/2014/main" id="{ECA4AA55-B37D-4037-9877-94E50C9AE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4" y="1352"/>
              <a:ext cx="245" cy="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12">
              <a:extLst>
                <a:ext uri="{FF2B5EF4-FFF2-40B4-BE49-F238E27FC236}">
                  <a16:creationId xmlns="" xmlns:a16="http://schemas.microsoft.com/office/drawing/2014/main" id="{7E65D98C-76D2-4A1F-A174-FBB923AAB7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68" y="1381"/>
              <a:ext cx="187" cy="606"/>
            </a:xfrm>
            <a:custGeom>
              <a:avLst/>
              <a:gdLst>
                <a:gd name="T0" fmla="*/ 0 w 153"/>
                <a:gd name="T1" fmla="*/ 76 h 498"/>
                <a:gd name="T2" fmla="*/ 0 w 153"/>
                <a:gd name="T3" fmla="*/ 441 h 498"/>
                <a:gd name="T4" fmla="*/ 57 w 153"/>
                <a:gd name="T5" fmla="*/ 498 h 498"/>
                <a:gd name="T6" fmla="*/ 96 w 153"/>
                <a:gd name="T7" fmla="*/ 498 h 498"/>
                <a:gd name="T8" fmla="*/ 153 w 153"/>
                <a:gd name="T9" fmla="*/ 441 h 498"/>
                <a:gd name="T10" fmla="*/ 153 w 153"/>
                <a:gd name="T11" fmla="*/ 76 h 498"/>
                <a:gd name="T12" fmla="*/ 77 w 153"/>
                <a:gd name="T13" fmla="*/ 0 h 498"/>
                <a:gd name="T14" fmla="*/ 0 w 153"/>
                <a:gd name="T15" fmla="*/ 76 h 498"/>
                <a:gd name="T16" fmla="*/ 109 w 153"/>
                <a:gd name="T17" fmla="*/ 441 h 498"/>
                <a:gd name="T18" fmla="*/ 96 w 153"/>
                <a:gd name="T19" fmla="*/ 454 h 498"/>
                <a:gd name="T20" fmla="*/ 57 w 153"/>
                <a:gd name="T21" fmla="*/ 454 h 498"/>
                <a:gd name="T22" fmla="*/ 44 w 153"/>
                <a:gd name="T23" fmla="*/ 441 h 498"/>
                <a:gd name="T24" fmla="*/ 44 w 153"/>
                <a:gd name="T25" fmla="*/ 94 h 498"/>
                <a:gd name="T26" fmla="*/ 77 w 153"/>
                <a:gd name="T27" fmla="*/ 62 h 498"/>
                <a:gd name="T28" fmla="*/ 109 w 153"/>
                <a:gd name="T29" fmla="*/ 94 h 498"/>
                <a:gd name="T30" fmla="*/ 109 w 153"/>
                <a:gd name="T31" fmla="*/ 44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498">
                  <a:moveTo>
                    <a:pt x="0" y="76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72"/>
                    <a:pt x="26" y="498"/>
                    <a:pt x="57" y="49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28" y="498"/>
                    <a:pt x="153" y="472"/>
                    <a:pt x="153" y="441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77" y="0"/>
                    <a:pt x="77" y="0"/>
                    <a:pt x="77" y="0"/>
                  </a:cubicBezTo>
                  <a:lnTo>
                    <a:pt x="0" y="76"/>
                  </a:lnTo>
                  <a:close/>
                  <a:moveTo>
                    <a:pt x="109" y="441"/>
                  </a:moveTo>
                  <a:cubicBezTo>
                    <a:pt x="109" y="448"/>
                    <a:pt x="104" y="454"/>
                    <a:pt x="96" y="454"/>
                  </a:cubicBezTo>
                  <a:cubicBezTo>
                    <a:pt x="57" y="454"/>
                    <a:pt x="57" y="454"/>
                    <a:pt x="57" y="454"/>
                  </a:cubicBezTo>
                  <a:cubicBezTo>
                    <a:pt x="50" y="454"/>
                    <a:pt x="44" y="448"/>
                    <a:pt x="44" y="441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109" y="94"/>
                    <a:pt x="109" y="94"/>
                    <a:pt x="109" y="94"/>
                  </a:cubicBezTo>
                  <a:lnTo>
                    <a:pt x="109" y="4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6" name="文本框 35" descr="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">
            <a:extLst>
              <a:ext uri="{FF2B5EF4-FFF2-40B4-BE49-F238E27FC236}">
                <a16:creationId xmlns="" xmlns:a16="http://schemas.microsoft.com/office/drawing/2014/main" id="{B57929D3-897C-4507-82BE-780E68A797E9}"/>
              </a:ext>
            </a:extLst>
          </p:cNvPr>
          <p:cNvSpPr txBox="1"/>
          <p:nvPr/>
        </p:nvSpPr>
        <p:spPr>
          <a:xfrm>
            <a:off x="1088422" y="328123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1400">
                <a:solidFill>
                  <a:schemeClr val="accent3"/>
                </a:solidFill>
                <a:cs typeface="+mn-ea"/>
                <a:sym typeface="+mn-lt"/>
              </a:rPr>
              <a:t>发现问题</a:t>
            </a:r>
          </a:p>
        </p:txBody>
      </p:sp>
      <p:sp>
        <p:nvSpPr>
          <p:cNvPr id="37" name="矩形 36" descr="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">
            <a:extLst>
              <a:ext uri="{FF2B5EF4-FFF2-40B4-BE49-F238E27FC236}">
                <a16:creationId xmlns="" xmlns:a16="http://schemas.microsoft.com/office/drawing/2014/main" id="{6CA86CCE-E63C-497B-AFDB-AE9C5CA2258B}"/>
              </a:ext>
            </a:extLst>
          </p:cNvPr>
          <p:cNvSpPr/>
          <p:nvPr/>
        </p:nvSpPr>
        <p:spPr>
          <a:xfrm>
            <a:off x="495476" y="3537013"/>
            <a:ext cx="2088702" cy="898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zh-CN" sz="9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consectetuer adipiscing elit. Aenean commodo ligula eget dolor. </a:t>
            </a:r>
            <a:endParaRPr lang="en-US" altLang="zh-CN" sz="9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文本框 37" descr="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">
            <a:extLst>
              <a:ext uri="{FF2B5EF4-FFF2-40B4-BE49-F238E27FC236}">
                <a16:creationId xmlns="" xmlns:a16="http://schemas.microsoft.com/office/drawing/2014/main" id="{3454EA53-FC36-4A7B-BB2B-88FE5345659C}"/>
              </a:ext>
            </a:extLst>
          </p:cNvPr>
          <p:cNvSpPr txBox="1"/>
          <p:nvPr/>
        </p:nvSpPr>
        <p:spPr>
          <a:xfrm>
            <a:off x="3331437" y="3303246"/>
            <a:ext cx="902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1400">
                <a:solidFill>
                  <a:schemeClr val="accent3"/>
                </a:solidFill>
                <a:cs typeface="+mn-ea"/>
                <a:sym typeface="+mn-lt"/>
              </a:rPr>
              <a:t>发现问题</a:t>
            </a:r>
            <a:endParaRPr lang="en-US" altLang="zh-CN" sz="140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39" name="矩形 38" descr="e7d195523061f1c09e9d68d7cf438b91ef959ecb14fc25d26BBA7F7DBC18E55DFF4014AF651F0BF2569D4B6C1DA7F1A4683A481403BD872FC687266AD13265C1DE7C373772FD8728ABDD69ADD03BFF5BE2862BC891DBB79EC0B81FB75486405D5064442904236646CF49102BEE5E1B895458B641CA0D6C7889FDD78D23C2B1BC47745F4B67C4FF437063ECD1606ECED6">
            <a:extLst>
              <a:ext uri="{FF2B5EF4-FFF2-40B4-BE49-F238E27FC236}">
                <a16:creationId xmlns="" xmlns:a16="http://schemas.microsoft.com/office/drawing/2014/main" id="{1F66A493-96F8-4D1A-BECE-ABD5C80A1594}"/>
              </a:ext>
            </a:extLst>
          </p:cNvPr>
          <p:cNvSpPr/>
          <p:nvPr/>
        </p:nvSpPr>
        <p:spPr>
          <a:xfrm>
            <a:off x="2738492" y="3559027"/>
            <a:ext cx="2088702" cy="898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zh-CN" sz="9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consectetuer adipiscing elit. Aenean commodo ligula eget dolor. </a:t>
            </a:r>
            <a:endParaRPr lang="en-US" altLang="zh-CN" sz="9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椭圆 39" descr="e7d195523061f1c09e9d68d7cf438b91ef959ecb14fc25d26BBA7F7DBC18E55DFF4014AF651F0BF2569D4B6C1DA7F1A4683A481403BD872FC687266AD13265C1DE7C373772FD8728ABDD69ADD03BFF5BE2862BC891DBB79E898246E26A37A7D7914B021976120A1551C997E537CF384DF448FE5FDE89D10B7F06514C02188BB04EAC07086E6E3A7C6DF67EAE43DD444F">
            <a:extLst>
              <a:ext uri="{FF2B5EF4-FFF2-40B4-BE49-F238E27FC236}">
                <a16:creationId xmlns="" xmlns:a16="http://schemas.microsoft.com/office/drawing/2014/main" id="{23800A31-6A1B-4437-9964-8635949E7EE3}"/>
              </a:ext>
            </a:extLst>
          </p:cNvPr>
          <p:cNvSpPr/>
          <p:nvPr/>
        </p:nvSpPr>
        <p:spPr>
          <a:xfrm>
            <a:off x="1301318" y="2769557"/>
            <a:ext cx="442540" cy="4425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椭圆 40" descr="e7d195523061f1c09e9d68d7cf438b91ef959ecb14fc25d26BBA7F7DBC18E55DFF4014AF651F0BF2569D4B6C1DA7F1A4683A481403BD872FC687266AD13265C1DE7C373772FD8728ABDD69ADD03BFF5BE2862BC891DBB79E898246E26A37A7D7914B021976120A1551C997E537CF384DF448FE5FDE89D10B7F06514C02188BB04EAC07086E6E3A7C6DF67EAE43DD444F">
            <a:extLst>
              <a:ext uri="{FF2B5EF4-FFF2-40B4-BE49-F238E27FC236}">
                <a16:creationId xmlns="" xmlns:a16="http://schemas.microsoft.com/office/drawing/2014/main" id="{E131C4D2-E97D-44AB-BF18-088356117DAA}"/>
              </a:ext>
            </a:extLst>
          </p:cNvPr>
          <p:cNvSpPr/>
          <p:nvPr/>
        </p:nvSpPr>
        <p:spPr>
          <a:xfrm>
            <a:off x="3561573" y="2769557"/>
            <a:ext cx="442540" cy="4425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Freeform 5" descr="e7d195523061f1c09e9d68d7cf438b91ef959ecb14fc25d26BBA7F7DBC18E55DFF4014AF651F0BF2569D4B6C1DA7F1A4683A481403BD872FC687266AD13265C1DE7C373772FD8728ABDD69ADD03BFF5BE2862BC891DBB79E0B47DAFC0B20EFAF86558955B7FCCFA41E28A044B7497A4E125C32C7866AC7A0A29318354D69FB08035F876A7B69DF41D87DD94CF3B228A2C836566B61DAB7E6">
            <a:extLst>
              <a:ext uri="{FF2B5EF4-FFF2-40B4-BE49-F238E27FC236}">
                <a16:creationId xmlns="" xmlns:a16="http://schemas.microsoft.com/office/drawing/2014/main" id="{3B187D03-C272-4DE9-801D-C25714EBD59D}"/>
              </a:ext>
            </a:extLst>
          </p:cNvPr>
          <p:cNvSpPr>
            <a:spLocks noEditPoints="1"/>
          </p:cNvSpPr>
          <p:nvPr/>
        </p:nvSpPr>
        <p:spPr bwMode="auto">
          <a:xfrm>
            <a:off x="1376231" y="2870776"/>
            <a:ext cx="281510" cy="240102"/>
          </a:xfrm>
          <a:custGeom>
            <a:avLst/>
            <a:gdLst>
              <a:gd name="T0" fmla="*/ 689 w 746"/>
              <a:gd name="T1" fmla="*/ 125 h 638"/>
              <a:gd name="T2" fmla="*/ 552 w 746"/>
              <a:gd name="T3" fmla="*/ 125 h 638"/>
              <a:gd name="T4" fmla="*/ 552 w 746"/>
              <a:gd name="T5" fmla="*/ 57 h 638"/>
              <a:gd name="T6" fmla="*/ 495 w 746"/>
              <a:gd name="T7" fmla="*/ 0 h 638"/>
              <a:gd name="T8" fmla="*/ 253 w 746"/>
              <a:gd name="T9" fmla="*/ 0 h 638"/>
              <a:gd name="T10" fmla="*/ 196 w 746"/>
              <a:gd name="T11" fmla="*/ 57 h 638"/>
              <a:gd name="T12" fmla="*/ 196 w 746"/>
              <a:gd name="T13" fmla="*/ 125 h 638"/>
              <a:gd name="T14" fmla="*/ 57 w 746"/>
              <a:gd name="T15" fmla="*/ 125 h 638"/>
              <a:gd name="T16" fmla="*/ 0 w 746"/>
              <a:gd name="T17" fmla="*/ 182 h 638"/>
              <a:gd name="T18" fmla="*/ 0 w 746"/>
              <a:gd name="T19" fmla="*/ 581 h 638"/>
              <a:gd name="T20" fmla="*/ 57 w 746"/>
              <a:gd name="T21" fmla="*/ 638 h 638"/>
              <a:gd name="T22" fmla="*/ 689 w 746"/>
              <a:gd name="T23" fmla="*/ 638 h 638"/>
              <a:gd name="T24" fmla="*/ 746 w 746"/>
              <a:gd name="T25" fmla="*/ 581 h 638"/>
              <a:gd name="T26" fmla="*/ 746 w 746"/>
              <a:gd name="T27" fmla="*/ 182 h 638"/>
              <a:gd name="T28" fmla="*/ 689 w 746"/>
              <a:gd name="T29" fmla="*/ 125 h 638"/>
              <a:gd name="T30" fmla="*/ 239 w 746"/>
              <a:gd name="T31" fmla="*/ 57 h 638"/>
              <a:gd name="T32" fmla="*/ 253 w 746"/>
              <a:gd name="T33" fmla="*/ 44 h 638"/>
              <a:gd name="T34" fmla="*/ 495 w 746"/>
              <a:gd name="T35" fmla="*/ 44 h 638"/>
              <a:gd name="T36" fmla="*/ 508 w 746"/>
              <a:gd name="T37" fmla="*/ 57 h 638"/>
              <a:gd name="T38" fmla="*/ 508 w 746"/>
              <a:gd name="T39" fmla="*/ 125 h 638"/>
              <a:gd name="T40" fmla="*/ 239 w 746"/>
              <a:gd name="T41" fmla="*/ 125 h 638"/>
              <a:gd name="T42" fmla="*/ 239 w 746"/>
              <a:gd name="T43" fmla="*/ 57 h 638"/>
              <a:gd name="T44" fmla="*/ 57 w 746"/>
              <a:gd name="T45" fmla="*/ 169 h 638"/>
              <a:gd name="T46" fmla="*/ 689 w 746"/>
              <a:gd name="T47" fmla="*/ 169 h 638"/>
              <a:gd name="T48" fmla="*/ 703 w 746"/>
              <a:gd name="T49" fmla="*/ 182 h 638"/>
              <a:gd name="T50" fmla="*/ 703 w 746"/>
              <a:gd name="T51" fmla="*/ 295 h 638"/>
              <a:gd name="T52" fmla="*/ 545 w 746"/>
              <a:gd name="T53" fmla="*/ 295 h 638"/>
              <a:gd name="T54" fmla="*/ 545 w 746"/>
              <a:gd name="T55" fmla="*/ 267 h 638"/>
              <a:gd name="T56" fmla="*/ 501 w 746"/>
              <a:gd name="T57" fmla="*/ 267 h 638"/>
              <a:gd name="T58" fmla="*/ 501 w 746"/>
              <a:gd name="T59" fmla="*/ 295 h 638"/>
              <a:gd name="T60" fmla="*/ 245 w 746"/>
              <a:gd name="T61" fmla="*/ 295 h 638"/>
              <a:gd name="T62" fmla="*/ 245 w 746"/>
              <a:gd name="T63" fmla="*/ 266 h 638"/>
              <a:gd name="T64" fmla="*/ 201 w 746"/>
              <a:gd name="T65" fmla="*/ 266 h 638"/>
              <a:gd name="T66" fmla="*/ 201 w 746"/>
              <a:gd name="T67" fmla="*/ 295 h 638"/>
              <a:gd name="T68" fmla="*/ 43 w 746"/>
              <a:gd name="T69" fmla="*/ 295 h 638"/>
              <a:gd name="T70" fmla="*/ 43 w 746"/>
              <a:gd name="T71" fmla="*/ 182 h 638"/>
              <a:gd name="T72" fmla="*/ 57 w 746"/>
              <a:gd name="T73" fmla="*/ 169 h 638"/>
              <a:gd name="T74" fmla="*/ 689 w 746"/>
              <a:gd name="T75" fmla="*/ 594 h 638"/>
              <a:gd name="T76" fmla="*/ 57 w 746"/>
              <a:gd name="T77" fmla="*/ 594 h 638"/>
              <a:gd name="T78" fmla="*/ 43 w 746"/>
              <a:gd name="T79" fmla="*/ 581 h 638"/>
              <a:gd name="T80" fmla="*/ 43 w 746"/>
              <a:gd name="T81" fmla="*/ 338 h 638"/>
              <a:gd name="T82" fmla="*/ 201 w 746"/>
              <a:gd name="T83" fmla="*/ 338 h 638"/>
              <a:gd name="T84" fmla="*/ 201 w 746"/>
              <a:gd name="T85" fmla="*/ 368 h 638"/>
              <a:gd name="T86" fmla="*/ 245 w 746"/>
              <a:gd name="T87" fmla="*/ 368 h 638"/>
              <a:gd name="T88" fmla="*/ 245 w 746"/>
              <a:gd name="T89" fmla="*/ 338 h 638"/>
              <a:gd name="T90" fmla="*/ 501 w 746"/>
              <a:gd name="T91" fmla="*/ 338 h 638"/>
              <a:gd name="T92" fmla="*/ 501 w 746"/>
              <a:gd name="T93" fmla="*/ 369 h 638"/>
              <a:gd name="T94" fmla="*/ 545 w 746"/>
              <a:gd name="T95" fmla="*/ 369 h 638"/>
              <a:gd name="T96" fmla="*/ 545 w 746"/>
              <a:gd name="T97" fmla="*/ 338 h 638"/>
              <a:gd name="T98" fmla="*/ 703 w 746"/>
              <a:gd name="T99" fmla="*/ 338 h 638"/>
              <a:gd name="T100" fmla="*/ 703 w 746"/>
              <a:gd name="T101" fmla="*/ 581 h 638"/>
              <a:gd name="T102" fmla="*/ 689 w 746"/>
              <a:gd name="T103" fmla="*/ 594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46" h="638">
                <a:moveTo>
                  <a:pt x="689" y="125"/>
                </a:moveTo>
                <a:cubicBezTo>
                  <a:pt x="552" y="125"/>
                  <a:pt x="552" y="125"/>
                  <a:pt x="552" y="125"/>
                </a:cubicBezTo>
                <a:cubicBezTo>
                  <a:pt x="552" y="57"/>
                  <a:pt x="552" y="57"/>
                  <a:pt x="552" y="57"/>
                </a:cubicBezTo>
                <a:cubicBezTo>
                  <a:pt x="552" y="26"/>
                  <a:pt x="526" y="0"/>
                  <a:pt x="495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21" y="0"/>
                  <a:pt x="196" y="26"/>
                  <a:pt x="196" y="57"/>
                </a:cubicBezTo>
                <a:cubicBezTo>
                  <a:pt x="196" y="125"/>
                  <a:pt x="196" y="125"/>
                  <a:pt x="196" y="125"/>
                </a:cubicBezTo>
                <a:cubicBezTo>
                  <a:pt x="57" y="125"/>
                  <a:pt x="57" y="125"/>
                  <a:pt x="57" y="125"/>
                </a:cubicBezTo>
                <a:cubicBezTo>
                  <a:pt x="25" y="125"/>
                  <a:pt x="0" y="151"/>
                  <a:pt x="0" y="182"/>
                </a:cubicBezTo>
                <a:cubicBezTo>
                  <a:pt x="0" y="581"/>
                  <a:pt x="0" y="581"/>
                  <a:pt x="0" y="581"/>
                </a:cubicBezTo>
                <a:cubicBezTo>
                  <a:pt x="0" y="612"/>
                  <a:pt x="25" y="638"/>
                  <a:pt x="57" y="638"/>
                </a:cubicBezTo>
                <a:cubicBezTo>
                  <a:pt x="689" y="638"/>
                  <a:pt x="689" y="638"/>
                  <a:pt x="689" y="638"/>
                </a:cubicBezTo>
                <a:cubicBezTo>
                  <a:pt x="721" y="638"/>
                  <a:pt x="746" y="612"/>
                  <a:pt x="746" y="581"/>
                </a:cubicBezTo>
                <a:cubicBezTo>
                  <a:pt x="746" y="182"/>
                  <a:pt x="746" y="182"/>
                  <a:pt x="746" y="182"/>
                </a:cubicBezTo>
                <a:cubicBezTo>
                  <a:pt x="746" y="151"/>
                  <a:pt x="721" y="125"/>
                  <a:pt x="689" y="125"/>
                </a:cubicBezTo>
                <a:close/>
                <a:moveTo>
                  <a:pt x="239" y="57"/>
                </a:moveTo>
                <a:cubicBezTo>
                  <a:pt x="239" y="50"/>
                  <a:pt x="245" y="44"/>
                  <a:pt x="253" y="44"/>
                </a:cubicBezTo>
                <a:cubicBezTo>
                  <a:pt x="495" y="44"/>
                  <a:pt x="495" y="44"/>
                  <a:pt x="495" y="44"/>
                </a:cubicBezTo>
                <a:cubicBezTo>
                  <a:pt x="502" y="44"/>
                  <a:pt x="508" y="50"/>
                  <a:pt x="508" y="57"/>
                </a:cubicBezTo>
                <a:cubicBezTo>
                  <a:pt x="508" y="125"/>
                  <a:pt x="508" y="125"/>
                  <a:pt x="508" y="125"/>
                </a:cubicBezTo>
                <a:cubicBezTo>
                  <a:pt x="239" y="125"/>
                  <a:pt x="239" y="125"/>
                  <a:pt x="239" y="125"/>
                </a:cubicBezTo>
                <a:lnTo>
                  <a:pt x="239" y="57"/>
                </a:lnTo>
                <a:close/>
                <a:moveTo>
                  <a:pt x="57" y="169"/>
                </a:moveTo>
                <a:cubicBezTo>
                  <a:pt x="689" y="169"/>
                  <a:pt x="689" y="169"/>
                  <a:pt x="689" y="169"/>
                </a:cubicBezTo>
                <a:cubicBezTo>
                  <a:pt x="697" y="169"/>
                  <a:pt x="703" y="175"/>
                  <a:pt x="703" y="182"/>
                </a:cubicBezTo>
                <a:cubicBezTo>
                  <a:pt x="703" y="295"/>
                  <a:pt x="703" y="295"/>
                  <a:pt x="703" y="295"/>
                </a:cubicBezTo>
                <a:cubicBezTo>
                  <a:pt x="545" y="295"/>
                  <a:pt x="545" y="295"/>
                  <a:pt x="545" y="295"/>
                </a:cubicBezTo>
                <a:cubicBezTo>
                  <a:pt x="545" y="267"/>
                  <a:pt x="545" y="267"/>
                  <a:pt x="545" y="267"/>
                </a:cubicBezTo>
                <a:cubicBezTo>
                  <a:pt x="501" y="267"/>
                  <a:pt x="501" y="267"/>
                  <a:pt x="501" y="267"/>
                </a:cubicBezTo>
                <a:cubicBezTo>
                  <a:pt x="501" y="295"/>
                  <a:pt x="501" y="295"/>
                  <a:pt x="501" y="295"/>
                </a:cubicBezTo>
                <a:cubicBezTo>
                  <a:pt x="245" y="295"/>
                  <a:pt x="245" y="295"/>
                  <a:pt x="245" y="295"/>
                </a:cubicBezTo>
                <a:cubicBezTo>
                  <a:pt x="245" y="266"/>
                  <a:pt x="245" y="266"/>
                  <a:pt x="245" y="266"/>
                </a:cubicBezTo>
                <a:cubicBezTo>
                  <a:pt x="201" y="266"/>
                  <a:pt x="201" y="266"/>
                  <a:pt x="201" y="266"/>
                </a:cubicBezTo>
                <a:cubicBezTo>
                  <a:pt x="201" y="295"/>
                  <a:pt x="201" y="295"/>
                  <a:pt x="201" y="295"/>
                </a:cubicBezTo>
                <a:cubicBezTo>
                  <a:pt x="43" y="295"/>
                  <a:pt x="43" y="295"/>
                  <a:pt x="43" y="295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3" y="175"/>
                  <a:pt x="49" y="169"/>
                  <a:pt x="57" y="169"/>
                </a:cubicBezTo>
                <a:close/>
                <a:moveTo>
                  <a:pt x="689" y="594"/>
                </a:moveTo>
                <a:cubicBezTo>
                  <a:pt x="57" y="594"/>
                  <a:pt x="57" y="594"/>
                  <a:pt x="57" y="594"/>
                </a:cubicBezTo>
                <a:cubicBezTo>
                  <a:pt x="49" y="594"/>
                  <a:pt x="43" y="588"/>
                  <a:pt x="43" y="581"/>
                </a:cubicBezTo>
                <a:cubicBezTo>
                  <a:pt x="43" y="338"/>
                  <a:pt x="43" y="338"/>
                  <a:pt x="43" y="338"/>
                </a:cubicBezTo>
                <a:cubicBezTo>
                  <a:pt x="201" y="338"/>
                  <a:pt x="201" y="338"/>
                  <a:pt x="201" y="338"/>
                </a:cubicBezTo>
                <a:cubicBezTo>
                  <a:pt x="201" y="368"/>
                  <a:pt x="201" y="368"/>
                  <a:pt x="201" y="368"/>
                </a:cubicBezTo>
                <a:cubicBezTo>
                  <a:pt x="245" y="368"/>
                  <a:pt x="245" y="368"/>
                  <a:pt x="245" y="368"/>
                </a:cubicBezTo>
                <a:cubicBezTo>
                  <a:pt x="245" y="338"/>
                  <a:pt x="245" y="338"/>
                  <a:pt x="245" y="338"/>
                </a:cubicBezTo>
                <a:cubicBezTo>
                  <a:pt x="501" y="338"/>
                  <a:pt x="501" y="338"/>
                  <a:pt x="501" y="338"/>
                </a:cubicBezTo>
                <a:cubicBezTo>
                  <a:pt x="501" y="369"/>
                  <a:pt x="501" y="369"/>
                  <a:pt x="501" y="369"/>
                </a:cubicBezTo>
                <a:cubicBezTo>
                  <a:pt x="545" y="369"/>
                  <a:pt x="545" y="369"/>
                  <a:pt x="545" y="369"/>
                </a:cubicBezTo>
                <a:cubicBezTo>
                  <a:pt x="545" y="338"/>
                  <a:pt x="545" y="338"/>
                  <a:pt x="545" y="338"/>
                </a:cubicBezTo>
                <a:cubicBezTo>
                  <a:pt x="703" y="338"/>
                  <a:pt x="703" y="338"/>
                  <a:pt x="703" y="338"/>
                </a:cubicBezTo>
                <a:cubicBezTo>
                  <a:pt x="703" y="581"/>
                  <a:pt x="703" y="581"/>
                  <a:pt x="703" y="581"/>
                </a:cubicBezTo>
                <a:cubicBezTo>
                  <a:pt x="703" y="588"/>
                  <a:pt x="697" y="594"/>
                  <a:pt x="689" y="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3" name="Group 8" descr="e7d195523061f1c09e9d68d7cf438b91ef959ecb14fc25d26BBA7F7DBC18E55DFF4014AF651F0BF2569D4B6C1DA7F1A4683A481403BD872FC687266AD13265C1DE7C373772FD8728ABDD69ADD03BFF5BE2862BC891DBB79E0B47DAFC0B20EFAF86558955B7FCCFA41E28A044B7497A4E125C32C7866AC7A0A29318354D69FB08035F876A7B69DF41D87DD94CF3B228A2C836566B61DAB7E6">
            <a:extLst>
              <a:ext uri="{FF2B5EF4-FFF2-40B4-BE49-F238E27FC236}">
                <a16:creationId xmlns="" xmlns:a16="http://schemas.microsoft.com/office/drawing/2014/main" id="{45CF32FD-144B-4DB0-9D00-980A674557C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653109" y="2846472"/>
            <a:ext cx="247648" cy="288710"/>
            <a:chOff x="2492" y="1167"/>
            <a:chExt cx="778" cy="907"/>
          </a:xfrm>
          <a:solidFill>
            <a:schemeClr val="bg1"/>
          </a:solidFill>
        </p:grpSpPr>
        <p:sp>
          <p:nvSpPr>
            <p:cNvPr id="44" name="Freeform 9">
              <a:extLst>
                <a:ext uri="{FF2B5EF4-FFF2-40B4-BE49-F238E27FC236}">
                  <a16:creationId xmlns="" xmlns:a16="http://schemas.microsoft.com/office/drawing/2014/main" id="{25354A75-256E-440E-AAD8-499B0C3031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92" y="1167"/>
              <a:ext cx="778" cy="907"/>
            </a:xfrm>
            <a:custGeom>
              <a:avLst/>
              <a:gdLst>
                <a:gd name="T0" fmla="*/ 579 w 636"/>
                <a:gd name="T1" fmla="*/ 0 h 746"/>
                <a:gd name="T2" fmla="*/ 57 w 636"/>
                <a:gd name="T3" fmla="*/ 0 h 746"/>
                <a:gd name="T4" fmla="*/ 0 w 636"/>
                <a:gd name="T5" fmla="*/ 57 h 746"/>
                <a:gd name="T6" fmla="*/ 0 w 636"/>
                <a:gd name="T7" fmla="*/ 689 h 746"/>
                <a:gd name="T8" fmla="*/ 57 w 636"/>
                <a:gd name="T9" fmla="*/ 746 h 746"/>
                <a:gd name="T10" fmla="*/ 579 w 636"/>
                <a:gd name="T11" fmla="*/ 746 h 746"/>
                <a:gd name="T12" fmla="*/ 636 w 636"/>
                <a:gd name="T13" fmla="*/ 689 h 746"/>
                <a:gd name="T14" fmla="*/ 636 w 636"/>
                <a:gd name="T15" fmla="*/ 57 h 746"/>
                <a:gd name="T16" fmla="*/ 579 w 636"/>
                <a:gd name="T17" fmla="*/ 0 h 746"/>
                <a:gd name="T18" fmla="*/ 43 w 636"/>
                <a:gd name="T19" fmla="*/ 689 h 746"/>
                <a:gd name="T20" fmla="*/ 43 w 636"/>
                <a:gd name="T21" fmla="*/ 57 h 746"/>
                <a:gd name="T22" fmla="*/ 57 w 636"/>
                <a:gd name="T23" fmla="*/ 43 h 746"/>
                <a:gd name="T24" fmla="*/ 94 w 636"/>
                <a:gd name="T25" fmla="*/ 43 h 746"/>
                <a:gd name="T26" fmla="*/ 94 w 636"/>
                <a:gd name="T27" fmla="*/ 703 h 746"/>
                <a:gd name="T28" fmla="*/ 57 w 636"/>
                <a:gd name="T29" fmla="*/ 703 h 746"/>
                <a:gd name="T30" fmla="*/ 43 w 636"/>
                <a:gd name="T31" fmla="*/ 689 h 746"/>
                <a:gd name="T32" fmla="*/ 593 w 636"/>
                <a:gd name="T33" fmla="*/ 689 h 746"/>
                <a:gd name="T34" fmla="*/ 579 w 636"/>
                <a:gd name="T35" fmla="*/ 703 h 746"/>
                <a:gd name="T36" fmla="*/ 138 w 636"/>
                <a:gd name="T37" fmla="*/ 703 h 746"/>
                <a:gd name="T38" fmla="*/ 138 w 636"/>
                <a:gd name="T39" fmla="*/ 43 h 746"/>
                <a:gd name="T40" fmla="*/ 579 w 636"/>
                <a:gd name="T41" fmla="*/ 43 h 746"/>
                <a:gd name="T42" fmla="*/ 593 w 636"/>
                <a:gd name="T43" fmla="*/ 57 h 746"/>
                <a:gd name="T44" fmla="*/ 593 w 636"/>
                <a:gd name="T45" fmla="*/ 689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6" h="746">
                  <a:moveTo>
                    <a:pt x="5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5"/>
                    <a:pt x="0" y="57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721"/>
                    <a:pt x="25" y="746"/>
                    <a:pt x="57" y="746"/>
                  </a:cubicBezTo>
                  <a:cubicBezTo>
                    <a:pt x="579" y="746"/>
                    <a:pt x="579" y="746"/>
                    <a:pt x="579" y="746"/>
                  </a:cubicBezTo>
                  <a:cubicBezTo>
                    <a:pt x="611" y="746"/>
                    <a:pt x="636" y="721"/>
                    <a:pt x="636" y="689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6" y="25"/>
                    <a:pt x="611" y="0"/>
                    <a:pt x="579" y="0"/>
                  </a:cubicBezTo>
                  <a:close/>
                  <a:moveTo>
                    <a:pt x="43" y="689"/>
                  </a:moveTo>
                  <a:cubicBezTo>
                    <a:pt x="43" y="57"/>
                    <a:pt x="43" y="57"/>
                    <a:pt x="43" y="57"/>
                  </a:cubicBezTo>
                  <a:cubicBezTo>
                    <a:pt x="43" y="49"/>
                    <a:pt x="49" y="43"/>
                    <a:pt x="57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4" y="703"/>
                    <a:pt x="94" y="703"/>
                    <a:pt x="94" y="703"/>
                  </a:cubicBezTo>
                  <a:cubicBezTo>
                    <a:pt x="57" y="703"/>
                    <a:pt x="57" y="703"/>
                    <a:pt x="57" y="703"/>
                  </a:cubicBezTo>
                  <a:cubicBezTo>
                    <a:pt x="49" y="703"/>
                    <a:pt x="43" y="697"/>
                    <a:pt x="43" y="689"/>
                  </a:cubicBezTo>
                  <a:close/>
                  <a:moveTo>
                    <a:pt x="593" y="689"/>
                  </a:moveTo>
                  <a:cubicBezTo>
                    <a:pt x="593" y="697"/>
                    <a:pt x="587" y="703"/>
                    <a:pt x="579" y="703"/>
                  </a:cubicBezTo>
                  <a:cubicBezTo>
                    <a:pt x="138" y="703"/>
                    <a:pt x="138" y="703"/>
                    <a:pt x="138" y="70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579" y="43"/>
                    <a:pt x="579" y="43"/>
                    <a:pt x="579" y="43"/>
                  </a:cubicBezTo>
                  <a:cubicBezTo>
                    <a:pt x="587" y="43"/>
                    <a:pt x="593" y="49"/>
                    <a:pt x="593" y="57"/>
                  </a:cubicBezTo>
                  <a:lnTo>
                    <a:pt x="593" y="6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Rectangle 10">
              <a:extLst>
                <a:ext uri="{FF2B5EF4-FFF2-40B4-BE49-F238E27FC236}">
                  <a16:creationId xmlns="" xmlns:a16="http://schemas.microsoft.com/office/drawing/2014/main" id="{4F6D5EA9-3CD6-41DB-B0BE-E9C9C2DF2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4" y="1474"/>
              <a:ext cx="184" cy="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Rectangle 11">
              <a:extLst>
                <a:ext uri="{FF2B5EF4-FFF2-40B4-BE49-F238E27FC236}">
                  <a16:creationId xmlns="" xmlns:a16="http://schemas.microsoft.com/office/drawing/2014/main" id="{CC8D26A0-D03D-4931-9C49-BF65ABF8E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4" y="1352"/>
              <a:ext cx="245" cy="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12">
              <a:extLst>
                <a:ext uri="{FF2B5EF4-FFF2-40B4-BE49-F238E27FC236}">
                  <a16:creationId xmlns="" xmlns:a16="http://schemas.microsoft.com/office/drawing/2014/main" id="{BC51A5CA-C283-4CAC-A951-DB47352318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68" y="1381"/>
              <a:ext cx="187" cy="606"/>
            </a:xfrm>
            <a:custGeom>
              <a:avLst/>
              <a:gdLst>
                <a:gd name="T0" fmla="*/ 0 w 153"/>
                <a:gd name="T1" fmla="*/ 76 h 498"/>
                <a:gd name="T2" fmla="*/ 0 w 153"/>
                <a:gd name="T3" fmla="*/ 441 h 498"/>
                <a:gd name="T4" fmla="*/ 57 w 153"/>
                <a:gd name="T5" fmla="*/ 498 h 498"/>
                <a:gd name="T6" fmla="*/ 96 w 153"/>
                <a:gd name="T7" fmla="*/ 498 h 498"/>
                <a:gd name="T8" fmla="*/ 153 w 153"/>
                <a:gd name="T9" fmla="*/ 441 h 498"/>
                <a:gd name="T10" fmla="*/ 153 w 153"/>
                <a:gd name="T11" fmla="*/ 76 h 498"/>
                <a:gd name="T12" fmla="*/ 77 w 153"/>
                <a:gd name="T13" fmla="*/ 0 h 498"/>
                <a:gd name="T14" fmla="*/ 0 w 153"/>
                <a:gd name="T15" fmla="*/ 76 h 498"/>
                <a:gd name="T16" fmla="*/ 109 w 153"/>
                <a:gd name="T17" fmla="*/ 441 h 498"/>
                <a:gd name="T18" fmla="*/ 96 w 153"/>
                <a:gd name="T19" fmla="*/ 454 h 498"/>
                <a:gd name="T20" fmla="*/ 57 w 153"/>
                <a:gd name="T21" fmla="*/ 454 h 498"/>
                <a:gd name="T22" fmla="*/ 44 w 153"/>
                <a:gd name="T23" fmla="*/ 441 h 498"/>
                <a:gd name="T24" fmla="*/ 44 w 153"/>
                <a:gd name="T25" fmla="*/ 94 h 498"/>
                <a:gd name="T26" fmla="*/ 77 w 153"/>
                <a:gd name="T27" fmla="*/ 62 h 498"/>
                <a:gd name="T28" fmla="*/ 109 w 153"/>
                <a:gd name="T29" fmla="*/ 94 h 498"/>
                <a:gd name="T30" fmla="*/ 109 w 153"/>
                <a:gd name="T31" fmla="*/ 44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498">
                  <a:moveTo>
                    <a:pt x="0" y="76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72"/>
                    <a:pt x="26" y="498"/>
                    <a:pt x="57" y="49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28" y="498"/>
                    <a:pt x="153" y="472"/>
                    <a:pt x="153" y="441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77" y="0"/>
                    <a:pt x="77" y="0"/>
                    <a:pt x="77" y="0"/>
                  </a:cubicBezTo>
                  <a:lnTo>
                    <a:pt x="0" y="76"/>
                  </a:lnTo>
                  <a:close/>
                  <a:moveTo>
                    <a:pt x="109" y="441"/>
                  </a:moveTo>
                  <a:cubicBezTo>
                    <a:pt x="109" y="448"/>
                    <a:pt x="104" y="454"/>
                    <a:pt x="96" y="454"/>
                  </a:cubicBezTo>
                  <a:cubicBezTo>
                    <a:pt x="57" y="454"/>
                    <a:pt x="57" y="454"/>
                    <a:pt x="57" y="454"/>
                  </a:cubicBezTo>
                  <a:cubicBezTo>
                    <a:pt x="50" y="454"/>
                    <a:pt x="44" y="448"/>
                    <a:pt x="44" y="441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109" y="94"/>
                    <a:pt x="109" y="94"/>
                    <a:pt x="109" y="94"/>
                  </a:cubicBezTo>
                  <a:lnTo>
                    <a:pt x="109" y="4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4B56210-E559-413D-9217-EB130FD861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583" y="414215"/>
            <a:ext cx="3458460" cy="431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15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A_矩形 7">
            <a:extLst>
              <a:ext uri="{FF2B5EF4-FFF2-40B4-BE49-F238E27FC236}">
                <a16:creationId xmlns="" xmlns:a16="http://schemas.microsoft.com/office/drawing/2014/main" id="{476CA067-F725-4B5E-9154-5B3EE9F99C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57324" y="279419"/>
            <a:ext cx="2031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zh-CN" altLang="en-US" sz="2400" b="1" kern="0">
                <a:solidFill>
                  <a:srgbClr val="7787A0"/>
                </a:solidFill>
                <a:cs typeface="+mn-ea"/>
                <a:sym typeface="+mn-lt"/>
              </a:rPr>
              <a:t>解决方式</a:t>
            </a:r>
          </a:p>
        </p:txBody>
      </p:sp>
      <p:sp>
        <p:nvSpPr>
          <p:cNvPr id="20" name="PA_矩形 8">
            <a:extLst>
              <a:ext uri="{FF2B5EF4-FFF2-40B4-BE49-F238E27FC236}">
                <a16:creationId xmlns="" xmlns:a16="http://schemas.microsoft.com/office/drawing/2014/main" id="{7F9A4DD9-74B3-445C-A86B-3B11927C9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82357" y="723867"/>
            <a:ext cx="17812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en-US" altLang="zh-CN" sz="1050" kern="0">
                <a:solidFill>
                  <a:srgbClr val="7787A0"/>
                </a:solidFill>
                <a:cs typeface="+mn-ea"/>
                <a:sym typeface="+mn-lt"/>
              </a:rPr>
              <a:t>Solution Ways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D609AE12-6D7B-4378-A917-1FF388DAF128}"/>
              </a:ext>
            </a:extLst>
          </p:cNvPr>
          <p:cNvCxnSpPr>
            <a:cxnSpLocks/>
          </p:cNvCxnSpPr>
          <p:nvPr/>
        </p:nvCxnSpPr>
        <p:spPr>
          <a:xfrm>
            <a:off x="4381353" y="1003308"/>
            <a:ext cx="381295" cy="0"/>
          </a:xfrm>
          <a:prstGeom prst="line">
            <a:avLst/>
          </a:prstGeom>
          <a:ln w="28575">
            <a:solidFill>
              <a:srgbClr val="7787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4F8A589D-ABB4-4D6E-AD46-FE139AFEB0DE}"/>
              </a:ext>
            </a:extLst>
          </p:cNvPr>
          <p:cNvGrpSpPr/>
          <p:nvPr/>
        </p:nvGrpSpPr>
        <p:grpSpPr>
          <a:xfrm>
            <a:off x="4604583" y="1531815"/>
            <a:ext cx="1122556" cy="1120020"/>
            <a:chOff x="4612535" y="1777908"/>
            <a:chExt cx="1054647" cy="1052264"/>
          </a:xfrm>
        </p:grpSpPr>
        <p:sp>
          <p:nvSpPr>
            <p:cNvPr id="22" name="Freeform 18">
              <a:extLst>
                <a:ext uri="{FF2B5EF4-FFF2-40B4-BE49-F238E27FC236}">
                  <a16:creationId xmlns="" xmlns:a16="http://schemas.microsoft.com/office/drawing/2014/main" id="{5F7738BE-97BF-4A46-8E9F-1E8FCD3D6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535" y="2034122"/>
              <a:ext cx="796050" cy="796050"/>
            </a:xfrm>
            <a:custGeom>
              <a:avLst/>
              <a:gdLst>
                <a:gd name="T0" fmla="*/ 341 w 341"/>
                <a:gd name="T1" fmla="*/ 339 h 341"/>
                <a:gd name="T2" fmla="*/ 285 w 341"/>
                <a:gd name="T3" fmla="*/ 172 h 341"/>
                <a:gd name="T4" fmla="*/ 284 w 341"/>
                <a:gd name="T5" fmla="*/ 171 h 341"/>
                <a:gd name="T6" fmla="*/ 283 w 341"/>
                <a:gd name="T7" fmla="*/ 171 h 341"/>
                <a:gd name="T8" fmla="*/ 269 w 341"/>
                <a:gd name="T9" fmla="*/ 172 h 341"/>
                <a:gd name="T10" fmla="*/ 166 w 341"/>
                <a:gd name="T11" fmla="*/ 68 h 341"/>
                <a:gd name="T12" fmla="*/ 166 w 341"/>
                <a:gd name="T13" fmla="*/ 56 h 341"/>
                <a:gd name="T14" fmla="*/ 166 w 341"/>
                <a:gd name="T15" fmla="*/ 54 h 341"/>
                <a:gd name="T16" fmla="*/ 165 w 341"/>
                <a:gd name="T17" fmla="*/ 54 h 341"/>
                <a:gd name="T18" fmla="*/ 2 w 341"/>
                <a:gd name="T19" fmla="*/ 1 h 341"/>
                <a:gd name="T20" fmla="*/ 0 w 341"/>
                <a:gd name="T21" fmla="*/ 0 h 341"/>
                <a:gd name="T22" fmla="*/ 0 w 341"/>
                <a:gd name="T23" fmla="*/ 81 h 341"/>
                <a:gd name="T24" fmla="*/ 2 w 341"/>
                <a:gd name="T25" fmla="*/ 81 h 341"/>
                <a:gd name="T26" fmla="*/ 260 w 341"/>
                <a:gd name="T27" fmla="*/ 340 h 341"/>
                <a:gd name="T28" fmla="*/ 261 w 341"/>
                <a:gd name="T29" fmla="*/ 341 h 341"/>
                <a:gd name="T30" fmla="*/ 341 w 341"/>
                <a:gd name="T31" fmla="*/ 341 h 341"/>
                <a:gd name="T32" fmla="*/ 341 w 341"/>
                <a:gd name="T33" fmla="*/ 33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341" y="339"/>
                  </a:moveTo>
                  <a:cubicBezTo>
                    <a:pt x="336" y="280"/>
                    <a:pt x="317" y="222"/>
                    <a:pt x="285" y="172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83" y="171"/>
                    <a:pt x="283" y="171"/>
                    <a:pt x="283" y="171"/>
                  </a:cubicBezTo>
                  <a:cubicBezTo>
                    <a:pt x="278" y="171"/>
                    <a:pt x="274" y="172"/>
                    <a:pt x="269" y="172"/>
                  </a:cubicBezTo>
                  <a:cubicBezTo>
                    <a:pt x="212" y="172"/>
                    <a:pt x="166" y="125"/>
                    <a:pt x="166" y="68"/>
                  </a:cubicBezTo>
                  <a:cubicBezTo>
                    <a:pt x="166" y="64"/>
                    <a:pt x="166" y="60"/>
                    <a:pt x="166" y="56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5" y="54"/>
                    <a:pt x="165" y="54"/>
                    <a:pt x="165" y="54"/>
                  </a:cubicBezTo>
                  <a:cubicBezTo>
                    <a:pt x="116" y="24"/>
                    <a:pt x="60" y="5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38" y="94"/>
                    <a:pt x="247" y="203"/>
                    <a:pt x="260" y="340"/>
                  </a:cubicBezTo>
                  <a:cubicBezTo>
                    <a:pt x="261" y="341"/>
                    <a:pt x="261" y="341"/>
                    <a:pt x="261" y="341"/>
                  </a:cubicBezTo>
                  <a:cubicBezTo>
                    <a:pt x="341" y="341"/>
                    <a:pt x="341" y="341"/>
                    <a:pt x="341" y="341"/>
                  </a:cubicBezTo>
                  <a:lnTo>
                    <a:pt x="341" y="33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845" tIns="60923" rIns="121845" bIns="60923" numCol="1" anchor="t" anchorCtr="0" compatLnSpc="1">
              <a:prstTxWarp prst="textNoShape">
                <a:avLst/>
              </a:prstTxWarp>
            </a:bodyPr>
            <a:lstStyle/>
            <a:p>
              <a:pPr defTabSz="1218438">
                <a:defRPr/>
              </a:pPr>
              <a:endParaRPr lang="zh-CN" altLang="en-US" sz="2399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9">
              <a:extLst>
                <a:ext uri="{FF2B5EF4-FFF2-40B4-BE49-F238E27FC236}">
                  <a16:creationId xmlns="" xmlns:a16="http://schemas.microsoft.com/office/drawing/2014/main" id="{3794C904-9CD0-47C6-AFE3-A9A08777BE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2535" y="1777908"/>
              <a:ext cx="1054647" cy="1052264"/>
            </a:xfrm>
            <a:custGeom>
              <a:avLst/>
              <a:gdLst>
                <a:gd name="T0" fmla="*/ 452 w 452"/>
                <a:gd name="T1" fmla="*/ 449 h 451"/>
                <a:gd name="T2" fmla="*/ 372 w 452"/>
                <a:gd name="T3" fmla="*/ 212 h 451"/>
                <a:gd name="T4" fmla="*/ 377 w 452"/>
                <a:gd name="T5" fmla="*/ 178 h 451"/>
                <a:gd name="T6" fmla="*/ 269 w 452"/>
                <a:gd name="T7" fmla="*/ 70 h 451"/>
                <a:gd name="T8" fmla="*/ 234 w 452"/>
                <a:gd name="T9" fmla="*/ 76 h 451"/>
                <a:gd name="T10" fmla="*/ 2 w 452"/>
                <a:gd name="T11" fmla="*/ 0 h 451"/>
                <a:gd name="T12" fmla="*/ 0 w 452"/>
                <a:gd name="T13" fmla="*/ 0 h 451"/>
                <a:gd name="T14" fmla="*/ 0 w 452"/>
                <a:gd name="T15" fmla="*/ 191 h 451"/>
                <a:gd name="T16" fmla="*/ 2 w 452"/>
                <a:gd name="T17" fmla="*/ 191 h 451"/>
                <a:gd name="T18" fmla="*/ 260 w 452"/>
                <a:gd name="T19" fmla="*/ 450 h 451"/>
                <a:gd name="T20" fmla="*/ 261 w 452"/>
                <a:gd name="T21" fmla="*/ 451 h 451"/>
                <a:gd name="T22" fmla="*/ 452 w 452"/>
                <a:gd name="T23" fmla="*/ 451 h 451"/>
                <a:gd name="T24" fmla="*/ 452 w 452"/>
                <a:gd name="T25" fmla="*/ 449 h 451"/>
                <a:gd name="T26" fmla="*/ 264 w 452"/>
                <a:gd name="T27" fmla="*/ 447 h 451"/>
                <a:gd name="T28" fmla="*/ 4 w 452"/>
                <a:gd name="T29" fmla="*/ 187 h 451"/>
                <a:gd name="T30" fmla="*/ 4 w 452"/>
                <a:gd name="T31" fmla="*/ 4 h 451"/>
                <a:gd name="T32" fmla="*/ 232 w 452"/>
                <a:gd name="T33" fmla="*/ 80 h 451"/>
                <a:gd name="T34" fmla="*/ 233 w 452"/>
                <a:gd name="T35" fmla="*/ 81 h 451"/>
                <a:gd name="T36" fmla="*/ 234 w 452"/>
                <a:gd name="T37" fmla="*/ 80 h 451"/>
                <a:gd name="T38" fmla="*/ 269 w 452"/>
                <a:gd name="T39" fmla="*/ 74 h 451"/>
                <a:gd name="T40" fmla="*/ 373 w 452"/>
                <a:gd name="T41" fmla="*/ 178 h 451"/>
                <a:gd name="T42" fmla="*/ 368 w 452"/>
                <a:gd name="T43" fmla="*/ 212 h 451"/>
                <a:gd name="T44" fmla="*/ 367 w 452"/>
                <a:gd name="T45" fmla="*/ 213 h 451"/>
                <a:gd name="T46" fmla="*/ 368 w 452"/>
                <a:gd name="T47" fmla="*/ 214 h 451"/>
                <a:gd name="T48" fmla="*/ 447 w 452"/>
                <a:gd name="T49" fmla="*/ 447 h 451"/>
                <a:gd name="T50" fmla="*/ 264 w 452"/>
                <a:gd name="T51" fmla="*/ 44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1">
                  <a:moveTo>
                    <a:pt x="452" y="449"/>
                  </a:moveTo>
                  <a:cubicBezTo>
                    <a:pt x="446" y="365"/>
                    <a:pt x="419" y="283"/>
                    <a:pt x="372" y="212"/>
                  </a:cubicBezTo>
                  <a:cubicBezTo>
                    <a:pt x="375" y="201"/>
                    <a:pt x="377" y="190"/>
                    <a:pt x="377" y="178"/>
                  </a:cubicBezTo>
                  <a:cubicBezTo>
                    <a:pt x="377" y="118"/>
                    <a:pt x="329" y="70"/>
                    <a:pt x="269" y="70"/>
                  </a:cubicBezTo>
                  <a:cubicBezTo>
                    <a:pt x="257" y="70"/>
                    <a:pt x="245" y="72"/>
                    <a:pt x="234" y="76"/>
                  </a:cubicBezTo>
                  <a:cubicBezTo>
                    <a:pt x="165" y="31"/>
                    <a:pt x="84" y="5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2" y="191"/>
                    <a:pt x="2" y="191"/>
                    <a:pt x="2" y="191"/>
                  </a:cubicBezTo>
                  <a:cubicBezTo>
                    <a:pt x="138" y="204"/>
                    <a:pt x="247" y="313"/>
                    <a:pt x="260" y="450"/>
                  </a:cubicBezTo>
                  <a:cubicBezTo>
                    <a:pt x="261" y="451"/>
                    <a:pt x="261" y="451"/>
                    <a:pt x="261" y="451"/>
                  </a:cubicBezTo>
                  <a:cubicBezTo>
                    <a:pt x="452" y="451"/>
                    <a:pt x="452" y="451"/>
                    <a:pt x="452" y="451"/>
                  </a:cubicBezTo>
                  <a:lnTo>
                    <a:pt x="452" y="449"/>
                  </a:lnTo>
                  <a:close/>
                  <a:moveTo>
                    <a:pt x="264" y="447"/>
                  </a:moveTo>
                  <a:cubicBezTo>
                    <a:pt x="250" y="311"/>
                    <a:pt x="141" y="202"/>
                    <a:pt x="4" y="18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5" y="9"/>
                    <a:pt x="164" y="35"/>
                    <a:pt x="232" y="80"/>
                  </a:cubicBezTo>
                  <a:cubicBezTo>
                    <a:pt x="233" y="81"/>
                    <a:pt x="233" y="81"/>
                    <a:pt x="233" y="81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46" y="76"/>
                    <a:pt x="257" y="74"/>
                    <a:pt x="269" y="74"/>
                  </a:cubicBezTo>
                  <a:cubicBezTo>
                    <a:pt x="327" y="74"/>
                    <a:pt x="373" y="121"/>
                    <a:pt x="373" y="178"/>
                  </a:cubicBezTo>
                  <a:cubicBezTo>
                    <a:pt x="373" y="189"/>
                    <a:pt x="371" y="201"/>
                    <a:pt x="368" y="212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8" y="214"/>
                    <a:pt x="368" y="214"/>
                    <a:pt x="368" y="214"/>
                  </a:cubicBezTo>
                  <a:cubicBezTo>
                    <a:pt x="414" y="283"/>
                    <a:pt x="442" y="364"/>
                    <a:pt x="447" y="447"/>
                  </a:cubicBezTo>
                  <a:lnTo>
                    <a:pt x="264" y="44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121845" tIns="60923" rIns="121845" bIns="60923" numCol="1" anchor="t" anchorCtr="0" compatLnSpc="1">
              <a:prstTxWarp prst="textNoShape">
                <a:avLst/>
              </a:prstTxWarp>
            </a:bodyPr>
            <a:lstStyle/>
            <a:p>
              <a:pPr defTabSz="1218438">
                <a:defRPr/>
              </a:pPr>
              <a:endParaRPr lang="zh-CN" altLang="en-US" sz="2399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02FED550-9FC6-48D7-B9FB-4EBBFB5BF6CE}"/>
              </a:ext>
            </a:extLst>
          </p:cNvPr>
          <p:cNvGrpSpPr/>
          <p:nvPr/>
        </p:nvGrpSpPr>
        <p:grpSpPr>
          <a:xfrm>
            <a:off x="3364065" y="1531815"/>
            <a:ext cx="1122556" cy="1120020"/>
            <a:chOff x="3447061" y="1777908"/>
            <a:chExt cx="1054647" cy="1052264"/>
          </a:xfrm>
          <a:solidFill>
            <a:schemeClr val="accent1">
              <a:lumMod val="90000"/>
            </a:schemeClr>
          </a:solidFill>
        </p:grpSpPr>
        <p:sp>
          <p:nvSpPr>
            <p:cNvPr id="25" name="Freeform 20">
              <a:extLst>
                <a:ext uri="{FF2B5EF4-FFF2-40B4-BE49-F238E27FC236}">
                  <a16:creationId xmlns="" xmlns:a16="http://schemas.microsoft.com/office/drawing/2014/main" id="{AF156BCD-8BF7-47BB-953D-862B71703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658" y="2034122"/>
              <a:ext cx="796050" cy="796050"/>
            </a:xfrm>
            <a:custGeom>
              <a:avLst/>
              <a:gdLst>
                <a:gd name="T0" fmla="*/ 0 w 341"/>
                <a:gd name="T1" fmla="*/ 339 h 341"/>
                <a:gd name="T2" fmla="*/ 56 w 341"/>
                <a:gd name="T3" fmla="*/ 172 h 341"/>
                <a:gd name="T4" fmla="*/ 56 w 341"/>
                <a:gd name="T5" fmla="*/ 171 h 341"/>
                <a:gd name="T6" fmla="*/ 58 w 341"/>
                <a:gd name="T7" fmla="*/ 171 h 341"/>
                <a:gd name="T8" fmla="*/ 71 w 341"/>
                <a:gd name="T9" fmla="*/ 172 h 341"/>
                <a:gd name="T10" fmla="*/ 175 w 341"/>
                <a:gd name="T11" fmla="*/ 68 h 341"/>
                <a:gd name="T12" fmla="*/ 174 w 341"/>
                <a:gd name="T13" fmla="*/ 56 h 341"/>
                <a:gd name="T14" fmla="*/ 174 w 341"/>
                <a:gd name="T15" fmla="*/ 54 h 341"/>
                <a:gd name="T16" fmla="*/ 175 w 341"/>
                <a:gd name="T17" fmla="*/ 54 h 341"/>
                <a:gd name="T18" fmla="*/ 339 w 341"/>
                <a:gd name="T19" fmla="*/ 1 h 341"/>
                <a:gd name="T20" fmla="*/ 341 w 341"/>
                <a:gd name="T21" fmla="*/ 0 h 341"/>
                <a:gd name="T22" fmla="*/ 341 w 341"/>
                <a:gd name="T23" fmla="*/ 81 h 341"/>
                <a:gd name="T24" fmla="*/ 339 w 341"/>
                <a:gd name="T25" fmla="*/ 81 h 341"/>
                <a:gd name="T26" fmla="*/ 80 w 341"/>
                <a:gd name="T27" fmla="*/ 340 h 341"/>
                <a:gd name="T28" fmla="*/ 80 w 341"/>
                <a:gd name="T29" fmla="*/ 341 h 341"/>
                <a:gd name="T30" fmla="*/ 0 w 341"/>
                <a:gd name="T31" fmla="*/ 341 h 341"/>
                <a:gd name="T32" fmla="*/ 0 w 341"/>
                <a:gd name="T33" fmla="*/ 33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0" y="339"/>
                  </a:moveTo>
                  <a:cubicBezTo>
                    <a:pt x="5" y="280"/>
                    <a:pt x="24" y="222"/>
                    <a:pt x="56" y="172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62" y="171"/>
                    <a:pt x="67" y="172"/>
                    <a:pt x="71" y="172"/>
                  </a:cubicBezTo>
                  <a:cubicBezTo>
                    <a:pt x="128" y="172"/>
                    <a:pt x="175" y="125"/>
                    <a:pt x="175" y="68"/>
                  </a:cubicBezTo>
                  <a:cubicBezTo>
                    <a:pt x="175" y="64"/>
                    <a:pt x="175" y="60"/>
                    <a:pt x="174" y="56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225" y="24"/>
                    <a:pt x="281" y="5"/>
                    <a:pt x="339" y="1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81"/>
                    <a:pt x="341" y="81"/>
                    <a:pt x="341" y="81"/>
                  </a:cubicBezTo>
                  <a:cubicBezTo>
                    <a:pt x="339" y="81"/>
                    <a:pt x="339" y="81"/>
                    <a:pt x="339" y="81"/>
                  </a:cubicBezTo>
                  <a:cubicBezTo>
                    <a:pt x="203" y="94"/>
                    <a:pt x="94" y="203"/>
                    <a:pt x="80" y="340"/>
                  </a:cubicBezTo>
                  <a:cubicBezTo>
                    <a:pt x="80" y="341"/>
                    <a:pt x="80" y="341"/>
                    <a:pt x="80" y="341"/>
                  </a:cubicBezTo>
                  <a:cubicBezTo>
                    <a:pt x="0" y="341"/>
                    <a:pt x="0" y="341"/>
                    <a:pt x="0" y="341"/>
                  </a:cubicBezTo>
                  <a:lnTo>
                    <a:pt x="0" y="3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45" tIns="60923" rIns="121845" bIns="60923" numCol="1" anchor="t" anchorCtr="0" compatLnSpc="1">
              <a:prstTxWarp prst="textNoShape">
                <a:avLst/>
              </a:prstTxWarp>
            </a:bodyPr>
            <a:lstStyle/>
            <a:p>
              <a:pPr defTabSz="1218438">
                <a:defRPr/>
              </a:pPr>
              <a:endParaRPr lang="zh-CN" altLang="en-US" sz="2399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21">
              <a:extLst>
                <a:ext uri="{FF2B5EF4-FFF2-40B4-BE49-F238E27FC236}">
                  <a16:creationId xmlns="" xmlns:a16="http://schemas.microsoft.com/office/drawing/2014/main" id="{2FA787E9-6AC9-4024-B47D-3E5C0A2338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7061" y="1777908"/>
              <a:ext cx="1054647" cy="1052264"/>
            </a:xfrm>
            <a:custGeom>
              <a:avLst/>
              <a:gdLst>
                <a:gd name="T0" fmla="*/ 0 w 452"/>
                <a:gd name="T1" fmla="*/ 451 h 451"/>
                <a:gd name="T2" fmla="*/ 191 w 452"/>
                <a:gd name="T3" fmla="*/ 451 h 451"/>
                <a:gd name="T4" fmla="*/ 191 w 452"/>
                <a:gd name="T5" fmla="*/ 450 h 451"/>
                <a:gd name="T6" fmla="*/ 450 w 452"/>
                <a:gd name="T7" fmla="*/ 191 h 451"/>
                <a:gd name="T8" fmla="*/ 452 w 452"/>
                <a:gd name="T9" fmla="*/ 191 h 451"/>
                <a:gd name="T10" fmla="*/ 452 w 452"/>
                <a:gd name="T11" fmla="*/ 0 h 451"/>
                <a:gd name="T12" fmla="*/ 450 w 452"/>
                <a:gd name="T13" fmla="*/ 0 h 451"/>
                <a:gd name="T14" fmla="*/ 218 w 452"/>
                <a:gd name="T15" fmla="*/ 76 h 451"/>
                <a:gd name="T16" fmla="*/ 182 w 452"/>
                <a:gd name="T17" fmla="*/ 70 h 451"/>
                <a:gd name="T18" fmla="*/ 74 w 452"/>
                <a:gd name="T19" fmla="*/ 178 h 451"/>
                <a:gd name="T20" fmla="*/ 80 w 452"/>
                <a:gd name="T21" fmla="*/ 212 h 451"/>
                <a:gd name="T22" fmla="*/ 0 w 452"/>
                <a:gd name="T23" fmla="*/ 449 h 451"/>
                <a:gd name="T24" fmla="*/ 0 w 452"/>
                <a:gd name="T25" fmla="*/ 451 h 451"/>
                <a:gd name="T26" fmla="*/ 4 w 452"/>
                <a:gd name="T27" fmla="*/ 447 h 451"/>
                <a:gd name="T28" fmla="*/ 84 w 452"/>
                <a:gd name="T29" fmla="*/ 214 h 451"/>
                <a:gd name="T30" fmla="*/ 84 w 452"/>
                <a:gd name="T31" fmla="*/ 213 h 451"/>
                <a:gd name="T32" fmla="*/ 84 w 452"/>
                <a:gd name="T33" fmla="*/ 212 h 451"/>
                <a:gd name="T34" fmla="*/ 78 w 452"/>
                <a:gd name="T35" fmla="*/ 178 h 451"/>
                <a:gd name="T36" fmla="*/ 182 w 452"/>
                <a:gd name="T37" fmla="*/ 74 h 451"/>
                <a:gd name="T38" fmla="*/ 217 w 452"/>
                <a:gd name="T39" fmla="*/ 80 h 451"/>
                <a:gd name="T40" fmla="*/ 218 w 452"/>
                <a:gd name="T41" fmla="*/ 81 h 451"/>
                <a:gd name="T42" fmla="*/ 219 w 452"/>
                <a:gd name="T43" fmla="*/ 80 h 451"/>
                <a:gd name="T44" fmla="*/ 448 w 452"/>
                <a:gd name="T45" fmla="*/ 4 h 451"/>
                <a:gd name="T46" fmla="*/ 448 w 452"/>
                <a:gd name="T47" fmla="*/ 187 h 451"/>
                <a:gd name="T48" fmla="*/ 188 w 452"/>
                <a:gd name="T49" fmla="*/ 447 h 451"/>
                <a:gd name="T50" fmla="*/ 4 w 452"/>
                <a:gd name="T51" fmla="*/ 44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1">
                  <a:moveTo>
                    <a:pt x="0" y="451"/>
                  </a:moveTo>
                  <a:cubicBezTo>
                    <a:pt x="191" y="451"/>
                    <a:pt x="191" y="451"/>
                    <a:pt x="191" y="451"/>
                  </a:cubicBezTo>
                  <a:cubicBezTo>
                    <a:pt x="191" y="450"/>
                    <a:pt x="191" y="450"/>
                    <a:pt x="191" y="450"/>
                  </a:cubicBezTo>
                  <a:cubicBezTo>
                    <a:pt x="205" y="313"/>
                    <a:pt x="314" y="204"/>
                    <a:pt x="450" y="191"/>
                  </a:cubicBezTo>
                  <a:cubicBezTo>
                    <a:pt x="452" y="191"/>
                    <a:pt x="452" y="191"/>
                    <a:pt x="452" y="1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367" y="5"/>
                    <a:pt x="287" y="31"/>
                    <a:pt x="218" y="76"/>
                  </a:cubicBezTo>
                  <a:cubicBezTo>
                    <a:pt x="206" y="72"/>
                    <a:pt x="194" y="70"/>
                    <a:pt x="182" y="70"/>
                  </a:cubicBezTo>
                  <a:cubicBezTo>
                    <a:pt x="123" y="70"/>
                    <a:pt x="74" y="118"/>
                    <a:pt x="74" y="178"/>
                  </a:cubicBezTo>
                  <a:cubicBezTo>
                    <a:pt x="74" y="190"/>
                    <a:pt x="76" y="201"/>
                    <a:pt x="80" y="212"/>
                  </a:cubicBezTo>
                  <a:cubicBezTo>
                    <a:pt x="33" y="283"/>
                    <a:pt x="5" y="365"/>
                    <a:pt x="0" y="449"/>
                  </a:cubicBezTo>
                  <a:lnTo>
                    <a:pt x="0" y="451"/>
                  </a:lnTo>
                  <a:close/>
                  <a:moveTo>
                    <a:pt x="4" y="447"/>
                  </a:moveTo>
                  <a:cubicBezTo>
                    <a:pt x="10" y="364"/>
                    <a:pt x="37" y="283"/>
                    <a:pt x="84" y="214"/>
                  </a:cubicBezTo>
                  <a:cubicBezTo>
                    <a:pt x="84" y="213"/>
                    <a:pt x="84" y="213"/>
                    <a:pt x="84" y="213"/>
                  </a:cubicBezTo>
                  <a:cubicBezTo>
                    <a:pt x="84" y="212"/>
                    <a:pt x="84" y="212"/>
                    <a:pt x="84" y="212"/>
                  </a:cubicBezTo>
                  <a:cubicBezTo>
                    <a:pt x="80" y="201"/>
                    <a:pt x="78" y="189"/>
                    <a:pt x="78" y="178"/>
                  </a:cubicBezTo>
                  <a:cubicBezTo>
                    <a:pt x="78" y="121"/>
                    <a:pt x="125" y="74"/>
                    <a:pt x="182" y="74"/>
                  </a:cubicBezTo>
                  <a:cubicBezTo>
                    <a:pt x="194" y="74"/>
                    <a:pt x="206" y="76"/>
                    <a:pt x="217" y="80"/>
                  </a:cubicBezTo>
                  <a:cubicBezTo>
                    <a:pt x="218" y="81"/>
                    <a:pt x="218" y="81"/>
                    <a:pt x="218" y="81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87" y="35"/>
                    <a:pt x="366" y="9"/>
                    <a:pt x="448" y="4"/>
                  </a:cubicBezTo>
                  <a:cubicBezTo>
                    <a:pt x="448" y="187"/>
                    <a:pt x="448" y="187"/>
                    <a:pt x="448" y="187"/>
                  </a:cubicBezTo>
                  <a:cubicBezTo>
                    <a:pt x="311" y="202"/>
                    <a:pt x="202" y="311"/>
                    <a:pt x="188" y="447"/>
                  </a:cubicBezTo>
                  <a:lnTo>
                    <a:pt x="4" y="4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45" tIns="60923" rIns="121845" bIns="60923" numCol="1" anchor="t" anchorCtr="0" compatLnSpc="1">
              <a:prstTxWarp prst="textNoShape">
                <a:avLst/>
              </a:prstTxWarp>
            </a:bodyPr>
            <a:lstStyle/>
            <a:p>
              <a:pPr defTabSz="1218438">
                <a:defRPr/>
              </a:pPr>
              <a:endParaRPr lang="zh-CN" altLang="en-US" sz="2399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9B225721-F8AB-4FB8-8882-A14E797BBF6D}"/>
              </a:ext>
            </a:extLst>
          </p:cNvPr>
          <p:cNvGrpSpPr/>
          <p:nvPr/>
        </p:nvGrpSpPr>
        <p:grpSpPr>
          <a:xfrm>
            <a:off x="4604583" y="2771068"/>
            <a:ext cx="1122556" cy="1121288"/>
            <a:chOff x="4612535" y="2942191"/>
            <a:chExt cx="1054647" cy="1053455"/>
          </a:xfrm>
          <a:solidFill>
            <a:schemeClr val="accent3"/>
          </a:solidFill>
        </p:grpSpPr>
        <p:sp>
          <p:nvSpPr>
            <p:cNvPr id="28" name="Freeform 22">
              <a:extLst>
                <a:ext uri="{FF2B5EF4-FFF2-40B4-BE49-F238E27FC236}">
                  <a16:creationId xmlns="" xmlns:a16="http://schemas.microsoft.com/office/drawing/2014/main" id="{F5497AC6-DE99-45AE-B23B-FB8F27DCC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535" y="2942191"/>
              <a:ext cx="796050" cy="794859"/>
            </a:xfrm>
            <a:custGeom>
              <a:avLst/>
              <a:gdLst>
                <a:gd name="T0" fmla="*/ 341 w 341"/>
                <a:gd name="T1" fmla="*/ 3 h 341"/>
                <a:gd name="T2" fmla="*/ 285 w 341"/>
                <a:gd name="T3" fmla="*/ 170 h 341"/>
                <a:gd name="T4" fmla="*/ 284 w 341"/>
                <a:gd name="T5" fmla="*/ 171 h 341"/>
                <a:gd name="T6" fmla="*/ 283 w 341"/>
                <a:gd name="T7" fmla="*/ 171 h 341"/>
                <a:gd name="T8" fmla="*/ 269 w 341"/>
                <a:gd name="T9" fmla="*/ 170 h 341"/>
                <a:gd name="T10" fmla="*/ 166 w 341"/>
                <a:gd name="T11" fmla="*/ 274 h 341"/>
                <a:gd name="T12" fmla="*/ 166 w 341"/>
                <a:gd name="T13" fmla="*/ 286 h 341"/>
                <a:gd name="T14" fmla="*/ 166 w 341"/>
                <a:gd name="T15" fmla="*/ 287 h 341"/>
                <a:gd name="T16" fmla="*/ 165 w 341"/>
                <a:gd name="T17" fmla="*/ 288 h 341"/>
                <a:gd name="T18" fmla="*/ 2 w 341"/>
                <a:gd name="T19" fmla="*/ 341 h 341"/>
                <a:gd name="T20" fmla="*/ 0 w 341"/>
                <a:gd name="T21" fmla="*/ 341 h 341"/>
                <a:gd name="T22" fmla="*/ 0 w 341"/>
                <a:gd name="T23" fmla="*/ 261 h 341"/>
                <a:gd name="T24" fmla="*/ 2 w 341"/>
                <a:gd name="T25" fmla="*/ 261 h 341"/>
                <a:gd name="T26" fmla="*/ 260 w 341"/>
                <a:gd name="T27" fmla="*/ 2 h 341"/>
                <a:gd name="T28" fmla="*/ 261 w 341"/>
                <a:gd name="T29" fmla="*/ 0 h 341"/>
                <a:gd name="T30" fmla="*/ 341 w 341"/>
                <a:gd name="T31" fmla="*/ 0 h 341"/>
                <a:gd name="T32" fmla="*/ 341 w 341"/>
                <a:gd name="T33" fmla="*/ 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341" y="3"/>
                  </a:moveTo>
                  <a:cubicBezTo>
                    <a:pt x="336" y="62"/>
                    <a:pt x="317" y="120"/>
                    <a:pt x="285" y="170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83" y="171"/>
                    <a:pt x="283" y="171"/>
                    <a:pt x="283" y="171"/>
                  </a:cubicBezTo>
                  <a:cubicBezTo>
                    <a:pt x="278" y="170"/>
                    <a:pt x="274" y="170"/>
                    <a:pt x="269" y="170"/>
                  </a:cubicBezTo>
                  <a:cubicBezTo>
                    <a:pt x="212" y="170"/>
                    <a:pt x="166" y="217"/>
                    <a:pt x="166" y="274"/>
                  </a:cubicBezTo>
                  <a:cubicBezTo>
                    <a:pt x="166" y="278"/>
                    <a:pt x="166" y="282"/>
                    <a:pt x="166" y="286"/>
                  </a:cubicBezTo>
                  <a:cubicBezTo>
                    <a:pt x="166" y="287"/>
                    <a:pt x="166" y="287"/>
                    <a:pt x="166" y="287"/>
                  </a:cubicBezTo>
                  <a:cubicBezTo>
                    <a:pt x="165" y="288"/>
                    <a:pt x="165" y="288"/>
                    <a:pt x="165" y="288"/>
                  </a:cubicBezTo>
                  <a:cubicBezTo>
                    <a:pt x="116" y="318"/>
                    <a:pt x="60" y="337"/>
                    <a:pt x="2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138" y="247"/>
                    <a:pt x="247" y="138"/>
                    <a:pt x="260" y="2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341" y="0"/>
                    <a:pt x="341" y="0"/>
                    <a:pt x="341" y="0"/>
                  </a:cubicBezTo>
                  <a:lnTo>
                    <a:pt x="341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45" tIns="60923" rIns="121845" bIns="60923" numCol="1" anchor="t" anchorCtr="0" compatLnSpc="1">
              <a:prstTxWarp prst="textNoShape">
                <a:avLst/>
              </a:prstTxWarp>
            </a:bodyPr>
            <a:lstStyle/>
            <a:p>
              <a:pPr defTabSz="1218438">
                <a:defRPr/>
              </a:pPr>
              <a:endParaRPr lang="zh-CN" altLang="en-US" sz="2399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23">
              <a:extLst>
                <a:ext uri="{FF2B5EF4-FFF2-40B4-BE49-F238E27FC236}">
                  <a16:creationId xmlns="" xmlns:a16="http://schemas.microsoft.com/office/drawing/2014/main" id="{ED3CA7F1-8115-4D45-A93A-C2EF14A56E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2535" y="2942191"/>
              <a:ext cx="1054647" cy="1053455"/>
            </a:xfrm>
            <a:custGeom>
              <a:avLst/>
              <a:gdLst>
                <a:gd name="T0" fmla="*/ 452 w 452"/>
                <a:gd name="T1" fmla="*/ 0 h 452"/>
                <a:gd name="T2" fmla="*/ 261 w 452"/>
                <a:gd name="T3" fmla="*/ 0 h 452"/>
                <a:gd name="T4" fmla="*/ 260 w 452"/>
                <a:gd name="T5" fmla="*/ 2 h 452"/>
                <a:gd name="T6" fmla="*/ 2 w 452"/>
                <a:gd name="T7" fmla="*/ 261 h 452"/>
                <a:gd name="T8" fmla="*/ 0 w 452"/>
                <a:gd name="T9" fmla="*/ 261 h 452"/>
                <a:gd name="T10" fmla="*/ 0 w 452"/>
                <a:gd name="T11" fmla="*/ 452 h 452"/>
                <a:gd name="T12" fmla="*/ 2 w 452"/>
                <a:gd name="T13" fmla="*/ 452 h 452"/>
                <a:gd name="T14" fmla="*/ 234 w 452"/>
                <a:gd name="T15" fmla="*/ 376 h 452"/>
                <a:gd name="T16" fmla="*/ 269 w 452"/>
                <a:gd name="T17" fmla="*/ 382 h 452"/>
                <a:gd name="T18" fmla="*/ 377 w 452"/>
                <a:gd name="T19" fmla="*/ 274 h 452"/>
                <a:gd name="T20" fmla="*/ 372 w 452"/>
                <a:gd name="T21" fmla="*/ 240 h 452"/>
                <a:gd name="T22" fmla="*/ 452 w 452"/>
                <a:gd name="T23" fmla="*/ 3 h 452"/>
                <a:gd name="T24" fmla="*/ 452 w 452"/>
                <a:gd name="T25" fmla="*/ 0 h 452"/>
                <a:gd name="T26" fmla="*/ 447 w 452"/>
                <a:gd name="T27" fmla="*/ 4 h 452"/>
                <a:gd name="T28" fmla="*/ 368 w 452"/>
                <a:gd name="T29" fmla="*/ 238 h 452"/>
                <a:gd name="T30" fmla="*/ 367 w 452"/>
                <a:gd name="T31" fmla="*/ 239 h 452"/>
                <a:gd name="T32" fmla="*/ 368 w 452"/>
                <a:gd name="T33" fmla="*/ 240 h 452"/>
                <a:gd name="T34" fmla="*/ 373 w 452"/>
                <a:gd name="T35" fmla="*/ 274 h 452"/>
                <a:gd name="T36" fmla="*/ 269 w 452"/>
                <a:gd name="T37" fmla="*/ 378 h 452"/>
                <a:gd name="T38" fmla="*/ 234 w 452"/>
                <a:gd name="T39" fmla="*/ 372 h 452"/>
                <a:gd name="T40" fmla="*/ 233 w 452"/>
                <a:gd name="T41" fmla="*/ 371 h 452"/>
                <a:gd name="T42" fmla="*/ 232 w 452"/>
                <a:gd name="T43" fmla="*/ 372 h 452"/>
                <a:gd name="T44" fmla="*/ 4 w 452"/>
                <a:gd name="T45" fmla="*/ 448 h 452"/>
                <a:gd name="T46" fmla="*/ 4 w 452"/>
                <a:gd name="T47" fmla="*/ 265 h 452"/>
                <a:gd name="T48" fmla="*/ 264 w 452"/>
                <a:gd name="T49" fmla="*/ 4 h 452"/>
                <a:gd name="T50" fmla="*/ 447 w 452"/>
                <a:gd name="T51" fmla="*/ 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2">
                  <a:moveTo>
                    <a:pt x="452" y="0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260" y="2"/>
                    <a:pt x="260" y="2"/>
                    <a:pt x="260" y="2"/>
                  </a:cubicBezTo>
                  <a:cubicBezTo>
                    <a:pt x="247" y="138"/>
                    <a:pt x="138" y="247"/>
                    <a:pt x="2" y="26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452"/>
                    <a:pt x="0" y="452"/>
                    <a:pt x="0" y="452"/>
                  </a:cubicBezTo>
                  <a:cubicBezTo>
                    <a:pt x="2" y="452"/>
                    <a:pt x="2" y="452"/>
                    <a:pt x="2" y="452"/>
                  </a:cubicBezTo>
                  <a:cubicBezTo>
                    <a:pt x="84" y="447"/>
                    <a:pt x="165" y="421"/>
                    <a:pt x="234" y="376"/>
                  </a:cubicBezTo>
                  <a:cubicBezTo>
                    <a:pt x="245" y="380"/>
                    <a:pt x="257" y="382"/>
                    <a:pt x="269" y="382"/>
                  </a:cubicBezTo>
                  <a:cubicBezTo>
                    <a:pt x="329" y="382"/>
                    <a:pt x="377" y="333"/>
                    <a:pt x="377" y="274"/>
                  </a:cubicBezTo>
                  <a:cubicBezTo>
                    <a:pt x="377" y="262"/>
                    <a:pt x="375" y="251"/>
                    <a:pt x="372" y="240"/>
                  </a:cubicBezTo>
                  <a:cubicBezTo>
                    <a:pt x="419" y="169"/>
                    <a:pt x="446" y="87"/>
                    <a:pt x="452" y="3"/>
                  </a:cubicBezTo>
                  <a:lnTo>
                    <a:pt x="452" y="0"/>
                  </a:lnTo>
                  <a:close/>
                  <a:moveTo>
                    <a:pt x="447" y="4"/>
                  </a:moveTo>
                  <a:cubicBezTo>
                    <a:pt x="442" y="88"/>
                    <a:pt x="414" y="169"/>
                    <a:pt x="368" y="238"/>
                  </a:cubicBezTo>
                  <a:cubicBezTo>
                    <a:pt x="367" y="239"/>
                    <a:pt x="367" y="239"/>
                    <a:pt x="367" y="239"/>
                  </a:cubicBezTo>
                  <a:cubicBezTo>
                    <a:pt x="368" y="240"/>
                    <a:pt x="368" y="240"/>
                    <a:pt x="368" y="240"/>
                  </a:cubicBezTo>
                  <a:cubicBezTo>
                    <a:pt x="371" y="251"/>
                    <a:pt x="373" y="262"/>
                    <a:pt x="373" y="274"/>
                  </a:cubicBezTo>
                  <a:cubicBezTo>
                    <a:pt x="373" y="331"/>
                    <a:pt x="327" y="378"/>
                    <a:pt x="269" y="378"/>
                  </a:cubicBezTo>
                  <a:cubicBezTo>
                    <a:pt x="257" y="378"/>
                    <a:pt x="246" y="376"/>
                    <a:pt x="234" y="372"/>
                  </a:cubicBezTo>
                  <a:cubicBezTo>
                    <a:pt x="233" y="371"/>
                    <a:pt x="233" y="371"/>
                    <a:pt x="233" y="371"/>
                  </a:cubicBezTo>
                  <a:cubicBezTo>
                    <a:pt x="232" y="372"/>
                    <a:pt x="232" y="372"/>
                    <a:pt x="232" y="372"/>
                  </a:cubicBezTo>
                  <a:cubicBezTo>
                    <a:pt x="164" y="416"/>
                    <a:pt x="85" y="443"/>
                    <a:pt x="4" y="448"/>
                  </a:cubicBezTo>
                  <a:cubicBezTo>
                    <a:pt x="4" y="265"/>
                    <a:pt x="4" y="265"/>
                    <a:pt x="4" y="265"/>
                  </a:cubicBezTo>
                  <a:cubicBezTo>
                    <a:pt x="141" y="250"/>
                    <a:pt x="250" y="141"/>
                    <a:pt x="264" y="4"/>
                  </a:cubicBezTo>
                  <a:lnTo>
                    <a:pt x="44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45" tIns="60923" rIns="121845" bIns="60923" numCol="1" anchor="t" anchorCtr="0" compatLnSpc="1">
              <a:prstTxWarp prst="textNoShape">
                <a:avLst/>
              </a:prstTxWarp>
            </a:bodyPr>
            <a:lstStyle/>
            <a:p>
              <a:pPr defTabSz="1218438">
                <a:defRPr/>
              </a:pPr>
              <a:endParaRPr lang="zh-CN" altLang="en-US" sz="2399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7CE9CCFA-724D-483C-B10D-3AFF76DC79F0}"/>
              </a:ext>
            </a:extLst>
          </p:cNvPr>
          <p:cNvGrpSpPr/>
          <p:nvPr/>
        </p:nvGrpSpPr>
        <p:grpSpPr>
          <a:xfrm>
            <a:off x="3364065" y="2771068"/>
            <a:ext cx="1122556" cy="1121288"/>
            <a:chOff x="3447061" y="2942191"/>
            <a:chExt cx="1054647" cy="1053455"/>
          </a:xfrm>
          <a:solidFill>
            <a:schemeClr val="accent4"/>
          </a:solidFill>
        </p:grpSpPr>
        <p:sp>
          <p:nvSpPr>
            <p:cNvPr id="37" name="Freeform 24">
              <a:extLst>
                <a:ext uri="{FF2B5EF4-FFF2-40B4-BE49-F238E27FC236}">
                  <a16:creationId xmlns="" xmlns:a16="http://schemas.microsoft.com/office/drawing/2014/main" id="{ECD51691-4F1C-42D4-BEDD-11AE596AC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658" y="2942191"/>
              <a:ext cx="796050" cy="794859"/>
            </a:xfrm>
            <a:custGeom>
              <a:avLst/>
              <a:gdLst>
                <a:gd name="T0" fmla="*/ 0 w 341"/>
                <a:gd name="T1" fmla="*/ 3 h 341"/>
                <a:gd name="T2" fmla="*/ 56 w 341"/>
                <a:gd name="T3" fmla="*/ 170 h 341"/>
                <a:gd name="T4" fmla="*/ 56 w 341"/>
                <a:gd name="T5" fmla="*/ 171 h 341"/>
                <a:gd name="T6" fmla="*/ 58 w 341"/>
                <a:gd name="T7" fmla="*/ 171 h 341"/>
                <a:gd name="T8" fmla="*/ 71 w 341"/>
                <a:gd name="T9" fmla="*/ 170 h 341"/>
                <a:gd name="T10" fmla="*/ 175 w 341"/>
                <a:gd name="T11" fmla="*/ 274 h 341"/>
                <a:gd name="T12" fmla="*/ 174 w 341"/>
                <a:gd name="T13" fmla="*/ 286 h 341"/>
                <a:gd name="T14" fmla="*/ 174 w 341"/>
                <a:gd name="T15" fmla="*/ 287 h 341"/>
                <a:gd name="T16" fmla="*/ 175 w 341"/>
                <a:gd name="T17" fmla="*/ 288 h 341"/>
                <a:gd name="T18" fmla="*/ 339 w 341"/>
                <a:gd name="T19" fmla="*/ 341 h 341"/>
                <a:gd name="T20" fmla="*/ 341 w 341"/>
                <a:gd name="T21" fmla="*/ 341 h 341"/>
                <a:gd name="T22" fmla="*/ 341 w 341"/>
                <a:gd name="T23" fmla="*/ 261 h 341"/>
                <a:gd name="T24" fmla="*/ 339 w 341"/>
                <a:gd name="T25" fmla="*/ 261 h 341"/>
                <a:gd name="T26" fmla="*/ 80 w 341"/>
                <a:gd name="T27" fmla="*/ 2 h 341"/>
                <a:gd name="T28" fmla="*/ 80 w 341"/>
                <a:gd name="T29" fmla="*/ 0 h 341"/>
                <a:gd name="T30" fmla="*/ 0 w 341"/>
                <a:gd name="T31" fmla="*/ 0 h 341"/>
                <a:gd name="T32" fmla="*/ 0 w 341"/>
                <a:gd name="T33" fmla="*/ 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0" y="3"/>
                  </a:moveTo>
                  <a:cubicBezTo>
                    <a:pt x="5" y="62"/>
                    <a:pt x="24" y="120"/>
                    <a:pt x="56" y="170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62" y="170"/>
                    <a:pt x="67" y="170"/>
                    <a:pt x="71" y="170"/>
                  </a:cubicBezTo>
                  <a:cubicBezTo>
                    <a:pt x="128" y="170"/>
                    <a:pt x="175" y="217"/>
                    <a:pt x="175" y="274"/>
                  </a:cubicBezTo>
                  <a:cubicBezTo>
                    <a:pt x="175" y="278"/>
                    <a:pt x="175" y="282"/>
                    <a:pt x="174" y="286"/>
                  </a:cubicBezTo>
                  <a:cubicBezTo>
                    <a:pt x="174" y="287"/>
                    <a:pt x="174" y="287"/>
                    <a:pt x="174" y="287"/>
                  </a:cubicBezTo>
                  <a:cubicBezTo>
                    <a:pt x="175" y="288"/>
                    <a:pt x="175" y="288"/>
                    <a:pt x="175" y="288"/>
                  </a:cubicBezTo>
                  <a:cubicBezTo>
                    <a:pt x="225" y="318"/>
                    <a:pt x="281" y="337"/>
                    <a:pt x="339" y="341"/>
                  </a:cubicBezTo>
                  <a:cubicBezTo>
                    <a:pt x="341" y="341"/>
                    <a:pt x="341" y="341"/>
                    <a:pt x="341" y="341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9" y="261"/>
                    <a:pt x="339" y="261"/>
                    <a:pt x="339" y="261"/>
                  </a:cubicBezTo>
                  <a:cubicBezTo>
                    <a:pt x="203" y="247"/>
                    <a:pt x="94" y="138"/>
                    <a:pt x="80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45" tIns="60923" rIns="121845" bIns="60923" numCol="1" anchor="t" anchorCtr="0" compatLnSpc="1">
              <a:prstTxWarp prst="textNoShape">
                <a:avLst/>
              </a:prstTxWarp>
            </a:bodyPr>
            <a:lstStyle/>
            <a:p>
              <a:pPr defTabSz="1218438">
                <a:defRPr/>
              </a:pPr>
              <a:endParaRPr lang="zh-CN" altLang="en-US" sz="2399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25">
              <a:extLst>
                <a:ext uri="{FF2B5EF4-FFF2-40B4-BE49-F238E27FC236}">
                  <a16:creationId xmlns="" xmlns:a16="http://schemas.microsoft.com/office/drawing/2014/main" id="{4FC043E3-B78E-4475-AC3F-D7BAF2BFD6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7061" y="2942191"/>
              <a:ext cx="1054647" cy="1053455"/>
            </a:xfrm>
            <a:custGeom>
              <a:avLst/>
              <a:gdLst>
                <a:gd name="T0" fmla="*/ 0 w 452"/>
                <a:gd name="T1" fmla="*/ 3 h 452"/>
                <a:gd name="T2" fmla="*/ 80 w 452"/>
                <a:gd name="T3" fmla="*/ 240 h 452"/>
                <a:gd name="T4" fmla="*/ 74 w 452"/>
                <a:gd name="T5" fmla="*/ 274 h 452"/>
                <a:gd name="T6" fmla="*/ 182 w 452"/>
                <a:gd name="T7" fmla="*/ 382 h 452"/>
                <a:gd name="T8" fmla="*/ 218 w 452"/>
                <a:gd name="T9" fmla="*/ 376 h 452"/>
                <a:gd name="T10" fmla="*/ 450 w 452"/>
                <a:gd name="T11" fmla="*/ 452 h 452"/>
                <a:gd name="T12" fmla="*/ 452 w 452"/>
                <a:gd name="T13" fmla="*/ 452 h 452"/>
                <a:gd name="T14" fmla="*/ 452 w 452"/>
                <a:gd name="T15" fmla="*/ 261 h 452"/>
                <a:gd name="T16" fmla="*/ 450 w 452"/>
                <a:gd name="T17" fmla="*/ 261 h 452"/>
                <a:gd name="T18" fmla="*/ 191 w 452"/>
                <a:gd name="T19" fmla="*/ 2 h 452"/>
                <a:gd name="T20" fmla="*/ 191 w 452"/>
                <a:gd name="T21" fmla="*/ 0 h 452"/>
                <a:gd name="T22" fmla="*/ 0 w 452"/>
                <a:gd name="T23" fmla="*/ 0 h 452"/>
                <a:gd name="T24" fmla="*/ 0 w 452"/>
                <a:gd name="T25" fmla="*/ 3 h 452"/>
                <a:gd name="T26" fmla="*/ 188 w 452"/>
                <a:gd name="T27" fmla="*/ 4 h 452"/>
                <a:gd name="T28" fmla="*/ 448 w 452"/>
                <a:gd name="T29" fmla="*/ 265 h 452"/>
                <a:gd name="T30" fmla="*/ 448 w 452"/>
                <a:gd name="T31" fmla="*/ 448 h 452"/>
                <a:gd name="T32" fmla="*/ 219 w 452"/>
                <a:gd name="T33" fmla="*/ 372 h 452"/>
                <a:gd name="T34" fmla="*/ 218 w 452"/>
                <a:gd name="T35" fmla="*/ 371 h 452"/>
                <a:gd name="T36" fmla="*/ 217 w 452"/>
                <a:gd name="T37" fmla="*/ 372 h 452"/>
                <a:gd name="T38" fmla="*/ 182 w 452"/>
                <a:gd name="T39" fmla="*/ 378 h 452"/>
                <a:gd name="T40" fmla="*/ 78 w 452"/>
                <a:gd name="T41" fmla="*/ 274 h 452"/>
                <a:gd name="T42" fmla="*/ 84 w 452"/>
                <a:gd name="T43" fmla="*/ 240 h 452"/>
                <a:gd name="T44" fmla="*/ 84 w 452"/>
                <a:gd name="T45" fmla="*/ 239 h 452"/>
                <a:gd name="T46" fmla="*/ 84 w 452"/>
                <a:gd name="T47" fmla="*/ 238 h 452"/>
                <a:gd name="T48" fmla="*/ 4 w 452"/>
                <a:gd name="T49" fmla="*/ 4 h 452"/>
                <a:gd name="T50" fmla="*/ 188 w 452"/>
                <a:gd name="T51" fmla="*/ 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2">
                  <a:moveTo>
                    <a:pt x="0" y="3"/>
                  </a:moveTo>
                  <a:cubicBezTo>
                    <a:pt x="5" y="87"/>
                    <a:pt x="33" y="169"/>
                    <a:pt x="80" y="240"/>
                  </a:cubicBezTo>
                  <a:cubicBezTo>
                    <a:pt x="76" y="251"/>
                    <a:pt x="74" y="262"/>
                    <a:pt x="74" y="274"/>
                  </a:cubicBezTo>
                  <a:cubicBezTo>
                    <a:pt x="74" y="333"/>
                    <a:pt x="123" y="382"/>
                    <a:pt x="182" y="382"/>
                  </a:cubicBezTo>
                  <a:cubicBezTo>
                    <a:pt x="194" y="382"/>
                    <a:pt x="206" y="380"/>
                    <a:pt x="218" y="376"/>
                  </a:cubicBezTo>
                  <a:cubicBezTo>
                    <a:pt x="287" y="421"/>
                    <a:pt x="367" y="447"/>
                    <a:pt x="450" y="452"/>
                  </a:cubicBezTo>
                  <a:cubicBezTo>
                    <a:pt x="452" y="452"/>
                    <a:pt x="452" y="452"/>
                    <a:pt x="452" y="452"/>
                  </a:cubicBezTo>
                  <a:cubicBezTo>
                    <a:pt x="452" y="261"/>
                    <a:pt x="452" y="261"/>
                    <a:pt x="452" y="261"/>
                  </a:cubicBezTo>
                  <a:cubicBezTo>
                    <a:pt x="450" y="261"/>
                    <a:pt x="450" y="261"/>
                    <a:pt x="450" y="261"/>
                  </a:cubicBezTo>
                  <a:cubicBezTo>
                    <a:pt x="314" y="247"/>
                    <a:pt x="205" y="138"/>
                    <a:pt x="191" y="2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  <a:moveTo>
                    <a:pt x="188" y="4"/>
                  </a:moveTo>
                  <a:cubicBezTo>
                    <a:pt x="202" y="141"/>
                    <a:pt x="311" y="250"/>
                    <a:pt x="448" y="265"/>
                  </a:cubicBezTo>
                  <a:cubicBezTo>
                    <a:pt x="448" y="448"/>
                    <a:pt x="448" y="448"/>
                    <a:pt x="448" y="448"/>
                  </a:cubicBezTo>
                  <a:cubicBezTo>
                    <a:pt x="366" y="443"/>
                    <a:pt x="287" y="416"/>
                    <a:pt x="219" y="372"/>
                  </a:cubicBezTo>
                  <a:cubicBezTo>
                    <a:pt x="218" y="371"/>
                    <a:pt x="218" y="371"/>
                    <a:pt x="218" y="371"/>
                  </a:cubicBezTo>
                  <a:cubicBezTo>
                    <a:pt x="217" y="372"/>
                    <a:pt x="217" y="372"/>
                    <a:pt x="217" y="372"/>
                  </a:cubicBezTo>
                  <a:cubicBezTo>
                    <a:pt x="206" y="376"/>
                    <a:pt x="194" y="378"/>
                    <a:pt x="182" y="378"/>
                  </a:cubicBezTo>
                  <a:cubicBezTo>
                    <a:pt x="125" y="378"/>
                    <a:pt x="78" y="331"/>
                    <a:pt x="78" y="274"/>
                  </a:cubicBezTo>
                  <a:cubicBezTo>
                    <a:pt x="78" y="262"/>
                    <a:pt x="80" y="251"/>
                    <a:pt x="84" y="240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4" y="238"/>
                    <a:pt x="84" y="238"/>
                    <a:pt x="84" y="238"/>
                  </a:cubicBezTo>
                  <a:cubicBezTo>
                    <a:pt x="37" y="169"/>
                    <a:pt x="10" y="88"/>
                    <a:pt x="4" y="4"/>
                  </a:cubicBezTo>
                  <a:lnTo>
                    <a:pt x="18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45" tIns="60923" rIns="121845" bIns="60923" numCol="1" anchor="t" anchorCtr="0" compatLnSpc="1">
              <a:prstTxWarp prst="textNoShape">
                <a:avLst/>
              </a:prstTxWarp>
            </a:bodyPr>
            <a:lstStyle/>
            <a:p>
              <a:pPr defTabSz="1218438">
                <a:defRPr/>
              </a:pPr>
              <a:endParaRPr lang="zh-CN" altLang="en-US" sz="2399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4" name="任意多边形 28">
            <a:extLst>
              <a:ext uri="{FF2B5EF4-FFF2-40B4-BE49-F238E27FC236}">
                <a16:creationId xmlns="" xmlns:a16="http://schemas.microsoft.com/office/drawing/2014/main" id="{31EED4BA-6088-4C2F-B5F1-19E6B221DEB8}"/>
              </a:ext>
            </a:extLst>
          </p:cNvPr>
          <p:cNvSpPr/>
          <p:nvPr/>
        </p:nvSpPr>
        <p:spPr>
          <a:xfrm>
            <a:off x="5451893" y="1612995"/>
            <a:ext cx="694247" cy="164388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algn="ctr" defTabSz="1218438">
              <a:defRPr/>
            </a:pPr>
            <a:endParaRPr lang="zh-CN" altLang="en-US" sz="2399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45" name="任意多边形 33">
            <a:extLst>
              <a:ext uri="{FF2B5EF4-FFF2-40B4-BE49-F238E27FC236}">
                <a16:creationId xmlns="" xmlns:a16="http://schemas.microsoft.com/office/drawing/2014/main" id="{8A05FBAF-C804-43EC-8D6A-881E92E2EAD9}"/>
              </a:ext>
            </a:extLst>
          </p:cNvPr>
          <p:cNvSpPr/>
          <p:nvPr/>
        </p:nvSpPr>
        <p:spPr>
          <a:xfrm flipV="1">
            <a:off x="5451893" y="3643828"/>
            <a:ext cx="694247" cy="163035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algn="ctr" defTabSz="1218438">
              <a:defRPr/>
            </a:pPr>
            <a:endParaRPr lang="zh-CN" altLang="en-US" sz="2399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46" name="任意多边形 34">
            <a:extLst>
              <a:ext uri="{FF2B5EF4-FFF2-40B4-BE49-F238E27FC236}">
                <a16:creationId xmlns="" xmlns:a16="http://schemas.microsoft.com/office/drawing/2014/main" id="{14AD9088-84DC-409E-959E-47F34E9E2C7F}"/>
              </a:ext>
            </a:extLst>
          </p:cNvPr>
          <p:cNvSpPr/>
          <p:nvPr/>
        </p:nvSpPr>
        <p:spPr>
          <a:xfrm flipH="1">
            <a:off x="2875142" y="1612995"/>
            <a:ext cx="764171" cy="164388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algn="ctr" defTabSz="1218438">
              <a:defRPr/>
            </a:pPr>
            <a:endParaRPr lang="zh-CN" altLang="en-US" sz="2399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47" name="任意多边形 35">
            <a:extLst>
              <a:ext uri="{FF2B5EF4-FFF2-40B4-BE49-F238E27FC236}">
                <a16:creationId xmlns="" xmlns:a16="http://schemas.microsoft.com/office/drawing/2014/main" id="{40D32DC6-5E7A-41FD-8293-212391C67445}"/>
              </a:ext>
            </a:extLst>
          </p:cNvPr>
          <p:cNvSpPr/>
          <p:nvPr/>
        </p:nvSpPr>
        <p:spPr>
          <a:xfrm flipH="1" flipV="1">
            <a:off x="2875142" y="3643828"/>
            <a:ext cx="764171" cy="163035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algn="ctr" defTabSz="1218438">
              <a:defRPr/>
            </a:pPr>
            <a:endParaRPr lang="zh-CN" altLang="en-US" sz="2399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2E86526F-6AD2-4B29-AD3A-3CA19CE4CAA2}"/>
              </a:ext>
            </a:extLst>
          </p:cNvPr>
          <p:cNvSpPr/>
          <p:nvPr/>
        </p:nvSpPr>
        <p:spPr>
          <a:xfrm>
            <a:off x="3639313" y="1777383"/>
            <a:ext cx="365760" cy="365760"/>
          </a:xfrm>
          <a:prstGeom prst="ellipse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>
            <a:extLst>
              <a:ext uri="{FF2B5EF4-FFF2-40B4-BE49-F238E27FC236}">
                <a16:creationId xmlns="" xmlns:a16="http://schemas.microsoft.com/office/drawing/2014/main" id="{019E5E51-0C4D-49B7-866F-D0D85FD52759}"/>
              </a:ext>
            </a:extLst>
          </p:cNvPr>
          <p:cNvSpPr/>
          <p:nvPr/>
        </p:nvSpPr>
        <p:spPr>
          <a:xfrm>
            <a:off x="5086131" y="1777383"/>
            <a:ext cx="365760" cy="3657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>
            <a:extLst>
              <a:ext uri="{FF2B5EF4-FFF2-40B4-BE49-F238E27FC236}">
                <a16:creationId xmlns="" xmlns:a16="http://schemas.microsoft.com/office/drawing/2014/main" id="{75BCCC08-B9EF-435C-8C8F-C322D1834685}"/>
              </a:ext>
            </a:extLst>
          </p:cNvPr>
          <p:cNvSpPr/>
          <p:nvPr/>
        </p:nvSpPr>
        <p:spPr>
          <a:xfrm>
            <a:off x="5086131" y="3278068"/>
            <a:ext cx="365760" cy="36576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椭圆 55">
            <a:extLst>
              <a:ext uri="{FF2B5EF4-FFF2-40B4-BE49-F238E27FC236}">
                <a16:creationId xmlns="" xmlns:a16="http://schemas.microsoft.com/office/drawing/2014/main" id="{17468E8A-878A-4E6B-B905-7DCD13787F31}"/>
              </a:ext>
            </a:extLst>
          </p:cNvPr>
          <p:cNvSpPr/>
          <p:nvPr/>
        </p:nvSpPr>
        <p:spPr>
          <a:xfrm>
            <a:off x="3639313" y="3259686"/>
            <a:ext cx="365760" cy="3657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矩形 56" descr="e7d195523061f1c09e9d68d7cf438b91ef959ecb14fc25d26BBA7F7DBC18E55DFF4014AF651F0BF2569D4B6C1DA7F1A4683A481403BD872FC687266AD13265C1DE7C373772FD8728ABDD69ADD03BFF5BE2862BC891DBB79E0226BB7D207528EEB97881406A351C307E14C0416AFA441AB665719EA8E490701D2EE425255D24A199B41FCCE65B4FC2D6864E4F8358127E">
            <a:extLst>
              <a:ext uri="{FF2B5EF4-FFF2-40B4-BE49-F238E27FC236}">
                <a16:creationId xmlns="" xmlns:a16="http://schemas.microsoft.com/office/drawing/2014/main" id="{EE4C6632-1243-460A-9656-599E2D8DE043}"/>
              </a:ext>
            </a:extLst>
          </p:cNvPr>
          <p:cNvSpPr/>
          <p:nvPr/>
        </p:nvSpPr>
        <p:spPr>
          <a:xfrm>
            <a:off x="1897088" y="1441038"/>
            <a:ext cx="10054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accent1">
                    <a:lumMod val="90000"/>
                  </a:schemeClr>
                </a:solidFill>
                <a:cs typeface="+mn-ea"/>
                <a:sym typeface="+mn-lt"/>
              </a:rPr>
              <a:t>解决方式</a:t>
            </a:r>
          </a:p>
        </p:txBody>
      </p:sp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326E9777-9CC5-4361-9B87-5D9E34A24ED6}"/>
              </a:ext>
            </a:extLst>
          </p:cNvPr>
          <p:cNvSpPr/>
          <p:nvPr/>
        </p:nvSpPr>
        <p:spPr>
          <a:xfrm>
            <a:off x="578498" y="1718261"/>
            <a:ext cx="232399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00">
              <a:lnSpc>
                <a:spcPct val="150000"/>
              </a:lnSpc>
              <a:buClr>
                <a:srgbClr val="E7E6E6">
                  <a:lumMod val="10000"/>
                </a:srgbClr>
              </a:buClr>
            </a:pPr>
            <a:r>
              <a:rPr lang="en-US" altLang="zh-CN" sz="105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dolor. </a:t>
            </a:r>
          </a:p>
        </p:txBody>
      </p:sp>
      <p:sp>
        <p:nvSpPr>
          <p:cNvPr id="59" name="矩形 58" descr="e7d195523061f1c09e9d68d7cf438b91ef959ecb14fc25d26BBA7F7DBC18E55DFF4014AF651F0BF2569D4B6C1DA7F1A4683A481403BD872FC687266AD13265C1DE7C373772FD8728ABDD69ADD03BFF5BE2862BC891DBB79E0226BB7D207528EEB97881406A351C307E14C0416AFA441AB665719EA8E490701D2EE425255D24A199B41FCCE65B4FC2D6864E4F8358127E">
            <a:extLst>
              <a:ext uri="{FF2B5EF4-FFF2-40B4-BE49-F238E27FC236}">
                <a16:creationId xmlns="" xmlns:a16="http://schemas.microsoft.com/office/drawing/2014/main" id="{94CB0715-ABF6-4BF8-B157-A278C071B612}"/>
              </a:ext>
            </a:extLst>
          </p:cNvPr>
          <p:cNvSpPr/>
          <p:nvPr/>
        </p:nvSpPr>
        <p:spPr>
          <a:xfrm>
            <a:off x="1897088" y="3194632"/>
            <a:ext cx="10054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accent4"/>
                </a:solidFill>
                <a:cs typeface="+mn-ea"/>
                <a:sym typeface="+mn-lt"/>
              </a:rPr>
              <a:t>解决方式</a:t>
            </a:r>
          </a:p>
        </p:txBody>
      </p:sp>
      <p:sp>
        <p:nvSpPr>
          <p:cNvPr id="60" name="矩形 59">
            <a:extLst>
              <a:ext uri="{FF2B5EF4-FFF2-40B4-BE49-F238E27FC236}">
                <a16:creationId xmlns="" xmlns:a16="http://schemas.microsoft.com/office/drawing/2014/main" id="{FACAA7C0-8913-4131-9524-6F4C80EEC828}"/>
              </a:ext>
            </a:extLst>
          </p:cNvPr>
          <p:cNvSpPr/>
          <p:nvPr/>
        </p:nvSpPr>
        <p:spPr>
          <a:xfrm>
            <a:off x="535926" y="3471855"/>
            <a:ext cx="236656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00">
              <a:lnSpc>
                <a:spcPct val="150000"/>
              </a:lnSpc>
              <a:buClr>
                <a:srgbClr val="E7E6E6">
                  <a:lumMod val="10000"/>
                </a:srgbClr>
              </a:buClr>
            </a:pPr>
            <a:r>
              <a:rPr lang="en-US" altLang="zh-CN" sz="105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dolor. </a:t>
            </a:r>
          </a:p>
        </p:txBody>
      </p:sp>
      <p:sp>
        <p:nvSpPr>
          <p:cNvPr id="61" name="矩形 60" descr="e7d195523061f1c09e9d68d7cf438b91ef959ecb14fc25d26BBA7F7DBC18E55DFF4014AF651F0BF2569D4B6C1DA7F1A4683A481403BD872FC687266AD13265C1DE7C373772FD8728ABDD69ADD03BFF5BE2862BC891DBB79E0226BB7D207528EEB97881406A351C307E14C0416AFA441AB665719EA8E490701D2EE425255D24A199B41FCCE65B4FC2D6864E4F8358127E">
            <a:extLst>
              <a:ext uri="{FF2B5EF4-FFF2-40B4-BE49-F238E27FC236}">
                <a16:creationId xmlns="" xmlns:a16="http://schemas.microsoft.com/office/drawing/2014/main" id="{FEDF9D12-3CE3-4454-8D1C-F294CC20C66B}"/>
              </a:ext>
            </a:extLst>
          </p:cNvPr>
          <p:cNvSpPr/>
          <p:nvPr/>
        </p:nvSpPr>
        <p:spPr>
          <a:xfrm>
            <a:off x="6208687" y="1441038"/>
            <a:ext cx="10054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accent1">
                    <a:lumMod val="90000"/>
                  </a:schemeClr>
                </a:solidFill>
                <a:cs typeface="+mn-ea"/>
                <a:sym typeface="+mn-lt"/>
              </a:rPr>
              <a:t>解决方式</a:t>
            </a:r>
          </a:p>
        </p:txBody>
      </p: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5C797376-5030-4F49-AAA7-282719C02806}"/>
              </a:ext>
            </a:extLst>
          </p:cNvPr>
          <p:cNvSpPr/>
          <p:nvPr/>
        </p:nvSpPr>
        <p:spPr>
          <a:xfrm>
            <a:off x="6208687" y="1718261"/>
            <a:ext cx="232399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150000"/>
              </a:lnSpc>
              <a:buClr>
                <a:srgbClr val="E7E6E6">
                  <a:lumMod val="10000"/>
                </a:srgbClr>
              </a:buClr>
            </a:pPr>
            <a:r>
              <a:rPr lang="en-US" altLang="zh-CN" sz="105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dolor. </a:t>
            </a:r>
          </a:p>
        </p:txBody>
      </p:sp>
      <p:sp>
        <p:nvSpPr>
          <p:cNvPr id="63" name="矩形 62" descr="e7d195523061f1c09e9d68d7cf438b91ef959ecb14fc25d26BBA7F7DBC18E55DFF4014AF651F0BF2569D4B6C1DA7F1A4683A481403BD872FC687266AD13265C1DE7C373772FD8728ABDD69ADD03BFF5BE2862BC891DBB79E0226BB7D207528EEB97881406A351C307E14C0416AFA441AB665719EA8E490701D2EE425255D24A199B41FCCE65B4FC2D6864E4F8358127E">
            <a:extLst>
              <a:ext uri="{FF2B5EF4-FFF2-40B4-BE49-F238E27FC236}">
                <a16:creationId xmlns="" xmlns:a16="http://schemas.microsoft.com/office/drawing/2014/main" id="{923821F0-930C-480C-8BC8-62BC55F50613}"/>
              </a:ext>
            </a:extLst>
          </p:cNvPr>
          <p:cNvSpPr/>
          <p:nvPr/>
        </p:nvSpPr>
        <p:spPr>
          <a:xfrm>
            <a:off x="6208687" y="3194632"/>
            <a:ext cx="10054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accent4"/>
                </a:solidFill>
                <a:cs typeface="+mn-ea"/>
                <a:sym typeface="+mn-lt"/>
              </a:rPr>
              <a:t>解决方式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="" xmlns:a16="http://schemas.microsoft.com/office/drawing/2014/main" id="{6D816DB1-8464-4099-903C-8500F77A1D7A}"/>
              </a:ext>
            </a:extLst>
          </p:cNvPr>
          <p:cNvSpPr/>
          <p:nvPr/>
        </p:nvSpPr>
        <p:spPr>
          <a:xfrm>
            <a:off x="6208687" y="3471855"/>
            <a:ext cx="236656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150000"/>
              </a:lnSpc>
              <a:buClr>
                <a:srgbClr val="E7E6E6">
                  <a:lumMod val="10000"/>
                </a:srgbClr>
              </a:buClr>
            </a:pPr>
            <a:r>
              <a:rPr lang="en-US" altLang="zh-CN" sz="105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dolor. </a:t>
            </a:r>
          </a:p>
        </p:txBody>
      </p:sp>
      <p:grpSp>
        <p:nvGrpSpPr>
          <p:cNvPr id="33" name="Group 112">
            <a:extLst>
              <a:ext uri="{FF2B5EF4-FFF2-40B4-BE49-F238E27FC236}">
                <a16:creationId xmlns="" xmlns:a16="http://schemas.microsoft.com/office/drawing/2014/main" id="{984ACF0A-CABF-44DB-A013-98B1B3D9535C}"/>
              </a:ext>
            </a:extLst>
          </p:cNvPr>
          <p:cNvGrpSpPr/>
          <p:nvPr/>
        </p:nvGrpSpPr>
        <p:grpSpPr>
          <a:xfrm>
            <a:off x="5155490" y="1869436"/>
            <a:ext cx="216705" cy="203022"/>
            <a:chOff x="5368132" y="3540125"/>
            <a:chExt cx="465138" cy="435769"/>
          </a:xfrm>
          <a:solidFill>
            <a:schemeClr val="bg1"/>
          </a:solidFill>
        </p:grpSpPr>
        <p:sp>
          <p:nvSpPr>
            <p:cNvPr id="34" name="AutoShape 110">
              <a:extLst>
                <a:ext uri="{FF2B5EF4-FFF2-40B4-BE49-F238E27FC236}">
                  <a16:creationId xmlns="" xmlns:a16="http://schemas.microsoft.com/office/drawing/2014/main" id="{62928AD6-1A10-4814-AD2D-84F92CB92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AutoShape 111">
              <a:extLst>
                <a:ext uri="{FF2B5EF4-FFF2-40B4-BE49-F238E27FC236}">
                  <a16:creationId xmlns="" xmlns:a16="http://schemas.microsoft.com/office/drawing/2014/main" id="{B9A35E0F-867D-401B-AF0C-9E8088934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8" name="AutoShape 112">
            <a:extLst>
              <a:ext uri="{FF2B5EF4-FFF2-40B4-BE49-F238E27FC236}">
                <a16:creationId xmlns="" xmlns:a16="http://schemas.microsoft.com/office/drawing/2014/main" id="{63925428-3C54-4623-9487-1DB19CDA2BE5}"/>
              </a:ext>
            </a:extLst>
          </p:cNvPr>
          <p:cNvSpPr>
            <a:spLocks/>
          </p:cNvSpPr>
          <p:nvPr/>
        </p:nvSpPr>
        <p:spPr bwMode="auto">
          <a:xfrm>
            <a:off x="3708639" y="3331712"/>
            <a:ext cx="217057" cy="216101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F3DE8BF9-EF45-4830-96E8-996C1ECA6C8F}"/>
              </a:ext>
            </a:extLst>
          </p:cNvPr>
          <p:cNvGrpSpPr/>
          <p:nvPr/>
        </p:nvGrpSpPr>
        <p:grpSpPr>
          <a:xfrm>
            <a:off x="5198993" y="3373571"/>
            <a:ext cx="148661" cy="216704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41" name="AutoShape 113">
              <a:extLst>
                <a:ext uri="{FF2B5EF4-FFF2-40B4-BE49-F238E27FC236}">
                  <a16:creationId xmlns="" xmlns:a16="http://schemas.microsoft.com/office/drawing/2014/main" id="{EE996D59-A940-42FF-84C5-C48EE3F5C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AutoShape 114">
              <a:extLst>
                <a:ext uri="{FF2B5EF4-FFF2-40B4-BE49-F238E27FC236}">
                  <a16:creationId xmlns="" xmlns:a16="http://schemas.microsoft.com/office/drawing/2014/main" id="{C94B381E-ED22-4DA4-A0EE-FE1BC77D7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3" name="Group 124">
            <a:extLst>
              <a:ext uri="{FF2B5EF4-FFF2-40B4-BE49-F238E27FC236}">
                <a16:creationId xmlns="" xmlns:a16="http://schemas.microsoft.com/office/drawing/2014/main" id="{F94DEC23-719C-4F34-B8A9-22E6F16D6CB4}"/>
              </a:ext>
            </a:extLst>
          </p:cNvPr>
          <p:cNvGrpSpPr/>
          <p:nvPr/>
        </p:nvGrpSpPr>
        <p:grpSpPr>
          <a:xfrm>
            <a:off x="3708639" y="1873844"/>
            <a:ext cx="216704" cy="182312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50" name="AutoShape 120">
              <a:extLst>
                <a:ext uri="{FF2B5EF4-FFF2-40B4-BE49-F238E27FC236}">
                  <a16:creationId xmlns="" xmlns:a16="http://schemas.microsoft.com/office/drawing/2014/main" id="{5C897F88-3E49-4E10-90F7-EEDE5AD31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AutoShape 121">
              <a:extLst>
                <a:ext uri="{FF2B5EF4-FFF2-40B4-BE49-F238E27FC236}">
                  <a16:creationId xmlns="" xmlns:a16="http://schemas.microsoft.com/office/drawing/2014/main" id="{1BB2F5B6-C17D-4FAD-B464-DB4F53E4E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AutoShape 122">
              <a:extLst>
                <a:ext uri="{FF2B5EF4-FFF2-40B4-BE49-F238E27FC236}">
                  <a16:creationId xmlns="" xmlns:a16="http://schemas.microsoft.com/office/drawing/2014/main" id="{EB45BFC5-BED7-4B18-B805-72DAC83F0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954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E2DFD549-203F-4EDE-9511-33982CA41000}"/>
              </a:ext>
            </a:extLst>
          </p:cNvPr>
          <p:cNvGrpSpPr/>
          <p:nvPr/>
        </p:nvGrpSpPr>
        <p:grpSpPr>
          <a:xfrm>
            <a:off x="3714936" y="1571668"/>
            <a:ext cx="2052060" cy="1062964"/>
            <a:chOff x="4051643" y="1578011"/>
            <a:chExt cx="2047173" cy="990888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83903713-58AD-4218-AB0F-7759C2D815A1}"/>
                </a:ext>
              </a:extLst>
            </p:cNvPr>
            <p:cNvSpPr/>
            <p:nvPr/>
          </p:nvSpPr>
          <p:spPr>
            <a:xfrm>
              <a:off x="4051643" y="2054020"/>
              <a:ext cx="2047173" cy="5148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703174" eaLnBrk="1" fontAlgn="auto" latinLnBrk="0" hangingPunct="1">
                <a:lnSpc>
                  <a:spcPts val="192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请在此处添加具体内容，文字尽量言简意赅，简单说明即可。</a:t>
              </a: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81CDEE14-7BFC-47E3-ACA0-037F4B01CED4}"/>
                </a:ext>
              </a:extLst>
            </p:cNvPr>
            <p:cNvGrpSpPr/>
            <p:nvPr/>
          </p:nvGrpSpPr>
          <p:grpSpPr>
            <a:xfrm>
              <a:off x="4085400" y="1578011"/>
              <a:ext cx="2013416" cy="433552"/>
              <a:chOff x="5435732" y="1578011"/>
              <a:chExt cx="2013416" cy="433552"/>
            </a:xfrm>
          </p:grpSpPr>
          <p:sp>
            <p:nvSpPr>
              <p:cNvPr id="23" name="椭圆 22">
                <a:extLst>
                  <a:ext uri="{FF2B5EF4-FFF2-40B4-BE49-F238E27FC236}">
                    <a16:creationId xmlns:a16="http://schemas.microsoft.com/office/drawing/2014/main" xmlns="" id="{E6031D76-FC74-4805-BEBF-F0F96CDBD86E}"/>
                  </a:ext>
                </a:extLst>
              </p:cNvPr>
              <p:cNvSpPr/>
              <p:nvPr/>
            </p:nvSpPr>
            <p:spPr>
              <a:xfrm>
                <a:off x="5435732" y="1578011"/>
                <a:ext cx="422357" cy="422357"/>
              </a:xfrm>
              <a:prstGeom prst="ellipse">
                <a:avLst/>
              </a:prstGeom>
              <a:solidFill>
                <a:srgbClr val="EB8CA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0317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="" id="{13195EE9-D00E-41DB-9907-10F7C8D2E99E}"/>
                  </a:ext>
                </a:extLst>
              </p:cNvPr>
              <p:cNvSpPr/>
              <p:nvPr/>
            </p:nvSpPr>
            <p:spPr>
              <a:xfrm>
                <a:off x="5862633" y="1666079"/>
                <a:ext cx="1586515" cy="3454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70317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输入标题</a:t>
                </a:r>
                <a:endPara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B176336E-55B5-44D8-BA4D-06FBEBAC0077}"/>
              </a:ext>
            </a:extLst>
          </p:cNvPr>
          <p:cNvGrpSpPr/>
          <p:nvPr/>
        </p:nvGrpSpPr>
        <p:grpSpPr>
          <a:xfrm>
            <a:off x="6275110" y="1571668"/>
            <a:ext cx="2052060" cy="1062964"/>
            <a:chOff x="6605722" y="1578011"/>
            <a:chExt cx="2047173" cy="990888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8CB9A15F-B4F6-403F-AF52-65B60FC7AB6B}"/>
                </a:ext>
              </a:extLst>
            </p:cNvPr>
            <p:cNvSpPr/>
            <p:nvPr/>
          </p:nvSpPr>
          <p:spPr>
            <a:xfrm>
              <a:off x="6605722" y="2054020"/>
              <a:ext cx="2047173" cy="5148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703174" eaLnBrk="1" fontAlgn="auto" latinLnBrk="0" hangingPunct="1">
                <a:lnSpc>
                  <a:spcPts val="192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请在此处添加具体内容，文字尽量言简意赅，简单说明即可。</a:t>
              </a:r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DB233934-7405-47C7-8DE0-2540216910CD}"/>
                </a:ext>
              </a:extLst>
            </p:cNvPr>
            <p:cNvSpPr/>
            <p:nvPr/>
          </p:nvSpPr>
          <p:spPr>
            <a:xfrm>
              <a:off x="6639479" y="1578011"/>
              <a:ext cx="422357" cy="422357"/>
            </a:xfrm>
            <a:prstGeom prst="ellipse">
              <a:avLst/>
            </a:prstGeom>
            <a:solidFill>
              <a:srgbClr val="A0E6E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70317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8AB44A23-A00C-485F-9C16-4E5D2C513A13}"/>
                </a:ext>
              </a:extLst>
            </p:cNvPr>
            <p:cNvSpPr/>
            <p:nvPr/>
          </p:nvSpPr>
          <p:spPr>
            <a:xfrm>
              <a:off x="7066380" y="1666079"/>
              <a:ext cx="1586515" cy="3454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70317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输入标题</a:t>
              </a:r>
              <a:endPara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AF58942B-D550-4F2E-9E55-7DD3D80BADA8}"/>
              </a:ext>
            </a:extLst>
          </p:cNvPr>
          <p:cNvGrpSpPr/>
          <p:nvPr/>
        </p:nvGrpSpPr>
        <p:grpSpPr>
          <a:xfrm>
            <a:off x="3714938" y="3303586"/>
            <a:ext cx="2052059" cy="1062964"/>
            <a:chOff x="4051644" y="2893539"/>
            <a:chExt cx="2047172" cy="990888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677D9C63-86A9-464B-B27C-3FB59A3B381B}"/>
                </a:ext>
              </a:extLst>
            </p:cNvPr>
            <p:cNvSpPr/>
            <p:nvPr/>
          </p:nvSpPr>
          <p:spPr>
            <a:xfrm>
              <a:off x="4051644" y="3369548"/>
              <a:ext cx="2047171" cy="5148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703174" eaLnBrk="1" fontAlgn="auto" latinLnBrk="0" hangingPunct="1">
                <a:lnSpc>
                  <a:spcPts val="192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请在此处添加具体内容，文字尽量言简意赅，简单说明即可。</a:t>
              </a:r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7141AA9A-A6A3-4981-B1BF-1DE55241ED2A}"/>
                </a:ext>
              </a:extLst>
            </p:cNvPr>
            <p:cNvSpPr/>
            <p:nvPr/>
          </p:nvSpPr>
          <p:spPr>
            <a:xfrm>
              <a:off x="4085400" y="2893539"/>
              <a:ext cx="422357" cy="422357"/>
            </a:xfrm>
            <a:prstGeom prst="ellipse">
              <a:avLst/>
            </a:prstGeom>
            <a:solidFill>
              <a:srgbClr val="EB8C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70317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572CF9E5-71C8-42F9-8455-07CF0D69B37D}"/>
                </a:ext>
              </a:extLst>
            </p:cNvPr>
            <p:cNvSpPr/>
            <p:nvPr/>
          </p:nvSpPr>
          <p:spPr>
            <a:xfrm>
              <a:off x="4512301" y="2981607"/>
              <a:ext cx="1586515" cy="3454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70317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输入标题</a:t>
              </a:r>
              <a:endPara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A4A2FBED-3E97-4418-8F96-983B2CDC319B}"/>
              </a:ext>
            </a:extLst>
          </p:cNvPr>
          <p:cNvGrpSpPr/>
          <p:nvPr/>
        </p:nvGrpSpPr>
        <p:grpSpPr>
          <a:xfrm>
            <a:off x="6275112" y="3303586"/>
            <a:ext cx="2052059" cy="1062964"/>
            <a:chOff x="6605723" y="2893539"/>
            <a:chExt cx="2047172" cy="990888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8D31FA0A-6A74-4085-9369-F66C01797298}"/>
                </a:ext>
              </a:extLst>
            </p:cNvPr>
            <p:cNvSpPr/>
            <p:nvPr/>
          </p:nvSpPr>
          <p:spPr>
            <a:xfrm>
              <a:off x="6605723" y="3369548"/>
              <a:ext cx="2047172" cy="5148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703174" eaLnBrk="1" fontAlgn="auto" latinLnBrk="0" hangingPunct="1">
                <a:lnSpc>
                  <a:spcPts val="192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FZHei-B01S" panose="02010601030101010101" pitchFamily="2" charset="-122"/>
                </a:rPr>
                <a:t>请在此处添加具体内容，文字尽量言简意赅，简单说明即可。</a:t>
              </a:r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="" id="{08590CC3-FD5B-4EEB-A26D-28ACACD24EA9}"/>
                </a:ext>
              </a:extLst>
            </p:cNvPr>
            <p:cNvSpPr/>
            <p:nvPr/>
          </p:nvSpPr>
          <p:spPr>
            <a:xfrm>
              <a:off x="6639479" y="2893539"/>
              <a:ext cx="422357" cy="422357"/>
            </a:xfrm>
            <a:prstGeom prst="ellipse">
              <a:avLst/>
            </a:prstGeom>
            <a:solidFill>
              <a:srgbClr val="A0E6E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70317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6CAAFACE-841A-46BF-968D-AF6B589DCB46}"/>
                </a:ext>
              </a:extLst>
            </p:cNvPr>
            <p:cNvSpPr/>
            <p:nvPr/>
          </p:nvSpPr>
          <p:spPr>
            <a:xfrm>
              <a:off x="7066380" y="2981607"/>
              <a:ext cx="1586515" cy="3454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70317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输入标题</a:t>
              </a:r>
              <a:endPara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8A5DF82B-7561-497C-9413-3A1A0278F7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840" y="1379482"/>
            <a:ext cx="2119690" cy="34007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8" name="PA_矩形 7">
            <a:extLst>
              <a:ext uri="{FF2B5EF4-FFF2-40B4-BE49-F238E27FC236}">
                <a16:creationId xmlns="" xmlns:a16="http://schemas.microsoft.com/office/drawing/2014/main" id="{476CA067-F725-4B5E-9154-5B3EE9F99C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57324" y="279419"/>
            <a:ext cx="2031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zh-CN" altLang="en-US" sz="2400" b="1" kern="0">
                <a:solidFill>
                  <a:srgbClr val="7787A0"/>
                </a:solidFill>
                <a:cs typeface="+mn-ea"/>
                <a:sym typeface="+mn-lt"/>
              </a:rPr>
              <a:t>解决方式</a:t>
            </a:r>
          </a:p>
        </p:txBody>
      </p:sp>
      <p:sp>
        <p:nvSpPr>
          <p:cNvPr id="39" name="PA_矩形 8">
            <a:extLst>
              <a:ext uri="{FF2B5EF4-FFF2-40B4-BE49-F238E27FC236}">
                <a16:creationId xmlns="" xmlns:a16="http://schemas.microsoft.com/office/drawing/2014/main" id="{7F9A4DD9-74B3-445C-A86B-3B11927C9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82357" y="723867"/>
            <a:ext cx="17812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en-US" altLang="zh-CN" sz="1050" kern="0">
                <a:solidFill>
                  <a:srgbClr val="7787A0"/>
                </a:solidFill>
                <a:cs typeface="+mn-ea"/>
                <a:sym typeface="+mn-lt"/>
              </a:rPr>
              <a:t>Solution Ways</a:t>
            </a:r>
          </a:p>
        </p:txBody>
      </p:sp>
      <p:cxnSp>
        <p:nvCxnSpPr>
          <p:cNvPr id="40" name="直接连接符 39">
            <a:extLst>
              <a:ext uri="{FF2B5EF4-FFF2-40B4-BE49-F238E27FC236}">
                <a16:creationId xmlns="" xmlns:a16="http://schemas.microsoft.com/office/drawing/2014/main" id="{D609AE12-6D7B-4378-A917-1FF388DAF128}"/>
              </a:ext>
            </a:extLst>
          </p:cNvPr>
          <p:cNvCxnSpPr>
            <a:cxnSpLocks/>
          </p:cNvCxnSpPr>
          <p:nvPr/>
        </p:nvCxnSpPr>
        <p:spPr>
          <a:xfrm>
            <a:off x="4381353" y="1003308"/>
            <a:ext cx="381295" cy="0"/>
          </a:xfrm>
          <a:prstGeom prst="line">
            <a:avLst/>
          </a:prstGeom>
          <a:ln w="28575">
            <a:solidFill>
              <a:srgbClr val="7787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493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>
            <a:extLst>
              <a:ext uri="{FF2B5EF4-FFF2-40B4-BE49-F238E27FC236}">
                <a16:creationId xmlns="" xmlns:a16="http://schemas.microsoft.com/office/drawing/2014/main" id="{1505C267-49E1-4600-867F-CF8DBCE4F79D}"/>
              </a:ext>
            </a:extLst>
          </p:cNvPr>
          <p:cNvSpPr/>
          <p:nvPr/>
        </p:nvSpPr>
        <p:spPr>
          <a:xfrm>
            <a:off x="-807511" y="563665"/>
            <a:ext cx="477014" cy="477014"/>
          </a:xfrm>
          <a:prstGeom prst="ellipse">
            <a:avLst/>
          </a:prstGeom>
          <a:solidFill>
            <a:srgbClr val="F7E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ED28B02D-442A-4DD1-A4DA-B971F843735F}"/>
              </a:ext>
            </a:extLst>
          </p:cNvPr>
          <p:cNvSpPr/>
          <p:nvPr/>
        </p:nvSpPr>
        <p:spPr>
          <a:xfrm>
            <a:off x="-807511" y="1455830"/>
            <a:ext cx="477014" cy="477014"/>
          </a:xfrm>
          <a:prstGeom prst="ellipse">
            <a:avLst/>
          </a:prstGeom>
          <a:solidFill>
            <a:srgbClr val="F4D1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06A8CAFB-1BE9-4C16-9406-510FAF3CFA5D}"/>
              </a:ext>
            </a:extLst>
          </p:cNvPr>
          <p:cNvSpPr/>
          <p:nvPr/>
        </p:nvSpPr>
        <p:spPr>
          <a:xfrm>
            <a:off x="-807511" y="2347995"/>
            <a:ext cx="477014" cy="477014"/>
          </a:xfrm>
          <a:prstGeom prst="ellipse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0A5B20BE-6CA9-46D9-B5B9-F8C091566F2B}"/>
              </a:ext>
            </a:extLst>
          </p:cNvPr>
          <p:cNvSpPr/>
          <p:nvPr/>
        </p:nvSpPr>
        <p:spPr>
          <a:xfrm>
            <a:off x="-807511" y="3240159"/>
            <a:ext cx="477014" cy="477014"/>
          </a:xfrm>
          <a:prstGeom prst="ellipse">
            <a:avLst/>
          </a:prstGeom>
          <a:solidFill>
            <a:srgbClr val="A0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44E3E248-4603-4FA6-BBD2-1B1ACE327CCC}"/>
              </a:ext>
            </a:extLst>
          </p:cNvPr>
          <p:cNvSpPr/>
          <p:nvPr/>
        </p:nvSpPr>
        <p:spPr>
          <a:xfrm>
            <a:off x="-807511" y="4132323"/>
            <a:ext cx="477014" cy="477014"/>
          </a:xfrm>
          <a:prstGeom prst="ellipse">
            <a:avLst/>
          </a:prstGeom>
          <a:solidFill>
            <a:srgbClr val="C9D2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D3EB41CC-BAEE-4D2E-881A-C9EF384A7367}"/>
              </a:ext>
            </a:extLst>
          </p:cNvPr>
          <p:cNvSpPr/>
          <p:nvPr/>
        </p:nvSpPr>
        <p:spPr>
          <a:xfrm>
            <a:off x="7836421" y="-394388"/>
            <a:ext cx="2197265" cy="2197265"/>
          </a:xfrm>
          <a:prstGeom prst="ellipse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625B2908-F800-489F-B118-0B2139456F5E}"/>
              </a:ext>
            </a:extLst>
          </p:cNvPr>
          <p:cNvSpPr/>
          <p:nvPr/>
        </p:nvSpPr>
        <p:spPr>
          <a:xfrm>
            <a:off x="6292646" y="3615378"/>
            <a:ext cx="2038210" cy="20382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8BA37A06-D5EC-401A-94ED-3A762E0FF759}"/>
              </a:ext>
            </a:extLst>
          </p:cNvPr>
          <p:cNvSpPr/>
          <p:nvPr/>
        </p:nvSpPr>
        <p:spPr>
          <a:xfrm>
            <a:off x="8083405" y="2850102"/>
            <a:ext cx="673979" cy="6739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933A9C07-9FD6-4C30-BD7A-750C8BE6C844}"/>
              </a:ext>
            </a:extLst>
          </p:cNvPr>
          <p:cNvSpPr/>
          <p:nvPr/>
        </p:nvSpPr>
        <p:spPr>
          <a:xfrm>
            <a:off x="393996" y="-243597"/>
            <a:ext cx="916465" cy="9164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4D8641DC-6DB0-4D27-8CA0-D18322683142}"/>
              </a:ext>
            </a:extLst>
          </p:cNvPr>
          <p:cNvSpPr/>
          <p:nvPr/>
        </p:nvSpPr>
        <p:spPr>
          <a:xfrm>
            <a:off x="-190611" y="4331467"/>
            <a:ext cx="1169214" cy="11692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A10808BD-90C2-4C3B-A3BA-3C4A631D65DE}"/>
              </a:ext>
            </a:extLst>
          </p:cNvPr>
          <p:cNvSpPr/>
          <p:nvPr/>
        </p:nvSpPr>
        <p:spPr>
          <a:xfrm>
            <a:off x="4865658" y="3809246"/>
            <a:ext cx="769442" cy="7694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34433373-A347-478D-8CB7-5F177445ED74}"/>
              </a:ext>
            </a:extLst>
          </p:cNvPr>
          <p:cNvSpPr/>
          <p:nvPr/>
        </p:nvSpPr>
        <p:spPr>
          <a:xfrm>
            <a:off x="215153" y="274405"/>
            <a:ext cx="8713694" cy="4594690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59A1475E-80D9-4034-A648-2FD32E67928F}"/>
              </a:ext>
            </a:extLst>
          </p:cNvPr>
          <p:cNvSpPr/>
          <p:nvPr/>
        </p:nvSpPr>
        <p:spPr>
          <a:xfrm rot="5400000">
            <a:off x="-848148" y="1598602"/>
            <a:ext cx="2172390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1600" ker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SUMMARY REPORT 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EA5D026A-4B7E-4F23-8C2F-AA9D902F1D08}"/>
              </a:ext>
            </a:extLst>
          </p:cNvPr>
          <p:cNvSpPr/>
          <p:nvPr/>
        </p:nvSpPr>
        <p:spPr>
          <a:xfrm>
            <a:off x="6355614" y="993263"/>
            <a:ext cx="460508" cy="4605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PA_矩形 7">
            <a:extLst>
              <a:ext uri="{FF2B5EF4-FFF2-40B4-BE49-F238E27FC236}">
                <a16:creationId xmlns="" xmlns:a16="http://schemas.microsoft.com/office/drawing/2014/main" id="{24400E0A-E249-4CA1-BF9E-F5ED58F2744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985104" y="1900254"/>
            <a:ext cx="4134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685800">
              <a:defRPr/>
            </a:pPr>
            <a:r>
              <a:rPr lang="zh-CN" altLang="en-US" sz="4400" b="1" kern="0">
                <a:solidFill>
                  <a:schemeClr val="accent3"/>
                </a:solidFill>
                <a:cs typeface="+mn-ea"/>
                <a:sym typeface="+mn-lt"/>
              </a:rPr>
              <a:t>下一步工作计划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2559A1A9-3FD1-47D0-9C8C-481AC96625E3}"/>
              </a:ext>
            </a:extLst>
          </p:cNvPr>
          <p:cNvSpPr/>
          <p:nvPr/>
        </p:nvSpPr>
        <p:spPr>
          <a:xfrm>
            <a:off x="985104" y="2635081"/>
            <a:ext cx="4859232" cy="548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dolorLorem ipsum dolor sit amet</a:t>
            </a:r>
          </a:p>
        </p:txBody>
      </p:sp>
      <p:sp>
        <p:nvSpPr>
          <p:cNvPr id="24" name="矩形: 圆角 23">
            <a:extLst>
              <a:ext uri="{FF2B5EF4-FFF2-40B4-BE49-F238E27FC236}">
                <a16:creationId xmlns="" xmlns:a16="http://schemas.microsoft.com/office/drawing/2014/main" id="{2469F284-DB14-4355-85C6-3B8B8FF18D46}"/>
              </a:ext>
            </a:extLst>
          </p:cNvPr>
          <p:cNvSpPr/>
          <p:nvPr/>
        </p:nvSpPr>
        <p:spPr>
          <a:xfrm>
            <a:off x="1051875" y="3357305"/>
            <a:ext cx="1229619" cy="2288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>
                <a:cs typeface="+mn-ea"/>
                <a:sym typeface="+mn-lt"/>
              </a:rPr>
              <a:t>第四单元</a:t>
            </a:r>
          </a:p>
        </p:txBody>
      </p:sp>
      <p:sp>
        <p:nvSpPr>
          <p:cNvPr id="29" name="PA_矩形 8">
            <a:extLst>
              <a:ext uri="{FF2B5EF4-FFF2-40B4-BE49-F238E27FC236}">
                <a16:creationId xmlns="" xmlns:a16="http://schemas.microsoft.com/office/drawing/2014/main" id="{72935742-0745-49EF-ADCC-66026EB2AC54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85104" y="1561700"/>
            <a:ext cx="55843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defRPr/>
            </a:pPr>
            <a:r>
              <a:rPr lang="en-US" altLang="zh-CN" sz="1600" kern="0">
                <a:solidFill>
                  <a:schemeClr val="accent3"/>
                </a:solidFill>
                <a:cs typeface="+mn-ea"/>
                <a:sym typeface="+mn-lt"/>
              </a:rPr>
              <a:t>Next Work Planning</a:t>
            </a:r>
          </a:p>
        </p:txBody>
      </p:sp>
    </p:spTree>
    <p:extLst>
      <p:ext uri="{BB962C8B-B14F-4D97-AF65-F5344CB8AC3E}">
        <p14:creationId xmlns:p14="http://schemas.microsoft.com/office/powerpoint/2010/main" val="155473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>
            <a:extLst>
              <a:ext uri="{FF2B5EF4-FFF2-40B4-BE49-F238E27FC236}">
                <a16:creationId xmlns="" xmlns:a16="http://schemas.microsoft.com/office/drawing/2014/main" id="{449C2DCB-B245-4F58-A171-CFFCB4181A15}"/>
              </a:ext>
            </a:extLst>
          </p:cNvPr>
          <p:cNvSpPr/>
          <p:nvPr/>
        </p:nvSpPr>
        <p:spPr>
          <a:xfrm>
            <a:off x="5384087" y="1459209"/>
            <a:ext cx="1929877" cy="19298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1505C267-49E1-4600-867F-CF8DBCE4F79D}"/>
              </a:ext>
            </a:extLst>
          </p:cNvPr>
          <p:cNvSpPr/>
          <p:nvPr/>
        </p:nvSpPr>
        <p:spPr>
          <a:xfrm>
            <a:off x="-807511" y="563665"/>
            <a:ext cx="477014" cy="477014"/>
          </a:xfrm>
          <a:prstGeom prst="ellipse">
            <a:avLst/>
          </a:prstGeom>
          <a:solidFill>
            <a:srgbClr val="F7E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ED28B02D-442A-4DD1-A4DA-B971F843735F}"/>
              </a:ext>
            </a:extLst>
          </p:cNvPr>
          <p:cNvSpPr/>
          <p:nvPr/>
        </p:nvSpPr>
        <p:spPr>
          <a:xfrm>
            <a:off x="-807511" y="1455830"/>
            <a:ext cx="477014" cy="477014"/>
          </a:xfrm>
          <a:prstGeom prst="ellipse">
            <a:avLst/>
          </a:prstGeom>
          <a:solidFill>
            <a:srgbClr val="F4D1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06A8CAFB-1BE9-4C16-9406-510FAF3CFA5D}"/>
              </a:ext>
            </a:extLst>
          </p:cNvPr>
          <p:cNvSpPr/>
          <p:nvPr/>
        </p:nvSpPr>
        <p:spPr>
          <a:xfrm>
            <a:off x="-807511" y="2347995"/>
            <a:ext cx="477014" cy="477014"/>
          </a:xfrm>
          <a:prstGeom prst="ellipse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0A5B20BE-6CA9-46D9-B5B9-F8C091566F2B}"/>
              </a:ext>
            </a:extLst>
          </p:cNvPr>
          <p:cNvSpPr/>
          <p:nvPr/>
        </p:nvSpPr>
        <p:spPr>
          <a:xfrm>
            <a:off x="-807511" y="3240159"/>
            <a:ext cx="477014" cy="477014"/>
          </a:xfrm>
          <a:prstGeom prst="ellipse">
            <a:avLst/>
          </a:prstGeom>
          <a:solidFill>
            <a:srgbClr val="A0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44E3E248-4603-4FA6-BBD2-1B1ACE327CCC}"/>
              </a:ext>
            </a:extLst>
          </p:cNvPr>
          <p:cNvSpPr/>
          <p:nvPr/>
        </p:nvSpPr>
        <p:spPr>
          <a:xfrm>
            <a:off x="-807511" y="4132323"/>
            <a:ext cx="477014" cy="477014"/>
          </a:xfrm>
          <a:prstGeom prst="ellipse">
            <a:avLst/>
          </a:prstGeom>
          <a:solidFill>
            <a:srgbClr val="C9D2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D3EB41CC-BAEE-4D2E-881A-C9EF384A7367}"/>
              </a:ext>
            </a:extLst>
          </p:cNvPr>
          <p:cNvSpPr/>
          <p:nvPr/>
        </p:nvSpPr>
        <p:spPr>
          <a:xfrm>
            <a:off x="7836421" y="-394388"/>
            <a:ext cx="2197265" cy="2197265"/>
          </a:xfrm>
          <a:prstGeom prst="ellipse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625B2908-F800-489F-B118-0B2139456F5E}"/>
              </a:ext>
            </a:extLst>
          </p:cNvPr>
          <p:cNvSpPr/>
          <p:nvPr/>
        </p:nvSpPr>
        <p:spPr>
          <a:xfrm>
            <a:off x="6292646" y="3615378"/>
            <a:ext cx="2038210" cy="20382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8BA37A06-D5EC-401A-94ED-3A762E0FF759}"/>
              </a:ext>
            </a:extLst>
          </p:cNvPr>
          <p:cNvSpPr/>
          <p:nvPr/>
        </p:nvSpPr>
        <p:spPr>
          <a:xfrm>
            <a:off x="8083405" y="2850102"/>
            <a:ext cx="673979" cy="6739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933A9C07-9FD6-4C30-BD7A-750C8BE6C844}"/>
              </a:ext>
            </a:extLst>
          </p:cNvPr>
          <p:cNvSpPr/>
          <p:nvPr/>
        </p:nvSpPr>
        <p:spPr>
          <a:xfrm>
            <a:off x="393996" y="-243597"/>
            <a:ext cx="916465" cy="9164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4D8641DC-6DB0-4D27-8CA0-D18322683142}"/>
              </a:ext>
            </a:extLst>
          </p:cNvPr>
          <p:cNvSpPr/>
          <p:nvPr/>
        </p:nvSpPr>
        <p:spPr>
          <a:xfrm>
            <a:off x="-190611" y="4331467"/>
            <a:ext cx="1169214" cy="11692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A10808BD-90C2-4C3B-A3BA-3C4A631D65DE}"/>
              </a:ext>
            </a:extLst>
          </p:cNvPr>
          <p:cNvSpPr/>
          <p:nvPr/>
        </p:nvSpPr>
        <p:spPr>
          <a:xfrm>
            <a:off x="4865658" y="3809246"/>
            <a:ext cx="769442" cy="7694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34433373-A347-478D-8CB7-5F177445ED74}"/>
              </a:ext>
            </a:extLst>
          </p:cNvPr>
          <p:cNvSpPr/>
          <p:nvPr/>
        </p:nvSpPr>
        <p:spPr>
          <a:xfrm>
            <a:off x="215153" y="274405"/>
            <a:ext cx="8713694" cy="4594690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59A1475E-80D9-4034-A648-2FD32E67928F}"/>
              </a:ext>
            </a:extLst>
          </p:cNvPr>
          <p:cNvSpPr/>
          <p:nvPr/>
        </p:nvSpPr>
        <p:spPr>
          <a:xfrm rot="5400000">
            <a:off x="-848148" y="1598602"/>
            <a:ext cx="2172390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1600" ker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SUMMARY REPORT 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EA5D026A-4B7E-4F23-8C2F-AA9D902F1D08}"/>
              </a:ext>
            </a:extLst>
          </p:cNvPr>
          <p:cNvSpPr/>
          <p:nvPr/>
        </p:nvSpPr>
        <p:spPr>
          <a:xfrm>
            <a:off x="6933284" y="473990"/>
            <a:ext cx="460508" cy="4605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FD85CC18-0EB4-46E2-9F67-72A59E3B09A2}"/>
              </a:ext>
            </a:extLst>
          </p:cNvPr>
          <p:cNvSpPr txBox="1"/>
          <p:nvPr/>
        </p:nvSpPr>
        <p:spPr>
          <a:xfrm>
            <a:off x="1062512" y="76147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609585">
              <a:defRPr/>
            </a:pPr>
            <a:r>
              <a:rPr kumimoji="1" lang="zh-CN" altLang="en-US" sz="2000" b="1" kern="0" dirty="0">
                <a:solidFill>
                  <a:schemeClr val="accent3"/>
                </a:solidFill>
                <a:cs typeface="+mn-ea"/>
                <a:sym typeface="+mn-lt"/>
              </a:rPr>
              <a:t>工作内容回顾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DA2F11A-5B7B-45B7-A30E-A691E8CCCE33}"/>
              </a:ext>
            </a:extLst>
          </p:cNvPr>
          <p:cNvSpPr txBox="1"/>
          <p:nvPr/>
        </p:nvSpPr>
        <p:spPr>
          <a:xfrm>
            <a:off x="1062512" y="1133785"/>
            <a:ext cx="19162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kumimoji="1" lang="en-US" altLang="zh-CN" sz="1050" ker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Review Of Work Content</a:t>
            </a: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DC94AE86-C9B0-4669-AA05-0E9FFFD574E6}"/>
              </a:ext>
            </a:extLst>
          </p:cNvPr>
          <p:cNvSpPr/>
          <p:nvPr/>
        </p:nvSpPr>
        <p:spPr>
          <a:xfrm>
            <a:off x="564759" y="810067"/>
            <a:ext cx="450667" cy="450667"/>
          </a:xfrm>
          <a:prstGeom prst="ellipse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A99717CA-80BE-4764-8BFB-259919DFCCEC}"/>
              </a:ext>
            </a:extLst>
          </p:cNvPr>
          <p:cNvSpPr txBox="1"/>
          <p:nvPr/>
        </p:nvSpPr>
        <p:spPr>
          <a:xfrm>
            <a:off x="564759" y="83736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609585">
              <a:defRPr/>
            </a:pPr>
            <a:r>
              <a:rPr kumimoji="1" lang="zh-CN" altLang="en-US" sz="2000" b="1" kern="0">
                <a:solidFill>
                  <a:schemeClr val="bg1"/>
                </a:solidFill>
                <a:cs typeface="+mn-ea"/>
                <a:sym typeface="+mn-lt"/>
              </a:rPr>
              <a:t>壹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DCE5C331-6E85-4E95-9667-88FCD7A149E8}"/>
              </a:ext>
            </a:extLst>
          </p:cNvPr>
          <p:cNvSpPr txBox="1"/>
          <p:nvPr/>
        </p:nvSpPr>
        <p:spPr>
          <a:xfrm>
            <a:off x="1062512" y="173321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609585">
              <a:defRPr/>
            </a:pPr>
            <a:r>
              <a:rPr kumimoji="1" lang="zh-CN" altLang="en-US" sz="2000" b="1" kern="0">
                <a:solidFill>
                  <a:schemeClr val="accent3"/>
                </a:solidFill>
                <a:cs typeface="+mn-ea"/>
                <a:sym typeface="+mn-lt"/>
              </a:rPr>
              <a:t>市场数据分析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889E8E87-4290-4AFE-80B8-6B8A98519AB8}"/>
              </a:ext>
            </a:extLst>
          </p:cNvPr>
          <p:cNvSpPr txBox="1"/>
          <p:nvPr/>
        </p:nvSpPr>
        <p:spPr>
          <a:xfrm>
            <a:off x="1062512" y="2105524"/>
            <a:ext cx="19162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kumimoji="1" lang="en-US" altLang="zh-CN" sz="1050" ker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 Market Data Analysis</a:t>
            </a:r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51A02FB1-66B5-47B0-8FE6-A1BFAAF35FE0}"/>
              </a:ext>
            </a:extLst>
          </p:cNvPr>
          <p:cNvSpPr/>
          <p:nvPr/>
        </p:nvSpPr>
        <p:spPr>
          <a:xfrm>
            <a:off x="564759" y="1781806"/>
            <a:ext cx="450667" cy="4506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65E5C497-C89B-4773-8DEE-9482151A2D4D}"/>
              </a:ext>
            </a:extLst>
          </p:cNvPr>
          <p:cNvSpPr txBox="1"/>
          <p:nvPr/>
        </p:nvSpPr>
        <p:spPr>
          <a:xfrm>
            <a:off x="564759" y="180910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609585">
              <a:defRPr/>
            </a:pPr>
            <a:r>
              <a:rPr kumimoji="1" lang="zh-CN" altLang="en-US" sz="2000" b="1" kern="0">
                <a:solidFill>
                  <a:schemeClr val="bg1"/>
                </a:solidFill>
                <a:cs typeface="+mn-ea"/>
                <a:sym typeface="+mn-lt"/>
              </a:rPr>
              <a:t>贰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DC28401B-908E-4AD5-BE8A-0CCF35626327}"/>
              </a:ext>
            </a:extLst>
          </p:cNvPr>
          <p:cNvSpPr txBox="1"/>
          <p:nvPr/>
        </p:nvSpPr>
        <p:spPr>
          <a:xfrm>
            <a:off x="1062512" y="2745799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609585">
              <a:defRPr/>
            </a:pPr>
            <a:r>
              <a:rPr kumimoji="1" lang="zh-CN" altLang="en-US" sz="2000" b="1" kern="0">
                <a:solidFill>
                  <a:schemeClr val="accent3"/>
                </a:solidFill>
                <a:cs typeface="+mn-ea"/>
                <a:sym typeface="+mn-lt"/>
              </a:rPr>
              <a:t>面临问题及解决措施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BF7FB8AD-CDD6-4EF2-88F8-600A5AA21907}"/>
              </a:ext>
            </a:extLst>
          </p:cNvPr>
          <p:cNvSpPr txBox="1"/>
          <p:nvPr/>
        </p:nvSpPr>
        <p:spPr>
          <a:xfrm>
            <a:off x="1062512" y="3118105"/>
            <a:ext cx="31327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kumimoji="1" lang="en-US" altLang="zh-CN" sz="1050" ker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Problems And Solutions In Work</a:t>
            </a:r>
          </a:p>
        </p:txBody>
      </p:sp>
      <p:sp>
        <p:nvSpPr>
          <p:cNvPr id="49" name="椭圆 48">
            <a:extLst>
              <a:ext uri="{FF2B5EF4-FFF2-40B4-BE49-F238E27FC236}">
                <a16:creationId xmlns="" xmlns:a16="http://schemas.microsoft.com/office/drawing/2014/main" id="{0B88E277-6D1D-4FC6-97BE-E7E93EA533E5}"/>
              </a:ext>
            </a:extLst>
          </p:cNvPr>
          <p:cNvSpPr/>
          <p:nvPr/>
        </p:nvSpPr>
        <p:spPr>
          <a:xfrm>
            <a:off x="564759" y="2794387"/>
            <a:ext cx="450667" cy="4506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32A7B2B5-ACC0-499B-BD83-EF7029EF1E84}"/>
              </a:ext>
            </a:extLst>
          </p:cNvPr>
          <p:cNvSpPr txBox="1"/>
          <p:nvPr/>
        </p:nvSpPr>
        <p:spPr>
          <a:xfrm>
            <a:off x="564758" y="2821688"/>
            <a:ext cx="441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609585">
              <a:defRPr/>
            </a:pPr>
            <a:r>
              <a:rPr kumimoji="1" lang="zh-CN" altLang="en-US" sz="2000" b="1" kern="0">
                <a:solidFill>
                  <a:schemeClr val="bg1"/>
                </a:solidFill>
                <a:cs typeface="+mn-ea"/>
                <a:sym typeface="+mn-lt"/>
              </a:rPr>
              <a:t>叁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A68B7CB2-D4C5-4C21-BC7A-7F959C81AD9C}"/>
              </a:ext>
            </a:extLst>
          </p:cNvPr>
          <p:cNvSpPr txBox="1"/>
          <p:nvPr/>
        </p:nvSpPr>
        <p:spPr>
          <a:xfrm>
            <a:off x="1062512" y="366850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609585">
              <a:defRPr/>
            </a:pPr>
            <a:r>
              <a:rPr kumimoji="1" lang="zh-CN" altLang="en-US" sz="2000" b="1" kern="0">
                <a:solidFill>
                  <a:schemeClr val="accent3"/>
                </a:solidFill>
                <a:cs typeface="+mn-ea"/>
                <a:sym typeface="+mn-lt"/>
              </a:rPr>
              <a:t>下一步工作计划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F4FC9DF0-4C4D-4004-B583-49ABA6E216B1}"/>
              </a:ext>
            </a:extLst>
          </p:cNvPr>
          <p:cNvSpPr txBox="1"/>
          <p:nvPr/>
        </p:nvSpPr>
        <p:spPr>
          <a:xfrm>
            <a:off x="1062512" y="4040814"/>
            <a:ext cx="31327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kumimoji="1" lang="en-US" altLang="zh-CN" sz="1050" ker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Next Work Planning</a:t>
            </a:r>
          </a:p>
        </p:txBody>
      </p:sp>
      <p:sp>
        <p:nvSpPr>
          <p:cNvPr id="53" name="椭圆 52">
            <a:extLst>
              <a:ext uri="{FF2B5EF4-FFF2-40B4-BE49-F238E27FC236}">
                <a16:creationId xmlns="" xmlns:a16="http://schemas.microsoft.com/office/drawing/2014/main" id="{AEED6FDB-A8DF-4CC4-B3FF-518E2702D2D3}"/>
              </a:ext>
            </a:extLst>
          </p:cNvPr>
          <p:cNvSpPr/>
          <p:nvPr/>
        </p:nvSpPr>
        <p:spPr>
          <a:xfrm>
            <a:off x="564759" y="3717096"/>
            <a:ext cx="450667" cy="45066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81E327E8-7A7E-4052-9D20-F4A5494438B3}"/>
              </a:ext>
            </a:extLst>
          </p:cNvPr>
          <p:cNvSpPr txBox="1"/>
          <p:nvPr/>
        </p:nvSpPr>
        <p:spPr>
          <a:xfrm>
            <a:off x="564758" y="3744397"/>
            <a:ext cx="441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609585">
              <a:defRPr/>
            </a:pPr>
            <a:r>
              <a:rPr kumimoji="1" lang="zh-CN" altLang="en-US" sz="2000" b="1" kern="0">
                <a:solidFill>
                  <a:schemeClr val="bg1"/>
                </a:solidFill>
                <a:cs typeface="+mn-ea"/>
                <a:sym typeface="+mn-lt"/>
              </a:rPr>
              <a:t>肆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3CFD38B7-2D17-449D-9BED-5C93BB811346}"/>
              </a:ext>
            </a:extLst>
          </p:cNvPr>
          <p:cNvSpPr txBox="1"/>
          <p:nvPr/>
        </p:nvSpPr>
        <p:spPr>
          <a:xfrm>
            <a:off x="5671327" y="1776232"/>
            <a:ext cx="131318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lvl="0" defTabSz="685800">
              <a:defRPr sz="4400" b="1" kern="0">
                <a:solidFill>
                  <a:schemeClr val="accent3"/>
                </a:solidFill>
                <a:latin typeface="微软雅黑"/>
                <a:ea typeface="微软雅黑"/>
              </a:defRPr>
            </a:lvl1pPr>
          </a:lstStyle>
          <a:p>
            <a:r>
              <a: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A13262BD-9FAA-4AB1-8305-71F3D7EC2446}"/>
              </a:ext>
            </a:extLst>
          </p:cNvPr>
          <p:cNvSpPr txBox="1"/>
          <p:nvPr/>
        </p:nvSpPr>
        <p:spPr>
          <a:xfrm>
            <a:off x="5515836" y="2495913"/>
            <a:ext cx="1624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609585">
              <a:defRPr/>
            </a:pPr>
            <a:r>
              <a:rPr kumimoji="1" lang="en-US" altLang="zh-CN" sz="2000" b="1" kern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kumimoji="1" lang="zh-CN" altLang="en-US" sz="20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562C0C07-F063-4C5E-A37B-3B054BE7C0F4}"/>
              </a:ext>
            </a:extLst>
          </p:cNvPr>
          <p:cNvCxnSpPr>
            <a:cxnSpLocks/>
          </p:cNvCxnSpPr>
          <p:nvPr/>
        </p:nvCxnSpPr>
        <p:spPr>
          <a:xfrm>
            <a:off x="6169209" y="2990398"/>
            <a:ext cx="3174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3998794" y="563665"/>
            <a:ext cx="146713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95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A_矩形 7">
            <a:extLst>
              <a:ext uri="{FF2B5EF4-FFF2-40B4-BE49-F238E27FC236}">
                <a16:creationId xmlns="" xmlns:a16="http://schemas.microsoft.com/office/drawing/2014/main" id="{476CA067-F725-4B5E-9154-5B3EE9F99C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391678" y="279419"/>
            <a:ext cx="23606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zh-CN" altLang="en-US" sz="2400" b="1" kern="0">
                <a:solidFill>
                  <a:srgbClr val="7787A0"/>
                </a:solidFill>
                <a:cs typeface="+mn-ea"/>
                <a:sym typeface="+mn-lt"/>
              </a:rPr>
              <a:t>下一步工作计划</a:t>
            </a:r>
          </a:p>
        </p:txBody>
      </p:sp>
      <p:sp>
        <p:nvSpPr>
          <p:cNvPr id="20" name="PA_矩形 8">
            <a:extLst>
              <a:ext uri="{FF2B5EF4-FFF2-40B4-BE49-F238E27FC236}">
                <a16:creationId xmlns="" xmlns:a16="http://schemas.microsoft.com/office/drawing/2014/main" id="{7F9A4DD9-74B3-445C-A86B-3B11927C9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82357" y="723867"/>
            <a:ext cx="17812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en-US" altLang="zh-CN" sz="1050" kern="0">
                <a:solidFill>
                  <a:srgbClr val="7787A0"/>
                </a:solidFill>
                <a:cs typeface="+mn-ea"/>
                <a:sym typeface="+mn-lt"/>
              </a:rPr>
              <a:t>Next Work Planning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D609AE12-6D7B-4378-A917-1FF388DAF128}"/>
              </a:ext>
            </a:extLst>
          </p:cNvPr>
          <p:cNvCxnSpPr>
            <a:cxnSpLocks/>
          </p:cNvCxnSpPr>
          <p:nvPr/>
        </p:nvCxnSpPr>
        <p:spPr>
          <a:xfrm>
            <a:off x="4381353" y="1003308"/>
            <a:ext cx="381295" cy="0"/>
          </a:xfrm>
          <a:prstGeom prst="line">
            <a:avLst/>
          </a:prstGeom>
          <a:ln w="28575">
            <a:solidFill>
              <a:srgbClr val="7787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E96EFCD-BD7D-4103-B7A8-342F2090BB4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281" y="1251606"/>
            <a:ext cx="2998397" cy="1998931"/>
          </a:xfrm>
          <a:prstGeom prst="rect">
            <a:avLst/>
          </a:prstGeom>
        </p:spPr>
      </p:pic>
      <p:sp>
        <p:nvSpPr>
          <p:cNvPr id="50" name="矩形 49">
            <a:extLst>
              <a:ext uri="{FF2B5EF4-FFF2-40B4-BE49-F238E27FC236}">
                <a16:creationId xmlns="" xmlns:a16="http://schemas.microsoft.com/office/drawing/2014/main" id="{C6F0139A-C16C-43C9-9483-5005A9D97624}"/>
              </a:ext>
            </a:extLst>
          </p:cNvPr>
          <p:cNvSpPr/>
          <p:nvPr/>
        </p:nvSpPr>
        <p:spPr>
          <a:xfrm>
            <a:off x="3391679" y="1251607"/>
            <a:ext cx="5376934" cy="199893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文本框 50" descr="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">
            <a:extLst>
              <a:ext uri="{FF2B5EF4-FFF2-40B4-BE49-F238E27FC236}">
                <a16:creationId xmlns="" xmlns:a16="http://schemas.microsoft.com/office/drawing/2014/main" id="{AF561C12-DEDE-4ECF-9EEB-A81CA6BEC621}"/>
              </a:ext>
            </a:extLst>
          </p:cNvPr>
          <p:cNvSpPr txBox="1"/>
          <p:nvPr/>
        </p:nvSpPr>
        <p:spPr>
          <a:xfrm>
            <a:off x="3705858" y="1694440"/>
            <a:ext cx="2776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cs typeface="+mn-ea"/>
                <a:sym typeface="+mn-lt"/>
              </a:rPr>
              <a:t>下一步工作计划</a:t>
            </a:r>
          </a:p>
        </p:txBody>
      </p:sp>
      <p:sp>
        <p:nvSpPr>
          <p:cNvPr id="52" name="矩形 51" descr="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">
            <a:extLst>
              <a:ext uri="{FF2B5EF4-FFF2-40B4-BE49-F238E27FC236}">
                <a16:creationId xmlns="" xmlns:a16="http://schemas.microsoft.com/office/drawing/2014/main" id="{419147CF-F9A1-44E3-9CCD-4B52D8FEF155}"/>
              </a:ext>
            </a:extLst>
          </p:cNvPr>
          <p:cNvSpPr/>
          <p:nvPr/>
        </p:nvSpPr>
        <p:spPr>
          <a:xfrm>
            <a:off x="3705857" y="2217660"/>
            <a:ext cx="4238904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chemeClr val="bg1"/>
                </a:solidFill>
                <a:cs typeface="+mn-ea"/>
                <a:sym typeface="+mn-lt"/>
              </a:rPr>
              <a:t>Lorem ipsum dolor sit amet, consectetuer adipiscing elit. Aenean commodo ligula eget dolor. Cum sociis natoque penatibus et magnis dis parturient montesLorem ipsum dolor sit amet, consectetuer adipiscing elit. 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4239CE44-2243-46D2-9C52-5E244E224B70}"/>
              </a:ext>
            </a:extLst>
          </p:cNvPr>
          <p:cNvSpPr/>
          <p:nvPr/>
        </p:nvSpPr>
        <p:spPr>
          <a:xfrm>
            <a:off x="949570" y="3733317"/>
            <a:ext cx="2263819" cy="1033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A74060CA-AF09-4EB8-94FC-1867A430BD51}"/>
              </a:ext>
            </a:extLst>
          </p:cNvPr>
          <p:cNvSpPr/>
          <p:nvPr/>
        </p:nvSpPr>
        <p:spPr>
          <a:xfrm>
            <a:off x="949570" y="3460653"/>
            <a:ext cx="1759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cs typeface="+mn-ea"/>
                <a:sym typeface="+mn-lt"/>
              </a:rPr>
              <a:t>工作概述</a:t>
            </a:r>
          </a:p>
        </p:txBody>
      </p:sp>
      <p:sp>
        <p:nvSpPr>
          <p:cNvPr id="57" name="椭圆 56">
            <a:extLst>
              <a:ext uri="{FF2B5EF4-FFF2-40B4-BE49-F238E27FC236}">
                <a16:creationId xmlns="" xmlns:a16="http://schemas.microsoft.com/office/drawing/2014/main" id="{796623DD-868E-4C3D-A01F-7CD886EEB3FC}"/>
              </a:ext>
            </a:extLst>
          </p:cNvPr>
          <p:cNvSpPr/>
          <p:nvPr/>
        </p:nvSpPr>
        <p:spPr>
          <a:xfrm>
            <a:off x="506722" y="3460653"/>
            <a:ext cx="442848" cy="4428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6759C8C8-F08B-47DB-88D5-2525909C0A9A}"/>
              </a:ext>
            </a:extLst>
          </p:cNvPr>
          <p:cNvSpPr/>
          <p:nvPr/>
        </p:nvSpPr>
        <p:spPr>
          <a:xfrm>
            <a:off x="3834526" y="3736250"/>
            <a:ext cx="2263819" cy="1033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="" xmlns:a16="http://schemas.microsoft.com/office/drawing/2014/main" id="{F39AB873-3D81-43BD-BF08-E34A9BA515C5}"/>
              </a:ext>
            </a:extLst>
          </p:cNvPr>
          <p:cNvSpPr/>
          <p:nvPr/>
        </p:nvSpPr>
        <p:spPr>
          <a:xfrm>
            <a:off x="3834526" y="3463586"/>
            <a:ext cx="1759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cs typeface="+mn-ea"/>
                <a:sym typeface="+mn-lt"/>
              </a:rPr>
              <a:t>工作概述</a:t>
            </a:r>
          </a:p>
        </p:txBody>
      </p:sp>
      <p:sp>
        <p:nvSpPr>
          <p:cNvPr id="60" name="椭圆 59">
            <a:extLst>
              <a:ext uri="{FF2B5EF4-FFF2-40B4-BE49-F238E27FC236}">
                <a16:creationId xmlns="" xmlns:a16="http://schemas.microsoft.com/office/drawing/2014/main" id="{1BEEEEB5-04A9-4F6C-894E-95DED9DCD6E7}"/>
              </a:ext>
            </a:extLst>
          </p:cNvPr>
          <p:cNvSpPr/>
          <p:nvPr/>
        </p:nvSpPr>
        <p:spPr>
          <a:xfrm>
            <a:off x="3391678" y="3463586"/>
            <a:ext cx="442848" cy="4428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矩形 63">
            <a:extLst>
              <a:ext uri="{FF2B5EF4-FFF2-40B4-BE49-F238E27FC236}">
                <a16:creationId xmlns="" xmlns:a16="http://schemas.microsoft.com/office/drawing/2014/main" id="{56E47777-D241-4FD9-8AB0-56CC3ADF053F}"/>
              </a:ext>
            </a:extLst>
          </p:cNvPr>
          <p:cNvSpPr/>
          <p:nvPr/>
        </p:nvSpPr>
        <p:spPr>
          <a:xfrm>
            <a:off x="6541193" y="3734247"/>
            <a:ext cx="2263819" cy="1033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65" name="矩形 64">
            <a:extLst>
              <a:ext uri="{FF2B5EF4-FFF2-40B4-BE49-F238E27FC236}">
                <a16:creationId xmlns="" xmlns:a16="http://schemas.microsoft.com/office/drawing/2014/main" id="{55814294-4043-4965-A1A9-AE37E4E84F6D}"/>
              </a:ext>
            </a:extLst>
          </p:cNvPr>
          <p:cNvSpPr/>
          <p:nvPr/>
        </p:nvSpPr>
        <p:spPr>
          <a:xfrm>
            <a:off x="6541193" y="3461583"/>
            <a:ext cx="1759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cs typeface="+mn-ea"/>
                <a:sym typeface="+mn-lt"/>
              </a:rPr>
              <a:t>工作概述</a:t>
            </a:r>
          </a:p>
        </p:txBody>
      </p:sp>
      <p:sp>
        <p:nvSpPr>
          <p:cNvPr id="66" name="椭圆 65">
            <a:extLst>
              <a:ext uri="{FF2B5EF4-FFF2-40B4-BE49-F238E27FC236}">
                <a16:creationId xmlns="" xmlns:a16="http://schemas.microsoft.com/office/drawing/2014/main" id="{D804ADFF-B364-4D35-A0F8-7613ED7780D3}"/>
              </a:ext>
            </a:extLst>
          </p:cNvPr>
          <p:cNvSpPr/>
          <p:nvPr/>
        </p:nvSpPr>
        <p:spPr>
          <a:xfrm>
            <a:off x="6098345" y="3461583"/>
            <a:ext cx="442848" cy="4428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7" name="AutoShape 59">
            <a:extLst>
              <a:ext uri="{FF2B5EF4-FFF2-40B4-BE49-F238E27FC236}">
                <a16:creationId xmlns="" xmlns:a16="http://schemas.microsoft.com/office/drawing/2014/main" id="{987922F3-A681-479F-896A-3D2BA098C6F4}"/>
              </a:ext>
            </a:extLst>
          </p:cNvPr>
          <p:cNvSpPr>
            <a:spLocks/>
          </p:cNvSpPr>
          <p:nvPr/>
        </p:nvSpPr>
        <p:spPr bwMode="auto">
          <a:xfrm>
            <a:off x="3434336" y="3538532"/>
            <a:ext cx="311046" cy="309676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grpSp>
        <p:nvGrpSpPr>
          <p:cNvPr id="88" name="Group 112">
            <a:extLst>
              <a:ext uri="{FF2B5EF4-FFF2-40B4-BE49-F238E27FC236}">
                <a16:creationId xmlns="" xmlns:a16="http://schemas.microsoft.com/office/drawing/2014/main" id="{1681B21D-587D-4292-B93C-336D3D772B1E}"/>
              </a:ext>
            </a:extLst>
          </p:cNvPr>
          <p:cNvGrpSpPr/>
          <p:nvPr/>
        </p:nvGrpSpPr>
        <p:grpSpPr>
          <a:xfrm>
            <a:off x="6162902" y="3557272"/>
            <a:ext cx="310543" cy="290936"/>
            <a:chOff x="5368132" y="3540125"/>
            <a:chExt cx="465138" cy="435769"/>
          </a:xfrm>
          <a:solidFill>
            <a:schemeClr val="bg1"/>
          </a:solidFill>
        </p:grpSpPr>
        <p:sp>
          <p:nvSpPr>
            <p:cNvPr id="89" name="AutoShape 110">
              <a:extLst>
                <a:ext uri="{FF2B5EF4-FFF2-40B4-BE49-F238E27FC236}">
                  <a16:creationId xmlns="" xmlns:a16="http://schemas.microsoft.com/office/drawing/2014/main" id="{1CC2A9E9-8C2B-48F0-B619-35628F8CC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AutoShape 111">
              <a:extLst>
                <a:ext uri="{FF2B5EF4-FFF2-40B4-BE49-F238E27FC236}">
                  <a16:creationId xmlns="" xmlns:a16="http://schemas.microsoft.com/office/drawing/2014/main" id="{818DFA52-0691-4E89-BEA1-0BFE850D1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1" name="Group 124">
            <a:extLst>
              <a:ext uri="{FF2B5EF4-FFF2-40B4-BE49-F238E27FC236}">
                <a16:creationId xmlns="" xmlns:a16="http://schemas.microsoft.com/office/drawing/2014/main" id="{12C420D0-0486-4036-86F2-A54A3E5FB451}"/>
              </a:ext>
            </a:extLst>
          </p:cNvPr>
          <p:cNvGrpSpPr/>
          <p:nvPr/>
        </p:nvGrpSpPr>
        <p:grpSpPr>
          <a:xfrm>
            <a:off x="572874" y="3551448"/>
            <a:ext cx="310543" cy="261258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92" name="AutoShape 120">
              <a:extLst>
                <a:ext uri="{FF2B5EF4-FFF2-40B4-BE49-F238E27FC236}">
                  <a16:creationId xmlns="" xmlns:a16="http://schemas.microsoft.com/office/drawing/2014/main" id="{428D9646-9D75-43CA-9A63-0A24EC953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AutoShape 121">
              <a:extLst>
                <a:ext uri="{FF2B5EF4-FFF2-40B4-BE49-F238E27FC236}">
                  <a16:creationId xmlns="" xmlns:a16="http://schemas.microsoft.com/office/drawing/2014/main" id="{F74BF62F-4A16-4812-84A7-9BE6ABF26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4" name="AutoShape 122">
              <a:extLst>
                <a:ext uri="{FF2B5EF4-FFF2-40B4-BE49-F238E27FC236}">
                  <a16:creationId xmlns="" xmlns:a16="http://schemas.microsoft.com/office/drawing/2014/main" id="{3776F9F2-D2CB-43C1-8D71-92FD1C786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9901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A_矩形 7">
            <a:extLst>
              <a:ext uri="{FF2B5EF4-FFF2-40B4-BE49-F238E27FC236}">
                <a16:creationId xmlns="" xmlns:a16="http://schemas.microsoft.com/office/drawing/2014/main" id="{476CA067-F725-4B5E-9154-5B3EE9F99C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391678" y="279419"/>
            <a:ext cx="23606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zh-CN" altLang="en-US" sz="2400" b="1" kern="0">
                <a:solidFill>
                  <a:srgbClr val="7787A0"/>
                </a:solidFill>
                <a:cs typeface="+mn-ea"/>
                <a:sym typeface="+mn-lt"/>
              </a:rPr>
              <a:t>下一步工作计划</a:t>
            </a:r>
          </a:p>
        </p:txBody>
      </p:sp>
      <p:sp>
        <p:nvSpPr>
          <p:cNvPr id="20" name="PA_矩形 8">
            <a:extLst>
              <a:ext uri="{FF2B5EF4-FFF2-40B4-BE49-F238E27FC236}">
                <a16:creationId xmlns="" xmlns:a16="http://schemas.microsoft.com/office/drawing/2014/main" id="{7F9A4DD9-74B3-445C-A86B-3B11927C9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82357" y="723867"/>
            <a:ext cx="17812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en-US" altLang="zh-CN" sz="1050" kern="0">
                <a:solidFill>
                  <a:srgbClr val="7787A0"/>
                </a:solidFill>
                <a:cs typeface="+mn-ea"/>
                <a:sym typeface="+mn-lt"/>
              </a:rPr>
              <a:t>Next Work Planning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D609AE12-6D7B-4378-A917-1FF388DAF128}"/>
              </a:ext>
            </a:extLst>
          </p:cNvPr>
          <p:cNvCxnSpPr>
            <a:cxnSpLocks/>
          </p:cNvCxnSpPr>
          <p:nvPr/>
        </p:nvCxnSpPr>
        <p:spPr>
          <a:xfrm>
            <a:off x="4381353" y="1003308"/>
            <a:ext cx="381295" cy="0"/>
          </a:xfrm>
          <a:prstGeom prst="line">
            <a:avLst/>
          </a:prstGeom>
          <a:ln w="28575">
            <a:solidFill>
              <a:srgbClr val="7787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12" descr="e7d195523061f1c09e9d68d7cf438b91ef959ecb14fc25d26BBA7F7DBC18E55DFF4014AF651F0BF2569D4B6C1DA7F1A4683A481403BD872FC687266AD13265C1DE7C373772FD8728ABDD69ADD03BFF5BE2862BC891DBB79E0226BB7D207528EEB97881406A351C307E14C0416AFA441AB665719EA8E490701D2EE425255D24A199B41FCCE65B4FC2D6864E4F8358127E">
            <a:extLst>
              <a:ext uri="{FF2B5EF4-FFF2-40B4-BE49-F238E27FC236}">
                <a16:creationId xmlns="" xmlns:a16="http://schemas.microsoft.com/office/drawing/2014/main" id="{4E4763B9-1642-48FF-8667-F06F6AE32A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0920" y="2480945"/>
            <a:ext cx="970811" cy="972633"/>
          </a:xfrm>
          <a:prstGeom prst="ellipse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14" descr="e7d195523061f1c09e9d68d7cf438b91ef959ecb14fc25d26BBA7F7DBC18E55DFF4014AF651F0BF2569D4B6C1DA7F1A4683A481403BD872FC687266AD13265C1DE7C373772FD8728ABDD69ADD03BFF5BE2862BC891DBB79E0226BB7D207528EEB97881406A351C307E14C0416AFA441AB665719EA8E490701D2EE425255D24A199B41FCCE65B4FC2D6864E4F8358127E">
            <a:extLst>
              <a:ext uri="{FF2B5EF4-FFF2-40B4-BE49-F238E27FC236}">
                <a16:creationId xmlns="" xmlns:a16="http://schemas.microsoft.com/office/drawing/2014/main" id="{28F568A7-0B10-4F58-98B6-108E2CDB5E76}"/>
              </a:ext>
            </a:extLst>
          </p:cNvPr>
          <p:cNvSpPr>
            <a:spLocks/>
          </p:cNvSpPr>
          <p:nvPr/>
        </p:nvSpPr>
        <p:spPr bwMode="auto">
          <a:xfrm>
            <a:off x="1221376" y="2966500"/>
            <a:ext cx="1748374" cy="878263"/>
          </a:xfrm>
          <a:custGeom>
            <a:avLst/>
            <a:gdLst>
              <a:gd name="T0" fmla="*/ 342 w 683"/>
              <a:gd name="T1" fmla="*/ 305 h 342"/>
              <a:gd name="T2" fmla="*/ 37 w 683"/>
              <a:gd name="T3" fmla="*/ 0 h 342"/>
              <a:gd name="T4" fmla="*/ 0 w 683"/>
              <a:gd name="T5" fmla="*/ 0 h 342"/>
              <a:gd name="T6" fmla="*/ 342 w 683"/>
              <a:gd name="T7" fmla="*/ 342 h 342"/>
              <a:gd name="T8" fmla="*/ 683 w 683"/>
              <a:gd name="T9" fmla="*/ 0 h 342"/>
              <a:gd name="T10" fmla="*/ 646 w 683"/>
              <a:gd name="T11" fmla="*/ 0 h 342"/>
              <a:gd name="T12" fmla="*/ 342 w 683"/>
              <a:gd name="T13" fmla="*/ 305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3" h="342">
                <a:moveTo>
                  <a:pt x="342" y="305"/>
                </a:moveTo>
                <a:cubicBezTo>
                  <a:pt x="173" y="305"/>
                  <a:pt x="37" y="169"/>
                  <a:pt x="3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9"/>
                  <a:pt x="153" y="342"/>
                  <a:pt x="342" y="342"/>
                </a:cubicBezTo>
                <a:cubicBezTo>
                  <a:pt x="530" y="342"/>
                  <a:pt x="683" y="189"/>
                  <a:pt x="683" y="0"/>
                </a:cubicBezTo>
                <a:cubicBezTo>
                  <a:pt x="646" y="0"/>
                  <a:pt x="646" y="0"/>
                  <a:pt x="646" y="0"/>
                </a:cubicBezTo>
                <a:cubicBezTo>
                  <a:pt x="646" y="169"/>
                  <a:pt x="510" y="305"/>
                  <a:pt x="342" y="30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76200" cap="rnd">
            <a:noFill/>
            <a:miter lim="800000"/>
          </a:ln>
        </p:spPr>
        <p:txBody>
          <a:bodyPr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Line 15" descr="e7d195523061f1c09e9d68d7cf438b91ef959ecb14fc25d26BBA7F7DBC18E55DFF4014AF651F0BF2569D4B6C1DA7F1A4683A481403BD872FC687266AD13265C1DE7C373772FD8728ABDD69ADD03BFF5BE2862BC891DBB79E0226BB7D207528EEB97881406A351C307E14C0416AFA441AB665719EA8E490701D2EE425255D24A199B41FCCE65B4FC2D6864E4F8358127E">
            <a:extLst>
              <a:ext uri="{FF2B5EF4-FFF2-40B4-BE49-F238E27FC236}">
                <a16:creationId xmlns="" xmlns:a16="http://schemas.microsoft.com/office/drawing/2014/main" id="{D5DCD775-ACE9-45F2-88BA-619A242BB52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97845" y="2182610"/>
            <a:ext cx="0" cy="223751"/>
          </a:xfrm>
          <a:prstGeom prst="line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16" descr="e7d195523061f1c09e9d68d7cf438b91ef959ecb14fc25d26BBA7F7DBC18E55DFF4014AF651F0BF2569D4B6C1DA7F1A4683A481403BD872FC687266AD13265C1DE7C373772FD8728ABDD69ADD03BFF5BE2862BC891DBB79E0226BB7D207528EEB97881406A351C307E14C0416AFA441AB665719EA8E490701D2EE425255D24A199B41FCCE65B4FC2D6864E4F8358127E">
            <a:extLst>
              <a:ext uri="{FF2B5EF4-FFF2-40B4-BE49-F238E27FC236}">
                <a16:creationId xmlns="" xmlns:a16="http://schemas.microsoft.com/office/drawing/2014/main" id="{63BB934F-0123-4BFD-8001-A00E195C5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6473" y="2480945"/>
            <a:ext cx="970811" cy="9726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18" descr="e7d195523061f1c09e9d68d7cf438b91ef959ecb14fc25d26BBA7F7DBC18E55DFF4014AF651F0BF2569D4B6C1DA7F1A4683A481403BD872FC687266AD13265C1DE7C373772FD8728ABDD69ADD03BFF5BE2862BC891DBB79E0226BB7D207528EEB97881406A351C307E14C0416AFA441AB665719EA8E490701D2EE425255D24A199B41FCCE65B4FC2D6864E4F8358127E">
            <a:extLst>
              <a:ext uri="{FF2B5EF4-FFF2-40B4-BE49-F238E27FC236}">
                <a16:creationId xmlns="" xmlns:a16="http://schemas.microsoft.com/office/drawing/2014/main" id="{B9DAAFF5-32B5-46B0-8672-5F934E03EFBA}"/>
              </a:ext>
            </a:extLst>
          </p:cNvPr>
          <p:cNvSpPr>
            <a:spLocks/>
          </p:cNvSpPr>
          <p:nvPr/>
        </p:nvSpPr>
        <p:spPr bwMode="auto">
          <a:xfrm>
            <a:off x="2874901" y="2089760"/>
            <a:ext cx="1751417" cy="876740"/>
          </a:xfrm>
          <a:custGeom>
            <a:avLst/>
            <a:gdLst>
              <a:gd name="T0" fmla="*/ 342 w 684"/>
              <a:gd name="T1" fmla="*/ 37 h 341"/>
              <a:gd name="T2" fmla="*/ 647 w 684"/>
              <a:gd name="T3" fmla="*/ 341 h 341"/>
              <a:gd name="T4" fmla="*/ 684 w 684"/>
              <a:gd name="T5" fmla="*/ 341 h 341"/>
              <a:gd name="T6" fmla="*/ 342 w 684"/>
              <a:gd name="T7" fmla="*/ 0 h 341"/>
              <a:gd name="T8" fmla="*/ 0 w 684"/>
              <a:gd name="T9" fmla="*/ 341 h 341"/>
              <a:gd name="T10" fmla="*/ 37 w 684"/>
              <a:gd name="T11" fmla="*/ 341 h 341"/>
              <a:gd name="T12" fmla="*/ 342 w 684"/>
              <a:gd name="T13" fmla="*/ 37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" h="341">
                <a:moveTo>
                  <a:pt x="342" y="37"/>
                </a:moveTo>
                <a:cubicBezTo>
                  <a:pt x="511" y="37"/>
                  <a:pt x="647" y="173"/>
                  <a:pt x="647" y="341"/>
                </a:cubicBezTo>
                <a:cubicBezTo>
                  <a:pt x="684" y="341"/>
                  <a:pt x="684" y="341"/>
                  <a:pt x="684" y="341"/>
                </a:cubicBezTo>
                <a:cubicBezTo>
                  <a:pt x="684" y="153"/>
                  <a:pt x="531" y="0"/>
                  <a:pt x="342" y="0"/>
                </a:cubicBezTo>
                <a:cubicBezTo>
                  <a:pt x="153" y="0"/>
                  <a:pt x="0" y="153"/>
                  <a:pt x="0" y="341"/>
                </a:cubicBezTo>
                <a:cubicBezTo>
                  <a:pt x="37" y="341"/>
                  <a:pt x="37" y="341"/>
                  <a:pt x="37" y="341"/>
                </a:cubicBezTo>
                <a:cubicBezTo>
                  <a:pt x="37" y="173"/>
                  <a:pt x="174" y="37"/>
                  <a:pt x="342" y="3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76200" cap="rnd">
            <a:noFill/>
            <a:miter lim="800000"/>
          </a:ln>
        </p:spPr>
        <p:txBody>
          <a:bodyPr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Oval 20" descr="e7d195523061f1c09e9d68d7cf438b91ef959ecb14fc25d26BBA7F7DBC18E55DFF4014AF651F0BF2569D4B6C1DA7F1A4683A481403BD872FC687266AD13265C1DE7C373772FD8728ABDD69ADD03BFF5BE2862BC891DBB79E0226BB7D207528EEB97881406A351C307E14C0416AFA441AB665719EA8E490701D2EE425255D24A199B41FCCE65B4FC2D6864E4F8358127E">
            <a:extLst>
              <a:ext uri="{FF2B5EF4-FFF2-40B4-BE49-F238E27FC236}">
                <a16:creationId xmlns="" xmlns:a16="http://schemas.microsoft.com/office/drawing/2014/main" id="{990FDD72-C2F9-4914-A0CD-151E8AF92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0504" y="2480945"/>
            <a:ext cx="972332" cy="972633"/>
          </a:xfrm>
          <a:prstGeom prst="ellipse">
            <a:avLst/>
          </a:prstGeom>
          <a:solidFill>
            <a:srgbClr val="A0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22" descr="e7d195523061f1c09e9d68d7cf438b91ef959ecb14fc25d26BBA7F7DBC18E55DFF4014AF651F0BF2569D4B6C1DA7F1A4683A481403BD872FC687266AD13265C1DE7C373772FD8728ABDD69ADD03BFF5BE2862BC891DBB79E0226BB7D207528EEB97881406A351C307E14C0416AFA441AB665719EA8E490701D2EE425255D24A199B41FCCE65B4FC2D6864E4F8358127E">
            <a:extLst>
              <a:ext uri="{FF2B5EF4-FFF2-40B4-BE49-F238E27FC236}">
                <a16:creationId xmlns="" xmlns:a16="http://schemas.microsoft.com/office/drawing/2014/main" id="{1BDA0034-69C5-44F2-A170-636F46E69B5D}"/>
              </a:ext>
            </a:extLst>
          </p:cNvPr>
          <p:cNvSpPr>
            <a:spLocks/>
          </p:cNvSpPr>
          <p:nvPr/>
        </p:nvSpPr>
        <p:spPr bwMode="auto">
          <a:xfrm>
            <a:off x="4531469" y="2966500"/>
            <a:ext cx="1751417" cy="878263"/>
          </a:xfrm>
          <a:custGeom>
            <a:avLst/>
            <a:gdLst>
              <a:gd name="T0" fmla="*/ 342 w 684"/>
              <a:gd name="T1" fmla="*/ 305 h 342"/>
              <a:gd name="T2" fmla="*/ 37 w 684"/>
              <a:gd name="T3" fmla="*/ 0 h 342"/>
              <a:gd name="T4" fmla="*/ 0 w 684"/>
              <a:gd name="T5" fmla="*/ 0 h 342"/>
              <a:gd name="T6" fmla="*/ 342 w 684"/>
              <a:gd name="T7" fmla="*/ 342 h 342"/>
              <a:gd name="T8" fmla="*/ 684 w 684"/>
              <a:gd name="T9" fmla="*/ 0 h 342"/>
              <a:gd name="T10" fmla="*/ 647 w 684"/>
              <a:gd name="T11" fmla="*/ 0 h 342"/>
              <a:gd name="T12" fmla="*/ 342 w 684"/>
              <a:gd name="T13" fmla="*/ 305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" h="342">
                <a:moveTo>
                  <a:pt x="342" y="305"/>
                </a:moveTo>
                <a:cubicBezTo>
                  <a:pt x="174" y="305"/>
                  <a:pt x="37" y="169"/>
                  <a:pt x="3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9"/>
                  <a:pt x="153" y="342"/>
                  <a:pt x="342" y="342"/>
                </a:cubicBezTo>
                <a:cubicBezTo>
                  <a:pt x="531" y="342"/>
                  <a:pt x="684" y="189"/>
                  <a:pt x="684" y="0"/>
                </a:cubicBezTo>
                <a:cubicBezTo>
                  <a:pt x="647" y="0"/>
                  <a:pt x="647" y="0"/>
                  <a:pt x="647" y="0"/>
                </a:cubicBezTo>
                <a:cubicBezTo>
                  <a:pt x="647" y="169"/>
                  <a:pt x="510" y="305"/>
                  <a:pt x="342" y="30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76200" cap="rnd">
            <a:noFill/>
            <a:miter lim="800000"/>
          </a:ln>
        </p:spPr>
        <p:txBody>
          <a:bodyPr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Line 23" descr="e7d195523061f1c09e9d68d7cf438b91ef959ecb14fc25d26BBA7F7DBC18E55DFF4014AF651F0BF2569D4B6C1DA7F1A4683A481403BD872FC687266AD13265C1DE7C373772FD8728ABDD69ADD03BFF5BE2862BC891DBB79E0226BB7D207528EEB97881406A351C307E14C0416AFA441AB665719EA8E490701D2EE425255D24A199B41FCCE65B4FC2D6864E4F8358127E">
            <a:extLst>
              <a:ext uri="{FF2B5EF4-FFF2-40B4-BE49-F238E27FC236}">
                <a16:creationId xmlns="" xmlns:a16="http://schemas.microsoft.com/office/drawing/2014/main" id="{535EA0EE-89D4-4719-9822-60E1B47763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07431" y="2182610"/>
            <a:ext cx="0" cy="223751"/>
          </a:xfrm>
          <a:prstGeom prst="line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Oval 24" descr="e7d195523061f1c09e9d68d7cf438b91ef959ecb14fc25d26BBA7F7DBC18E55DFF4014AF651F0BF2569D4B6C1DA7F1A4683A481403BD872FC687266AD13265C1DE7C373772FD8728ABDD69ADD03BFF5BE2862BC891DBB79E0226BB7D207528EEB97881406A351C307E14C0416AFA441AB665719EA8E490701D2EE425255D24A199B41FCCE65B4FC2D6864E4F8358127E">
            <a:extLst>
              <a:ext uri="{FF2B5EF4-FFF2-40B4-BE49-F238E27FC236}">
                <a16:creationId xmlns="" xmlns:a16="http://schemas.microsoft.com/office/drawing/2014/main" id="{4A73B94B-5875-4DAE-A407-47D089EAFB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7578" y="2480945"/>
            <a:ext cx="969290" cy="972633"/>
          </a:xfrm>
          <a:prstGeom prst="ellipse">
            <a:avLst/>
          </a:prstGeom>
          <a:solidFill>
            <a:srgbClr val="C9D2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26" descr="e7d195523061f1c09e9d68d7cf438b91ef959ecb14fc25d26BBA7F7DBC18E55DFF4014AF651F0BF2569D4B6C1DA7F1A4683A481403BD872FC687266AD13265C1DE7C373772FD8728ABDD69ADD03BFF5BE2862BC891DBB79E0226BB7D207528EEB97881406A351C307E14C0416AFA441AB665719EA8E490701D2EE425255D24A199B41FCCE65B4FC2D6864E4F8358127E">
            <a:extLst>
              <a:ext uri="{FF2B5EF4-FFF2-40B4-BE49-F238E27FC236}">
                <a16:creationId xmlns="" xmlns:a16="http://schemas.microsoft.com/office/drawing/2014/main" id="{C244F8C8-18B6-4F58-BDA9-8CA9E8219513}"/>
              </a:ext>
            </a:extLst>
          </p:cNvPr>
          <p:cNvSpPr>
            <a:spLocks/>
          </p:cNvSpPr>
          <p:nvPr/>
        </p:nvSpPr>
        <p:spPr bwMode="auto">
          <a:xfrm>
            <a:off x="6186388" y="2089810"/>
            <a:ext cx="1748374" cy="876740"/>
          </a:xfrm>
          <a:custGeom>
            <a:avLst/>
            <a:gdLst>
              <a:gd name="T0" fmla="*/ 341 w 683"/>
              <a:gd name="T1" fmla="*/ 37 h 341"/>
              <a:gd name="T2" fmla="*/ 646 w 683"/>
              <a:gd name="T3" fmla="*/ 341 h 341"/>
              <a:gd name="T4" fmla="*/ 683 w 683"/>
              <a:gd name="T5" fmla="*/ 341 h 341"/>
              <a:gd name="T6" fmla="*/ 341 w 683"/>
              <a:gd name="T7" fmla="*/ 0 h 341"/>
              <a:gd name="T8" fmla="*/ 0 w 683"/>
              <a:gd name="T9" fmla="*/ 341 h 341"/>
              <a:gd name="T10" fmla="*/ 37 w 683"/>
              <a:gd name="T11" fmla="*/ 341 h 341"/>
              <a:gd name="T12" fmla="*/ 341 w 683"/>
              <a:gd name="T13" fmla="*/ 37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3" h="341">
                <a:moveTo>
                  <a:pt x="341" y="37"/>
                </a:moveTo>
                <a:cubicBezTo>
                  <a:pt x="510" y="37"/>
                  <a:pt x="646" y="173"/>
                  <a:pt x="646" y="341"/>
                </a:cubicBezTo>
                <a:cubicBezTo>
                  <a:pt x="683" y="341"/>
                  <a:pt x="683" y="341"/>
                  <a:pt x="683" y="341"/>
                </a:cubicBezTo>
                <a:cubicBezTo>
                  <a:pt x="683" y="153"/>
                  <a:pt x="530" y="0"/>
                  <a:pt x="341" y="0"/>
                </a:cubicBezTo>
                <a:cubicBezTo>
                  <a:pt x="153" y="0"/>
                  <a:pt x="0" y="153"/>
                  <a:pt x="0" y="341"/>
                </a:cubicBezTo>
                <a:cubicBezTo>
                  <a:pt x="37" y="341"/>
                  <a:pt x="37" y="341"/>
                  <a:pt x="37" y="341"/>
                </a:cubicBezTo>
                <a:cubicBezTo>
                  <a:pt x="37" y="173"/>
                  <a:pt x="173" y="37"/>
                  <a:pt x="341" y="3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76200" cap="rnd">
            <a:noFill/>
            <a:miter lim="800000"/>
          </a:ln>
        </p:spPr>
        <p:txBody>
          <a:bodyPr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0250E902-A28C-4F11-AFD0-46CBA8DDDAAA}"/>
              </a:ext>
            </a:extLst>
          </p:cNvPr>
          <p:cNvGrpSpPr/>
          <p:nvPr/>
        </p:nvGrpSpPr>
        <p:grpSpPr>
          <a:xfrm>
            <a:off x="3571784" y="2815710"/>
            <a:ext cx="360188" cy="303102"/>
            <a:chOff x="3516722" y="2466541"/>
            <a:chExt cx="360188" cy="303102"/>
          </a:xfrm>
          <a:solidFill>
            <a:schemeClr val="bg1"/>
          </a:solidFill>
        </p:grpSpPr>
        <p:sp>
          <p:nvSpPr>
            <p:cNvPr id="16" name="Freeform 32">
              <a:extLst>
                <a:ext uri="{FF2B5EF4-FFF2-40B4-BE49-F238E27FC236}">
                  <a16:creationId xmlns="" xmlns:a16="http://schemas.microsoft.com/office/drawing/2014/main" id="{22141C2D-F9F4-43C6-98C6-3436106A2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6722" y="2466541"/>
              <a:ext cx="360188" cy="303102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8" name="Oval 33">
              <a:extLst>
                <a:ext uri="{FF2B5EF4-FFF2-40B4-BE49-F238E27FC236}">
                  <a16:creationId xmlns="" xmlns:a16="http://schemas.microsoft.com/office/drawing/2014/main" id="{BB9938DE-8B00-4E38-A786-42507ED50C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6717" y="2713915"/>
              <a:ext cx="5437" cy="4078"/>
            </a:xfrm>
            <a:prstGeom prst="ellipse">
              <a:avLst/>
            </a:prstGeom>
            <a:grpFill/>
            <a:ln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9" name="Freeform 34">
              <a:extLst>
                <a:ext uri="{FF2B5EF4-FFF2-40B4-BE49-F238E27FC236}">
                  <a16:creationId xmlns="" xmlns:a16="http://schemas.microsoft.com/office/drawing/2014/main" id="{519605C3-5955-4474-B775-B192BD661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231" y="2711197"/>
              <a:ext cx="40776" cy="815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1" name="Freeform 35">
              <a:extLst>
                <a:ext uri="{FF2B5EF4-FFF2-40B4-BE49-F238E27FC236}">
                  <a16:creationId xmlns="" xmlns:a16="http://schemas.microsoft.com/office/drawing/2014/main" id="{E1B6D0A0-2F80-4916-8512-1C99D3B80E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562" y="2518191"/>
              <a:ext cx="29902" cy="142716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2" name="Freeform 36">
              <a:extLst>
                <a:ext uri="{FF2B5EF4-FFF2-40B4-BE49-F238E27FC236}">
                  <a16:creationId xmlns="" xmlns:a16="http://schemas.microsoft.com/office/drawing/2014/main" id="{E550E522-1ED7-4F7E-9B40-AB8099DF7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5553" y="2542656"/>
              <a:ext cx="29902" cy="118251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Freeform 37">
              <a:extLst>
                <a:ext uri="{FF2B5EF4-FFF2-40B4-BE49-F238E27FC236}">
                  <a16:creationId xmlns="" xmlns:a16="http://schemas.microsoft.com/office/drawing/2014/main" id="{9F0565CC-48F1-4F19-BFC1-7317158E1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2544" y="2565762"/>
              <a:ext cx="28544" cy="95144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4" name="Freeform 38">
              <a:extLst>
                <a:ext uri="{FF2B5EF4-FFF2-40B4-BE49-F238E27FC236}">
                  <a16:creationId xmlns="" xmlns:a16="http://schemas.microsoft.com/office/drawing/2014/main" id="{CFB3F924-AB2A-4B24-B04F-9F5556F9A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9535" y="2590228"/>
              <a:ext cx="29902" cy="70678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5" name="Freeform 39">
              <a:extLst>
                <a:ext uri="{FF2B5EF4-FFF2-40B4-BE49-F238E27FC236}">
                  <a16:creationId xmlns="" xmlns:a16="http://schemas.microsoft.com/office/drawing/2014/main" id="{93E9081D-2698-4606-A719-586B72CD1C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527" y="2613335"/>
              <a:ext cx="28544" cy="47572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55757FD9-7706-4C7C-842B-FC6C820FE1CD}"/>
              </a:ext>
            </a:extLst>
          </p:cNvPr>
          <p:cNvGrpSpPr/>
          <p:nvPr/>
        </p:nvGrpSpPr>
        <p:grpSpPr>
          <a:xfrm>
            <a:off x="6871256" y="2776294"/>
            <a:ext cx="381935" cy="381935"/>
            <a:chOff x="6815668" y="2385385"/>
            <a:chExt cx="381935" cy="381935"/>
          </a:xfrm>
          <a:solidFill>
            <a:schemeClr val="bg1"/>
          </a:solidFill>
        </p:grpSpPr>
        <p:sp>
          <p:nvSpPr>
            <p:cNvPr id="27" name="Freeform 78">
              <a:extLst>
                <a:ext uri="{FF2B5EF4-FFF2-40B4-BE49-F238E27FC236}">
                  <a16:creationId xmlns="" xmlns:a16="http://schemas.microsoft.com/office/drawing/2014/main" id="{01306AAB-9DCA-4972-B2C7-DC07608B6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5668" y="2385385"/>
              <a:ext cx="381935" cy="381935"/>
            </a:xfrm>
            <a:custGeom>
              <a:avLst/>
              <a:gdLst>
                <a:gd name="T0" fmla="*/ 539 w 580"/>
                <a:gd name="T1" fmla="*/ 141 h 580"/>
                <a:gd name="T2" fmla="*/ 509 w 580"/>
                <a:gd name="T3" fmla="*/ 171 h 580"/>
                <a:gd name="T4" fmla="*/ 489 w 580"/>
                <a:gd name="T5" fmla="*/ 181 h 580"/>
                <a:gd name="T6" fmla="*/ 517 w 580"/>
                <a:gd name="T7" fmla="*/ 290 h 580"/>
                <a:gd name="T8" fmla="*/ 290 w 580"/>
                <a:gd name="T9" fmla="*/ 517 h 580"/>
                <a:gd name="T10" fmla="*/ 63 w 580"/>
                <a:gd name="T11" fmla="*/ 290 h 580"/>
                <a:gd name="T12" fmla="*/ 290 w 580"/>
                <a:gd name="T13" fmla="*/ 63 h 580"/>
                <a:gd name="T14" fmla="*/ 401 w 580"/>
                <a:gd name="T15" fmla="*/ 92 h 580"/>
                <a:gd name="T16" fmla="*/ 411 w 580"/>
                <a:gd name="T17" fmla="*/ 72 h 580"/>
                <a:gd name="T18" fmla="*/ 441 w 580"/>
                <a:gd name="T19" fmla="*/ 42 h 580"/>
                <a:gd name="T20" fmla="*/ 290 w 580"/>
                <a:gd name="T21" fmla="*/ 0 h 580"/>
                <a:gd name="T22" fmla="*/ 0 w 580"/>
                <a:gd name="T23" fmla="*/ 290 h 580"/>
                <a:gd name="T24" fmla="*/ 290 w 580"/>
                <a:gd name="T25" fmla="*/ 580 h 580"/>
                <a:gd name="T26" fmla="*/ 580 w 580"/>
                <a:gd name="T27" fmla="*/ 290 h 580"/>
                <a:gd name="T28" fmla="*/ 539 w 580"/>
                <a:gd name="T29" fmla="*/ 1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0" h="580">
                  <a:moveTo>
                    <a:pt x="539" y="141"/>
                  </a:moveTo>
                  <a:cubicBezTo>
                    <a:pt x="509" y="171"/>
                    <a:pt x="509" y="171"/>
                    <a:pt x="509" y="171"/>
                  </a:cubicBezTo>
                  <a:cubicBezTo>
                    <a:pt x="504" y="176"/>
                    <a:pt x="496" y="179"/>
                    <a:pt x="489" y="181"/>
                  </a:cubicBezTo>
                  <a:cubicBezTo>
                    <a:pt x="506" y="213"/>
                    <a:pt x="517" y="250"/>
                    <a:pt x="517" y="290"/>
                  </a:cubicBezTo>
                  <a:cubicBezTo>
                    <a:pt x="517" y="415"/>
                    <a:pt x="415" y="517"/>
                    <a:pt x="290" y="517"/>
                  </a:cubicBezTo>
                  <a:cubicBezTo>
                    <a:pt x="165" y="517"/>
                    <a:pt x="63" y="415"/>
                    <a:pt x="63" y="290"/>
                  </a:cubicBezTo>
                  <a:cubicBezTo>
                    <a:pt x="63" y="165"/>
                    <a:pt x="165" y="63"/>
                    <a:pt x="290" y="63"/>
                  </a:cubicBezTo>
                  <a:cubicBezTo>
                    <a:pt x="330" y="63"/>
                    <a:pt x="368" y="74"/>
                    <a:pt x="401" y="92"/>
                  </a:cubicBezTo>
                  <a:cubicBezTo>
                    <a:pt x="402" y="85"/>
                    <a:pt x="406" y="78"/>
                    <a:pt x="411" y="72"/>
                  </a:cubicBezTo>
                  <a:cubicBezTo>
                    <a:pt x="441" y="42"/>
                    <a:pt x="441" y="42"/>
                    <a:pt x="441" y="42"/>
                  </a:cubicBezTo>
                  <a:cubicBezTo>
                    <a:pt x="397" y="15"/>
                    <a:pt x="345" y="0"/>
                    <a:pt x="290" y="0"/>
                  </a:cubicBezTo>
                  <a:cubicBezTo>
                    <a:pt x="130" y="0"/>
                    <a:pt x="0" y="130"/>
                    <a:pt x="0" y="290"/>
                  </a:cubicBezTo>
                  <a:cubicBezTo>
                    <a:pt x="0" y="450"/>
                    <a:pt x="130" y="580"/>
                    <a:pt x="290" y="580"/>
                  </a:cubicBezTo>
                  <a:cubicBezTo>
                    <a:pt x="450" y="580"/>
                    <a:pt x="580" y="450"/>
                    <a:pt x="580" y="290"/>
                  </a:cubicBezTo>
                  <a:cubicBezTo>
                    <a:pt x="580" y="235"/>
                    <a:pt x="565" y="184"/>
                    <a:pt x="539" y="14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8" name="Freeform 79">
              <a:extLst>
                <a:ext uri="{FF2B5EF4-FFF2-40B4-BE49-F238E27FC236}">
                  <a16:creationId xmlns="" xmlns:a16="http://schemas.microsoft.com/office/drawing/2014/main" id="{BBB5FA29-0B84-432E-99E3-3282AE0FE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617" y="2396259"/>
              <a:ext cx="216113" cy="216113"/>
            </a:xfrm>
            <a:custGeom>
              <a:avLst/>
              <a:gdLst>
                <a:gd name="T0" fmla="*/ 186 w 329"/>
                <a:gd name="T1" fmla="*/ 67 h 328"/>
                <a:gd name="T2" fmla="*/ 249 w 329"/>
                <a:gd name="T3" fmla="*/ 4 h 328"/>
                <a:gd name="T4" fmla="*/ 257 w 329"/>
                <a:gd name="T5" fmla="*/ 7 h 328"/>
                <a:gd name="T6" fmla="*/ 263 w 329"/>
                <a:gd name="T7" fmla="*/ 66 h 328"/>
                <a:gd name="T8" fmla="*/ 322 w 329"/>
                <a:gd name="T9" fmla="*/ 71 h 328"/>
                <a:gd name="T10" fmla="*/ 325 w 329"/>
                <a:gd name="T11" fmla="*/ 80 h 328"/>
                <a:gd name="T12" fmla="*/ 262 w 329"/>
                <a:gd name="T13" fmla="*/ 142 h 328"/>
                <a:gd name="T14" fmla="*/ 245 w 329"/>
                <a:gd name="T15" fmla="*/ 149 h 328"/>
                <a:gd name="T16" fmla="*/ 207 w 329"/>
                <a:gd name="T17" fmla="*/ 145 h 328"/>
                <a:gd name="T18" fmla="*/ 99 w 329"/>
                <a:gd name="T19" fmla="*/ 253 h 328"/>
                <a:gd name="T20" fmla="*/ 89 w 329"/>
                <a:gd name="T21" fmla="*/ 309 h 328"/>
                <a:gd name="T22" fmla="*/ 19 w 329"/>
                <a:gd name="T23" fmla="*/ 309 h 328"/>
                <a:gd name="T24" fmla="*/ 19 w 329"/>
                <a:gd name="T25" fmla="*/ 239 h 328"/>
                <a:gd name="T26" fmla="*/ 75 w 329"/>
                <a:gd name="T27" fmla="*/ 230 h 328"/>
                <a:gd name="T28" fmla="*/ 184 w 329"/>
                <a:gd name="T29" fmla="*/ 121 h 328"/>
                <a:gd name="T30" fmla="*/ 180 w 329"/>
                <a:gd name="T31" fmla="*/ 84 h 328"/>
                <a:gd name="T32" fmla="*/ 186 w 329"/>
                <a:gd name="T33" fmla="*/ 6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9" h="328">
                  <a:moveTo>
                    <a:pt x="186" y="67"/>
                  </a:moveTo>
                  <a:cubicBezTo>
                    <a:pt x="249" y="4"/>
                    <a:pt x="249" y="4"/>
                    <a:pt x="249" y="4"/>
                  </a:cubicBezTo>
                  <a:cubicBezTo>
                    <a:pt x="253" y="0"/>
                    <a:pt x="256" y="1"/>
                    <a:pt x="257" y="7"/>
                  </a:cubicBezTo>
                  <a:cubicBezTo>
                    <a:pt x="263" y="66"/>
                    <a:pt x="263" y="66"/>
                    <a:pt x="263" y="66"/>
                  </a:cubicBezTo>
                  <a:cubicBezTo>
                    <a:pt x="322" y="71"/>
                    <a:pt x="322" y="71"/>
                    <a:pt x="322" y="71"/>
                  </a:cubicBezTo>
                  <a:cubicBezTo>
                    <a:pt x="327" y="72"/>
                    <a:pt x="329" y="76"/>
                    <a:pt x="325" y="80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58" y="146"/>
                    <a:pt x="250" y="149"/>
                    <a:pt x="245" y="149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7" y="272"/>
                    <a:pt x="104" y="294"/>
                    <a:pt x="89" y="309"/>
                  </a:cubicBezTo>
                  <a:cubicBezTo>
                    <a:pt x="70" y="328"/>
                    <a:pt x="39" y="328"/>
                    <a:pt x="19" y="309"/>
                  </a:cubicBezTo>
                  <a:cubicBezTo>
                    <a:pt x="0" y="290"/>
                    <a:pt x="0" y="259"/>
                    <a:pt x="19" y="239"/>
                  </a:cubicBezTo>
                  <a:cubicBezTo>
                    <a:pt x="34" y="224"/>
                    <a:pt x="57" y="221"/>
                    <a:pt x="75" y="230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78"/>
                    <a:pt x="182" y="71"/>
                    <a:pt x="186" y="6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9" name="Freeform 80">
              <a:extLst>
                <a:ext uri="{FF2B5EF4-FFF2-40B4-BE49-F238E27FC236}">
                  <a16:creationId xmlns="" xmlns:a16="http://schemas.microsoft.com/office/drawing/2014/main" id="{E3422741-597A-44F6-91B9-871BCA3AE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4501" y="2464218"/>
              <a:ext cx="224268" cy="224268"/>
            </a:xfrm>
            <a:custGeom>
              <a:avLst/>
              <a:gdLst>
                <a:gd name="T0" fmla="*/ 170 w 340"/>
                <a:gd name="T1" fmla="*/ 73 h 340"/>
                <a:gd name="T2" fmla="*/ 212 w 340"/>
                <a:gd name="T3" fmla="*/ 83 h 340"/>
                <a:gd name="T4" fmla="*/ 266 w 340"/>
                <a:gd name="T5" fmla="*/ 30 h 340"/>
                <a:gd name="T6" fmla="*/ 170 w 340"/>
                <a:gd name="T7" fmla="*/ 0 h 340"/>
                <a:gd name="T8" fmla="*/ 0 w 340"/>
                <a:gd name="T9" fmla="*/ 170 h 340"/>
                <a:gd name="T10" fmla="*/ 170 w 340"/>
                <a:gd name="T11" fmla="*/ 340 h 340"/>
                <a:gd name="T12" fmla="*/ 340 w 340"/>
                <a:gd name="T13" fmla="*/ 170 h 340"/>
                <a:gd name="T14" fmla="*/ 311 w 340"/>
                <a:gd name="T15" fmla="*/ 76 h 340"/>
                <a:gd name="T16" fmla="*/ 258 w 340"/>
                <a:gd name="T17" fmla="*/ 130 h 340"/>
                <a:gd name="T18" fmla="*/ 267 w 340"/>
                <a:gd name="T19" fmla="*/ 170 h 340"/>
                <a:gd name="T20" fmla="*/ 170 w 340"/>
                <a:gd name="T21" fmla="*/ 267 h 340"/>
                <a:gd name="T22" fmla="*/ 73 w 340"/>
                <a:gd name="T23" fmla="*/ 170 h 340"/>
                <a:gd name="T24" fmla="*/ 170 w 340"/>
                <a:gd name="T25" fmla="*/ 7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340">
                  <a:moveTo>
                    <a:pt x="170" y="73"/>
                  </a:moveTo>
                  <a:cubicBezTo>
                    <a:pt x="185" y="73"/>
                    <a:pt x="199" y="77"/>
                    <a:pt x="212" y="83"/>
                  </a:cubicBezTo>
                  <a:cubicBezTo>
                    <a:pt x="266" y="30"/>
                    <a:pt x="266" y="30"/>
                    <a:pt x="266" y="30"/>
                  </a:cubicBezTo>
                  <a:cubicBezTo>
                    <a:pt x="238" y="11"/>
                    <a:pt x="205" y="0"/>
                    <a:pt x="170" y="0"/>
                  </a:cubicBezTo>
                  <a:cubicBezTo>
                    <a:pt x="76" y="0"/>
                    <a:pt x="0" y="76"/>
                    <a:pt x="0" y="170"/>
                  </a:cubicBezTo>
                  <a:cubicBezTo>
                    <a:pt x="0" y="264"/>
                    <a:pt x="76" y="340"/>
                    <a:pt x="170" y="340"/>
                  </a:cubicBezTo>
                  <a:cubicBezTo>
                    <a:pt x="264" y="340"/>
                    <a:pt x="340" y="264"/>
                    <a:pt x="340" y="170"/>
                  </a:cubicBezTo>
                  <a:cubicBezTo>
                    <a:pt x="340" y="135"/>
                    <a:pt x="329" y="103"/>
                    <a:pt x="311" y="76"/>
                  </a:cubicBezTo>
                  <a:cubicBezTo>
                    <a:pt x="258" y="130"/>
                    <a:pt x="258" y="130"/>
                    <a:pt x="258" y="130"/>
                  </a:cubicBezTo>
                  <a:cubicBezTo>
                    <a:pt x="264" y="142"/>
                    <a:pt x="267" y="156"/>
                    <a:pt x="267" y="170"/>
                  </a:cubicBezTo>
                  <a:cubicBezTo>
                    <a:pt x="267" y="223"/>
                    <a:pt x="223" y="267"/>
                    <a:pt x="170" y="267"/>
                  </a:cubicBezTo>
                  <a:cubicBezTo>
                    <a:pt x="117" y="267"/>
                    <a:pt x="73" y="223"/>
                    <a:pt x="73" y="170"/>
                  </a:cubicBezTo>
                  <a:cubicBezTo>
                    <a:pt x="73" y="117"/>
                    <a:pt x="117" y="73"/>
                    <a:pt x="170" y="7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5F714836-127A-4850-BF7E-45AC27ED3FAE}"/>
              </a:ext>
            </a:extLst>
          </p:cNvPr>
          <p:cNvGrpSpPr/>
          <p:nvPr/>
        </p:nvGrpSpPr>
        <p:grpSpPr>
          <a:xfrm>
            <a:off x="5221107" y="2776294"/>
            <a:ext cx="333004" cy="381935"/>
            <a:chOff x="5190013" y="2809591"/>
            <a:chExt cx="333004" cy="381935"/>
          </a:xfrm>
          <a:solidFill>
            <a:schemeClr val="bg1"/>
          </a:solidFill>
        </p:grpSpPr>
        <p:sp>
          <p:nvSpPr>
            <p:cNvPr id="31" name="Freeform 241">
              <a:extLst>
                <a:ext uri="{FF2B5EF4-FFF2-40B4-BE49-F238E27FC236}">
                  <a16:creationId xmlns="" xmlns:a16="http://schemas.microsoft.com/office/drawing/2014/main" id="{D6E9DFBC-8FD0-49DB-9FAE-6EDBA3BC6E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0013" y="2809591"/>
              <a:ext cx="333004" cy="381935"/>
            </a:xfrm>
            <a:custGeom>
              <a:avLst/>
              <a:gdLst>
                <a:gd name="T0" fmla="*/ 507 w 507"/>
                <a:gd name="T1" fmla="*/ 118 h 581"/>
                <a:gd name="T2" fmla="*/ 507 w 507"/>
                <a:gd name="T3" fmla="*/ 143 h 581"/>
                <a:gd name="T4" fmla="*/ 506 w 507"/>
                <a:gd name="T5" fmla="*/ 229 h 581"/>
                <a:gd name="T6" fmla="*/ 496 w 507"/>
                <a:gd name="T7" fmla="*/ 296 h 581"/>
                <a:gd name="T8" fmla="*/ 268 w 507"/>
                <a:gd name="T9" fmla="*/ 576 h 581"/>
                <a:gd name="T10" fmla="*/ 257 w 507"/>
                <a:gd name="T11" fmla="*/ 580 h 581"/>
                <a:gd name="T12" fmla="*/ 253 w 507"/>
                <a:gd name="T13" fmla="*/ 581 h 581"/>
                <a:gd name="T14" fmla="*/ 250 w 507"/>
                <a:gd name="T15" fmla="*/ 580 h 581"/>
                <a:gd name="T16" fmla="*/ 239 w 507"/>
                <a:gd name="T17" fmla="*/ 576 h 581"/>
                <a:gd name="T18" fmla="*/ 10 w 507"/>
                <a:gd name="T19" fmla="*/ 296 h 581"/>
                <a:gd name="T20" fmla="*/ 1 w 507"/>
                <a:gd name="T21" fmla="*/ 229 h 581"/>
                <a:gd name="T22" fmla="*/ 0 w 507"/>
                <a:gd name="T23" fmla="*/ 143 h 581"/>
                <a:gd name="T24" fmla="*/ 0 w 507"/>
                <a:gd name="T25" fmla="*/ 118 h 581"/>
                <a:gd name="T26" fmla="*/ 7 w 507"/>
                <a:gd name="T27" fmla="*/ 109 h 581"/>
                <a:gd name="T28" fmla="*/ 31 w 507"/>
                <a:gd name="T29" fmla="*/ 102 h 581"/>
                <a:gd name="T30" fmla="*/ 148 w 507"/>
                <a:gd name="T31" fmla="*/ 44 h 581"/>
                <a:gd name="T32" fmla="*/ 253 w 507"/>
                <a:gd name="T33" fmla="*/ 0 h 581"/>
                <a:gd name="T34" fmla="*/ 359 w 507"/>
                <a:gd name="T35" fmla="*/ 44 h 581"/>
                <a:gd name="T36" fmla="*/ 476 w 507"/>
                <a:gd name="T37" fmla="*/ 102 h 581"/>
                <a:gd name="T38" fmla="*/ 500 w 507"/>
                <a:gd name="T39" fmla="*/ 109 h 581"/>
                <a:gd name="T40" fmla="*/ 507 w 507"/>
                <a:gd name="T41" fmla="*/ 118 h 581"/>
                <a:gd name="T42" fmla="*/ 488 w 507"/>
                <a:gd name="T43" fmla="*/ 125 h 581"/>
                <a:gd name="T44" fmla="*/ 471 w 507"/>
                <a:gd name="T45" fmla="*/ 120 h 581"/>
                <a:gd name="T46" fmla="*/ 349 w 507"/>
                <a:gd name="T47" fmla="*/ 59 h 581"/>
                <a:gd name="T48" fmla="*/ 253 w 507"/>
                <a:gd name="T49" fmla="*/ 19 h 581"/>
                <a:gd name="T50" fmla="*/ 158 w 507"/>
                <a:gd name="T51" fmla="*/ 59 h 581"/>
                <a:gd name="T52" fmla="*/ 36 w 507"/>
                <a:gd name="T53" fmla="*/ 120 h 581"/>
                <a:gd name="T54" fmla="*/ 19 w 507"/>
                <a:gd name="T55" fmla="*/ 125 h 581"/>
                <a:gd name="T56" fmla="*/ 19 w 507"/>
                <a:gd name="T57" fmla="*/ 143 h 581"/>
                <a:gd name="T58" fmla="*/ 20 w 507"/>
                <a:gd name="T59" fmla="*/ 228 h 581"/>
                <a:gd name="T60" fmla="*/ 29 w 507"/>
                <a:gd name="T61" fmla="*/ 292 h 581"/>
                <a:gd name="T62" fmla="*/ 245 w 507"/>
                <a:gd name="T63" fmla="*/ 559 h 581"/>
                <a:gd name="T64" fmla="*/ 253 w 507"/>
                <a:gd name="T65" fmla="*/ 562 h 581"/>
                <a:gd name="T66" fmla="*/ 262 w 507"/>
                <a:gd name="T67" fmla="*/ 559 h 581"/>
                <a:gd name="T68" fmla="*/ 478 w 507"/>
                <a:gd name="T69" fmla="*/ 292 h 581"/>
                <a:gd name="T70" fmla="*/ 487 w 507"/>
                <a:gd name="T71" fmla="*/ 228 h 581"/>
                <a:gd name="T72" fmla="*/ 488 w 507"/>
                <a:gd name="T73" fmla="*/ 143 h 581"/>
                <a:gd name="T74" fmla="*/ 488 w 507"/>
                <a:gd name="T75" fmla="*/ 12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581">
                  <a:moveTo>
                    <a:pt x="507" y="118"/>
                  </a:moveTo>
                  <a:cubicBezTo>
                    <a:pt x="507" y="143"/>
                    <a:pt x="507" y="143"/>
                    <a:pt x="507" y="143"/>
                  </a:cubicBezTo>
                  <a:cubicBezTo>
                    <a:pt x="507" y="151"/>
                    <a:pt x="507" y="217"/>
                    <a:pt x="506" y="229"/>
                  </a:cubicBezTo>
                  <a:cubicBezTo>
                    <a:pt x="504" y="252"/>
                    <a:pt x="501" y="275"/>
                    <a:pt x="496" y="296"/>
                  </a:cubicBezTo>
                  <a:cubicBezTo>
                    <a:pt x="451" y="505"/>
                    <a:pt x="276" y="573"/>
                    <a:pt x="268" y="576"/>
                  </a:cubicBezTo>
                  <a:cubicBezTo>
                    <a:pt x="257" y="580"/>
                    <a:pt x="257" y="580"/>
                    <a:pt x="257" y="580"/>
                  </a:cubicBezTo>
                  <a:cubicBezTo>
                    <a:pt x="256" y="581"/>
                    <a:pt x="255" y="581"/>
                    <a:pt x="253" y="581"/>
                  </a:cubicBezTo>
                  <a:cubicBezTo>
                    <a:pt x="252" y="581"/>
                    <a:pt x="251" y="581"/>
                    <a:pt x="250" y="580"/>
                  </a:cubicBezTo>
                  <a:cubicBezTo>
                    <a:pt x="239" y="576"/>
                    <a:pt x="239" y="576"/>
                    <a:pt x="239" y="576"/>
                  </a:cubicBezTo>
                  <a:cubicBezTo>
                    <a:pt x="231" y="573"/>
                    <a:pt x="56" y="505"/>
                    <a:pt x="10" y="296"/>
                  </a:cubicBezTo>
                  <a:cubicBezTo>
                    <a:pt x="6" y="275"/>
                    <a:pt x="3" y="252"/>
                    <a:pt x="1" y="229"/>
                  </a:cubicBezTo>
                  <a:cubicBezTo>
                    <a:pt x="0" y="217"/>
                    <a:pt x="0" y="151"/>
                    <a:pt x="0" y="1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4"/>
                    <a:pt x="3" y="110"/>
                    <a:pt x="7" y="109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79" y="88"/>
                    <a:pt x="116" y="65"/>
                    <a:pt x="148" y="44"/>
                  </a:cubicBezTo>
                  <a:cubicBezTo>
                    <a:pt x="185" y="20"/>
                    <a:pt x="216" y="0"/>
                    <a:pt x="253" y="0"/>
                  </a:cubicBezTo>
                  <a:cubicBezTo>
                    <a:pt x="291" y="0"/>
                    <a:pt x="322" y="20"/>
                    <a:pt x="359" y="44"/>
                  </a:cubicBezTo>
                  <a:cubicBezTo>
                    <a:pt x="391" y="65"/>
                    <a:pt x="428" y="88"/>
                    <a:pt x="476" y="102"/>
                  </a:cubicBezTo>
                  <a:cubicBezTo>
                    <a:pt x="500" y="109"/>
                    <a:pt x="500" y="109"/>
                    <a:pt x="500" y="109"/>
                  </a:cubicBezTo>
                  <a:cubicBezTo>
                    <a:pt x="504" y="110"/>
                    <a:pt x="507" y="114"/>
                    <a:pt x="507" y="118"/>
                  </a:cubicBezTo>
                  <a:close/>
                  <a:moveTo>
                    <a:pt x="488" y="125"/>
                  </a:moveTo>
                  <a:cubicBezTo>
                    <a:pt x="471" y="120"/>
                    <a:pt x="471" y="120"/>
                    <a:pt x="471" y="120"/>
                  </a:cubicBezTo>
                  <a:cubicBezTo>
                    <a:pt x="420" y="105"/>
                    <a:pt x="382" y="81"/>
                    <a:pt x="349" y="59"/>
                  </a:cubicBezTo>
                  <a:cubicBezTo>
                    <a:pt x="315" y="38"/>
                    <a:pt x="286" y="19"/>
                    <a:pt x="253" y="19"/>
                  </a:cubicBezTo>
                  <a:cubicBezTo>
                    <a:pt x="221" y="19"/>
                    <a:pt x="192" y="38"/>
                    <a:pt x="158" y="59"/>
                  </a:cubicBezTo>
                  <a:cubicBezTo>
                    <a:pt x="125" y="81"/>
                    <a:pt x="87" y="105"/>
                    <a:pt x="36" y="120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52"/>
                    <a:pt x="19" y="217"/>
                    <a:pt x="20" y="228"/>
                  </a:cubicBezTo>
                  <a:cubicBezTo>
                    <a:pt x="21" y="250"/>
                    <a:pt x="24" y="272"/>
                    <a:pt x="29" y="292"/>
                  </a:cubicBezTo>
                  <a:cubicBezTo>
                    <a:pt x="72" y="492"/>
                    <a:pt x="238" y="556"/>
                    <a:pt x="245" y="559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62" y="559"/>
                    <a:pt x="262" y="559"/>
                    <a:pt x="262" y="559"/>
                  </a:cubicBezTo>
                  <a:cubicBezTo>
                    <a:pt x="269" y="556"/>
                    <a:pt x="435" y="492"/>
                    <a:pt x="478" y="292"/>
                  </a:cubicBezTo>
                  <a:cubicBezTo>
                    <a:pt x="483" y="272"/>
                    <a:pt x="486" y="250"/>
                    <a:pt x="487" y="228"/>
                  </a:cubicBezTo>
                  <a:cubicBezTo>
                    <a:pt x="488" y="217"/>
                    <a:pt x="488" y="152"/>
                    <a:pt x="488" y="143"/>
                  </a:cubicBezTo>
                  <a:lnTo>
                    <a:pt x="488" y="12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2" name="Freeform 242">
              <a:extLst>
                <a:ext uri="{FF2B5EF4-FFF2-40B4-BE49-F238E27FC236}">
                  <a16:creationId xmlns="" xmlns:a16="http://schemas.microsoft.com/office/drawing/2014/main" id="{98A8F8C4-BBD1-4D8C-BD15-D7169418E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7197" y="2836775"/>
              <a:ext cx="138638" cy="161745"/>
            </a:xfrm>
            <a:custGeom>
              <a:avLst/>
              <a:gdLst>
                <a:gd name="T0" fmla="*/ 211 w 211"/>
                <a:gd name="T1" fmla="*/ 183 h 244"/>
                <a:gd name="T2" fmla="*/ 211 w 211"/>
                <a:gd name="T3" fmla="*/ 244 h 244"/>
                <a:gd name="T4" fmla="*/ 10 w 211"/>
                <a:gd name="T5" fmla="*/ 244 h 244"/>
                <a:gd name="T6" fmla="*/ 2 w 211"/>
                <a:gd name="T7" fmla="*/ 183 h 244"/>
                <a:gd name="T8" fmla="*/ 0 w 211"/>
                <a:gd name="T9" fmla="*/ 100 h 244"/>
                <a:gd name="T10" fmla="*/ 211 w 211"/>
                <a:gd name="T11" fmla="*/ 0 h 244"/>
                <a:gd name="T12" fmla="*/ 211 w 211"/>
                <a:gd name="T13" fmla="*/ 18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44">
                  <a:moveTo>
                    <a:pt x="211" y="183"/>
                  </a:moveTo>
                  <a:cubicBezTo>
                    <a:pt x="211" y="244"/>
                    <a:pt x="211" y="244"/>
                    <a:pt x="211" y="244"/>
                  </a:cubicBezTo>
                  <a:cubicBezTo>
                    <a:pt x="10" y="244"/>
                    <a:pt x="10" y="244"/>
                    <a:pt x="10" y="244"/>
                  </a:cubicBezTo>
                  <a:cubicBezTo>
                    <a:pt x="6" y="225"/>
                    <a:pt x="3" y="205"/>
                    <a:pt x="2" y="183"/>
                  </a:cubicBezTo>
                  <a:cubicBezTo>
                    <a:pt x="1" y="174"/>
                    <a:pt x="0" y="110"/>
                    <a:pt x="0" y="100"/>
                  </a:cubicBezTo>
                  <a:cubicBezTo>
                    <a:pt x="106" y="70"/>
                    <a:pt x="160" y="0"/>
                    <a:pt x="211" y="0"/>
                  </a:cubicBezTo>
                  <a:lnTo>
                    <a:pt x="211" y="18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3" name="Freeform 243">
              <a:extLst>
                <a:ext uri="{FF2B5EF4-FFF2-40B4-BE49-F238E27FC236}">
                  <a16:creationId xmlns="" xmlns:a16="http://schemas.microsoft.com/office/drawing/2014/main" id="{35EE5577-67FF-443E-82A0-5B49394F2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5835" y="2998520"/>
              <a:ext cx="133201" cy="163104"/>
            </a:xfrm>
            <a:custGeom>
              <a:avLst/>
              <a:gdLst>
                <a:gd name="T0" fmla="*/ 0 w 202"/>
                <a:gd name="T1" fmla="*/ 249 h 249"/>
                <a:gd name="T2" fmla="*/ 202 w 202"/>
                <a:gd name="T3" fmla="*/ 0 h 249"/>
                <a:gd name="T4" fmla="*/ 0 w 202"/>
                <a:gd name="T5" fmla="*/ 0 h 249"/>
                <a:gd name="T6" fmla="*/ 0 w 202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249">
                  <a:moveTo>
                    <a:pt x="0" y="249"/>
                  </a:moveTo>
                  <a:cubicBezTo>
                    <a:pt x="0" y="249"/>
                    <a:pt x="161" y="189"/>
                    <a:pt x="2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DE057056-0632-49FA-B239-3771B152A023}"/>
              </a:ext>
            </a:extLst>
          </p:cNvPr>
          <p:cNvGrpSpPr/>
          <p:nvPr/>
        </p:nvGrpSpPr>
        <p:grpSpPr>
          <a:xfrm>
            <a:off x="1960077" y="2757945"/>
            <a:ext cx="263684" cy="418632"/>
            <a:chOff x="1928983" y="2798982"/>
            <a:chExt cx="263684" cy="418632"/>
          </a:xfrm>
          <a:solidFill>
            <a:schemeClr val="bg1"/>
          </a:solidFill>
        </p:grpSpPr>
        <p:sp>
          <p:nvSpPr>
            <p:cNvPr id="35" name="Freeform 248">
              <a:extLst>
                <a:ext uri="{FF2B5EF4-FFF2-40B4-BE49-F238E27FC236}">
                  <a16:creationId xmlns="" xmlns:a16="http://schemas.microsoft.com/office/drawing/2014/main" id="{C3ECDD35-2A00-4B91-A2A7-1511FB408D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8983" y="2798982"/>
              <a:ext cx="263684" cy="289509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6" name="Freeform 249">
              <a:extLst>
                <a:ext uri="{FF2B5EF4-FFF2-40B4-BE49-F238E27FC236}">
                  <a16:creationId xmlns="" xmlns:a16="http://schemas.microsoft.com/office/drawing/2014/main" id="{7ADC788F-1E8E-4F7F-B706-D3C811444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9175" y="3104801"/>
              <a:ext cx="101940" cy="21747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7" name="Freeform 250">
              <a:extLst>
                <a:ext uri="{FF2B5EF4-FFF2-40B4-BE49-F238E27FC236}">
                  <a16:creationId xmlns="" xmlns:a16="http://schemas.microsoft.com/office/drawing/2014/main" id="{5130A43F-9241-4B04-A3C6-BD0C0F79E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9175" y="3136062"/>
              <a:ext cx="101940" cy="21747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8" name="Freeform 251">
              <a:extLst>
                <a:ext uri="{FF2B5EF4-FFF2-40B4-BE49-F238E27FC236}">
                  <a16:creationId xmlns="" xmlns:a16="http://schemas.microsoft.com/office/drawing/2014/main" id="{E56C8577-EA6F-4363-BAB7-FCBFEDB87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9175" y="3167324"/>
              <a:ext cx="101940" cy="21747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9" name="Freeform 252">
              <a:extLst>
                <a:ext uri="{FF2B5EF4-FFF2-40B4-BE49-F238E27FC236}">
                  <a16:creationId xmlns="" xmlns:a16="http://schemas.microsoft.com/office/drawing/2014/main" id="{CB79C6DF-4296-49A5-88F2-62E48732B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0922" y="3198585"/>
              <a:ext cx="58446" cy="19029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40" name="Line 15" descr="e7d195523061f1c09e9d68d7cf438b91ef959ecb14fc25d26BBA7F7DBC18E55DFF4014AF651F0BF2569D4B6C1DA7F1A4683A481403BD872FC687266AD13265C1DE7C373772FD8728ABDD69ADD03BFF5BE2862BC891DBB79E0226BB7D207528EEB97881406A351C307E14C0416AFA441AB665719EA8E490701D2EE425255D24A199B41FCCE65B4FC2D6864E4F8358127E">
            <a:extLst>
              <a:ext uri="{FF2B5EF4-FFF2-40B4-BE49-F238E27FC236}">
                <a16:creationId xmlns="" xmlns:a16="http://schemas.microsoft.com/office/drawing/2014/main" id="{420B624A-41D9-4D9E-8F75-89D0772716AC}"/>
              </a:ext>
            </a:extLst>
          </p:cNvPr>
          <p:cNvSpPr>
            <a:spLocks noChangeShapeType="1"/>
          </p:cNvSpPr>
          <p:nvPr/>
        </p:nvSpPr>
        <p:spPr bwMode="auto">
          <a:xfrm>
            <a:off x="3751878" y="3526218"/>
            <a:ext cx="0" cy="223751"/>
          </a:xfrm>
          <a:prstGeom prst="line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Line 23" descr="e7d195523061f1c09e9d68d7cf438b91ef959ecb14fc25d26BBA7F7DBC18E55DFF4014AF651F0BF2569D4B6C1DA7F1A4683A481403BD872FC687266AD13265C1DE7C373772FD8728ABDD69ADD03BFF5BE2862BC891DBB79E0226BB7D207528EEB97881406A351C307E14C0416AFA441AB665719EA8E490701D2EE425255D24A199B41FCCE65B4FC2D6864E4F8358127E">
            <a:extLst>
              <a:ext uri="{FF2B5EF4-FFF2-40B4-BE49-F238E27FC236}">
                <a16:creationId xmlns="" xmlns:a16="http://schemas.microsoft.com/office/drawing/2014/main" id="{8D96EE4B-B1A2-469F-8CBE-578C4C3C31AE}"/>
              </a:ext>
            </a:extLst>
          </p:cNvPr>
          <p:cNvSpPr>
            <a:spLocks noChangeShapeType="1"/>
          </p:cNvSpPr>
          <p:nvPr/>
        </p:nvSpPr>
        <p:spPr bwMode="auto">
          <a:xfrm>
            <a:off x="7062223" y="3526218"/>
            <a:ext cx="0" cy="223751"/>
          </a:xfrm>
          <a:prstGeom prst="line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FCC3E280-0B05-413E-BB40-DF324BADCCF1}"/>
              </a:ext>
            </a:extLst>
          </p:cNvPr>
          <p:cNvSpPr/>
          <p:nvPr/>
        </p:nvSpPr>
        <p:spPr>
          <a:xfrm>
            <a:off x="904054" y="1298339"/>
            <a:ext cx="2381496" cy="1033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5F1EDC20-C651-4D36-9E02-208210CBD1C8}"/>
              </a:ext>
            </a:extLst>
          </p:cNvPr>
          <p:cNvSpPr/>
          <p:nvPr/>
        </p:nvSpPr>
        <p:spPr>
          <a:xfrm>
            <a:off x="1592101" y="104809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685800">
              <a:defRPr/>
            </a:pPr>
            <a:r>
              <a:rPr lang="zh-CN" altLang="en-US" sz="1600" b="1">
                <a:solidFill>
                  <a:schemeClr val="accent1">
                    <a:lumMod val="90000"/>
                  </a:schemeClr>
                </a:solidFill>
                <a:cs typeface="+mn-ea"/>
                <a:sym typeface="+mn-lt"/>
              </a:rPr>
              <a:t>工作计划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chemeClr val="accent1">
                  <a:lumMod val="9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9D8321CC-D58E-44C3-B762-7260CD153DA4}"/>
              </a:ext>
            </a:extLst>
          </p:cNvPr>
          <p:cNvSpPr/>
          <p:nvPr/>
        </p:nvSpPr>
        <p:spPr>
          <a:xfrm>
            <a:off x="2559608" y="4061310"/>
            <a:ext cx="2381496" cy="1033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2346B32B-B842-4CEB-8D3F-FF5E128D6FCF}"/>
              </a:ext>
            </a:extLst>
          </p:cNvPr>
          <p:cNvSpPr/>
          <p:nvPr/>
        </p:nvSpPr>
        <p:spPr>
          <a:xfrm>
            <a:off x="3247655" y="3811064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685800">
              <a:defRPr/>
            </a:pPr>
            <a:r>
              <a:rPr lang="zh-CN" altLang="en-US" sz="1600" b="1">
                <a:solidFill>
                  <a:schemeClr val="accent2">
                    <a:lumMod val="90000"/>
                  </a:schemeClr>
                </a:solidFill>
                <a:cs typeface="+mn-ea"/>
                <a:sym typeface="+mn-lt"/>
              </a:rPr>
              <a:t>工作计划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chemeClr val="accent2">
                  <a:lumMod val="9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9F4853D2-6231-4D9C-A0E3-A84FF6A124E2}"/>
              </a:ext>
            </a:extLst>
          </p:cNvPr>
          <p:cNvSpPr/>
          <p:nvPr/>
        </p:nvSpPr>
        <p:spPr>
          <a:xfrm>
            <a:off x="4196082" y="1344649"/>
            <a:ext cx="2381496" cy="1033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EFC22616-E93B-4FB8-8F71-48049FE371C2}"/>
              </a:ext>
            </a:extLst>
          </p:cNvPr>
          <p:cNvSpPr/>
          <p:nvPr/>
        </p:nvSpPr>
        <p:spPr>
          <a:xfrm>
            <a:off x="4884129" y="109440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685800">
              <a:defRPr/>
            </a:pPr>
            <a:r>
              <a:rPr lang="zh-CN" altLang="en-US" sz="1600" b="1">
                <a:solidFill>
                  <a:schemeClr val="accent4"/>
                </a:solidFill>
                <a:cs typeface="+mn-ea"/>
                <a:sym typeface="+mn-lt"/>
              </a:rPr>
              <a:t>工作计划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D23F9547-B2EA-4B74-8635-368DC1C88327}"/>
              </a:ext>
            </a:extLst>
          </p:cNvPr>
          <p:cNvSpPr/>
          <p:nvPr/>
        </p:nvSpPr>
        <p:spPr>
          <a:xfrm>
            <a:off x="5858450" y="4100817"/>
            <a:ext cx="2381496" cy="1033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DB61D2B2-EDB4-4994-B35D-1CE42FF30460}"/>
              </a:ext>
            </a:extLst>
          </p:cNvPr>
          <p:cNvSpPr/>
          <p:nvPr/>
        </p:nvSpPr>
        <p:spPr>
          <a:xfrm>
            <a:off x="6546497" y="3850571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685800">
              <a:defRPr/>
            </a:pPr>
            <a:r>
              <a:rPr lang="zh-CN" altLang="en-US" sz="1600" b="1">
                <a:solidFill>
                  <a:schemeClr val="accent5"/>
                </a:solidFill>
                <a:cs typeface="+mn-ea"/>
                <a:sym typeface="+mn-lt"/>
              </a:rPr>
              <a:t>工作计划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chemeClr val="accent5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592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24">
            <a:extLst>
              <a:ext uri="{FF2B5EF4-FFF2-40B4-BE49-F238E27FC236}">
                <a16:creationId xmlns="" xmlns:a16="http://schemas.microsoft.com/office/drawing/2014/main" id="{AAF163D4-1D10-42B8-A8FF-CE1B57B6F9BE}"/>
              </a:ext>
            </a:extLst>
          </p:cNvPr>
          <p:cNvSpPr/>
          <p:nvPr/>
        </p:nvSpPr>
        <p:spPr bwMode="auto">
          <a:xfrm>
            <a:off x="4614344" y="1798069"/>
            <a:ext cx="1267998" cy="2384166"/>
          </a:xfrm>
          <a:custGeom>
            <a:avLst/>
            <a:gdLst>
              <a:gd name="T0" fmla="*/ 863 w 863"/>
              <a:gd name="T1" fmla="*/ 0 h 1516"/>
              <a:gd name="T2" fmla="*/ 0 w 863"/>
              <a:gd name="T3" fmla="*/ 0 h 1516"/>
              <a:gd name="T4" fmla="*/ 0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863" y="0"/>
                </a:moveTo>
                <a:lnTo>
                  <a:pt x="0" y="0"/>
                </a:lnTo>
                <a:lnTo>
                  <a:pt x="0" y="1516"/>
                </a:ln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0317" tIns="35159" rIns="70317" bIns="35159"/>
          <a:lstStyle/>
          <a:p>
            <a:pPr marL="0" marR="0" lvl="0" indent="0" defTabSz="703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Freeform 25">
            <a:extLst>
              <a:ext uri="{FF2B5EF4-FFF2-40B4-BE49-F238E27FC236}">
                <a16:creationId xmlns="" xmlns:a16="http://schemas.microsoft.com/office/drawing/2014/main" id="{373DA7A7-494A-4C6F-BC42-D92FCF945498}"/>
              </a:ext>
            </a:extLst>
          </p:cNvPr>
          <p:cNvSpPr/>
          <p:nvPr/>
        </p:nvSpPr>
        <p:spPr bwMode="auto">
          <a:xfrm>
            <a:off x="4925865" y="2612675"/>
            <a:ext cx="956476" cy="1569563"/>
          </a:xfrm>
          <a:custGeom>
            <a:avLst/>
            <a:gdLst>
              <a:gd name="T0" fmla="*/ 651 w 651"/>
              <a:gd name="T1" fmla="*/ 0 h 998"/>
              <a:gd name="T2" fmla="*/ 0 w 651"/>
              <a:gd name="T3" fmla="*/ 0 h 998"/>
              <a:gd name="T4" fmla="*/ 0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651" y="0"/>
                </a:moveTo>
                <a:lnTo>
                  <a:pt x="0" y="0"/>
                </a:lnTo>
                <a:lnTo>
                  <a:pt x="0" y="998"/>
                </a:ln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0317" tIns="35159" rIns="70317" bIns="35159"/>
          <a:lstStyle/>
          <a:p>
            <a:pPr marL="0" marR="0" lvl="0" indent="0" defTabSz="703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reeform 26">
            <a:extLst>
              <a:ext uri="{FF2B5EF4-FFF2-40B4-BE49-F238E27FC236}">
                <a16:creationId xmlns="" xmlns:a16="http://schemas.microsoft.com/office/drawing/2014/main" id="{7FD3B74C-AB9B-4B80-B9AC-A215B5F506E6}"/>
              </a:ext>
            </a:extLst>
          </p:cNvPr>
          <p:cNvSpPr/>
          <p:nvPr/>
        </p:nvSpPr>
        <p:spPr bwMode="auto">
          <a:xfrm>
            <a:off x="5248819" y="3427278"/>
            <a:ext cx="633046" cy="754960"/>
          </a:xfrm>
          <a:custGeom>
            <a:avLst/>
            <a:gdLst>
              <a:gd name="T0" fmla="*/ 431 w 431"/>
              <a:gd name="T1" fmla="*/ 0 h 480"/>
              <a:gd name="T2" fmla="*/ 0 w 431"/>
              <a:gd name="T3" fmla="*/ 0 h 480"/>
              <a:gd name="T4" fmla="*/ 0 w 431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" h="480">
                <a:moveTo>
                  <a:pt x="431" y="0"/>
                </a:moveTo>
                <a:lnTo>
                  <a:pt x="0" y="0"/>
                </a:lnTo>
                <a:lnTo>
                  <a:pt x="0" y="480"/>
                </a:ln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0317" tIns="35159" rIns="70317" bIns="35159"/>
          <a:lstStyle/>
          <a:p>
            <a:pPr marL="0" marR="0" lvl="0" indent="0" defTabSz="703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Freeform 30">
            <a:extLst>
              <a:ext uri="{FF2B5EF4-FFF2-40B4-BE49-F238E27FC236}">
                <a16:creationId xmlns="" xmlns:a16="http://schemas.microsoft.com/office/drawing/2014/main" id="{14523A73-EA27-4F46-B02C-141AE41D8D87}"/>
              </a:ext>
            </a:extLst>
          </p:cNvPr>
          <p:cNvSpPr/>
          <p:nvPr/>
        </p:nvSpPr>
        <p:spPr bwMode="auto">
          <a:xfrm>
            <a:off x="3011483" y="1798069"/>
            <a:ext cx="1267998" cy="2384166"/>
          </a:xfrm>
          <a:custGeom>
            <a:avLst/>
            <a:gdLst>
              <a:gd name="T0" fmla="*/ 0 w 863"/>
              <a:gd name="T1" fmla="*/ 0 h 1516"/>
              <a:gd name="T2" fmla="*/ 863 w 863"/>
              <a:gd name="T3" fmla="*/ 0 h 1516"/>
              <a:gd name="T4" fmla="*/ 863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0" y="0"/>
                </a:moveTo>
                <a:lnTo>
                  <a:pt x="863" y="0"/>
                </a:lnTo>
                <a:lnTo>
                  <a:pt x="863" y="1516"/>
                </a:lnTo>
              </a:path>
            </a:pathLst>
          </a:custGeom>
          <a:noFill/>
          <a:ln w="6350" cap="flat" cmpd="sng">
            <a:solidFill>
              <a:sysClr val="window" lastClr="FFFFFF">
                <a:lumMod val="65000"/>
              </a:sys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0317" tIns="35159" rIns="70317" bIns="35159"/>
          <a:lstStyle/>
          <a:p>
            <a:pPr marL="0" marR="0" lvl="0" indent="0" defTabSz="703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Freeform 31">
            <a:extLst>
              <a:ext uri="{FF2B5EF4-FFF2-40B4-BE49-F238E27FC236}">
                <a16:creationId xmlns="" xmlns:a16="http://schemas.microsoft.com/office/drawing/2014/main" id="{C80AC300-DB3B-43D6-910D-DF99BF0345F3}"/>
              </a:ext>
            </a:extLst>
          </p:cNvPr>
          <p:cNvSpPr/>
          <p:nvPr/>
        </p:nvSpPr>
        <p:spPr bwMode="auto">
          <a:xfrm>
            <a:off x="3011484" y="2612675"/>
            <a:ext cx="956476" cy="1569563"/>
          </a:xfrm>
          <a:custGeom>
            <a:avLst/>
            <a:gdLst>
              <a:gd name="T0" fmla="*/ 0 w 651"/>
              <a:gd name="T1" fmla="*/ 0 h 998"/>
              <a:gd name="T2" fmla="*/ 651 w 651"/>
              <a:gd name="T3" fmla="*/ 0 h 998"/>
              <a:gd name="T4" fmla="*/ 651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0" y="0"/>
                </a:moveTo>
                <a:lnTo>
                  <a:pt x="651" y="0"/>
                </a:lnTo>
                <a:lnTo>
                  <a:pt x="651" y="998"/>
                </a:lnTo>
              </a:path>
            </a:pathLst>
          </a:custGeom>
          <a:noFill/>
          <a:ln w="6350" cap="flat" cmpd="sng">
            <a:solidFill>
              <a:sysClr val="window" lastClr="FFFFFF">
                <a:lumMod val="65000"/>
              </a:sys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0317" tIns="35159" rIns="70317" bIns="35159"/>
          <a:lstStyle/>
          <a:p>
            <a:pPr marL="0" marR="0" lvl="0" indent="0" defTabSz="703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Freeform 32">
            <a:extLst>
              <a:ext uri="{FF2B5EF4-FFF2-40B4-BE49-F238E27FC236}">
                <a16:creationId xmlns="" xmlns:a16="http://schemas.microsoft.com/office/drawing/2014/main" id="{7A19CBC9-99EA-4326-8E61-C7930839C7E0}"/>
              </a:ext>
            </a:extLst>
          </p:cNvPr>
          <p:cNvSpPr/>
          <p:nvPr/>
        </p:nvSpPr>
        <p:spPr bwMode="auto">
          <a:xfrm>
            <a:off x="3011484" y="3427278"/>
            <a:ext cx="634475" cy="754960"/>
          </a:xfrm>
          <a:custGeom>
            <a:avLst/>
            <a:gdLst>
              <a:gd name="T0" fmla="*/ 0 w 432"/>
              <a:gd name="T1" fmla="*/ 0 h 480"/>
              <a:gd name="T2" fmla="*/ 432 w 432"/>
              <a:gd name="T3" fmla="*/ 0 h 480"/>
              <a:gd name="T4" fmla="*/ 432 w 432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" h="480">
                <a:moveTo>
                  <a:pt x="0" y="0"/>
                </a:moveTo>
                <a:lnTo>
                  <a:pt x="432" y="0"/>
                </a:lnTo>
                <a:lnTo>
                  <a:pt x="432" y="480"/>
                </a:lnTo>
              </a:path>
            </a:pathLst>
          </a:custGeom>
          <a:noFill/>
          <a:ln w="6350" cap="flat" cmpd="sng">
            <a:solidFill>
              <a:sysClr val="window" lastClr="FFFFFF">
                <a:lumMod val="65000"/>
              </a:sys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0317" tIns="35159" rIns="70317" bIns="35159"/>
          <a:lstStyle/>
          <a:p>
            <a:pPr marL="0" marR="0" lvl="0" indent="0" defTabSz="703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7298F9E0-6870-408B-9C89-AA0159687370}"/>
              </a:ext>
            </a:extLst>
          </p:cNvPr>
          <p:cNvGrpSpPr/>
          <p:nvPr/>
        </p:nvGrpSpPr>
        <p:grpSpPr>
          <a:xfrm>
            <a:off x="2524671" y="1538599"/>
            <a:ext cx="487765" cy="515881"/>
            <a:chOff x="5564" y="3240"/>
            <a:chExt cx="1024" cy="1012"/>
          </a:xfrm>
        </p:grpSpPr>
        <p:sp>
          <p:nvSpPr>
            <p:cNvPr id="42" name="Freeform 27">
              <a:extLst>
                <a:ext uri="{FF2B5EF4-FFF2-40B4-BE49-F238E27FC236}">
                  <a16:creationId xmlns="" xmlns:a16="http://schemas.microsoft.com/office/drawing/2014/main" id="{CF6B8311-E568-48C7-B099-E332CAB37958}"/>
                </a:ext>
              </a:extLst>
            </p:cNvPr>
            <p:cNvSpPr/>
            <p:nvPr/>
          </p:nvSpPr>
          <p:spPr bwMode="auto">
            <a:xfrm>
              <a:off x="5564" y="3240"/>
              <a:ext cx="1024" cy="1012"/>
            </a:xfrm>
            <a:custGeom>
              <a:avLst/>
              <a:gdLst>
                <a:gd name="T0" fmla="*/ 0 w 267"/>
                <a:gd name="T1" fmla="*/ 218 h 263"/>
                <a:gd name="T2" fmla="*/ 46 w 267"/>
                <a:gd name="T3" fmla="*/ 263 h 263"/>
                <a:gd name="T4" fmla="*/ 222 w 267"/>
                <a:gd name="T5" fmla="*/ 263 h 263"/>
                <a:gd name="T6" fmla="*/ 267 w 267"/>
                <a:gd name="T7" fmla="*/ 218 h 263"/>
                <a:gd name="T8" fmla="*/ 267 w 267"/>
                <a:gd name="T9" fmla="*/ 46 h 263"/>
                <a:gd name="T10" fmla="*/ 222 w 267"/>
                <a:gd name="T11" fmla="*/ 0 h 263"/>
                <a:gd name="T12" fmla="*/ 46 w 267"/>
                <a:gd name="T13" fmla="*/ 0 h 263"/>
                <a:gd name="T14" fmla="*/ 0 w 267"/>
                <a:gd name="T15" fmla="*/ 46 h 263"/>
                <a:gd name="T16" fmla="*/ 0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0" y="218"/>
                  </a:moveTo>
                  <a:cubicBezTo>
                    <a:pt x="0" y="243"/>
                    <a:pt x="21" y="263"/>
                    <a:pt x="46" y="263"/>
                  </a:cubicBezTo>
                  <a:cubicBezTo>
                    <a:pt x="222" y="263"/>
                    <a:pt x="222" y="263"/>
                    <a:pt x="222" y="263"/>
                  </a:cubicBezTo>
                  <a:cubicBezTo>
                    <a:pt x="247" y="263"/>
                    <a:pt x="267" y="243"/>
                    <a:pt x="267" y="218"/>
                  </a:cubicBezTo>
                  <a:cubicBezTo>
                    <a:pt x="267" y="46"/>
                    <a:pt x="267" y="46"/>
                    <a:pt x="267" y="46"/>
                  </a:cubicBezTo>
                  <a:cubicBezTo>
                    <a:pt x="267" y="21"/>
                    <a:pt x="247" y="0"/>
                    <a:pt x="222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lnTo>
                    <a:pt x="0" y="218"/>
                  </a:lnTo>
                  <a:close/>
                </a:path>
              </a:pathLst>
            </a:custGeom>
            <a:solidFill>
              <a:srgbClr val="F6E2E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703174"/>
              <a:endPara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33">
              <a:extLst>
                <a:ext uri="{FF2B5EF4-FFF2-40B4-BE49-F238E27FC236}">
                  <a16:creationId xmlns="" xmlns:a16="http://schemas.microsoft.com/office/drawing/2014/main" id="{91359B5E-03C5-4FCC-AAC3-4DC2D7A143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7" y="3518"/>
              <a:ext cx="493" cy="457"/>
            </a:xfrm>
            <a:custGeom>
              <a:avLst/>
              <a:gdLst>
                <a:gd name="T0" fmla="*/ 100 w 129"/>
                <a:gd name="T1" fmla="*/ 66 h 119"/>
                <a:gd name="T2" fmla="*/ 105 w 129"/>
                <a:gd name="T3" fmla="*/ 61 h 119"/>
                <a:gd name="T4" fmla="*/ 110 w 129"/>
                <a:gd name="T5" fmla="*/ 66 h 119"/>
                <a:gd name="T6" fmla="*/ 110 w 129"/>
                <a:gd name="T7" fmla="*/ 115 h 119"/>
                <a:gd name="T8" fmla="*/ 105 w 129"/>
                <a:gd name="T9" fmla="*/ 119 h 119"/>
                <a:gd name="T10" fmla="*/ 105 w 129"/>
                <a:gd name="T11" fmla="*/ 119 h 119"/>
                <a:gd name="T12" fmla="*/ 24 w 129"/>
                <a:gd name="T13" fmla="*/ 119 h 119"/>
                <a:gd name="T14" fmla="*/ 19 w 129"/>
                <a:gd name="T15" fmla="*/ 115 h 119"/>
                <a:gd name="T16" fmla="*/ 19 w 129"/>
                <a:gd name="T17" fmla="*/ 114 h 119"/>
                <a:gd name="T18" fmla="*/ 19 w 129"/>
                <a:gd name="T19" fmla="*/ 66 h 119"/>
                <a:gd name="T20" fmla="*/ 24 w 129"/>
                <a:gd name="T21" fmla="*/ 61 h 119"/>
                <a:gd name="T22" fmla="*/ 29 w 129"/>
                <a:gd name="T23" fmla="*/ 66 h 119"/>
                <a:gd name="T24" fmla="*/ 29 w 129"/>
                <a:gd name="T25" fmla="*/ 110 h 119"/>
                <a:gd name="T26" fmla="*/ 45 w 129"/>
                <a:gd name="T27" fmla="*/ 110 h 119"/>
                <a:gd name="T28" fmla="*/ 45 w 129"/>
                <a:gd name="T29" fmla="*/ 61 h 119"/>
                <a:gd name="T30" fmla="*/ 48 w 129"/>
                <a:gd name="T31" fmla="*/ 58 h 119"/>
                <a:gd name="T32" fmla="*/ 48 w 129"/>
                <a:gd name="T33" fmla="*/ 58 h 119"/>
                <a:gd name="T34" fmla="*/ 81 w 129"/>
                <a:gd name="T35" fmla="*/ 58 h 119"/>
                <a:gd name="T36" fmla="*/ 85 w 129"/>
                <a:gd name="T37" fmla="*/ 61 h 119"/>
                <a:gd name="T38" fmla="*/ 85 w 129"/>
                <a:gd name="T39" fmla="*/ 61 h 119"/>
                <a:gd name="T40" fmla="*/ 85 w 129"/>
                <a:gd name="T41" fmla="*/ 110 h 119"/>
                <a:gd name="T42" fmla="*/ 100 w 129"/>
                <a:gd name="T43" fmla="*/ 110 h 119"/>
                <a:gd name="T44" fmla="*/ 100 w 129"/>
                <a:gd name="T45" fmla="*/ 66 h 119"/>
                <a:gd name="T46" fmla="*/ 51 w 129"/>
                <a:gd name="T47" fmla="*/ 110 h 119"/>
                <a:gd name="T48" fmla="*/ 51 w 129"/>
                <a:gd name="T49" fmla="*/ 110 h 119"/>
                <a:gd name="T50" fmla="*/ 79 w 129"/>
                <a:gd name="T51" fmla="*/ 110 h 119"/>
                <a:gd name="T52" fmla="*/ 79 w 129"/>
                <a:gd name="T53" fmla="*/ 64 h 119"/>
                <a:gd name="T54" fmla="*/ 51 w 129"/>
                <a:gd name="T55" fmla="*/ 64 h 119"/>
                <a:gd name="T56" fmla="*/ 51 w 129"/>
                <a:gd name="T57" fmla="*/ 110 h 119"/>
                <a:gd name="T58" fmla="*/ 9 w 129"/>
                <a:gd name="T59" fmla="*/ 68 h 119"/>
                <a:gd name="T60" fmla="*/ 9 w 129"/>
                <a:gd name="T61" fmla="*/ 68 h 119"/>
                <a:gd name="T62" fmla="*/ 65 w 129"/>
                <a:gd name="T63" fmla="*/ 12 h 119"/>
                <a:gd name="T64" fmla="*/ 120 w 129"/>
                <a:gd name="T65" fmla="*/ 68 h 119"/>
                <a:gd name="T66" fmla="*/ 127 w 129"/>
                <a:gd name="T67" fmla="*/ 68 h 119"/>
                <a:gd name="T68" fmla="*/ 127 w 129"/>
                <a:gd name="T69" fmla="*/ 61 h 119"/>
                <a:gd name="T70" fmla="*/ 68 w 129"/>
                <a:gd name="T71" fmla="*/ 2 h 119"/>
                <a:gd name="T72" fmla="*/ 68 w 129"/>
                <a:gd name="T73" fmla="*/ 2 h 119"/>
                <a:gd name="T74" fmla="*/ 61 w 129"/>
                <a:gd name="T75" fmla="*/ 2 h 119"/>
                <a:gd name="T76" fmla="*/ 2 w 129"/>
                <a:gd name="T77" fmla="*/ 61 h 119"/>
                <a:gd name="T78" fmla="*/ 2 w 129"/>
                <a:gd name="T79" fmla="*/ 68 h 119"/>
                <a:gd name="T80" fmla="*/ 9 w 129"/>
                <a:gd name="T81" fmla="*/ 6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9" h="119">
                  <a:moveTo>
                    <a:pt x="100" y="66"/>
                  </a:moveTo>
                  <a:cubicBezTo>
                    <a:pt x="100" y="64"/>
                    <a:pt x="103" y="61"/>
                    <a:pt x="105" y="61"/>
                  </a:cubicBezTo>
                  <a:cubicBezTo>
                    <a:pt x="108" y="61"/>
                    <a:pt x="110" y="64"/>
                    <a:pt x="110" y="66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117"/>
                    <a:pt x="108" y="119"/>
                    <a:pt x="105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21" y="119"/>
                    <a:pt x="19" y="117"/>
                    <a:pt x="19" y="115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9" y="64"/>
                    <a:pt x="21" y="61"/>
                    <a:pt x="24" y="61"/>
                  </a:cubicBezTo>
                  <a:cubicBezTo>
                    <a:pt x="27" y="61"/>
                    <a:pt x="29" y="64"/>
                    <a:pt x="29" y="66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5" y="59"/>
                    <a:pt x="46" y="58"/>
                    <a:pt x="48" y="58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3" y="58"/>
                    <a:pt x="85" y="59"/>
                    <a:pt x="85" y="61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100" y="110"/>
                    <a:pt x="100" y="110"/>
                    <a:pt x="100" y="110"/>
                  </a:cubicBezTo>
                  <a:cubicBezTo>
                    <a:pt x="100" y="66"/>
                    <a:pt x="100" y="66"/>
                    <a:pt x="100" y="66"/>
                  </a:cubicBezTo>
                  <a:close/>
                  <a:moveTo>
                    <a:pt x="51" y="110"/>
                  </a:moveTo>
                  <a:cubicBezTo>
                    <a:pt x="51" y="110"/>
                    <a:pt x="51" y="110"/>
                    <a:pt x="51" y="110"/>
                  </a:cubicBezTo>
                  <a:cubicBezTo>
                    <a:pt x="79" y="110"/>
                    <a:pt x="79" y="110"/>
                    <a:pt x="79" y="110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110"/>
                    <a:pt x="51" y="110"/>
                    <a:pt x="51" y="110"/>
                  </a:cubicBezTo>
                  <a:close/>
                  <a:moveTo>
                    <a:pt x="9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120" y="68"/>
                    <a:pt x="120" y="68"/>
                    <a:pt x="120" y="68"/>
                  </a:cubicBezTo>
                  <a:cubicBezTo>
                    <a:pt x="122" y="70"/>
                    <a:pt x="125" y="70"/>
                    <a:pt x="127" y="68"/>
                  </a:cubicBezTo>
                  <a:cubicBezTo>
                    <a:pt x="129" y="66"/>
                    <a:pt x="129" y="63"/>
                    <a:pt x="127" y="61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6" y="0"/>
                    <a:pt x="63" y="0"/>
                    <a:pt x="61" y="2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0" y="63"/>
                    <a:pt x="0" y="66"/>
                    <a:pt x="2" y="68"/>
                  </a:cubicBezTo>
                  <a:cubicBezTo>
                    <a:pt x="4" y="70"/>
                    <a:pt x="7" y="70"/>
                    <a:pt x="9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703174"/>
              <a:endParaRPr lang="zh-CN" altLang="en-US" sz="140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C601007E-684A-4A90-9AC7-913C2A9391B8}"/>
              </a:ext>
            </a:extLst>
          </p:cNvPr>
          <p:cNvGrpSpPr/>
          <p:nvPr/>
        </p:nvGrpSpPr>
        <p:grpSpPr>
          <a:xfrm>
            <a:off x="5881864" y="2354731"/>
            <a:ext cx="487765" cy="513842"/>
            <a:chOff x="12612" y="4841"/>
            <a:chExt cx="1024" cy="1008"/>
          </a:xfrm>
        </p:grpSpPr>
        <p:sp>
          <p:nvSpPr>
            <p:cNvPr id="45" name="Freeform 22">
              <a:extLst>
                <a:ext uri="{FF2B5EF4-FFF2-40B4-BE49-F238E27FC236}">
                  <a16:creationId xmlns="" xmlns:a16="http://schemas.microsoft.com/office/drawing/2014/main" id="{611579B8-538B-4588-AAFD-676E80DDE3D3}"/>
                </a:ext>
              </a:extLst>
            </p:cNvPr>
            <p:cNvSpPr/>
            <p:nvPr/>
          </p:nvSpPr>
          <p:spPr bwMode="auto">
            <a:xfrm>
              <a:off x="12612" y="4841"/>
              <a:ext cx="1024" cy="1009"/>
            </a:xfrm>
            <a:custGeom>
              <a:avLst/>
              <a:gdLst>
                <a:gd name="T0" fmla="*/ 267 w 267"/>
                <a:gd name="T1" fmla="*/ 218 h 263"/>
                <a:gd name="T2" fmla="*/ 222 w 267"/>
                <a:gd name="T3" fmla="*/ 263 h 263"/>
                <a:gd name="T4" fmla="*/ 46 w 267"/>
                <a:gd name="T5" fmla="*/ 263 h 263"/>
                <a:gd name="T6" fmla="*/ 0 w 267"/>
                <a:gd name="T7" fmla="*/ 218 h 263"/>
                <a:gd name="T8" fmla="*/ 0 w 267"/>
                <a:gd name="T9" fmla="*/ 46 h 263"/>
                <a:gd name="T10" fmla="*/ 46 w 267"/>
                <a:gd name="T11" fmla="*/ 0 h 263"/>
                <a:gd name="T12" fmla="*/ 222 w 267"/>
                <a:gd name="T13" fmla="*/ 0 h 263"/>
                <a:gd name="T14" fmla="*/ 267 w 267"/>
                <a:gd name="T15" fmla="*/ 46 h 263"/>
                <a:gd name="T16" fmla="*/ 267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267" y="218"/>
                  </a:moveTo>
                  <a:cubicBezTo>
                    <a:pt x="267" y="243"/>
                    <a:pt x="247" y="263"/>
                    <a:pt x="222" y="26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21" y="263"/>
                    <a:pt x="0" y="243"/>
                    <a:pt x="0" y="21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47" y="0"/>
                    <a:pt x="267" y="21"/>
                    <a:pt x="267" y="46"/>
                  </a:cubicBezTo>
                  <a:lnTo>
                    <a:pt x="267" y="218"/>
                  </a:lnTo>
                  <a:close/>
                </a:path>
              </a:pathLst>
            </a:custGeom>
            <a:solidFill>
              <a:srgbClr val="F6E2E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703174"/>
              <a:endPara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34">
              <a:extLst>
                <a:ext uri="{FF2B5EF4-FFF2-40B4-BE49-F238E27FC236}">
                  <a16:creationId xmlns="" xmlns:a16="http://schemas.microsoft.com/office/drawing/2014/main" id="{A5ACAEBE-53D4-4874-9562-C738CEF198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958" y="5110"/>
              <a:ext cx="336" cy="475"/>
            </a:xfrm>
            <a:custGeom>
              <a:avLst/>
              <a:gdLst>
                <a:gd name="T0" fmla="*/ 77 w 88"/>
                <a:gd name="T1" fmla="*/ 33 h 124"/>
                <a:gd name="T2" fmla="*/ 67 w 88"/>
                <a:gd name="T3" fmla="*/ 57 h 124"/>
                <a:gd name="T4" fmla="*/ 67 w 88"/>
                <a:gd name="T5" fmla="*/ 57 h 124"/>
                <a:gd name="T6" fmla="*/ 85 w 88"/>
                <a:gd name="T7" fmla="*/ 79 h 124"/>
                <a:gd name="T8" fmla="*/ 88 w 88"/>
                <a:gd name="T9" fmla="*/ 104 h 124"/>
                <a:gd name="T10" fmla="*/ 79 w 88"/>
                <a:gd name="T11" fmla="*/ 115 h 124"/>
                <a:gd name="T12" fmla="*/ 69 w 88"/>
                <a:gd name="T13" fmla="*/ 115 h 124"/>
                <a:gd name="T14" fmla="*/ 64 w 88"/>
                <a:gd name="T15" fmla="*/ 124 h 124"/>
                <a:gd name="T16" fmla="*/ 23 w 88"/>
                <a:gd name="T17" fmla="*/ 124 h 124"/>
                <a:gd name="T18" fmla="*/ 19 w 88"/>
                <a:gd name="T19" fmla="*/ 119 h 124"/>
                <a:gd name="T20" fmla="*/ 9 w 88"/>
                <a:gd name="T21" fmla="*/ 115 h 124"/>
                <a:gd name="T22" fmla="*/ 2 w 88"/>
                <a:gd name="T23" fmla="*/ 111 h 124"/>
                <a:gd name="T24" fmla="*/ 0 w 88"/>
                <a:gd name="T25" fmla="*/ 93 h 124"/>
                <a:gd name="T26" fmla="*/ 20 w 88"/>
                <a:gd name="T27" fmla="*/ 57 h 124"/>
                <a:gd name="T28" fmla="*/ 20 w 88"/>
                <a:gd name="T29" fmla="*/ 57 h 124"/>
                <a:gd name="T30" fmla="*/ 44 w 88"/>
                <a:gd name="T31" fmla="*/ 0 h 124"/>
                <a:gd name="T32" fmla="*/ 22 w 88"/>
                <a:gd name="T33" fmla="*/ 105 h 124"/>
                <a:gd name="T34" fmla="*/ 25 w 88"/>
                <a:gd name="T35" fmla="*/ 89 h 124"/>
                <a:gd name="T36" fmla="*/ 28 w 88"/>
                <a:gd name="T37" fmla="*/ 109 h 124"/>
                <a:gd name="T38" fmla="*/ 28 w 88"/>
                <a:gd name="T39" fmla="*/ 114 h 124"/>
                <a:gd name="T40" fmla="*/ 59 w 88"/>
                <a:gd name="T41" fmla="*/ 110 h 124"/>
                <a:gd name="T42" fmla="*/ 59 w 88"/>
                <a:gd name="T43" fmla="*/ 109 h 124"/>
                <a:gd name="T44" fmla="*/ 62 w 88"/>
                <a:gd name="T45" fmla="*/ 89 h 124"/>
                <a:gd name="T46" fmla="*/ 65 w 88"/>
                <a:gd name="T47" fmla="*/ 105 h 124"/>
                <a:gd name="T48" fmla="*/ 78 w 88"/>
                <a:gd name="T49" fmla="*/ 104 h 124"/>
                <a:gd name="T50" fmla="*/ 76 w 88"/>
                <a:gd name="T51" fmla="*/ 83 h 124"/>
                <a:gd name="T52" fmla="*/ 59 w 88"/>
                <a:gd name="T53" fmla="*/ 63 h 124"/>
                <a:gd name="T54" fmla="*/ 28 w 88"/>
                <a:gd name="T55" fmla="*/ 63 h 124"/>
                <a:gd name="T56" fmla="*/ 10 w 88"/>
                <a:gd name="T57" fmla="*/ 93 h 124"/>
                <a:gd name="T58" fmla="*/ 10 w 88"/>
                <a:gd name="T59" fmla="*/ 105 h 124"/>
                <a:gd name="T60" fmla="*/ 44 w 88"/>
                <a:gd name="T61" fmla="*/ 9 h 124"/>
                <a:gd name="T62" fmla="*/ 20 w 88"/>
                <a:gd name="T63" fmla="*/ 33 h 124"/>
                <a:gd name="T64" fmla="*/ 68 w 88"/>
                <a:gd name="T65" fmla="*/ 3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" h="124">
                  <a:moveTo>
                    <a:pt x="44" y="0"/>
                  </a:moveTo>
                  <a:cubicBezTo>
                    <a:pt x="62" y="0"/>
                    <a:pt x="77" y="15"/>
                    <a:pt x="77" y="33"/>
                  </a:cubicBezTo>
                  <a:cubicBezTo>
                    <a:pt x="77" y="43"/>
                    <a:pt x="74" y="51"/>
                    <a:pt x="68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74" y="64"/>
                    <a:pt x="81" y="70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7" y="83"/>
                    <a:pt x="88" y="88"/>
                    <a:pt x="88" y="9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8" y="106"/>
                    <a:pt x="87" y="109"/>
                    <a:pt x="85" y="111"/>
                  </a:cubicBezTo>
                  <a:cubicBezTo>
                    <a:pt x="84" y="113"/>
                    <a:pt x="82" y="114"/>
                    <a:pt x="79" y="115"/>
                  </a:cubicBezTo>
                  <a:cubicBezTo>
                    <a:pt x="79" y="115"/>
                    <a:pt x="79" y="115"/>
                    <a:pt x="78" y="115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9" y="122"/>
                    <a:pt x="66" y="124"/>
                    <a:pt x="6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1" y="124"/>
                    <a:pt x="19" y="122"/>
                    <a:pt x="19" y="119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5"/>
                    <a:pt x="8" y="115"/>
                    <a:pt x="8" y="115"/>
                  </a:cubicBezTo>
                  <a:cubicBezTo>
                    <a:pt x="5" y="114"/>
                    <a:pt x="3" y="113"/>
                    <a:pt x="2" y="111"/>
                  </a:cubicBezTo>
                  <a:cubicBezTo>
                    <a:pt x="0" y="109"/>
                    <a:pt x="0" y="106"/>
                    <a:pt x="0" y="104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88"/>
                    <a:pt x="1" y="83"/>
                    <a:pt x="2" y="79"/>
                  </a:cubicBezTo>
                  <a:cubicBezTo>
                    <a:pt x="6" y="70"/>
                    <a:pt x="13" y="64"/>
                    <a:pt x="20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3" y="51"/>
                    <a:pt x="10" y="42"/>
                    <a:pt x="10" y="33"/>
                  </a:cubicBezTo>
                  <a:cubicBezTo>
                    <a:pt x="10" y="15"/>
                    <a:pt x="25" y="0"/>
                    <a:pt x="44" y="0"/>
                  </a:cubicBezTo>
                  <a:close/>
                  <a:moveTo>
                    <a:pt x="22" y="105"/>
                  </a:moveTo>
                  <a:cubicBezTo>
                    <a:pt x="22" y="105"/>
                    <a:pt x="22" y="105"/>
                    <a:pt x="22" y="105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0"/>
                    <a:pt x="24" y="89"/>
                    <a:pt x="25" y="89"/>
                  </a:cubicBezTo>
                  <a:cubicBezTo>
                    <a:pt x="27" y="89"/>
                    <a:pt x="28" y="90"/>
                    <a:pt x="28" y="92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0"/>
                    <a:pt x="59" y="110"/>
                    <a:pt x="59" y="110"/>
                  </a:cubicBezTo>
                  <a:cubicBezTo>
                    <a:pt x="59" y="110"/>
                    <a:pt x="59" y="110"/>
                    <a:pt x="59" y="110"/>
                  </a:cubicBezTo>
                  <a:cubicBezTo>
                    <a:pt x="59" y="109"/>
                    <a:pt x="59" y="109"/>
                    <a:pt x="59" y="109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59" y="90"/>
                    <a:pt x="60" y="89"/>
                    <a:pt x="62" y="89"/>
                  </a:cubicBezTo>
                  <a:cubicBezTo>
                    <a:pt x="63" y="89"/>
                    <a:pt x="65" y="90"/>
                    <a:pt x="65" y="92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93"/>
                    <a:pt x="78" y="93"/>
                    <a:pt x="78" y="93"/>
                  </a:cubicBezTo>
                  <a:cubicBezTo>
                    <a:pt x="78" y="89"/>
                    <a:pt x="77" y="86"/>
                    <a:pt x="76" y="83"/>
                  </a:cubicBezTo>
                  <a:cubicBezTo>
                    <a:pt x="76" y="83"/>
                    <a:pt x="76" y="83"/>
                    <a:pt x="76" y="83"/>
                  </a:cubicBezTo>
                  <a:cubicBezTo>
                    <a:pt x="73" y="75"/>
                    <a:pt x="65" y="69"/>
                    <a:pt x="59" y="63"/>
                  </a:cubicBezTo>
                  <a:cubicBezTo>
                    <a:pt x="55" y="66"/>
                    <a:pt x="49" y="67"/>
                    <a:pt x="44" y="67"/>
                  </a:cubicBezTo>
                  <a:cubicBezTo>
                    <a:pt x="38" y="67"/>
                    <a:pt x="33" y="66"/>
                    <a:pt x="28" y="63"/>
                  </a:cubicBezTo>
                  <a:cubicBezTo>
                    <a:pt x="23" y="69"/>
                    <a:pt x="15" y="75"/>
                    <a:pt x="11" y="83"/>
                  </a:cubicBezTo>
                  <a:cubicBezTo>
                    <a:pt x="10" y="86"/>
                    <a:pt x="10" y="89"/>
                    <a:pt x="10" y="9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0" y="104"/>
                    <a:pt x="10" y="104"/>
                    <a:pt x="10" y="105"/>
                  </a:cubicBezTo>
                  <a:cubicBezTo>
                    <a:pt x="22" y="105"/>
                    <a:pt x="22" y="105"/>
                    <a:pt x="22" y="105"/>
                  </a:cubicBezTo>
                  <a:close/>
                  <a:moveTo>
                    <a:pt x="44" y="9"/>
                  </a:moveTo>
                  <a:cubicBezTo>
                    <a:pt x="44" y="9"/>
                    <a:pt x="44" y="9"/>
                    <a:pt x="44" y="9"/>
                  </a:cubicBezTo>
                  <a:cubicBezTo>
                    <a:pt x="30" y="9"/>
                    <a:pt x="20" y="20"/>
                    <a:pt x="20" y="33"/>
                  </a:cubicBezTo>
                  <a:cubicBezTo>
                    <a:pt x="20" y="47"/>
                    <a:pt x="31" y="57"/>
                    <a:pt x="44" y="57"/>
                  </a:cubicBezTo>
                  <a:cubicBezTo>
                    <a:pt x="57" y="57"/>
                    <a:pt x="68" y="47"/>
                    <a:pt x="68" y="33"/>
                  </a:cubicBezTo>
                  <a:cubicBezTo>
                    <a:pt x="68" y="20"/>
                    <a:pt x="57" y="9"/>
                    <a:pt x="4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703174"/>
              <a:endParaRPr lang="zh-CN" altLang="en-US" sz="140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EFC4436E-E088-4321-98B7-4AEDB3993721}"/>
              </a:ext>
            </a:extLst>
          </p:cNvPr>
          <p:cNvGrpSpPr/>
          <p:nvPr/>
        </p:nvGrpSpPr>
        <p:grpSpPr>
          <a:xfrm>
            <a:off x="5881864" y="1538599"/>
            <a:ext cx="487765" cy="515881"/>
            <a:chOff x="12612" y="3240"/>
            <a:chExt cx="1024" cy="1012"/>
          </a:xfrm>
        </p:grpSpPr>
        <p:sp>
          <p:nvSpPr>
            <p:cNvPr id="48" name="Freeform 21">
              <a:extLst>
                <a:ext uri="{FF2B5EF4-FFF2-40B4-BE49-F238E27FC236}">
                  <a16:creationId xmlns="" xmlns:a16="http://schemas.microsoft.com/office/drawing/2014/main" id="{B00A4B90-34E0-4975-809C-60C242D04702}"/>
                </a:ext>
              </a:extLst>
            </p:cNvPr>
            <p:cNvSpPr/>
            <p:nvPr/>
          </p:nvSpPr>
          <p:spPr bwMode="auto">
            <a:xfrm>
              <a:off x="12612" y="3240"/>
              <a:ext cx="1024" cy="1012"/>
            </a:xfrm>
            <a:custGeom>
              <a:avLst/>
              <a:gdLst>
                <a:gd name="T0" fmla="*/ 267 w 267"/>
                <a:gd name="T1" fmla="*/ 218 h 263"/>
                <a:gd name="T2" fmla="*/ 222 w 267"/>
                <a:gd name="T3" fmla="*/ 263 h 263"/>
                <a:gd name="T4" fmla="*/ 46 w 267"/>
                <a:gd name="T5" fmla="*/ 263 h 263"/>
                <a:gd name="T6" fmla="*/ 0 w 267"/>
                <a:gd name="T7" fmla="*/ 218 h 263"/>
                <a:gd name="T8" fmla="*/ 0 w 267"/>
                <a:gd name="T9" fmla="*/ 46 h 263"/>
                <a:gd name="T10" fmla="*/ 46 w 267"/>
                <a:gd name="T11" fmla="*/ 0 h 263"/>
                <a:gd name="T12" fmla="*/ 222 w 267"/>
                <a:gd name="T13" fmla="*/ 0 h 263"/>
                <a:gd name="T14" fmla="*/ 267 w 267"/>
                <a:gd name="T15" fmla="*/ 46 h 263"/>
                <a:gd name="T16" fmla="*/ 267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267" y="218"/>
                  </a:moveTo>
                  <a:cubicBezTo>
                    <a:pt x="267" y="243"/>
                    <a:pt x="247" y="263"/>
                    <a:pt x="222" y="26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21" y="263"/>
                    <a:pt x="0" y="243"/>
                    <a:pt x="0" y="21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47" y="0"/>
                    <a:pt x="267" y="21"/>
                    <a:pt x="267" y="46"/>
                  </a:cubicBezTo>
                  <a:lnTo>
                    <a:pt x="267" y="218"/>
                  </a:lnTo>
                  <a:close/>
                </a:path>
              </a:pathLst>
            </a:custGeom>
            <a:solidFill>
              <a:srgbClr val="ADDD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703174"/>
              <a:endPara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="" xmlns:a16="http://schemas.microsoft.com/office/drawing/2014/main" id="{E71E9540-769E-412B-9DA3-1E74B3A979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905" y="3471"/>
              <a:ext cx="429" cy="546"/>
            </a:xfrm>
            <a:custGeom>
              <a:avLst/>
              <a:gdLst>
                <a:gd name="T0" fmla="*/ 99 w 111"/>
                <a:gd name="T1" fmla="*/ 127 h 142"/>
                <a:gd name="T2" fmla="*/ 90 w 111"/>
                <a:gd name="T3" fmla="*/ 134 h 142"/>
                <a:gd name="T4" fmla="*/ 62 w 111"/>
                <a:gd name="T5" fmla="*/ 141 h 142"/>
                <a:gd name="T6" fmla="*/ 35 w 111"/>
                <a:gd name="T7" fmla="*/ 129 h 142"/>
                <a:gd name="T8" fmla="*/ 35 w 111"/>
                <a:gd name="T9" fmla="*/ 129 h 142"/>
                <a:gd name="T10" fmla="*/ 35 w 111"/>
                <a:gd name="T11" fmla="*/ 129 h 142"/>
                <a:gd name="T12" fmla="*/ 28 w 111"/>
                <a:gd name="T13" fmla="*/ 120 h 142"/>
                <a:gd name="T14" fmla="*/ 13 w 111"/>
                <a:gd name="T15" fmla="*/ 95 h 142"/>
                <a:gd name="T16" fmla="*/ 13 w 111"/>
                <a:gd name="T17" fmla="*/ 95 h 142"/>
                <a:gd name="T18" fmla="*/ 5 w 111"/>
                <a:gd name="T19" fmla="*/ 80 h 142"/>
                <a:gd name="T20" fmla="*/ 15 w 111"/>
                <a:gd name="T21" fmla="*/ 60 h 142"/>
                <a:gd name="T22" fmla="*/ 28 w 111"/>
                <a:gd name="T23" fmla="*/ 66 h 142"/>
                <a:gd name="T24" fmla="*/ 29 w 111"/>
                <a:gd name="T25" fmla="*/ 67 h 142"/>
                <a:gd name="T26" fmla="*/ 30 w 111"/>
                <a:gd name="T27" fmla="*/ 69 h 142"/>
                <a:gd name="T28" fmla="*/ 30 w 111"/>
                <a:gd name="T29" fmla="*/ 22 h 142"/>
                <a:gd name="T30" fmla="*/ 49 w 111"/>
                <a:gd name="T31" fmla="*/ 11 h 142"/>
                <a:gd name="T32" fmla="*/ 73 w 111"/>
                <a:gd name="T33" fmla="*/ 11 h 142"/>
                <a:gd name="T34" fmla="*/ 92 w 111"/>
                <a:gd name="T35" fmla="*/ 22 h 142"/>
                <a:gd name="T36" fmla="*/ 92 w 111"/>
                <a:gd name="T37" fmla="*/ 22 h 142"/>
                <a:gd name="T38" fmla="*/ 93 w 111"/>
                <a:gd name="T39" fmla="*/ 22 h 142"/>
                <a:gd name="T40" fmla="*/ 111 w 111"/>
                <a:gd name="T41" fmla="*/ 34 h 142"/>
                <a:gd name="T42" fmla="*/ 111 w 111"/>
                <a:gd name="T43" fmla="*/ 97 h 142"/>
                <a:gd name="T44" fmla="*/ 108 w 111"/>
                <a:gd name="T45" fmla="*/ 113 h 142"/>
                <a:gd name="T46" fmla="*/ 99 w 111"/>
                <a:gd name="T47" fmla="*/ 127 h 142"/>
                <a:gd name="T48" fmla="*/ 85 w 111"/>
                <a:gd name="T49" fmla="*/ 126 h 142"/>
                <a:gd name="T50" fmla="*/ 85 w 111"/>
                <a:gd name="T51" fmla="*/ 126 h 142"/>
                <a:gd name="T52" fmla="*/ 92 w 111"/>
                <a:gd name="T53" fmla="*/ 120 h 142"/>
                <a:gd name="T54" fmla="*/ 98 w 111"/>
                <a:gd name="T55" fmla="*/ 109 h 142"/>
                <a:gd name="T56" fmla="*/ 101 w 111"/>
                <a:gd name="T57" fmla="*/ 97 h 142"/>
                <a:gd name="T58" fmla="*/ 101 w 111"/>
                <a:gd name="T59" fmla="*/ 34 h 142"/>
                <a:gd name="T60" fmla="*/ 95 w 111"/>
                <a:gd name="T61" fmla="*/ 34 h 142"/>
                <a:gd name="T62" fmla="*/ 95 w 111"/>
                <a:gd name="T63" fmla="*/ 64 h 142"/>
                <a:gd name="T64" fmla="*/ 82 w 111"/>
                <a:gd name="T65" fmla="*/ 64 h 142"/>
                <a:gd name="T66" fmla="*/ 82 w 111"/>
                <a:gd name="T67" fmla="*/ 22 h 142"/>
                <a:gd name="T68" fmla="*/ 77 w 111"/>
                <a:gd name="T69" fmla="*/ 22 h 142"/>
                <a:gd name="T70" fmla="*/ 77 w 111"/>
                <a:gd name="T71" fmla="*/ 64 h 142"/>
                <a:gd name="T72" fmla="*/ 64 w 111"/>
                <a:gd name="T73" fmla="*/ 64 h 142"/>
                <a:gd name="T74" fmla="*/ 64 w 111"/>
                <a:gd name="T75" fmla="*/ 15 h 142"/>
                <a:gd name="T76" fmla="*/ 58 w 111"/>
                <a:gd name="T77" fmla="*/ 15 h 142"/>
                <a:gd name="T78" fmla="*/ 58 w 111"/>
                <a:gd name="T79" fmla="*/ 64 h 142"/>
                <a:gd name="T80" fmla="*/ 45 w 111"/>
                <a:gd name="T81" fmla="*/ 64 h 142"/>
                <a:gd name="T82" fmla="*/ 45 w 111"/>
                <a:gd name="T83" fmla="*/ 22 h 142"/>
                <a:gd name="T84" fmla="*/ 40 w 111"/>
                <a:gd name="T85" fmla="*/ 22 h 142"/>
                <a:gd name="T86" fmla="*/ 40 w 111"/>
                <a:gd name="T87" fmla="*/ 80 h 142"/>
                <a:gd name="T88" fmla="*/ 27 w 111"/>
                <a:gd name="T89" fmla="*/ 84 h 142"/>
                <a:gd name="T90" fmla="*/ 20 w 111"/>
                <a:gd name="T91" fmla="*/ 72 h 142"/>
                <a:gd name="T92" fmla="*/ 13 w 111"/>
                <a:gd name="T93" fmla="*/ 75 h 142"/>
                <a:gd name="T94" fmla="*/ 22 w 111"/>
                <a:gd name="T95" fmla="*/ 90 h 142"/>
                <a:gd name="T96" fmla="*/ 22 w 111"/>
                <a:gd name="T97" fmla="*/ 90 h 142"/>
                <a:gd name="T98" fmla="*/ 36 w 111"/>
                <a:gd name="T99" fmla="*/ 115 h 142"/>
                <a:gd name="T100" fmla="*/ 42 w 111"/>
                <a:gd name="T101" fmla="*/ 122 h 142"/>
                <a:gd name="T102" fmla="*/ 42 w 111"/>
                <a:gd name="T103" fmla="*/ 122 h 142"/>
                <a:gd name="T104" fmla="*/ 63 w 111"/>
                <a:gd name="T105" fmla="*/ 131 h 142"/>
                <a:gd name="T106" fmla="*/ 85 w 111"/>
                <a:gd name="T107" fmla="*/ 12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1" h="142">
                  <a:moveTo>
                    <a:pt x="99" y="127"/>
                  </a:moveTo>
                  <a:cubicBezTo>
                    <a:pt x="97" y="130"/>
                    <a:pt x="94" y="132"/>
                    <a:pt x="90" y="134"/>
                  </a:cubicBezTo>
                  <a:cubicBezTo>
                    <a:pt x="82" y="139"/>
                    <a:pt x="72" y="142"/>
                    <a:pt x="62" y="141"/>
                  </a:cubicBezTo>
                  <a:cubicBezTo>
                    <a:pt x="52" y="140"/>
                    <a:pt x="43" y="136"/>
                    <a:pt x="35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33" y="127"/>
                    <a:pt x="30" y="124"/>
                    <a:pt x="28" y="120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72"/>
                    <a:pt x="5" y="61"/>
                    <a:pt x="15" y="60"/>
                  </a:cubicBezTo>
                  <a:cubicBezTo>
                    <a:pt x="19" y="60"/>
                    <a:pt x="25" y="61"/>
                    <a:pt x="28" y="66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12"/>
                    <a:pt x="41" y="6"/>
                    <a:pt x="49" y="11"/>
                  </a:cubicBezTo>
                  <a:cubicBezTo>
                    <a:pt x="52" y="0"/>
                    <a:pt x="70" y="0"/>
                    <a:pt x="73" y="11"/>
                  </a:cubicBezTo>
                  <a:cubicBezTo>
                    <a:pt x="81" y="6"/>
                    <a:pt x="92" y="12"/>
                    <a:pt x="92" y="22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101" y="19"/>
                    <a:pt x="111" y="24"/>
                    <a:pt x="111" y="34"/>
                  </a:cubicBezTo>
                  <a:cubicBezTo>
                    <a:pt x="111" y="97"/>
                    <a:pt x="111" y="97"/>
                    <a:pt x="111" y="97"/>
                  </a:cubicBezTo>
                  <a:cubicBezTo>
                    <a:pt x="111" y="102"/>
                    <a:pt x="110" y="108"/>
                    <a:pt x="108" y="113"/>
                  </a:cubicBezTo>
                  <a:cubicBezTo>
                    <a:pt x="106" y="118"/>
                    <a:pt x="103" y="122"/>
                    <a:pt x="99" y="127"/>
                  </a:cubicBezTo>
                  <a:close/>
                  <a:moveTo>
                    <a:pt x="85" y="126"/>
                  </a:moveTo>
                  <a:cubicBezTo>
                    <a:pt x="85" y="126"/>
                    <a:pt x="85" y="126"/>
                    <a:pt x="85" y="126"/>
                  </a:cubicBezTo>
                  <a:cubicBezTo>
                    <a:pt x="88" y="124"/>
                    <a:pt x="90" y="122"/>
                    <a:pt x="92" y="120"/>
                  </a:cubicBezTo>
                  <a:cubicBezTo>
                    <a:pt x="95" y="117"/>
                    <a:pt x="97" y="113"/>
                    <a:pt x="98" y="109"/>
                  </a:cubicBezTo>
                  <a:cubicBezTo>
                    <a:pt x="100" y="105"/>
                    <a:pt x="101" y="101"/>
                    <a:pt x="101" y="9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0"/>
                    <a:pt x="95" y="30"/>
                    <a:pt x="95" y="3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72"/>
                    <a:pt x="82" y="72"/>
                    <a:pt x="82" y="64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2" y="18"/>
                    <a:pt x="77" y="18"/>
                    <a:pt x="77" y="22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72"/>
                    <a:pt x="64" y="72"/>
                    <a:pt x="64" y="64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2"/>
                    <a:pt x="58" y="12"/>
                    <a:pt x="58" y="15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72"/>
                    <a:pt x="45" y="72"/>
                    <a:pt x="45" y="64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5" y="18"/>
                    <a:pt x="40" y="18"/>
                    <a:pt x="40" y="22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7"/>
                    <a:pt x="30" y="90"/>
                    <a:pt x="27" y="84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7" y="68"/>
                    <a:pt x="11" y="71"/>
                    <a:pt x="13" y="75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8" y="118"/>
                    <a:pt x="40" y="120"/>
                    <a:pt x="42" y="122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27"/>
                    <a:pt x="55" y="130"/>
                    <a:pt x="63" y="131"/>
                  </a:cubicBezTo>
                  <a:cubicBezTo>
                    <a:pt x="71" y="132"/>
                    <a:pt x="78" y="130"/>
                    <a:pt x="85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703174"/>
              <a:endParaRPr lang="zh-CN" altLang="en-US" sz="140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DA9AED50-AFB7-425E-9F95-F91D12A687B0}"/>
              </a:ext>
            </a:extLst>
          </p:cNvPr>
          <p:cNvGrpSpPr/>
          <p:nvPr/>
        </p:nvGrpSpPr>
        <p:grpSpPr>
          <a:xfrm>
            <a:off x="5881864" y="3169334"/>
            <a:ext cx="487765" cy="515881"/>
            <a:chOff x="12612" y="6439"/>
            <a:chExt cx="1024" cy="1012"/>
          </a:xfrm>
        </p:grpSpPr>
        <p:sp>
          <p:nvSpPr>
            <p:cNvPr id="51" name="Freeform 23">
              <a:extLst>
                <a:ext uri="{FF2B5EF4-FFF2-40B4-BE49-F238E27FC236}">
                  <a16:creationId xmlns="" xmlns:a16="http://schemas.microsoft.com/office/drawing/2014/main" id="{5760F671-C502-4F49-BF47-872808217FCC}"/>
                </a:ext>
              </a:extLst>
            </p:cNvPr>
            <p:cNvSpPr/>
            <p:nvPr/>
          </p:nvSpPr>
          <p:spPr bwMode="auto">
            <a:xfrm>
              <a:off x="12612" y="6439"/>
              <a:ext cx="1024" cy="1012"/>
            </a:xfrm>
            <a:custGeom>
              <a:avLst/>
              <a:gdLst>
                <a:gd name="T0" fmla="*/ 267 w 267"/>
                <a:gd name="T1" fmla="*/ 218 h 263"/>
                <a:gd name="T2" fmla="*/ 222 w 267"/>
                <a:gd name="T3" fmla="*/ 263 h 263"/>
                <a:gd name="T4" fmla="*/ 46 w 267"/>
                <a:gd name="T5" fmla="*/ 263 h 263"/>
                <a:gd name="T6" fmla="*/ 0 w 267"/>
                <a:gd name="T7" fmla="*/ 218 h 263"/>
                <a:gd name="T8" fmla="*/ 0 w 267"/>
                <a:gd name="T9" fmla="*/ 46 h 263"/>
                <a:gd name="T10" fmla="*/ 46 w 267"/>
                <a:gd name="T11" fmla="*/ 0 h 263"/>
                <a:gd name="T12" fmla="*/ 222 w 267"/>
                <a:gd name="T13" fmla="*/ 0 h 263"/>
                <a:gd name="T14" fmla="*/ 267 w 267"/>
                <a:gd name="T15" fmla="*/ 46 h 263"/>
                <a:gd name="T16" fmla="*/ 267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267" y="218"/>
                  </a:moveTo>
                  <a:cubicBezTo>
                    <a:pt x="267" y="243"/>
                    <a:pt x="247" y="263"/>
                    <a:pt x="222" y="26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21" y="263"/>
                    <a:pt x="0" y="243"/>
                    <a:pt x="0" y="21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47" y="0"/>
                    <a:pt x="267" y="21"/>
                    <a:pt x="267" y="46"/>
                  </a:cubicBezTo>
                  <a:lnTo>
                    <a:pt x="267" y="218"/>
                  </a:lnTo>
                  <a:close/>
                </a:path>
              </a:pathLst>
            </a:custGeom>
            <a:solidFill>
              <a:srgbClr val="ADDDEB"/>
            </a:solidFill>
            <a:ln>
              <a:noFill/>
            </a:ln>
          </p:spPr>
          <p:txBody>
            <a:bodyPr/>
            <a:lstStyle/>
            <a:p>
              <a:pPr defTabSz="703174"/>
              <a:endPara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36">
              <a:extLst>
                <a:ext uri="{FF2B5EF4-FFF2-40B4-BE49-F238E27FC236}">
                  <a16:creationId xmlns="" xmlns:a16="http://schemas.microsoft.com/office/drawing/2014/main" id="{4E0DEB3F-2967-4E78-88DE-6ABD780F6E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942" y="6702"/>
              <a:ext cx="364" cy="491"/>
            </a:xfrm>
            <a:custGeom>
              <a:avLst/>
              <a:gdLst>
                <a:gd name="T0" fmla="*/ 70 w 95"/>
                <a:gd name="T1" fmla="*/ 9 h 128"/>
                <a:gd name="T2" fmla="*/ 79 w 95"/>
                <a:gd name="T3" fmla="*/ 59 h 128"/>
                <a:gd name="T4" fmla="*/ 70 w 95"/>
                <a:gd name="T5" fmla="*/ 81 h 128"/>
                <a:gd name="T6" fmla="*/ 26 w 95"/>
                <a:gd name="T7" fmla="*/ 81 h 128"/>
                <a:gd name="T8" fmla="*/ 17 w 95"/>
                <a:gd name="T9" fmla="*/ 59 h 128"/>
                <a:gd name="T10" fmla="*/ 26 w 95"/>
                <a:gd name="T11" fmla="*/ 9 h 128"/>
                <a:gd name="T12" fmla="*/ 27 w 95"/>
                <a:gd name="T13" fmla="*/ 42 h 128"/>
                <a:gd name="T14" fmla="*/ 69 w 95"/>
                <a:gd name="T15" fmla="*/ 42 h 128"/>
                <a:gd name="T16" fmla="*/ 63 w 95"/>
                <a:gd name="T17" fmla="*/ 16 h 128"/>
                <a:gd name="T18" fmla="*/ 33 w 95"/>
                <a:gd name="T19" fmla="*/ 16 h 128"/>
                <a:gd name="T20" fmla="*/ 27 w 95"/>
                <a:gd name="T21" fmla="*/ 42 h 128"/>
                <a:gd name="T22" fmla="*/ 69 w 95"/>
                <a:gd name="T23" fmla="*/ 48 h 128"/>
                <a:gd name="T24" fmla="*/ 27 w 95"/>
                <a:gd name="T25" fmla="*/ 59 h 128"/>
                <a:gd name="T26" fmla="*/ 33 w 95"/>
                <a:gd name="T27" fmla="*/ 74 h 128"/>
                <a:gd name="T28" fmla="*/ 63 w 95"/>
                <a:gd name="T29" fmla="*/ 74 h 128"/>
                <a:gd name="T30" fmla="*/ 69 w 95"/>
                <a:gd name="T31" fmla="*/ 48 h 128"/>
                <a:gd name="T32" fmla="*/ 18 w 95"/>
                <a:gd name="T33" fmla="*/ 128 h 128"/>
                <a:gd name="T34" fmla="*/ 48 w 95"/>
                <a:gd name="T35" fmla="*/ 128 h 128"/>
                <a:gd name="T36" fmla="*/ 77 w 95"/>
                <a:gd name="T37" fmla="*/ 128 h 128"/>
                <a:gd name="T38" fmla="*/ 77 w 95"/>
                <a:gd name="T39" fmla="*/ 118 h 128"/>
                <a:gd name="T40" fmla="*/ 53 w 95"/>
                <a:gd name="T41" fmla="*/ 106 h 128"/>
                <a:gd name="T42" fmla="*/ 91 w 95"/>
                <a:gd name="T43" fmla="*/ 77 h 128"/>
                <a:gd name="T44" fmla="*/ 95 w 95"/>
                <a:gd name="T45" fmla="*/ 45 h 128"/>
                <a:gd name="T46" fmla="*/ 85 w 95"/>
                <a:gd name="T47" fmla="*/ 45 h 128"/>
                <a:gd name="T48" fmla="*/ 82 w 95"/>
                <a:gd name="T49" fmla="*/ 73 h 128"/>
                <a:gd name="T50" fmla="*/ 48 w 95"/>
                <a:gd name="T51" fmla="*/ 97 h 128"/>
                <a:gd name="T52" fmla="*/ 21 w 95"/>
                <a:gd name="T53" fmla="*/ 86 h 128"/>
                <a:gd name="T54" fmla="*/ 10 w 95"/>
                <a:gd name="T55" fmla="*/ 59 h 128"/>
                <a:gd name="T56" fmla="*/ 5 w 95"/>
                <a:gd name="T57" fmla="*/ 40 h 128"/>
                <a:gd name="T58" fmla="*/ 0 w 95"/>
                <a:gd name="T59" fmla="*/ 59 h 128"/>
                <a:gd name="T60" fmla="*/ 14 w 95"/>
                <a:gd name="T61" fmla="*/ 92 h 128"/>
                <a:gd name="T62" fmla="*/ 43 w 95"/>
                <a:gd name="T63" fmla="*/ 106 h 128"/>
                <a:gd name="T64" fmla="*/ 18 w 95"/>
                <a:gd name="T65" fmla="*/ 118 h 128"/>
                <a:gd name="T66" fmla="*/ 18 w 95"/>
                <a:gd name="T6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5" h="128">
                  <a:moveTo>
                    <a:pt x="48" y="0"/>
                  </a:moveTo>
                  <a:cubicBezTo>
                    <a:pt x="56" y="0"/>
                    <a:pt x="64" y="3"/>
                    <a:pt x="70" y="9"/>
                  </a:cubicBezTo>
                  <a:cubicBezTo>
                    <a:pt x="75" y="14"/>
                    <a:pt x="79" y="22"/>
                    <a:pt x="79" y="31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67"/>
                    <a:pt x="75" y="75"/>
                    <a:pt x="70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64" y="86"/>
                    <a:pt x="56" y="90"/>
                    <a:pt x="48" y="90"/>
                  </a:cubicBezTo>
                  <a:cubicBezTo>
                    <a:pt x="39" y="90"/>
                    <a:pt x="31" y="86"/>
                    <a:pt x="26" y="81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0" y="75"/>
                    <a:pt x="17" y="67"/>
                    <a:pt x="17" y="59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22"/>
                    <a:pt x="20" y="14"/>
                    <a:pt x="26" y="9"/>
                  </a:cubicBezTo>
                  <a:cubicBezTo>
                    <a:pt x="31" y="3"/>
                    <a:pt x="39" y="0"/>
                    <a:pt x="48" y="0"/>
                  </a:cubicBezTo>
                  <a:close/>
                  <a:moveTo>
                    <a:pt x="27" y="42"/>
                  </a:moveTo>
                  <a:cubicBezTo>
                    <a:pt x="27" y="42"/>
                    <a:pt x="27" y="42"/>
                    <a:pt x="27" y="42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9" y="25"/>
                    <a:pt x="66" y="20"/>
                    <a:pt x="63" y="16"/>
                  </a:cubicBezTo>
                  <a:cubicBezTo>
                    <a:pt x="59" y="12"/>
                    <a:pt x="53" y="10"/>
                    <a:pt x="48" y="10"/>
                  </a:cubicBezTo>
                  <a:cubicBezTo>
                    <a:pt x="42" y="10"/>
                    <a:pt x="37" y="12"/>
                    <a:pt x="33" y="16"/>
                  </a:cubicBezTo>
                  <a:cubicBezTo>
                    <a:pt x="29" y="20"/>
                    <a:pt x="27" y="25"/>
                    <a:pt x="27" y="31"/>
                  </a:cubicBezTo>
                  <a:cubicBezTo>
                    <a:pt x="27" y="42"/>
                    <a:pt x="27" y="42"/>
                    <a:pt x="27" y="42"/>
                  </a:cubicBezTo>
                  <a:close/>
                  <a:moveTo>
                    <a:pt x="69" y="48"/>
                  </a:moveTo>
                  <a:cubicBezTo>
                    <a:pt x="69" y="48"/>
                    <a:pt x="69" y="48"/>
                    <a:pt x="69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65"/>
                    <a:pt x="29" y="70"/>
                    <a:pt x="33" y="74"/>
                  </a:cubicBezTo>
                  <a:cubicBezTo>
                    <a:pt x="33" y="74"/>
                    <a:pt x="33" y="74"/>
                    <a:pt x="33" y="74"/>
                  </a:cubicBezTo>
                  <a:cubicBezTo>
                    <a:pt x="37" y="78"/>
                    <a:pt x="42" y="80"/>
                    <a:pt x="48" y="80"/>
                  </a:cubicBezTo>
                  <a:cubicBezTo>
                    <a:pt x="53" y="80"/>
                    <a:pt x="59" y="78"/>
                    <a:pt x="63" y="74"/>
                  </a:cubicBezTo>
                  <a:cubicBezTo>
                    <a:pt x="66" y="70"/>
                    <a:pt x="69" y="65"/>
                    <a:pt x="69" y="59"/>
                  </a:cubicBezTo>
                  <a:cubicBezTo>
                    <a:pt x="69" y="48"/>
                    <a:pt x="69" y="48"/>
                    <a:pt x="69" y="48"/>
                  </a:cubicBezTo>
                  <a:close/>
                  <a:moveTo>
                    <a:pt x="18" y="128"/>
                  </a:moveTo>
                  <a:cubicBezTo>
                    <a:pt x="18" y="128"/>
                    <a:pt x="18" y="128"/>
                    <a:pt x="18" y="128"/>
                  </a:cubicBezTo>
                  <a:cubicBezTo>
                    <a:pt x="47" y="128"/>
                    <a:pt x="47" y="128"/>
                    <a:pt x="47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77" y="128"/>
                    <a:pt x="77" y="128"/>
                    <a:pt x="77" y="128"/>
                  </a:cubicBezTo>
                  <a:cubicBezTo>
                    <a:pt x="80" y="128"/>
                    <a:pt x="82" y="126"/>
                    <a:pt x="82" y="123"/>
                  </a:cubicBezTo>
                  <a:cubicBezTo>
                    <a:pt x="82" y="120"/>
                    <a:pt x="80" y="118"/>
                    <a:pt x="77" y="118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3" y="106"/>
                    <a:pt x="53" y="106"/>
                    <a:pt x="53" y="106"/>
                  </a:cubicBezTo>
                  <a:cubicBezTo>
                    <a:pt x="64" y="105"/>
                    <a:pt x="74" y="100"/>
                    <a:pt x="81" y="92"/>
                  </a:cubicBezTo>
                  <a:cubicBezTo>
                    <a:pt x="86" y="88"/>
                    <a:pt x="89" y="83"/>
                    <a:pt x="91" y="77"/>
                  </a:cubicBezTo>
                  <a:cubicBezTo>
                    <a:pt x="94" y="71"/>
                    <a:pt x="95" y="65"/>
                    <a:pt x="95" y="59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5" y="42"/>
                    <a:pt x="93" y="40"/>
                    <a:pt x="90" y="40"/>
                  </a:cubicBezTo>
                  <a:cubicBezTo>
                    <a:pt x="87" y="40"/>
                    <a:pt x="85" y="42"/>
                    <a:pt x="85" y="45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5" y="64"/>
                    <a:pt x="84" y="69"/>
                    <a:pt x="82" y="73"/>
                  </a:cubicBezTo>
                  <a:cubicBezTo>
                    <a:pt x="80" y="78"/>
                    <a:pt x="78" y="82"/>
                    <a:pt x="74" y="86"/>
                  </a:cubicBezTo>
                  <a:cubicBezTo>
                    <a:pt x="67" y="92"/>
                    <a:pt x="58" y="97"/>
                    <a:pt x="48" y="97"/>
                  </a:cubicBezTo>
                  <a:cubicBezTo>
                    <a:pt x="43" y="97"/>
                    <a:pt x="38" y="96"/>
                    <a:pt x="33" y="94"/>
                  </a:cubicBezTo>
                  <a:cubicBezTo>
                    <a:pt x="29" y="92"/>
                    <a:pt x="25" y="89"/>
                    <a:pt x="21" y="86"/>
                  </a:cubicBezTo>
                  <a:cubicBezTo>
                    <a:pt x="18" y="82"/>
                    <a:pt x="15" y="78"/>
                    <a:pt x="13" y="73"/>
                  </a:cubicBezTo>
                  <a:cubicBezTo>
                    <a:pt x="11" y="69"/>
                    <a:pt x="10" y="64"/>
                    <a:pt x="10" y="59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2"/>
                    <a:pt x="8" y="40"/>
                    <a:pt x="5" y="40"/>
                  </a:cubicBezTo>
                  <a:cubicBezTo>
                    <a:pt x="2" y="40"/>
                    <a:pt x="0" y="42"/>
                    <a:pt x="0" y="45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5"/>
                    <a:pt x="2" y="71"/>
                    <a:pt x="4" y="77"/>
                  </a:cubicBezTo>
                  <a:cubicBezTo>
                    <a:pt x="6" y="83"/>
                    <a:pt x="10" y="88"/>
                    <a:pt x="14" y="92"/>
                  </a:cubicBezTo>
                  <a:cubicBezTo>
                    <a:pt x="19" y="97"/>
                    <a:pt x="24" y="100"/>
                    <a:pt x="30" y="103"/>
                  </a:cubicBezTo>
                  <a:cubicBezTo>
                    <a:pt x="34" y="104"/>
                    <a:pt x="38" y="106"/>
                    <a:pt x="43" y="106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18" y="118"/>
                    <a:pt x="18" y="118"/>
                    <a:pt x="18" y="118"/>
                  </a:cubicBezTo>
                  <a:cubicBezTo>
                    <a:pt x="16" y="118"/>
                    <a:pt x="14" y="120"/>
                    <a:pt x="14" y="123"/>
                  </a:cubicBezTo>
                  <a:cubicBezTo>
                    <a:pt x="14" y="126"/>
                    <a:pt x="16" y="128"/>
                    <a:pt x="18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703174"/>
              <a:endParaRPr lang="zh-CN" altLang="en-US" sz="140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CC748C43-0421-4DAD-8BA8-246E462167D1}"/>
              </a:ext>
            </a:extLst>
          </p:cNvPr>
          <p:cNvGrpSpPr/>
          <p:nvPr/>
        </p:nvGrpSpPr>
        <p:grpSpPr>
          <a:xfrm>
            <a:off x="2523719" y="2354731"/>
            <a:ext cx="487765" cy="513842"/>
            <a:chOff x="5562" y="4841"/>
            <a:chExt cx="1024" cy="1008"/>
          </a:xfrm>
        </p:grpSpPr>
        <p:sp>
          <p:nvSpPr>
            <p:cNvPr id="54" name="Freeform 28">
              <a:extLst>
                <a:ext uri="{FF2B5EF4-FFF2-40B4-BE49-F238E27FC236}">
                  <a16:creationId xmlns="" xmlns:a16="http://schemas.microsoft.com/office/drawing/2014/main" id="{978568F2-5913-40B9-A598-E9E17179C269}"/>
                </a:ext>
              </a:extLst>
            </p:cNvPr>
            <p:cNvSpPr/>
            <p:nvPr/>
          </p:nvSpPr>
          <p:spPr bwMode="auto">
            <a:xfrm>
              <a:off x="5562" y="4841"/>
              <a:ext cx="1024" cy="1009"/>
            </a:xfrm>
            <a:custGeom>
              <a:avLst/>
              <a:gdLst>
                <a:gd name="T0" fmla="*/ 0 w 267"/>
                <a:gd name="T1" fmla="*/ 218 h 263"/>
                <a:gd name="T2" fmla="*/ 46 w 267"/>
                <a:gd name="T3" fmla="*/ 263 h 263"/>
                <a:gd name="T4" fmla="*/ 222 w 267"/>
                <a:gd name="T5" fmla="*/ 263 h 263"/>
                <a:gd name="T6" fmla="*/ 267 w 267"/>
                <a:gd name="T7" fmla="*/ 218 h 263"/>
                <a:gd name="T8" fmla="*/ 267 w 267"/>
                <a:gd name="T9" fmla="*/ 46 h 263"/>
                <a:gd name="T10" fmla="*/ 222 w 267"/>
                <a:gd name="T11" fmla="*/ 0 h 263"/>
                <a:gd name="T12" fmla="*/ 46 w 267"/>
                <a:gd name="T13" fmla="*/ 0 h 263"/>
                <a:gd name="T14" fmla="*/ 0 w 267"/>
                <a:gd name="T15" fmla="*/ 46 h 263"/>
                <a:gd name="T16" fmla="*/ 0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0" y="218"/>
                  </a:moveTo>
                  <a:cubicBezTo>
                    <a:pt x="0" y="243"/>
                    <a:pt x="21" y="263"/>
                    <a:pt x="46" y="263"/>
                  </a:cubicBezTo>
                  <a:cubicBezTo>
                    <a:pt x="222" y="263"/>
                    <a:pt x="222" y="263"/>
                    <a:pt x="222" y="263"/>
                  </a:cubicBezTo>
                  <a:cubicBezTo>
                    <a:pt x="247" y="263"/>
                    <a:pt x="267" y="243"/>
                    <a:pt x="267" y="218"/>
                  </a:cubicBezTo>
                  <a:cubicBezTo>
                    <a:pt x="267" y="46"/>
                    <a:pt x="267" y="46"/>
                    <a:pt x="267" y="46"/>
                  </a:cubicBezTo>
                  <a:cubicBezTo>
                    <a:pt x="267" y="21"/>
                    <a:pt x="247" y="0"/>
                    <a:pt x="222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lnTo>
                    <a:pt x="0" y="218"/>
                  </a:lnTo>
                  <a:close/>
                </a:path>
              </a:pathLst>
            </a:custGeom>
            <a:solidFill>
              <a:srgbClr val="ADDD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703174"/>
              <a:endPara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37">
              <a:extLst>
                <a:ext uri="{FF2B5EF4-FFF2-40B4-BE49-F238E27FC236}">
                  <a16:creationId xmlns="" xmlns:a16="http://schemas.microsoft.com/office/drawing/2014/main" id="{AB8E000D-88D4-40C7-A619-5085A43FE5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1" y="5100"/>
              <a:ext cx="429" cy="494"/>
            </a:xfrm>
            <a:custGeom>
              <a:avLst/>
              <a:gdLst>
                <a:gd name="T0" fmla="*/ 27 w 112"/>
                <a:gd name="T1" fmla="*/ 92 h 128"/>
                <a:gd name="T2" fmla="*/ 27 w 112"/>
                <a:gd name="T3" fmla="*/ 98 h 128"/>
                <a:gd name="T4" fmla="*/ 87 w 112"/>
                <a:gd name="T5" fmla="*/ 95 h 128"/>
                <a:gd name="T6" fmla="*/ 24 w 112"/>
                <a:gd name="T7" fmla="*/ 53 h 128"/>
                <a:gd name="T8" fmla="*/ 27 w 112"/>
                <a:gd name="T9" fmla="*/ 56 h 128"/>
                <a:gd name="T10" fmla="*/ 87 w 112"/>
                <a:gd name="T11" fmla="*/ 53 h 128"/>
                <a:gd name="T12" fmla="*/ 27 w 112"/>
                <a:gd name="T13" fmla="*/ 50 h 128"/>
                <a:gd name="T14" fmla="*/ 110 w 112"/>
                <a:gd name="T15" fmla="*/ 37 h 128"/>
                <a:gd name="T16" fmla="*/ 75 w 112"/>
                <a:gd name="T17" fmla="*/ 1 h 128"/>
                <a:gd name="T18" fmla="*/ 13 w 112"/>
                <a:gd name="T19" fmla="*/ 0 h 128"/>
                <a:gd name="T20" fmla="*/ 0 w 112"/>
                <a:gd name="T21" fmla="*/ 13 h 128"/>
                <a:gd name="T22" fmla="*/ 3 w 112"/>
                <a:gd name="T23" fmla="*/ 124 h 128"/>
                <a:gd name="T24" fmla="*/ 13 w 112"/>
                <a:gd name="T25" fmla="*/ 128 h 128"/>
                <a:gd name="T26" fmla="*/ 108 w 112"/>
                <a:gd name="T27" fmla="*/ 124 h 128"/>
                <a:gd name="T28" fmla="*/ 112 w 112"/>
                <a:gd name="T29" fmla="*/ 115 h 128"/>
                <a:gd name="T30" fmla="*/ 110 w 112"/>
                <a:gd name="T31" fmla="*/ 37 h 128"/>
                <a:gd name="T32" fmla="*/ 74 w 112"/>
                <a:gd name="T33" fmla="*/ 15 h 128"/>
                <a:gd name="T34" fmla="*/ 79 w 112"/>
                <a:gd name="T35" fmla="*/ 37 h 128"/>
                <a:gd name="T36" fmla="*/ 76 w 112"/>
                <a:gd name="T37" fmla="*/ 36 h 128"/>
                <a:gd name="T38" fmla="*/ 74 w 112"/>
                <a:gd name="T39" fmla="*/ 15 h 128"/>
                <a:gd name="T40" fmla="*/ 102 w 112"/>
                <a:gd name="T41" fmla="*/ 115 h 128"/>
                <a:gd name="T42" fmla="*/ 101 w 112"/>
                <a:gd name="T43" fmla="*/ 117 h 128"/>
                <a:gd name="T44" fmla="*/ 13 w 112"/>
                <a:gd name="T45" fmla="*/ 118 h 128"/>
                <a:gd name="T46" fmla="*/ 9 w 112"/>
                <a:gd name="T47" fmla="*/ 115 h 128"/>
                <a:gd name="T48" fmla="*/ 10 w 112"/>
                <a:gd name="T49" fmla="*/ 11 h 128"/>
                <a:gd name="T50" fmla="*/ 68 w 112"/>
                <a:gd name="T51" fmla="*/ 10 h 128"/>
                <a:gd name="T52" fmla="*/ 71 w 112"/>
                <a:gd name="T53" fmla="*/ 40 h 128"/>
                <a:gd name="T54" fmla="*/ 79 w 112"/>
                <a:gd name="T55" fmla="*/ 43 h 128"/>
                <a:gd name="T56" fmla="*/ 102 w 112"/>
                <a:gd name="T57" fmla="*/ 115 h 128"/>
                <a:gd name="T58" fmla="*/ 84 w 112"/>
                <a:gd name="T59" fmla="*/ 71 h 128"/>
                <a:gd name="T60" fmla="*/ 24 w 112"/>
                <a:gd name="T61" fmla="*/ 74 h 128"/>
                <a:gd name="T62" fmla="*/ 84 w 112"/>
                <a:gd name="T63" fmla="*/ 77 h 128"/>
                <a:gd name="T64" fmla="*/ 84 w 112"/>
                <a:gd name="T65" fmla="*/ 7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28">
                  <a:moveTo>
                    <a:pt x="84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5" y="92"/>
                    <a:pt x="24" y="93"/>
                    <a:pt x="24" y="95"/>
                  </a:cubicBezTo>
                  <a:cubicBezTo>
                    <a:pt x="24" y="96"/>
                    <a:pt x="25" y="98"/>
                    <a:pt x="27" y="98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86" y="98"/>
                    <a:pt x="87" y="96"/>
                    <a:pt x="87" y="95"/>
                  </a:cubicBezTo>
                  <a:cubicBezTo>
                    <a:pt x="87" y="93"/>
                    <a:pt x="86" y="92"/>
                    <a:pt x="84" y="92"/>
                  </a:cubicBezTo>
                  <a:close/>
                  <a:moveTo>
                    <a:pt x="24" y="53"/>
                  </a:moveTo>
                  <a:cubicBezTo>
                    <a:pt x="24" y="53"/>
                    <a:pt x="24" y="53"/>
                    <a:pt x="24" y="53"/>
                  </a:cubicBezTo>
                  <a:cubicBezTo>
                    <a:pt x="24" y="55"/>
                    <a:pt x="25" y="56"/>
                    <a:pt x="27" y="5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6" y="56"/>
                    <a:pt x="87" y="55"/>
                    <a:pt x="87" y="53"/>
                  </a:cubicBezTo>
                  <a:cubicBezTo>
                    <a:pt x="87" y="52"/>
                    <a:pt x="86" y="50"/>
                    <a:pt x="84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5" y="50"/>
                    <a:pt x="24" y="52"/>
                    <a:pt x="24" y="53"/>
                  </a:cubicBezTo>
                  <a:close/>
                  <a:moveTo>
                    <a:pt x="110" y="37"/>
                  </a:moveTo>
                  <a:cubicBezTo>
                    <a:pt x="110" y="37"/>
                    <a:pt x="110" y="37"/>
                    <a:pt x="110" y="37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4" y="0"/>
                    <a:pt x="73" y="0"/>
                    <a:pt x="7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6" y="1"/>
                    <a:pt x="3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8"/>
                    <a:pt x="1" y="122"/>
                    <a:pt x="3" y="124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6" y="126"/>
                    <a:pt x="9" y="128"/>
                    <a:pt x="13" y="128"/>
                  </a:cubicBezTo>
                  <a:cubicBezTo>
                    <a:pt x="99" y="128"/>
                    <a:pt x="99" y="128"/>
                    <a:pt x="99" y="128"/>
                  </a:cubicBezTo>
                  <a:cubicBezTo>
                    <a:pt x="102" y="128"/>
                    <a:pt x="105" y="126"/>
                    <a:pt x="108" y="124"/>
                  </a:cubicBezTo>
                  <a:cubicBezTo>
                    <a:pt x="108" y="124"/>
                    <a:pt x="108" y="124"/>
                    <a:pt x="108" y="124"/>
                  </a:cubicBezTo>
                  <a:cubicBezTo>
                    <a:pt x="110" y="122"/>
                    <a:pt x="112" y="118"/>
                    <a:pt x="112" y="115"/>
                  </a:cubicBezTo>
                  <a:cubicBezTo>
                    <a:pt x="112" y="40"/>
                    <a:pt x="112" y="40"/>
                    <a:pt x="112" y="40"/>
                  </a:cubicBezTo>
                  <a:cubicBezTo>
                    <a:pt x="112" y="39"/>
                    <a:pt x="111" y="38"/>
                    <a:pt x="110" y="37"/>
                  </a:cubicBezTo>
                  <a:close/>
                  <a:moveTo>
                    <a:pt x="74" y="15"/>
                  </a:moveTo>
                  <a:cubicBezTo>
                    <a:pt x="74" y="15"/>
                    <a:pt x="74" y="15"/>
                    <a:pt x="74" y="15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78" y="37"/>
                    <a:pt x="77" y="37"/>
                    <a:pt x="76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5" y="35"/>
                    <a:pt x="74" y="33"/>
                    <a:pt x="74" y="32"/>
                  </a:cubicBezTo>
                  <a:cubicBezTo>
                    <a:pt x="74" y="15"/>
                    <a:pt x="74" y="15"/>
                    <a:pt x="74" y="15"/>
                  </a:cubicBezTo>
                  <a:close/>
                  <a:moveTo>
                    <a:pt x="102" y="115"/>
                  </a:moveTo>
                  <a:cubicBezTo>
                    <a:pt x="102" y="115"/>
                    <a:pt x="102" y="115"/>
                    <a:pt x="102" y="115"/>
                  </a:cubicBezTo>
                  <a:cubicBezTo>
                    <a:pt x="102" y="116"/>
                    <a:pt x="101" y="116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0" y="118"/>
                    <a:pt x="99" y="118"/>
                    <a:pt x="99" y="118"/>
                  </a:cubicBezTo>
                  <a:cubicBezTo>
                    <a:pt x="13" y="118"/>
                    <a:pt x="13" y="118"/>
                    <a:pt x="13" y="118"/>
                  </a:cubicBezTo>
                  <a:cubicBezTo>
                    <a:pt x="12" y="118"/>
                    <a:pt x="11" y="118"/>
                    <a:pt x="10" y="117"/>
                  </a:cubicBezTo>
                  <a:cubicBezTo>
                    <a:pt x="10" y="116"/>
                    <a:pt x="9" y="116"/>
                    <a:pt x="9" y="115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10" y="11"/>
                    <a:pt x="10" y="11"/>
                  </a:cubicBezTo>
                  <a:cubicBezTo>
                    <a:pt x="11" y="10"/>
                    <a:pt x="12" y="10"/>
                    <a:pt x="13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35"/>
                    <a:pt x="69" y="38"/>
                    <a:pt x="71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3" y="42"/>
                    <a:pt x="76" y="43"/>
                    <a:pt x="79" y="43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102" y="115"/>
                    <a:pt x="102" y="115"/>
                    <a:pt x="102" y="115"/>
                  </a:cubicBezTo>
                  <a:close/>
                  <a:moveTo>
                    <a:pt x="84" y="71"/>
                  </a:moveTo>
                  <a:cubicBezTo>
                    <a:pt x="84" y="71"/>
                    <a:pt x="84" y="71"/>
                    <a:pt x="84" y="7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25" y="71"/>
                    <a:pt x="24" y="72"/>
                    <a:pt x="24" y="74"/>
                  </a:cubicBezTo>
                  <a:cubicBezTo>
                    <a:pt x="24" y="76"/>
                    <a:pt x="25" y="77"/>
                    <a:pt x="27" y="77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86" y="77"/>
                    <a:pt x="87" y="76"/>
                    <a:pt x="87" y="74"/>
                  </a:cubicBezTo>
                  <a:cubicBezTo>
                    <a:pt x="87" y="72"/>
                    <a:pt x="86" y="71"/>
                    <a:pt x="84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703174"/>
              <a:endParaRPr lang="zh-CN" altLang="en-US" sz="140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="" xmlns:a16="http://schemas.microsoft.com/office/drawing/2014/main" id="{43405343-02E1-447E-A540-22C493059411}"/>
              </a:ext>
            </a:extLst>
          </p:cNvPr>
          <p:cNvGrpSpPr/>
          <p:nvPr/>
        </p:nvGrpSpPr>
        <p:grpSpPr>
          <a:xfrm>
            <a:off x="2523719" y="3169334"/>
            <a:ext cx="487765" cy="515881"/>
            <a:chOff x="5562" y="6439"/>
            <a:chExt cx="1024" cy="1012"/>
          </a:xfrm>
        </p:grpSpPr>
        <p:sp>
          <p:nvSpPr>
            <p:cNvPr id="57" name="Freeform 29">
              <a:extLst>
                <a:ext uri="{FF2B5EF4-FFF2-40B4-BE49-F238E27FC236}">
                  <a16:creationId xmlns="" xmlns:a16="http://schemas.microsoft.com/office/drawing/2014/main" id="{3DDC6077-4563-494A-92E9-4FA38D3622C9}"/>
                </a:ext>
              </a:extLst>
            </p:cNvPr>
            <p:cNvSpPr/>
            <p:nvPr/>
          </p:nvSpPr>
          <p:spPr bwMode="auto">
            <a:xfrm>
              <a:off x="5562" y="6439"/>
              <a:ext cx="1024" cy="1012"/>
            </a:xfrm>
            <a:custGeom>
              <a:avLst/>
              <a:gdLst>
                <a:gd name="T0" fmla="*/ 0 w 267"/>
                <a:gd name="T1" fmla="*/ 218 h 263"/>
                <a:gd name="T2" fmla="*/ 46 w 267"/>
                <a:gd name="T3" fmla="*/ 263 h 263"/>
                <a:gd name="T4" fmla="*/ 222 w 267"/>
                <a:gd name="T5" fmla="*/ 263 h 263"/>
                <a:gd name="T6" fmla="*/ 267 w 267"/>
                <a:gd name="T7" fmla="*/ 218 h 263"/>
                <a:gd name="T8" fmla="*/ 267 w 267"/>
                <a:gd name="T9" fmla="*/ 46 h 263"/>
                <a:gd name="T10" fmla="*/ 222 w 267"/>
                <a:gd name="T11" fmla="*/ 0 h 263"/>
                <a:gd name="T12" fmla="*/ 46 w 267"/>
                <a:gd name="T13" fmla="*/ 0 h 263"/>
                <a:gd name="T14" fmla="*/ 0 w 267"/>
                <a:gd name="T15" fmla="*/ 46 h 263"/>
                <a:gd name="T16" fmla="*/ 0 w 267"/>
                <a:gd name="T17" fmla="*/ 2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63">
                  <a:moveTo>
                    <a:pt x="0" y="218"/>
                  </a:moveTo>
                  <a:cubicBezTo>
                    <a:pt x="0" y="243"/>
                    <a:pt x="21" y="263"/>
                    <a:pt x="46" y="263"/>
                  </a:cubicBezTo>
                  <a:cubicBezTo>
                    <a:pt x="222" y="263"/>
                    <a:pt x="222" y="263"/>
                    <a:pt x="222" y="263"/>
                  </a:cubicBezTo>
                  <a:cubicBezTo>
                    <a:pt x="247" y="263"/>
                    <a:pt x="267" y="243"/>
                    <a:pt x="267" y="218"/>
                  </a:cubicBezTo>
                  <a:cubicBezTo>
                    <a:pt x="267" y="46"/>
                    <a:pt x="267" y="46"/>
                    <a:pt x="267" y="46"/>
                  </a:cubicBezTo>
                  <a:cubicBezTo>
                    <a:pt x="267" y="21"/>
                    <a:pt x="247" y="0"/>
                    <a:pt x="222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lnTo>
                    <a:pt x="0" y="218"/>
                  </a:lnTo>
                  <a:close/>
                </a:path>
              </a:pathLst>
            </a:custGeom>
            <a:solidFill>
              <a:srgbClr val="F6E2E3"/>
            </a:solidFill>
            <a:ln>
              <a:noFill/>
            </a:ln>
          </p:spPr>
          <p:txBody>
            <a:bodyPr/>
            <a:lstStyle/>
            <a:p>
              <a:pPr defTabSz="703174"/>
              <a:endPara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38">
              <a:extLst>
                <a:ext uri="{FF2B5EF4-FFF2-40B4-BE49-F238E27FC236}">
                  <a16:creationId xmlns="" xmlns:a16="http://schemas.microsoft.com/office/drawing/2014/main" id="{1F644FA2-31DE-4778-8AAC-C847C96AF9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4" y="6705"/>
              <a:ext cx="404" cy="481"/>
            </a:xfrm>
            <a:custGeom>
              <a:avLst/>
              <a:gdLst>
                <a:gd name="T0" fmla="*/ 93 w 105"/>
                <a:gd name="T1" fmla="*/ 2 h 125"/>
                <a:gd name="T2" fmla="*/ 90 w 105"/>
                <a:gd name="T3" fmla="*/ 9 h 125"/>
                <a:gd name="T4" fmla="*/ 105 w 105"/>
                <a:gd name="T5" fmla="*/ 47 h 125"/>
                <a:gd name="T6" fmla="*/ 88 w 105"/>
                <a:gd name="T7" fmla="*/ 89 h 125"/>
                <a:gd name="T8" fmla="*/ 69 w 105"/>
                <a:gd name="T9" fmla="*/ 101 h 125"/>
                <a:gd name="T10" fmla="*/ 52 w 105"/>
                <a:gd name="T11" fmla="*/ 105 h 125"/>
                <a:gd name="T12" fmla="*/ 52 w 105"/>
                <a:gd name="T13" fmla="*/ 115 h 125"/>
                <a:gd name="T14" fmla="*/ 76 w 105"/>
                <a:gd name="T15" fmla="*/ 120 h 125"/>
                <a:gd name="T16" fmla="*/ 47 w 105"/>
                <a:gd name="T17" fmla="*/ 125 h 125"/>
                <a:gd name="T18" fmla="*/ 47 w 105"/>
                <a:gd name="T19" fmla="*/ 125 h 125"/>
                <a:gd name="T20" fmla="*/ 19 w 105"/>
                <a:gd name="T21" fmla="*/ 120 h 125"/>
                <a:gd name="T22" fmla="*/ 42 w 105"/>
                <a:gd name="T23" fmla="*/ 115 h 125"/>
                <a:gd name="T24" fmla="*/ 42 w 105"/>
                <a:gd name="T25" fmla="*/ 105 h 125"/>
                <a:gd name="T26" fmla="*/ 8 w 105"/>
                <a:gd name="T27" fmla="*/ 91 h 125"/>
                <a:gd name="T28" fmla="*/ 1 w 105"/>
                <a:gd name="T29" fmla="*/ 94 h 125"/>
                <a:gd name="T30" fmla="*/ 12 w 105"/>
                <a:gd name="T31" fmla="*/ 79 h 125"/>
                <a:gd name="T32" fmla="*/ 14 w 105"/>
                <a:gd name="T33" fmla="*/ 14 h 125"/>
                <a:gd name="T34" fmla="*/ 78 w 105"/>
                <a:gd name="T35" fmla="*/ 12 h 125"/>
                <a:gd name="T36" fmla="*/ 84 w 105"/>
                <a:gd name="T37" fmla="*/ 7 h 125"/>
                <a:gd name="T38" fmla="*/ 84 w 105"/>
                <a:gd name="T39" fmla="*/ 7 h 125"/>
                <a:gd name="T40" fmla="*/ 86 w 105"/>
                <a:gd name="T41" fmla="*/ 13 h 125"/>
                <a:gd name="T42" fmla="*/ 82 w 105"/>
                <a:gd name="T43" fmla="*/ 16 h 125"/>
                <a:gd name="T44" fmla="*/ 80 w 105"/>
                <a:gd name="T45" fmla="*/ 81 h 125"/>
                <a:gd name="T46" fmla="*/ 47 w 105"/>
                <a:gd name="T47" fmla="*/ 95 h 125"/>
                <a:gd name="T48" fmla="*/ 13 w 105"/>
                <a:gd name="T49" fmla="*/ 86 h 125"/>
                <a:gd name="T50" fmla="*/ 47 w 105"/>
                <a:gd name="T51" fmla="*/ 100 h 125"/>
                <a:gd name="T52" fmla="*/ 67 w 105"/>
                <a:gd name="T53" fmla="*/ 96 h 125"/>
                <a:gd name="T54" fmla="*/ 84 w 105"/>
                <a:gd name="T55" fmla="*/ 84 h 125"/>
                <a:gd name="T56" fmla="*/ 95 w 105"/>
                <a:gd name="T57" fmla="*/ 67 h 125"/>
                <a:gd name="T58" fmla="*/ 95 w 105"/>
                <a:gd name="T59" fmla="*/ 28 h 125"/>
                <a:gd name="T60" fmla="*/ 74 w 105"/>
                <a:gd name="T61" fmla="*/ 21 h 125"/>
                <a:gd name="T62" fmla="*/ 47 w 105"/>
                <a:gd name="T63" fmla="*/ 10 h 125"/>
                <a:gd name="T64" fmla="*/ 10 w 105"/>
                <a:gd name="T65" fmla="*/ 47 h 125"/>
                <a:gd name="T66" fmla="*/ 47 w 105"/>
                <a:gd name="T67" fmla="*/ 85 h 125"/>
                <a:gd name="T68" fmla="*/ 74 w 105"/>
                <a:gd name="T69" fmla="*/ 74 h 125"/>
                <a:gd name="T70" fmla="*/ 74 w 105"/>
                <a:gd name="T71" fmla="*/ 21 h 125"/>
                <a:gd name="T72" fmla="*/ 80 w 105"/>
                <a:gd name="T73" fmla="*/ 81 h 125"/>
                <a:gd name="T74" fmla="*/ 74 w 105"/>
                <a:gd name="T75" fmla="*/ 8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25">
                  <a:moveTo>
                    <a:pt x="89" y="2"/>
                  </a:moveTo>
                  <a:cubicBezTo>
                    <a:pt x="90" y="0"/>
                    <a:pt x="92" y="0"/>
                    <a:pt x="93" y="2"/>
                  </a:cubicBezTo>
                  <a:cubicBezTo>
                    <a:pt x="94" y="3"/>
                    <a:pt x="94" y="5"/>
                    <a:pt x="93" y="6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5" y="14"/>
                    <a:pt x="98" y="19"/>
                    <a:pt x="101" y="25"/>
                  </a:cubicBezTo>
                  <a:cubicBezTo>
                    <a:pt x="104" y="32"/>
                    <a:pt x="105" y="40"/>
                    <a:pt x="105" y="47"/>
                  </a:cubicBezTo>
                  <a:cubicBezTo>
                    <a:pt x="105" y="55"/>
                    <a:pt x="104" y="63"/>
                    <a:pt x="101" y="70"/>
                  </a:cubicBezTo>
                  <a:cubicBezTo>
                    <a:pt x="98" y="77"/>
                    <a:pt x="94" y="83"/>
                    <a:pt x="88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3" y="94"/>
                    <a:pt x="76" y="98"/>
                    <a:pt x="69" y="101"/>
                  </a:cubicBezTo>
                  <a:cubicBezTo>
                    <a:pt x="69" y="101"/>
                    <a:pt x="69" y="101"/>
                    <a:pt x="69" y="101"/>
                  </a:cubicBezTo>
                  <a:cubicBezTo>
                    <a:pt x="64" y="103"/>
                    <a:pt x="58" y="105"/>
                    <a:pt x="52" y="105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71" y="115"/>
                    <a:pt x="71" y="115"/>
                    <a:pt x="71" y="115"/>
                  </a:cubicBezTo>
                  <a:cubicBezTo>
                    <a:pt x="74" y="115"/>
                    <a:pt x="76" y="117"/>
                    <a:pt x="76" y="120"/>
                  </a:cubicBezTo>
                  <a:cubicBezTo>
                    <a:pt x="76" y="123"/>
                    <a:pt x="74" y="125"/>
                    <a:pt x="71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21" y="125"/>
                    <a:pt x="19" y="123"/>
                    <a:pt x="19" y="120"/>
                  </a:cubicBezTo>
                  <a:cubicBezTo>
                    <a:pt x="19" y="117"/>
                    <a:pt x="21" y="115"/>
                    <a:pt x="23" y="115"/>
                  </a:cubicBezTo>
                  <a:cubicBezTo>
                    <a:pt x="42" y="115"/>
                    <a:pt x="42" y="115"/>
                    <a:pt x="42" y="115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6"/>
                    <a:pt x="42" y="106"/>
                    <a:pt x="42" y="105"/>
                  </a:cubicBezTo>
                  <a:cubicBezTo>
                    <a:pt x="36" y="105"/>
                    <a:pt x="30" y="103"/>
                    <a:pt x="25" y="101"/>
                  </a:cubicBezTo>
                  <a:cubicBezTo>
                    <a:pt x="19" y="99"/>
                    <a:pt x="13" y="95"/>
                    <a:pt x="8" y="91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4" y="95"/>
                    <a:pt x="2" y="95"/>
                    <a:pt x="1" y="94"/>
                  </a:cubicBezTo>
                  <a:cubicBezTo>
                    <a:pt x="0" y="92"/>
                    <a:pt x="0" y="91"/>
                    <a:pt x="1" y="8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5" y="70"/>
                    <a:pt x="0" y="60"/>
                    <a:pt x="0" y="47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6"/>
                    <a:pt x="34" y="0"/>
                    <a:pt x="47" y="0"/>
                  </a:cubicBezTo>
                  <a:cubicBezTo>
                    <a:pt x="59" y="0"/>
                    <a:pt x="70" y="5"/>
                    <a:pt x="78" y="12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9" y="2"/>
                    <a:pt x="89" y="2"/>
                    <a:pt x="89" y="2"/>
                  </a:cubicBezTo>
                  <a:close/>
                  <a:moveTo>
                    <a:pt x="86" y="13"/>
                  </a:moveTo>
                  <a:cubicBezTo>
                    <a:pt x="86" y="13"/>
                    <a:pt x="86" y="13"/>
                    <a:pt x="86" y="13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90" y="25"/>
                    <a:pt x="94" y="36"/>
                    <a:pt x="94" y="47"/>
                  </a:cubicBezTo>
                  <a:cubicBezTo>
                    <a:pt x="94" y="61"/>
                    <a:pt x="89" y="72"/>
                    <a:pt x="80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2" y="89"/>
                    <a:pt x="60" y="95"/>
                    <a:pt x="47" y="95"/>
                  </a:cubicBezTo>
                  <a:cubicBezTo>
                    <a:pt x="35" y="95"/>
                    <a:pt x="24" y="90"/>
                    <a:pt x="16" y="83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7" y="90"/>
                    <a:pt x="22" y="93"/>
                    <a:pt x="27" y="96"/>
                  </a:cubicBezTo>
                  <a:cubicBezTo>
                    <a:pt x="33" y="98"/>
                    <a:pt x="40" y="100"/>
                    <a:pt x="47" y="100"/>
                  </a:cubicBezTo>
                  <a:cubicBezTo>
                    <a:pt x="54" y="100"/>
                    <a:pt x="61" y="98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3" y="93"/>
                    <a:pt x="79" y="89"/>
                    <a:pt x="84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9" y="80"/>
                    <a:pt x="93" y="74"/>
                    <a:pt x="95" y="67"/>
                  </a:cubicBezTo>
                  <a:cubicBezTo>
                    <a:pt x="98" y="61"/>
                    <a:pt x="99" y="55"/>
                    <a:pt x="99" y="47"/>
                  </a:cubicBezTo>
                  <a:cubicBezTo>
                    <a:pt x="99" y="40"/>
                    <a:pt x="98" y="34"/>
                    <a:pt x="95" y="28"/>
                  </a:cubicBezTo>
                  <a:cubicBezTo>
                    <a:pt x="93" y="22"/>
                    <a:pt x="90" y="17"/>
                    <a:pt x="86" y="13"/>
                  </a:cubicBezTo>
                  <a:close/>
                  <a:moveTo>
                    <a:pt x="74" y="21"/>
                  </a:moveTo>
                  <a:cubicBezTo>
                    <a:pt x="74" y="21"/>
                    <a:pt x="74" y="21"/>
                    <a:pt x="74" y="21"/>
                  </a:cubicBezTo>
                  <a:cubicBezTo>
                    <a:pt x="67" y="15"/>
                    <a:pt x="58" y="10"/>
                    <a:pt x="47" y="10"/>
                  </a:cubicBezTo>
                  <a:cubicBezTo>
                    <a:pt x="37" y="10"/>
                    <a:pt x="28" y="15"/>
                    <a:pt x="21" y="21"/>
                  </a:cubicBezTo>
                  <a:cubicBezTo>
                    <a:pt x="14" y="28"/>
                    <a:pt x="10" y="37"/>
                    <a:pt x="10" y="47"/>
                  </a:cubicBezTo>
                  <a:cubicBezTo>
                    <a:pt x="10" y="58"/>
                    <a:pt x="14" y="67"/>
                    <a:pt x="21" y="74"/>
                  </a:cubicBezTo>
                  <a:cubicBezTo>
                    <a:pt x="28" y="81"/>
                    <a:pt x="37" y="85"/>
                    <a:pt x="47" y="85"/>
                  </a:cubicBezTo>
                  <a:cubicBezTo>
                    <a:pt x="57" y="85"/>
                    <a:pt x="67" y="81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80" y="67"/>
                    <a:pt x="84" y="58"/>
                    <a:pt x="84" y="47"/>
                  </a:cubicBezTo>
                  <a:cubicBezTo>
                    <a:pt x="84" y="37"/>
                    <a:pt x="80" y="28"/>
                    <a:pt x="74" y="21"/>
                  </a:cubicBezTo>
                  <a:cubicBezTo>
                    <a:pt x="74" y="21"/>
                    <a:pt x="74" y="21"/>
                    <a:pt x="74" y="21"/>
                  </a:cubicBezTo>
                  <a:close/>
                  <a:moveTo>
                    <a:pt x="80" y="81"/>
                  </a:moveTo>
                  <a:cubicBezTo>
                    <a:pt x="80" y="81"/>
                    <a:pt x="80" y="81"/>
                    <a:pt x="80" y="81"/>
                  </a:cubicBezTo>
                  <a:cubicBezTo>
                    <a:pt x="78" y="83"/>
                    <a:pt x="75" y="83"/>
                    <a:pt x="74" y="81"/>
                  </a:cubicBezTo>
                  <a:cubicBezTo>
                    <a:pt x="80" y="81"/>
                    <a:pt x="80" y="81"/>
                    <a:pt x="80" y="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703174"/>
              <a:endParaRPr lang="zh-CN" altLang="en-US" sz="140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Rectangle 44">
            <a:extLst>
              <a:ext uri="{FF2B5EF4-FFF2-40B4-BE49-F238E27FC236}">
                <a16:creationId xmlns="" xmlns:a16="http://schemas.microsoft.com/office/drawing/2014/main" id="{7EB00FDF-897C-4A64-B72E-A60C1F55C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094" y="1523819"/>
            <a:ext cx="1670975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935612">
              <a:spcBef>
                <a:spcPct val="20000"/>
              </a:spcBef>
              <a:defRPr/>
            </a:pPr>
            <a:r>
              <a:rPr lang="zh-CN" altLang="en-US" sz="1100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字魂59号-创粗黑" panose="00000500000000000000" charset="-122"/>
                <a:sym typeface="+mn-ea"/>
              </a:rPr>
              <a:t>单击此处输入标题</a:t>
            </a:r>
          </a:p>
          <a:p>
            <a:pPr algn="r" defTabSz="703174">
              <a:lnSpc>
                <a:spcPct val="150000"/>
              </a:lnSpc>
            </a:pP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字魂59号-创粗黑" panose="00000500000000000000" charset="-122"/>
                <a:sym typeface="+mn-ea"/>
              </a:rPr>
              <a:t>When a cigarette falls in love with a match,it is destined to be hurt.</a:t>
            </a:r>
            <a:endParaRPr lang="zh-CN" altLang="en-US" sz="6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字魂59号-创粗黑" panose="00000500000000000000" charset="-122"/>
            </a:endParaRPr>
          </a:p>
        </p:txBody>
      </p:sp>
      <p:sp>
        <p:nvSpPr>
          <p:cNvPr id="60" name="Rectangle 45">
            <a:extLst>
              <a:ext uri="{FF2B5EF4-FFF2-40B4-BE49-F238E27FC236}">
                <a16:creationId xmlns="" xmlns:a16="http://schemas.microsoft.com/office/drawing/2014/main" id="{3770D302-36CD-4ADF-B45A-E6EA1A9796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618" y="2339951"/>
            <a:ext cx="1671451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935612">
              <a:spcBef>
                <a:spcPct val="20000"/>
              </a:spcBef>
              <a:defRPr/>
            </a:pPr>
            <a:r>
              <a:rPr lang="zh-CN" altLang="en-US" sz="1100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字魂59号-创粗黑" panose="00000500000000000000" charset="-122"/>
                <a:sym typeface="+mn-ea"/>
              </a:rPr>
              <a:t>单击此处输入标题</a:t>
            </a:r>
          </a:p>
          <a:p>
            <a:pPr algn="r" defTabSz="703174">
              <a:lnSpc>
                <a:spcPct val="150000"/>
              </a:lnSpc>
            </a:pP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字魂59号-创粗黑" panose="00000500000000000000" charset="-122"/>
                <a:sym typeface="+mn-ea"/>
              </a:rPr>
              <a:t>When a cigarette falls in love with a match,it is destined to be hurt.</a:t>
            </a:r>
            <a:endParaRPr lang="zh-CN" altLang="en-US" sz="6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字魂59号-创粗黑" panose="00000500000000000000" charset="-122"/>
            </a:endParaRPr>
          </a:p>
        </p:txBody>
      </p:sp>
      <p:sp>
        <p:nvSpPr>
          <p:cNvPr id="61" name="Rectangle 46">
            <a:extLst>
              <a:ext uri="{FF2B5EF4-FFF2-40B4-BE49-F238E27FC236}">
                <a16:creationId xmlns="" xmlns:a16="http://schemas.microsoft.com/office/drawing/2014/main" id="{D7D65412-59F8-4D4F-854B-44BB109AC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342" y="3141810"/>
            <a:ext cx="1635727" cy="7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935612">
              <a:spcBef>
                <a:spcPct val="20000"/>
              </a:spcBef>
              <a:defRPr/>
            </a:pPr>
            <a:r>
              <a:rPr lang="zh-CN" altLang="en-US" sz="1100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字魂59号-创粗黑" panose="00000500000000000000" charset="-122"/>
                <a:sym typeface="+mn-ea"/>
              </a:rPr>
              <a:t>单击此处输入标题</a:t>
            </a:r>
          </a:p>
          <a:p>
            <a:pPr algn="r" defTabSz="703174">
              <a:lnSpc>
                <a:spcPct val="150000"/>
              </a:lnSpc>
            </a:pP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字魂59号-创粗黑" panose="00000500000000000000" charset="-122"/>
                <a:sym typeface="+mn-ea"/>
              </a:rPr>
              <a:t>When a cigarette falls in love with a match,it is destined to be hurt.</a:t>
            </a:r>
            <a:endParaRPr lang="zh-CN" altLang="en-US" sz="6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字魂59号-创粗黑" panose="00000500000000000000" charset="-122"/>
            </a:endParaRPr>
          </a:p>
        </p:txBody>
      </p:sp>
      <p:sp>
        <p:nvSpPr>
          <p:cNvPr id="62" name="Rectangle 47">
            <a:extLst>
              <a:ext uri="{FF2B5EF4-FFF2-40B4-BE49-F238E27FC236}">
                <a16:creationId xmlns="" xmlns:a16="http://schemas.microsoft.com/office/drawing/2014/main" id="{93E24F8F-EBA8-4DEC-9CDF-BA8AF8F022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3460" y="1511075"/>
            <a:ext cx="1703366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35612">
              <a:spcBef>
                <a:spcPct val="20000"/>
              </a:spcBef>
              <a:defRPr/>
            </a:pPr>
            <a:r>
              <a:rPr lang="zh-CN" altLang="en-US" sz="1100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字魂59号-创粗黑" panose="00000500000000000000" charset="-122"/>
                <a:sym typeface="+mn-ea"/>
              </a:rPr>
              <a:t>单击此处输入标题</a:t>
            </a:r>
          </a:p>
          <a:p>
            <a:pPr defTabSz="703174">
              <a:lnSpc>
                <a:spcPct val="150000"/>
              </a:lnSpc>
            </a:pP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字魂59号-创粗黑" panose="00000500000000000000" charset="-122"/>
                <a:sym typeface="+mn-ea"/>
              </a:rPr>
              <a:t>When a cigarette falls in love with a match,it is destined to be hurt.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字魂59号-创粗黑" panose="00000500000000000000" charset="-122"/>
            </a:endParaRPr>
          </a:p>
        </p:txBody>
      </p:sp>
      <p:sp>
        <p:nvSpPr>
          <p:cNvPr id="63" name="Rectangle 48">
            <a:extLst>
              <a:ext uri="{FF2B5EF4-FFF2-40B4-BE49-F238E27FC236}">
                <a16:creationId xmlns="" xmlns:a16="http://schemas.microsoft.com/office/drawing/2014/main" id="{4DDB638D-7D6C-48AB-976F-2DF56DF9E4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2986" y="2339951"/>
            <a:ext cx="1703842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35612">
              <a:spcBef>
                <a:spcPct val="20000"/>
              </a:spcBef>
              <a:defRPr/>
            </a:pPr>
            <a:r>
              <a:rPr lang="zh-CN" altLang="en-US" sz="1100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字魂59号-创粗黑" panose="00000500000000000000" charset="-122"/>
                <a:sym typeface="+mn-ea"/>
              </a:rPr>
              <a:t>单击此处输入标题</a:t>
            </a:r>
          </a:p>
          <a:p>
            <a:pPr defTabSz="703174">
              <a:lnSpc>
                <a:spcPct val="150000"/>
              </a:lnSpc>
            </a:pP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字魂59号-创粗黑" panose="00000500000000000000" charset="-122"/>
                <a:sym typeface="+mn-ea"/>
              </a:rPr>
              <a:t>When a cigarette falls in love with a match,it is destined to be hurt.</a:t>
            </a:r>
            <a:endParaRPr lang="zh-CN" altLang="en-US" sz="6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字魂59号-创粗黑" panose="00000500000000000000" charset="-122"/>
            </a:endParaRPr>
          </a:p>
        </p:txBody>
      </p:sp>
      <p:sp>
        <p:nvSpPr>
          <p:cNvPr id="64" name="Rectangle 49">
            <a:extLst>
              <a:ext uri="{FF2B5EF4-FFF2-40B4-BE49-F238E27FC236}">
                <a16:creationId xmlns="" xmlns:a16="http://schemas.microsoft.com/office/drawing/2014/main" id="{CB349847-DDD5-4D13-8950-8F4A2188E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3460" y="3155574"/>
            <a:ext cx="1703366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935612">
              <a:spcBef>
                <a:spcPct val="20000"/>
              </a:spcBef>
              <a:defRPr/>
            </a:pPr>
            <a:r>
              <a:rPr lang="zh-CN" altLang="en-US" sz="1100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字魂59号-创粗黑" panose="00000500000000000000" charset="-122"/>
                <a:sym typeface="+mn-ea"/>
              </a:rPr>
              <a:t>单击此处输入标题</a:t>
            </a:r>
          </a:p>
          <a:p>
            <a:pPr defTabSz="703174">
              <a:lnSpc>
                <a:spcPct val="150000"/>
              </a:lnSpc>
            </a:pP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字魂59号-创粗黑" panose="00000500000000000000" charset="-122"/>
                <a:sym typeface="+mn-ea"/>
              </a:rPr>
              <a:t>When a cigarette falls in love with a match,it is destined to be hurt.</a:t>
            </a:r>
            <a:endParaRPr lang="zh-CN" altLang="en-US" sz="6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字魂59号-创粗黑" panose="00000500000000000000" charset="-122"/>
            </a:endParaRPr>
          </a:p>
        </p:txBody>
      </p:sp>
      <p:sp>
        <p:nvSpPr>
          <p:cNvPr id="65" name="Oval 40">
            <a:extLst>
              <a:ext uri="{FF2B5EF4-FFF2-40B4-BE49-F238E27FC236}">
                <a16:creationId xmlns="" xmlns:a16="http://schemas.microsoft.com/office/drawing/2014/main" id="{FE93FB15-9F8A-48D0-89CC-B85B2DFCB03C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212975" y="4601648"/>
            <a:ext cx="2467880" cy="77606"/>
          </a:xfrm>
          <a:prstGeom prst="ellipse">
            <a:avLst/>
          </a:prstGeom>
          <a:gradFill rotWithShape="1">
            <a:gsLst>
              <a:gs pos="0">
                <a:sysClr val="window" lastClr="FFFFFF">
                  <a:lumMod val="50000"/>
                </a:sysClr>
              </a:gs>
              <a:gs pos="100000">
                <a:srgbClr val="F8F8F8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317" tIns="35159" rIns="70317" bIns="35159" anchor="ctr"/>
          <a:lstStyle/>
          <a:p>
            <a:pPr marL="0" marR="0" lvl="0" indent="0" defTabSz="703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6" name="Picture 42" descr="apple icons">
            <a:extLst>
              <a:ext uri="{FF2B5EF4-FFF2-40B4-BE49-F238E27FC236}">
                <a16:creationId xmlns="" xmlns:a16="http://schemas.microsoft.com/office/drawing/2014/main" id="{36EE41C0-38A4-4D6E-B66F-67CBB1843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30407" y="2899159"/>
            <a:ext cx="2034824" cy="1755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Rectangle 43" descr="sy_77578179991">
            <a:extLst>
              <a:ext uri="{FF2B5EF4-FFF2-40B4-BE49-F238E27FC236}">
                <a16:creationId xmlns="" xmlns:a16="http://schemas.microsoft.com/office/drawing/2014/main" id="{06E6177B-3DC2-4A96-A325-C35EC52F38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9221" y="2988838"/>
            <a:ext cx="1877196" cy="1198063"/>
          </a:xfrm>
          <a:prstGeom prst="rect">
            <a:avLst/>
          </a:prstGeom>
          <a:blipFill dpi="0"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0317" tIns="35159" rIns="70317" bIns="35159" anchor="ctr"/>
          <a:lstStyle/>
          <a:p>
            <a:pPr algn="ctr" defTabSz="703174"/>
            <a:r>
              <a:rPr lang="zh-CN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68" name="PA_矩形 7">
            <a:extLst>
              <a:ext uri="{FF2B5EF4-FFF2-40B4-BE49-F238E27FC236}">
                <a16:creationId xmlns="" xmlns:a16="http://schemas.microsoft.com/office/drawing/2014/main" id="{476CA067-F725-4B5E-9154-5B3EE9F99C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391678" y="279419"/>
            <a:ext cx="23606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zh-CN" altLang="en-US" sz="2400" b="1" kern="0">
                <a:solidFill>
                  <a:srgbClr val="7787A0"/>
                </a:solidFill>
                <a:cs typeface="+mn-ea"/>
                <a:sym typeface="+mn-lt"/>
              </a:rPr>
              <a:t>下一步工作计划</a:t>
            </a:r>
          </a:p>
        </p:txBody>
      </p:sp>
      <p:sp>
        <p:nvSpPr>
          <p:cNvPr id="69" name="PA_矩形 8">
            <a:extLst>
              <a:ext uri="{FF2B5EF4-FFF2-40B4-BE49-F238E27FC236}">
                <a16:creationId xmlns="" xmlns:a16="http://schemas.microsoft.com/office/drawing/2014/main" id="{7F9A4DD9-74B3-445C-A86B-3B11927C9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82357" y="723867"/>
            <a:ext cx="17812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en-US" altLang="zh-CN" sz="1050" kern="0">
                <a:solidFill>
                  <a:srgbClr val="7787A0"/>
                </a:solidFill>
                <a:cs typeface="+mn-ea"/>
                <a:sym typeface="+mn-lt"/>
              </a:rPr>
              <a:t>Next Work Planning</a:t>
            </a:r>
          </a:p>
        </p:txBody>
      </p:sp>
      <p:cxnSp>
        <p:nvCxnSpPr>
          <p:cNvPr id="70" name="直接连接符 69">
            <a:extLst>
              <a:ext uri="{FF2B5EF4-FFF2-40B4-BE49-F238E27FC236}">
                <a16:creationId xmlns="" xmlns:a16="http://schemas.microsoft.com/office/drawing/2014/main" id="{D609AE12-6D7B-4378-A917-1FF388DAF128}"/>
              </a:ext>
            </a:extLst>
          </p:cNvPr>
          <p:cNvCxnSpPr>
            <a:cxnSpLocks/>
          </p:cNvCxnSpPr>
          <p:nvPr/>
        </p:nvCxnSpPr>
        <p:spPr>
          <a:xfrm>
            <a:off x="4381353" y="1003308"/>
            <a:ext cx="381295" cy="0"/>
          </a:xfrm>
          <a:prstGeom prst="line">
            <a:avLst/>
          </a:prstGeom>
          <a:ln w="28575">
            <a:solidFill>
              <a:srgbClr val="7787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49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71203525-FF7E-453D-BDAA-4201CF29CA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77" y="1531264"/>
            <a:ext cx="4399653" cy="3159611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FAB07635-2BFB-4775-979D-C85E0FC38C56}"/>
              </a:ext>
            </a:extLst>
          </p:cNvPr>
          <p:cNvSpPr/>
          <p:nvPr/>
        </p:nvSpPr>
        <p:spPr>
          <a:xfrm>
            <a:off x="4630096" y="2075418"/>
            <a:ext cx="3466201" cy="2071310"/>
          </a:xfrm>
          <a:prstGeom prst="rect">
            <a:avLst/>
          </a:prstGeom>
          <a:solidFill>
            <a:srgbClr val="F4D1CF"/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lIns="70317" tIns="35159" rIns="70317" bIns="35159" rtlCol="0" anchor="ctr"/>
          <a:lstStyle/>
          <a:p>
            <a:pPr marL="0" marR="0" lvl="0" indent="0" algn="ctr" defTabSz="703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Group 24">
            <a:extLst>
              <a:ext uri="{FF2B5EF4-FFF2-40B4-BE49-F238E27FC236}">
                <a16:creationId xmlns="" xmlns:a16="http://schemas.microsoft.com/office/drawing/2014/main" id="{854ECA1E-4D5D-40BB-8437-5B0892D606D5}"/>
              </a:ext>
            </a:extLst>
          </p:cNvPr>
          <p:cNvGrpSpPr/>
          <p:nvPr/>
        </p:nvGrpSpPr>
        <p:grpSpPr bwMode="auto">
          <a:xfrm>
            <a:off x="5054569" y="2464203"/>
            <a:ext cx="2839522" cy="1269141"/>
            <a:chOff x="427" y="2769"/>
            <a:chExt cx="1944" cy="1355"/>
          </a:xfrm>
        </p:grpSpPr>
        <p:sp>
          <p:nvSpPr>
            <p:cNvPr id="13" name="文本框 15">
              <a:extLst>
                <a:ext uri="{FF2B5EF4-FFF2-40B4-BE49-F238E27FC236}">
                  <a16:creationId xmlns="" xmlns:a16="http://schemas.microsoft.com/office/drawing/2014/main" id="{5BB77637-BE4D-4A31-BD10-1B8EADB424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" y="2769"/>
              <a:ext cx="1736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defTabSz="703174"/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4B8FCD74-634D-476E-9242-3D549D192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64"/>
              <a:ext cx="1896" cy="46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0">
                <a:tabLst>
                  <a:tab pos="767631" algn="l"/>
                </a:tabLst>
              </a:pP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请在这里输入您的文字内容请在这里输入您的文字内容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9A85E1D1-FEF7-4879-A9CE-42F0273C17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" y="3664"/>
              <a:ext cx="1896" cy="46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0">
                <a:tabLst>
                  <a:tab pos="767631" algn="l"/>
                </a:tabLst>
              </a:pP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请在这里输入您的文字内容请在这里输入您的文字内容</a:t>
              </a:r>
            </a:p>
          </p:txBody>
        </p:sp>
      </p:grp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84BE27E8-A4C2-44FE-8A99-35F9203D9644}"/>
              </a:ext>
            </a:extLst>
          </p:cNvPr>
          <p:cNvCxnSpPr>
            <a:cxnSpLocks/>
          </p:cNvCxnSpPr>
          <p:nvPr/>
        </p:nvCxnSpPr>
        <p:spPr>
          <a:xfrm>
            <a:off x="6716832" y="1276667"/>
            <a:ext cx="737686" cy="0"/>
          </a:xfrm>
          <a:prstGeom prst="line">
            <a:avLst/>
          </a:prstGeom>
          <a:noFill/>
          <a:ln w="38100" cap="flat" cmpd="sng" algn="ctr">
            <a:solidFill>
              <a:srgbClr val="F6E2E3"/>
            </a:solidFill>
            <a:prstDash val="solid"/>
            <a:miter lim="800000"/>
          </a:ln>
          <a:effectLst/>
        </p:spPr>
      </p:cxn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5E76D227-07F3-45E3-B6CA-B4F1ABE67B13}"/>
              </a:ext>
            </a:extLst>
          </p:cNvPr>
          <p:cNvCxnSpPr>
            <a:cxnSpLocks/>
          </p:cNvCxnSpPr>
          <p:nvPr/>
        </p:nvCxnSpPr>
        <p:spPr>
          <a:xfrm>
            <a:off x="6930373" y="1393494"/>
            <a:ext cx="284720" cy="0"/>
          </a:xfrm>
          <a:prstGeom prst="line">
            <a:avLst/>
          </a:prstGeom>
          <a:noFill/>
          <a:ln w="38100" cap="flat" cmpd="sng" algn="ctr">
            <a:solidFill>
              <a:srgbClr val="F6E2E3"/>
            </a:solidFill>
            <a:prstDash val="solid"/>
            <a:miter lim="800000"/>
          </a:ln>
          <a:effectLst/>
        </p:spPr>
      </p:cxnSp>
      <p:sp>
        <p:nvSpPr>
          <p:cNvPr id="18" name="PA_矩形 7">
            <a:extLst>
              <a:ext uri="{FF2B5EF4-FFF2-40B4-BE49-F238E27FC236}">
                <a16:creationId xmlns="" xmlns:a16="http://schemas.microsoft.com/office/drawing/2014/main" id="{476CA067-F725-4B5E-9154-5B3EE9F99C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391678" y="279419"/>
            <a:ext cx="23606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zh-CN" altLang="en-US" sz="2400" b="1" kern="0">
                <a:solidFill>
                  <a:srgbClr val="7787A0"/>
                </a:solidFill>
                <a:cs typeface="+mn-ea"/>
                <a:sym typeface="+mn-lt"/>
              </a:rPr>
              <a:t>下一步工作计划</a:t>
            </a:r>
          </a:p>
        </p:txBody>
      </p:sp>
      <p:sp>
        <p:nvSpPr>
          <p:cNvPr id="19" name="PA_矩形 8">
            <a:extLst>
              <a:ext uri="{FF2B5EF4-FFF2-40B4-BE49-F238E27FC236}">
                <a16:creationId xmlns="" xmlns:a16="http://schemas.microsoft.com/office/drawing/2014/main" id="{7F9A4DD9-74B3-445C-A86B-3B11927C9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82357" y="723867"/>
            <a:ext cx="17812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en-US" altLang="zh-CN" sz="1050" kern="0">
                <a:solidFill>
                  <a:srgbClr val="7787A0"/>
                </a:solidFill>
                <a:cs typeface="+mn-ea"/>
                <a:sym typeface="+mn-lt"/>
              </a:rPr>
              <a:t>Next Work Planning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D609AE12-6D7B-4378-A917-1FF388DAF128}"/>
              </a:ext>
            </a:extLst>
          </p:cNvPr>
          <p:cNvCxnSpPr>
            <a:cxnSpLocks/>
          </p:cNvCxnSpPr>
          <p:nvPr/>
        </p:nvCxnSpPr>
        <p:spPr>
          <a:xfrm>
            <a:off x="4381353" y="1003308"/>
            <a:ext cx="381295" cy="0"/>
          </a:xfrm>
          <a:prstGeom prst="line">
            <a:avLst/>
          </a:prstGeom>
          <a:ln w="28575">
            <a:solidFill>
              <a:srgbClr val="7787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70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>
            <a:extLst>
              <a:ext uri="{FF2B5EF4-FFF2-40B4-BE49-F238E27FC236}">
                <a16:creationId xmlns="" xmlns:a16="http://schemas.microsoft.com/office/drawing/2014/main" id="{1505C267-49E1-4600-867F-CF8DBCE4F79D}"/>
              </a:ext>
            </a:extLst>
          </p:cNvPr>
          <p:cNvSpPr/>
          <p:nvPr/>
        </p:nvSpPr>
        <p:spPr>
          <a:xfrm>
            <a:off x="-807511" y="563665"/>
            <a:ext cx="477014" cy="477014"/>
          </a:xfrm>
          <a:prstGeom prst="ellipse">
            <a:avLst/>
          </a:prstGeom>
          <a:solidFill>
            <a:srgbClr val="F7E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ED28B02D-442A-4DD1-A4DA-B971F843735F}"/>
              </a:ext>
            </a:extLst>
          </p:cNvPr>
          <p:cNvSpPr/>
          <p:nvPr/>
        </p:nvSpPr>
        <p:spPr>
          <a:xfrm>
            <a:off x="-807511" y="1455830"/>
            <a:ext cx="477014" cy="477014"/>
          </a:xfrm>
          <a:prstGeom prst="ellipse">
            <a:avLst/>
          </a:prstGeom>
          <a:solidFill>
            <a:srgbClr val="F4D1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06A8CAFB-1BE9-4C16-9406-510FAF3CFA5D}"/>
              </a:ext>
            </a:extLst>
          </p:cNvPr>
          <p:cNvSpPr/>
          <p:nvPr/>
        </p:nvSpPr>
        <p:spPr>
          <a:xfrm>
            <a:off x="-807511" y="2347995"/>
            <a:ext cx="477014" cy="477014"/>
          </a:xfrm>
          <a:prstGeom prst="ellipse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0A5B20BE-6CA9-46D9-B5B9-F8C091566F2B}"/>
              </a:ext>
            </a:extLst>
          </p:cNvPr>
          <p:cNvSpPr/>
          <p:nvPr/>
        </p:nvSpPr>
        <p:spPr>
          <a:xfrm>
            <a:off x="-807511" y="3240159"/>
            <a:ext cx="477014" cy="477014"/>
          </a:xfrm>
          <a:prstGeom prst="ellipse">
            <a:avLst/>
          </a:prstGeom>
          <a:solidFill>
            <a:srgbClr val="A0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44E3E248-4603-4FA6-BBD2-1B1ACE327CCC}"/>
              </a:ext>
            </a:extLst>
          </p:cNvPr>
          <p:cNvSpPr/>
          <p:nvPr/>
        </p:nvSpPr>
        <p:spPr>
          <a:xfrm>
            <a:off x="-807511" y="4132323"/>
            <a:ext cx="477014" cy="477014"/>
          </a:xfrm>
          <a:prstGeom prst="ellipse">
            <a:avLst/>
          </a:prstGeom>
          <a:solidFill>
            <a:srgbClr val="C9D2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D3EB41CC-BAEE-4D2E-881A-C9EF384A7367}"/>
              </a:ext>
            </a:extLst>
          </p:cNvPr>
          <p:cNvSpPr/>
          <p:nvPr/>
        </p:nvSpPr>
        <p:spPr>
          <a:xfrm>
            <a:off x="7836421" y="-394388"/>
            <a:ext cx="2197265" cy="2197265"/>
          </a:xfrm>
          <a:prstGeom prst="ellipse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625B2908-F800-489F-B118-0B2139456F5E}"/>
              </a:ext>
            </a:extLst>
          </p:cNvPr>
          <p:cNvSpPr/>
          <p:nvPr/>
        </p:nvSpPr>
        <p:spPr>
          <a:xfrm>
            <a:off x="6292646" y="3615378"/>
            <a:ext cx="2038210" cy="20382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8BA37A06-D5EC-401A-94ED-3A762E0FF759}"/>
              </a:ext>
            </a:extLst>
          </p:cNvPr>
          <p:cNvSpPr/>
          <p:nvPr/>
        </p:nvSpPr>
        <p:spPr>
          <a:xfrm>
            <a:off x="8083405" y="2850102"/>
            <a:ext cx="673979" cy="6739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933A9C07-9FD6-4C30-BD7A-750C8BE6C844}"/>
              </a:ext>
            </a:extLst>
          </p:cNvPr>
          <p:cNvSpPr/>
          <p:nvPr/>
        </p:nvSpPr>
        <p:spPr>
          <a:xfrm>
            <a:off x="393996" y="-243597"/>
            <a:ext cx="916465" cy="9164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4D8641DC-6DB0-4D27-8CA0-D18322683142}"/>
              </a:ext>
            </a:extLst>
          </p:cNvPr>
          <p:cNvSpPr/>
          <p:nvPr/>
        </p:nvSpPr>
        <p:spPr>
          <a:xfrm>
            <a:off x="-190611" y="4331467"/>
            <a:ext cx="1169214" cy="11692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A10808BD-90C2-4C3B-A3BA-3C4A631D65DE}"/>
              </a:ext>
            </a:extLst>
          </p:cNvPr>
          <p:cNvSpPr/>
          <p:nvPr/>
        </p:nvSpPr>
        <p:spPr>
          <a:xfrm>
            <a:off x="4865658" y="3809246"/>
            <a:ext cx="769442" cy="7694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PA_矩形 7">
            <a:extLst>
              <a:ext uri="{FF2B5EF4-FFF2-40B4-BE49-F238E27FC236}">
                <a16:creationId xmlns="" xmlns:a16="http://schemas.microsoft.com/office/drawing/2014/main" id="{541FEF50-7606-4F9E-B334-82F431569CC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985104" y="1813170"/>
            <a:ext cx="50321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685800">
              <a:defRPr/>
            </a:pPr>
            <a:r>
              <a:rPr lang="zh-CN" altLang="en-US" sz="5400" kern="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感</a:t>
            </a:r>
            <a:r>
              <a:rPr lang="zh-CN" altLang="en-US" sz="5400" kern="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谢各位观看！</a:t>
            </a:r>
            <a:endParaRPr lang="zh-CN" altLang="en-US" sz="5400" kern="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4DC94610-56EA-4030-98C2-04954DE5835F}"/>
              </a:ext>
            </a:extLst>
          </p:cNvPr>
          <p:cNvSpPr/>
          <p:nvPr/>
        </p:nvSpPr>
        <p:spPr>
          <a:xfrm>
            <a:off x="985104" y="2635081"/>
            <a:ext cx="4859232" cy="548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dolorLorem ipsum dolor sit amet</a:t>
            </a:r>
          </a:p>
        </p:txBody>
      </p:sp>
      <p:sp>
        <p:nvSpPr>
          <p:cNvPr id="33" name="矩形: 圆角 32">
            <a:extLst>
              <a:ext uri="{FF2B5EF4-FFF2-40B4-BE49-F238E27FC236}">
                <a16:creationId xmlns="" xmlns:a16="http://schemas.microsoft.com/office/drawing/2014/main" id="{5257FE38-719F-4597-B052-41B97BD49BF8}"/>
              </a:ext>
            </a:extLst>
          </p:cNvPr>
          <p:cNvSpPr/>
          <p:nvPr/>
        </p:nvSpPr>
        <p:spPr>
          <a:xfrm>
            <a:off x="1051875" y="3357305"/>
            <a:ext cx="1229619" cy="2288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优品</a:t>
            </a:r>
            <a:r>
              <a:rPr lang="en-US" altLang="zh-CN" sz="1400" dirty="0" smtClean="0">
                <a:cs typeface="+mn-ea"/>
                <a:sym typeface="+mn-lt"/>
              </a:rPr>
              <a:t>PPT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34" name="PA_矩形 8">
            <a:extLst>
              <a:ext uri="{FF2B5EF4-FFF2-40B4-BE49-F238E27FC236}">
                <a16:creationId xmlns="" xmlns:a16="http://schemas.microsoft.com/office/drawing/2014/main" id="{4CA1C02D-3C42-4E75-B3F6-630C9E7F4E9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85104" y="1561700"/>
            <a:ext cx="55843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defRPr/>
            </a:pPr>
            <a:r>
              <a:rPr lang="en-US" altLang="zh-CN" sz="1600" kern="0">
                <a:solidFill>
                  <a:schemeClr val="accent3"/>
                </a:solidFill>
                <a:cs typeface="+mn-ea"/>
                <a:sym typeface="+mn-lt"/>
              </a:rPr>
              <a:t>Thank You For Your Leadership And Colleagues</a:t>
            </a:r>
          </a:p>
        </p:txBody>
      </p:sp>
      <p:sp>
        <p:nvSpPr>
          <p:cNvPr id="35" name="矩形: 圆角 34">
            <a:extLst>
              <a:ext uri="{FF2B5EF4-FFF2-40B4-BE49-F238E27FC236}">
                <a16:creationId xmlns="" xmlns:a16="http://schemas.microsoft.com/office/drawing/2014/main" id="{E2B1CE3F-35A1-481D-BE08-2DFF786D1EF3}"/>
              </a:ext>
            </a:extLst>
          </p:cNvPr>
          <p:cNvSpPr/>
          <p:nvPr/>
        </p:nvSpPr>
        <p:spPr>
          <a:xfrm>
            <a:off x="2454222" y="3357304"/>
            <a:ext cx="1229619" cy="2288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cs typeface="+mn-ea"/>
                <a:sym typeface="+mn-lt"/>
              </a:rPr>
              <a:t>20XX.12.12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34433373-A347-478D-8CB7-5F177445ED74}"/>
              </a:ext>
            </a:extLst>
          </p:cNvPr>
          <p:cNvSpPr/>
          <p:nvPr/>
        </p:nvSpPr>
        <p:spPr>
          <a:xfrm>
            <a:off x="215153" y="274405"/>
            <a:ext cx="8713694" cy="4594690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59A1475E-80D9-4034-A648-2FD32E67928F}"/>
              </a:ext>
            </a:extLst>
          </p:cNvPr>
          <p:cNvSpPr/>
          <p:nvPr/>
        </p:nvSpPr>
        <p:spPr>
          <a:xfrm rot="5400000">
            <a:off x="-848148" y="1598602"/>
            <a:ext cx="2172390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1600" ker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SUMMARY REPORT 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EA5D026A-4B7E-4F23-8C2F-AA9D902F1D08}"/>
              </a:ext>
            </a:extLst>
          </p:cNvPr>
          <p:cNvSpPr/>
          <p:nvPr/>
        </p:nvSpPr>
        <p:spPr>
          <a:xfrm>
            <a:off x="6355614" y="993263"/>
            <a:ext cx="460508" cy="4605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019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903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>
            <a:extLst>
              <a:ext uri="{FF2B5EF4-FFF2-40B4-BE49-F238E27FC236}">
                <a16:creationId xmlns="" xmlns:a16="http://schemas.microsoft.com/office/drawing/2014/main" id="{1505C267-49E1-4600-867F-CF8DBCE4F79D}"/>
              </a:ext>
            </a:extLst>
          </p:cNvPr>
          <p:cNvSpPr/>
          <p:nvPr/>
        </p:nvSpPr>
        <p:spPr>
          <a:xfrm>
            <a:off x="-807511" y="563665"/>
            <a:ext cx="477014" cy="477014"/>
          </a:xfrm>
          <a:prstGeom prst="ellipse">
            <a:avLst/>
          </a:prstGeom>
          <a:solidFill>
            <a:srgbClr val="F7E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ED28B02D-442A-4DD1-A4DA-B971F843735F}"/>
              </a:ext>
            </a:extLst>
          </p:cNvPr>
          <p:cNvSpPr/>
          <p:nvPr/>
        </p:nvSpPr>
        <p:spPr>
          <a:xfrm>
            <a:off x="-807511" y="1455830"/>
            <a:ext cx="477014" cy="477014"/>
          </a:xfrm>
          <a:prstGeom prst="ellipse">
            <a:avLst/>
          </a:prstGeom>
          <a:solidFill>
            <a:srgbClr val="F4D1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06A8CAFB-1BE9-4C16-9406-510FAF3CFA5D}"/>
              </a:ext>
            </a:extLst>
          </p:cNvPr>
          <p:cNvSpPr/>
          <p:nvPr/>
        </p:nvSpPr>
        <p:spPr>
          <a:xfrm>
            <a:off x="-807511" y="2347995"/>
            <a:ext cx="477014" cy="477014"/>
          </a:xfrm>
          <a:prstGeom prst="ellipse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0A5B20BE-6CA9-46D9-B5B9-F8C091566F2B}"/>
              </a:ext>
            </a:extLst>
          </p:cNvPr>
          <p:cNvSpPr/>
          <p:nvPr/>
        </p:nvSpPr>
        <p:spPr>
          <a:xfrm>
            <a:off x="-807511" y="3240159"/>
            <a:ext cx="477014" cy="477014"/>
          </a:xfrm>
          <a:prstGeom prst="ellipse">
            <a:avLst/>
          </a:prstGeom>
          <a:solidFill>
            <a:srgbClr val="A0B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44E3E248-4603-4FA6-BBD2-1B1ACE327CCC}"/>
              </a:ext>
            </a:extLst>
          </p:cNvPr>
          <p:cNvSpPr/>
          <p:nvPr/>
        </p:nvSpPr>
        <p:spPr>
          <a:xfrm>
            <a:off x="-807511" y="4132323"/>
            <a:ext cx="477014" cy="477014"/>
          </a:xfrm>
          <a:prstGeom prst="ellipse">
            <a:avLst/>
          </a:prstGeom>
          <a:solidFill>
            <a:srgbClr val="C9D2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D3EB41CC-BAEE-4D2E-881A-C9EF384A7367}"/>
              </a:ext>
            </a:extLst>
          </p:cNvPr>
          <p:cNvSpPr/>
          <p:nvPr/>
        </p:nvSpPr>
        <p:spPr>
          <a:xfrm>
            <a:off x="7836421" y="-394388"/>
            <a:ext cx="2197265" cy="2197265"/>
          </a:xfrm>
          <a:prstGeom prst="ellipse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625B2908-F800-489F-B118-0B2139456F5E}"/>
              </a:ext>
            </a:extLst>
          </p:cNvPr>
          <p:cNvSpPr/>
          <p:nvPr/>
        </p:nvSpPr>
        <p:spPr>
          <a:xfrm>
            <a:off x="6292646" y="3615378"/>
            <a:ext cx="2038210" cy="20382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8BA37A06-D5EC-401A-94ED-3A762E0FF759}"/>
              </a:ext>
            </a:extLst>
          </p:cNvPr>
          <p:cNvSpPr/>
          <p:nvPr/>
        </p:nvSpPr>
        <p:spPr>
          <a:xfrm>
            <a:off x="8083405" y="2850102"/>
            <a:ext cx="673979" cy="6739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933A9C07-9FD6-4C30-BD7A-750C8BE6C844}"/>
              </a:ext>
            </a:extLst>
          </p:cNvPr>
          <p:cNvSpPr/>
          <p:nvPr/>
        </p:nvSpPr>
        <p:spPr>
          <a:xfrm>
            <a:off x="393996" y="-243597"/>
            <a:ext cx="916465" cy="9164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4D8641DC-6DB0-4D27-8CA0-D18322683142}"/>
              </a:ext>
            </a:extLst>
          </p:cNvPr>
          <p:cNvSpPr/>
          <p:nvPr/>
        </p:nvSpPr>
        <p:spPr>
          <a:xfrm>
            <a:off x="-190611" y="4331467"/>
            <a:ext cx="1169214" cy="11692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A10808BD-90C2-4C3B-A3BA-3C4A631D65DE}"/>
              </a:ext>
            </a:extLst>
          </p:cNvPr>
          <p:cNvSpPr/>
          <p:nvPr/>
        </p:nvSpPr>
        <p:spPr>
          <a:xfrm>
            <a:off x="4865658" y="3809246"/>
            <a:ext cx="769442" cy="7694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34433373-A347-478D-8CB7-5F177445ED74}"/>
              </a:ext>
            </a:extLst>
          </p:cNvPr>
          <p:cNvSpPr/>
          <p:nvPr/>
        </p:nvSpPr>
        <p:spPr>
          <a:xfrm>
            <a:off x="215153" y="274405"/>
            <a:ext cx="8713694" cy="4594690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59A1475E-80D9-4034-A648-2FD32E67928F}"/>
              </a:ext>
            </a:extLst>
          </p:cNvPr>
          <p:cNvSpPr/>
          <p:nvPr/>
        </p:nvSpPr>
        <p:spPr>
          <a:xfrm rot="5400000">
            <a:off x="-848148" y="1598602"/>
            <a:ext cx="2172390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1600" ker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SUMMARY REPORT 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EA5D026A-4B7E-4F23-8C2F-AA9D902F1D08}"/>
              </a:ext>
            </a:extLst>
          </p:cNvPr>
          <p:cNvSpPr/>
          <p:nvPr/>
        </p:nvSpPr>
        <p:spPr>
          <a:xfrm>
            <a:off x="6355614" y="993263"/>
            <a:ext cx="460508" cy="4605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PA_矩形 7">
            <a:extLst>
              <a:ext uri="{FF2B5EF4-FFF2-40B4-BE49-F238E27FC236}">
                <a16:creationId xmlns="" xmlns:a16="http://schemas.microsoft.com/office/drawing/2014/main" id="{24400E0A-E249-4CA1-BF9E-F5ED58F2744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985104" y="1900254"/>
            <a:ext cx="35702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685800">
              <a:defRPr/>
            </a:pPr>
            <a:r>
              <a:rPr lang="zh-CN" altLang="en-US" sz="4400" b="1" kern="0">
                <a:solidFill>
                  <a:schemeClr val="accent3"/>
                </a:solidFill>
                <a:cs typeface="+mn-ea"/>
                <a:sym typeface="+mn-lt"/>
              </a:rPr>
              <a:t>工作内容回顾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2559A1A9-3FD1-47D0-9C8C-481AC96625E3}"/>
              </a:ext>
            </a:extLst>
          </p:cNvPr>
          <p:cNvSpPr/>
          <p:nvPr/>
        </p:nvSpPr>
        <p:spPr>
          <a:xfrm>
            <a:off x="985104" y="2635081"/>
            <a:ext cx="4859232" cy="548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dolorLorem ipsum dolor sit amet</a:t>
            </a:r>
          </a:p>
        </p:txBody>
      </p:sp>
      <p:sp>
        <p:nvSpPr>
          <p:cNvPr id="24" name="矩形: 圆角 23">
            <a:extLst>
              <a:ext uri="{FF2B5EF4-FFF2-40B4-BE49-F238E27FC236}">
                <a16:creationId xmlns="" xmlns:a16="http://schemas.microsoft.com/office/drawing/2014/main" id="{2469F284-DB14-4355-85C6-3B8B8FF18D46}"/>
              </a:ext>
            </a:extLst>
          </p:cNvPr>
          <p:cNvSpPr/>
          <p:nvPr/>
        </p:nvSpPr>
        <p:spPr>
          <a:xfrm>
            <a:off x="1051875" y="3357305"/>
            <a:ext cx="1229619" cy="2288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>
                <a:cs typeface="+mn-ea"/>
                <a:sym typeface="+mn-lt"/>
              </a:rPr>
              <a:t>第一单元</a:t>
            </a:r>
          </a:p>
        </p:txBody>
      </p:sp>
      <p:sp>
        <p:nvSpPr>
          <p:cNvPr id="29" name="PA_矩形 8">
            <a:extLst>
              <a:ext uri="{FF2B5EF4-FFF2-40B4-BE49-F238E27FC236}">
                <a16:creationId xmlns="" xmlns:a16="http://schemas.microsoft.com/office/drawing/2014/main" id="{72935742-0745-49EF-ADCC-66026EB2AC54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85104" y="1561700"/>
            <a:ext cx="55843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defRPr/>
            </a:pPr>
            <a:r>
              <a:rPr lang="en-US" altLang="zh-CN" sz="1600" kern="0">
                <a:solidFill>
                  <a:schemeClr val="accent3"/>
                </a:solidFill>
                <a:cs typeface="+mn-ea"/>
                <a:sym typeface="+mn-lt"/>
              </a:rPr>
              <a:t>Review Of Work Content</a:t>
            </a:r>
          </a:p>
        </p:txBody>
      </p:sp>
    </p:spTree>
    <p:extLst>
      <p:ext uri="{BB962C8B-B14F-4D97-AF65-F5344CB8AC3E}">
        <p14:creationId xmlns:p14="http://schemas.microsoft.com/office/powerpoint/2010/main" val="203963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A_矩形 7">
            <a:extLst>
              <a:ext uri="{FF2B5EF4-FFF2-40B4-BE49-F238E27FC236}">
                <a16:creationId xmlns="" xmlns:a16="http://schemas.microsoft.com/office/drawing/2014/main" id="{476CA067-F725-4B5E-9154-5B3EE9F99C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57324" y="279419"/>
            <a:ext cx="2031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>
                <a:solidFill>
                  <a:srgbClr val="7787A0"/>
                </a:solidFill>
                <a:cs typeface="+mn-ea"/>
                <a:sym typeface="+mn-lt"/>
              </a:rPr>
              <a:t>工作内容回顾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7787A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PA_矩形 8">
            <a:extLst>
              <a:ext uri="{FF2B5EF4-FFF2-40B4-BE49-F238E27FC236}">
                <a16:creationId xmlns="" xmlns:a16="http://schemas.microsoft.com/office/drawing/2014/main" id="{7F9A4DD9-74B3-445C-A86B-3B11927C9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82357" y="723867"/>
            <a:ext cx="17812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en-US" altLang="zh-CN" sz="1050" kern="0">
                <a:solidFill>
                  <a:srgbClr val="7787A0"/>
                </a:solidFill>
                <a:cs typeface="+mn-ea"/>
                <a:sym typeface="+mn-lt"/>
              </a:rPr>
              <a:t>Review Of Work Content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D609AE12-6D7B-4378-A917-1FF388DAF128}"/>
              </a:ext>
            </a:extLst>
          </p:cNvPr>
          <p:cNvCxnSpPr>
            <a:cxnSpLocks/>
          </p:cNvCxnSpPr>
          <p:nvPr/>
        </p:nvCxnSpPr>
        <p:spPr>
          <a:xfrm>
            <a:off x="4381353" y="1003308"/>
            <a:ext cx="381295" cy="0"/>
          </a:xfrm>
          <a:prstGeom prst="line">
            <a:avLst/>
          </a:prstGeom>
          <a:ln w="28575">
            <a:solidFill>
              <a:srgbClr val="7787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 descr="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">
            <a:extLst>
              <a:ext uri="{FF2B5EF4-FFF2-40B4-BE49-F238E27FC236}">
                <a16:creationId xmlns="" xmlns:a16="http://schemas.microsoft.com/office/drawing/2014/main" id="{0BF95C91-DCFE-4F15-A347-40DDD822D366}"/>
              </a:ext>
            </a:extLst>
          </p:cNvPr>
          <p:cNvSpPr txBox="1"/>
          <p:nvPr/>
        </p:nvSpPr>
        <p:spPr>
          <a:xfrm>
            <a:off x="333097" y="1651337"/>
            <a:ext cx="2776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3"/>
                </a:solidFill>
                <a:cs typeface="+mn-ea"/>
                <a:sym typeface="+mn-lt"/>
              </a:rPr>
              <a:t>工作内容回顾</a:t>
            </a:r>
          </a:p>
        </p:txBody>
      </p:sp>
      <p:sp>
        <p:nvSpPr>
          <p:cNvPr id="35" name="矩形 34" descr="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">
            <a:extLst>
              <a:ext uri="{FF2B5EF4-FFF2-40B4-BE49-F238E27FC236}">
                <a16:creationId xmlns="" xmlns:a16="http://schemas.microsoft.com/office/drawing/2014/main" id="{753D2834-B211-4509-8313-7E4DE6FC43B9}"/>
              </a:ext>
            </a:extLst>
          </p:cNvPr>
          <p:cNvSpPr/>
          <p:nvPr/>
        </p:nvSpPr>
        <p:spPr>
          <a:xfrm>
            <a:off x="333096" y="2174557"/>
            <a:ext cx="4238904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dolor. Cum sociis natoque penatibus et magnis dis parturient montesLorem ipsum dolor sit amet, consectetuer adipiscing elit. </a:t>
            </a:r>
          </a:p>
        </p:txBody>
      </p:sp>
      <p:sp>
        <p:nvSpPr>
          <p:cNvPr id="36" name="矩形 35" descr="e7d195523061f1c09e9d68d7cf438b91ef959ecb14fc25d26BBA7F7DBC18E55DFF4014AF651F0BF2569D4B6C1DA7F1A4683A481403BD872FC687266AD13265C1DE7C373772FD8728ABDD69ADD03BFF5BE2862BC891DBB79E0B47DAFC0B20EFAF77608A7FC7FF92CC026D93F7E06FB9001E334F7BA7038BEE38ADC10C0B12CB951E4686096DFFE0E7FF8AE1243663E330F405F91E3FFEC22E">
            <a:extLst>
              <a:ext uri="{FF2B5EF4-FFF2-40B4-BE49-F238E27FC236}">
                <a16:creationId xmlns="" xmlns:a16="http://schemas.microsoft.com/office/drawing/2014/main" id="{76A488C4-DD8D-4EC2-B1CE-A11F5A3B8743}"/>
              </a:ext>
            </a:extLst>
          </p:cNvPr>
          <p:cNvSpPr/>
          <p:nvPr/>
        </p:nvSpPr>
        <p:spPr>
          <a:xfrm>
            <a:off x="333096" y="2968942"/>
            <a:ext cx="4238904" cy="548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Aenean commodo ligula eget dolor. </a:t>
            </a:r>
          </a:p>
        </p:txBody>
      </p:sp>
      <p:sp>
        <p:nvSpPr>
          <p:cNvPr id="37" name="矩形: 圆角 36">
            <a:extLst>
              <a:ext uri="{FF2B5EF4-FFF2-40B4-BE49-F238E27FC236}">
                <a16:creationId xmlns="" xmlns:a16="http://schemas.microsoft.com/office/drawing/2014/main" id="{17A7A0C3-8D94-4E13-87DA-0AF919D727B2}"/>
              </a:ext>
            </a:extLst>
          </p:cNvPr>
          <p:cNvSpPr/>
          <p:nvPr/>
        </p:nvSpPr>
        <p:spPr>
          <a:xfrm>
            <a:off x="425988" y="3643013"/>
            <a:ext cx="935452" cy="2406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cs typeface="+mn-ea"/>
                <a:sym typeface="+mn-lt"/>
              </a:rPr>
              <a:t>click</a:t>
            </a:r>
            <a:endParaRPr lang="zh-CN" altLang="en-US" sz="140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62C312A4-BBD7-4CE7-B929-9AF4BA63DEBC}"/>
              </a:ext>
            </a:extLst>
          </p:cNvPr>
          <p:cNvGrpSpPr/>
          <p:nvPr/>
        </p:nvGrpSpPr>
        <p:grpSpPr>
          <a:xfrm>
            <a:off x="4762648" y="1480598"/>
            <a:ext cx="3988299" cy="2639391"/>
            <a:chOff x="4396222" y="1651337"/>
            <a:chExt cx="3730301" cy="2468652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4385B393-B46F-430C-99AA-89473AFFA291}"/>
                </a:ext>
              </a:extLst>
            </p:cNvPr>
            <p:cNvSpPr/>
            <p:nvPr/>
          </p:nvSpPr>
          <p:spPr>
            <a:xfrm>
              <a:off x="4664891" y="1651337"/>
              <a:ext cx="3461632" cy="230209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85937012-4319-4065-9CA0-D87C2148DD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96222" y="1817895"/>
              <a:ext cx="3461632" cy="23020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3769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4DC602F-91B5-49DC-8F5C-5ADCD8518E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06" y="1640066"/>
            <a:ext cx="2210775" cy="1577291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5A698B8-84A6-402C-9455-E6A04DACDB9A}"/>
              </a:ext>
            </a:extLst>
          </p:cNvPr>
          <p:cNvSpPr/>
          <p:nvPr/>
        </p:nvSpPr>
        <p:spPr>
          <a:xfrm>
            <a:off x="813183" y="3312593"/>
            <a:ext cx="2216052" cy="262094"/>
          </a:xfrm>
          <a:prstGeom prst="rect">
            <a:avLst/>
          </a:prstGeom>
          <a:solidFill>
            <a:srgbClr val="778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317" tIns="35159" rIns="70317" bIns="35159" rtlCol="0" anchor="ctr"/>
          <a:lstStyle/>
          <a:p>
            <a:pPr algn="ctr" defTabSz="468782">
              <a:defRPr/>
            </a:pPr>
            <a:r>
              <a:rPr lang="zh-CN" altLang="en-US" sz="1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输入标题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BA5B7FE-1BFB-415C-9974-1EE9CC0A0932}"/>
              </a:ext>
            </a:extLst>
          </p:cNvPr>
          <p:cNvSpPr/>
          <p:nvPr/>
        </p:nvSpPr>
        <p:spPr>
          <a:xfrm>
            <a:off x="974014" y="3710582"/>
            <a:ext cx="1946029" cy="763502"/>
          </a:xfrm>
          <a:prstGeom prst="rect">
            <a:avLst/>
          </a:prstGeom>
        </p:spPr>
        <p:txBody>
          <a:bodyPr wrap="square" lIns="70317" tIns="35159" rIns="70317" bIns="35159">
            <a:spAutoFit/>
          </a:bodyPr>
          <a:lstStyle/>
          <a:p>
            <a:pPr algn="ctr" defTabSz="468782">
              <a:lnSpc>
                <a:spcPct val="150000"/>
              </a:lnSpc>
              <a:buClr>
                <a:srgbClr val="E7E6E6">
                  <a:lumMod val="10000"/>
                </a:srgbClr>
              </a:buClr>
              <a:defRPr/>
            </a:pP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en-US" altLang="zh-CN" sz="1000" dirty="0"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609DE7EB-6D35-40E9-BFFE-BAD826EFB2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9099" y="1641551"/>
            <a:ext cx="2211174" cy="1574316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C0C13B2-5354-45A9-8620-873880938537}"/>
              </a:ext>
            </a:extLst>
          </p:cNvPr>
          <p:cNvSpPr/>
          <p:nvPr/>
        </p:nvSpPr>
        <p:spPr>
          <a:xfrm>
            <a:off x="3388451" y="3312593"/>
            <a:ext cx="2216052" cy="262094"/>
          </a:xfrm>
          <a:prstGeom prst="rect">
            <a:avLst/>
          </a:prstGeom>
          <a:solidFill>
            <a:srgbClr val="F4D1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317" tIns="35159" rIns="70317" bIns="35159" rtlCol="0" anchor="ctr"/>
          <a:lstStyle/>
          <a:p>
            <a:pPr algn="ctr" defTabSz="468782">
              <a:defRPr/>
            </a:pPr>
            <a:r>
              <a:rPr lang="zh-CN" altLang="en-US" sz="1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输入标题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A903062-FB83-4D06-8489-21DF067D0742}"/>
              </a:ext>
            </a:extLst>
          </p:cNvPr>
          <p:cNvSpPr/>
          <p:nvPr/>
        </p:nvSpPr>
        <p:spPr>
          <a:xfrm>
            <a:off x="3549283" y="3710582"/>
            <a:ext cx="1946029" cy="763502"/>
          </a:xfrm>
          <a:prstGeom prst="rect">
            <a:avLst/>
          </a:prstGeom>
        </p:spPr>
        <p:txBody>
          <a:bodyPr wrap="square" lIns="70317" tIns="35159" rIns="70317" bIns="35159">
            <a:spAutoFit/>
          </a:bodyPr>
          <a:lstStyle/>
          <a:p>
            <a:pPr algn="ctr" defTabSz="468782">
              <a:lnSpc>
                <a:spcPct val="150000"/>
              </a:lnSpc>
              <a:buClr>
                <a:srgbClr val="E7E6E6">
                  <a:lumMod val="10000"/>
                </a:srgbClr>
              </a:buClr>
              <a:defRPr/>
            </a:pP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en-US" altLang="zh-CN" sz="1000" dirty="0"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+mn-ea"/>
              <a:sym typeface="+mn-lt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C6D51584-D0CE-4BDB-AEE1-82D7427989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9183" y="1638618"/>
            <a:ext cx="2212540" cy="1580181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72947BCF-15B0-45A0-B042-47FE951D657B}"/>
              </a:ext>
            </a:extLst>
          </p:cNvPr>
          <p:cNvSpPr/>
          <p:nvPr/>
        </p:nvSpPr>
        <p:spPr>
          <a:xfrm>
            <a:off x="6051003" y="3312593"/>
            <a:ext cx="2216052" cy="2620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317" tIns="35159" rIns="70317" bIns="35159" rtlCol="0" anchor="ctr"/>
          <a:lstStyle/>
          <a:p>
            <a:pPr algn="ctr" defTabSz="468782">
              <a:defRPr/>
            </a:pPr>
            <a:r>
              <a:rPr lang="zh-CN" altLang="en-US" sz="1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输入标题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B9C6B16-C02C-438B-A4A1-00FA19FE7FDC}"/>
              </a:ext>
            </a:extLst>
          </p:cNvPr>
          <p:cNvSpPr/>
          <p:nvPr/>
        </p:nvSpPr>
        <p:spPr>
          <a:xfrm>
            <a:off x="6191236" y="3710582"/>
            <a:ext cx="1946029" cy="763502"/>
          </a:xfrm>
          <a:prstGeom prst="rect">
            <a:avLst/>
          </a:prstGeom>
        </p:spPr>
        <p:txBody>
          <a:bodyPr wrap="square" lIns="70317" tIns="35159" rIns="70317" bIns="35159">
            <a:spAutoFit/>
          </a:bodyPr>
          <a:lstStyle/>
          <a:p>
            <a:pPr algn="ctr" defTabSz="468782">
              <a:lnSpc>
                <a:spcPct val="150000"/>
              </a:lnSpc>
              <a:buClr>
                <a:srgbClr val="E7E6E6">
                  <a:lumMod val="10000"/>
                </a:srgbClr>
              </a:buClr>
              <a:defRPr/>
            </a:pP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en-US" altLang="zh-CN" sz="1000" dirty="0"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20" name="PA_矩形 7">
            <a:extLst>
              <a:ext uri="{FF2B5EF4-FFF2-40B4-BE49-F238E27FC236}">
                <a16:creationId xmlns="" xmlns:a16="http://schemas.microsoft.com/office/drawing/2014/main" id="{476CA067-F725-4B5E-9154-5B3EE9F99C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57324" y="279419"/>
            <a:ext cx="2031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>
                <a:solidFill>
                  <a:srgbClr val="7787A0"/>
                </a:solidFill>
                <a:cs typeface="+mn-ea"/>
                <a:sym typeface="+mn-lt"/>
              </a:rPr>
              <a:t>工作内容回顾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7787A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PA_矩形 8">
            <a:extLst>
              <a:ext uri="{FF2B5EF4-FFF2-40B4-BE49-F238E27FC236}">
                <a16:creationId xmlns="" xmlns:a16="http://schemas.microsoft.com/office/drawing/2014/main" id="{7F9A4DD9-74B3-445C-A86B-3B11927C9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82357" y="723867"/>
            <a:ext cx="17812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en-US" altLang="zh-CN" sz="1050" kern="0">
                <a:solidFill>
                  <a:srgbClr val="7787A0"/>
                </a:solidFill>
                <a:cs typeface="+mn-ea"/>
                <a:sym typeface="+mn-lt"/>
              </a:rPr>
              <a:t>Review Of Work Content</a:t>
            </a: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D609AE12-6D7B-4378-A917-1FF388DAF128}"/>
              </a:ext>
            </a:extLst>
          </p:cNvPr>
          <p:cNvCxnSpPr>
            <a:cxnSpLocks/>
          </p:cNvCxnSpPr>
          <p:nvPr/>
        </p:nvCxnSpPr>
        <p:spPr>
          <a:xfrm>
            <a:off x="4381353" y="1003308"/>
            <a:ext cx="381295" cy="0"/>
          </a:xfrm>
          <a:prstGeom prst="line">
            <a:avLst/>
          </a:prstGeom>
          <a:ln w="28575">
            <a:solidFill>
              <a:srgbClr val="7787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45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A_矩形 7">
            <a:extLst>
              <a:ext uri="{FF2B5EF4-FFF2-40B4-BE49-F238E27FC236}">
                <a16:creationId xmlns="" xmlns:a16="http://schemas.microsoft.com/office/drawing/2014/main" id="{476CA067-F725-4B5E-9154-5B3EE9F99C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57324" y="279419"/>
            <a:ext cx="2031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>
                <a:solidFill>
                  <a:srgbClr val="7787A0"/>
                </a:solidFill>
                <a:cs typeface="+mn-ea"/>
                <a:sym typeface="+mn-lt"/>
              </a:rPr>
              <a:t>工作内容回顾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7787A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PA_矩形 8">
            <a:extLst>
              <a:ext uri="{FF2B5EF4-FFF2-40B4-BE49-F238E27FC236}">
                <a16:creationId xmlns="" xmlns:a16="http://schemas.microsoft.com/office/drawing/2014/main" id="{7F9A4DD9-74B3-445C-A86B-3B11927C9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82357" y="723867"/>
            <a:ext cx="17812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en-US" altLang="zh-CN" sz="1050" kern="0">
                <a:solidFill>
                  <a:srgbClr val="7787A0"/>
                </a:solidFill>
                <a:cs typeface="+mn-ea"/>
                <a:sym typeface="+mn-lt"/>
              </a:rPr>
              <a:t>Review Of Work Content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D609AE12-6D7B-4378-A917-1FF388DAF128}"/>
              </a:ext>
            </a:extLst>
          </p:cNvPr>
          <p:cNvCxnSpPr>
            <a:cxnSpLocks/>
          </p:cNvCxnSpPr>
          <p:nvPr/>
        </p:nvCxnSpPr>
        <p:spPr>
          <a:xfrm>
            <a:off x="4381353" y="1003308"/>
            <a:ext cx="381295" cy="0"/>
          </a:xfrm>
          <a:prstGeom prst="line">
            <a:avLst/>
          </a:prstGeom>
          <a:ln w="28575">
            <a:solidFill>
              <a:srgbClr val="7787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>
            <a:extLst>
              <a:ext uri="{FF2B5EF4-FFF2-40B4-BE49-F238E27FC236}">
                <a16:creationId xmlns="" xmlns:a16="http://schemas.microsoft.com/office/drawing/2014/main" id="{57383503-AFA6-40D6-BF87-33185B8A12C9}"/>
              </a:ext>
            </a:extLst>
          </p:cNvPr>
          <p:cNvSpPr/>
          <p:nvPr/>
        </p:nvSpPr>
        <p:spPr>
          <a:xfrm>
            <a:off x="786643" y="1534114"/>
            <a:ext cx="1183341" cy="1183341"/>
          </a:xfrm>
          <a:prstGeom prst="ellipse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2F86D5C-E01E-45DF-8554-18F23C1A91B2}"/>
              </a:ext>
            </a:extLst>
          </p:cNvPr>
          <p:cNvSpPr/>
          <p:nvPr/>
        </p:nvSpPr>
        <p:spPr>
          <a:xfrm>
            <a:off x="529541" y="3239052"/>
            <a:ext cx="1697545" cy="1275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0FFCABBC-0E30-4CA0-A8E8-9E1B74D071A1}"/>
              </a:ext>
            </a:extLst>
          </p:cNvPr>
          <p:cNvSpPr/>
          <p:nvPr/>
        </p:nvSpPr>
        <p:spPr>
          <a:xfrm>
            <a:off x="875612" y="2900498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cs typeface="+mn-ea"/>
                <a:sym typeface="+mn-lt"/>
              </a:rPr>
              <a:t>工作概述</a:t>
            </a: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9A9EBF37-B4B4-42FA-B9C2-402CCCF9EFF4}"/>
              </a:ext>
            </a:extLst>
          </p:cNvPr>
          <p:cNvSpPr/>
          <p:nvPr/>
        </p:nvSpPr>
        <p:spPr>
          <a:xfrm>
            <a:off x="2895314" y="1534114"/>
            <a:ext cx="1183341" cy="118334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1BA084CA-F50A-4B0C-AA38-10E6125478FF}"/>
              </a:ext>
            </a:extLst>
          </p:cNvPr>
          <p:cNvSpPr/>
          <p:nvPr/>
        </p:nvSpPr>
        <p:spPr>
          <a:xfrm>
            <a:off x="2638212" y="3239052"/>
            <a:ext cx="1697545" cy="1275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946688B0-2998-4178-86EE-E6E866294C1B}"/>
              </a:ext>
            </a:extLst>
          </p:cNvPr>
          <p:cNvSpPr/>
          <p:nvPr/>
        </p:nvSpPr>
        <p:spPr>
          <a:xfrm>
            <a:off x="2984283" y="2900498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cs typeface="+mn-ea"/>
                <a:sym typeface="+mn-lt"/>
              </a:rPr>
              <a:t>工作概述</a:t>
            </a:r>
          </a:p>
        </p:txBody>
      </p:sp>
      <p:sp>
        <p:nvSpPr>
          <p:cNvPr id="29" name="椭圆 28">
            <a:extLst>
              <a:ext uri="{FF2B5EF4-FFF2-40B4-BE49-F238E27FC236}">
                <a16:creationId xmlns="" xmlns:a16="http://schemas.microsoft.com/office/drawing/2014/main" id="{F24B544A-2E40-4907-96EC-D0B88862719D}"/>
              </a:ext>
            </a:extLst>
          </p:cNvPr>
          <p:cNvSpPr/>
          <p:nvPr/>
        </p:nvSpPr>
        <p:spPr>
          <a:xfrm>
            <a:off x="5092954" y="1534114"/>
            <a:ext cx="1183341" cy="11833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13EE04E4-D832-4966-8375-F6EA8F976046}"/>
              </a:ext>
            </a:extLst>
          </p:cNvPr>
          <p:cNvSpPr/>
          <p:nvPr/>
        </p:nvSpPr>
        <p:spPr>
          <a:xfrm>
            <a:off x="4835852" y="3239052"/>
            <a:ext cx="1697545" cy="1275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E67A5663-0A9D-49B5-93A5-8D1DEBAB3DA4}"/>
              </a:ext>
            </a:extLst>
          </p:cNvPr>
          <p:cNvSpPr/>
          <p:nvPr/>
        </p:nvSpPr>
        <p:spPr>
          <a:xfrm>
            <a:off x="5181923" y="2900498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cs typeface="+mn-ea"/>
                <a:sym typeface="+mn-lt"/>
              </a:rPr>
              <a:t>工作概述</a:t>
            </a:r>
          </a:p>
        </p:txBody>
      </p:sp>
      <p:sp>
        <p:nvSpPr>
          <p:cNvPr id="32" name="椭圆 31">
            <a:extLst>
              <a:ext uri="{FF2B5EF4-FFF2-40B4-BE49-F238E27FC236}">
                <a16:creationId xmlns="" xmlns:a16="http://schemas.microsoft.com/office/drawing/2014/main" id="{BF18B2BA-5D20-4FD7-8010-03E3EB922270}"/>
              </a:ext>
            </a:extLst>
          </p:cNvPr>
          <p:cNvSpPr/>
          <p:nvPr/>
        </p:nvSpPr>
        <p:spPr>
          <a:xfrm>
            <a:off x="7290440" y="1534114"/>
            <a:ext cx="1183341" cy="118334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E51DB2FF-36FC-4054-9F0A-3AB1E582C392}"/>
              </a:ext>
            </a:extLst>
          </p:cNvPr>
          <p:cNvSpPr/>
          <p:nvPr/>
        </p:nvSpPr>
        <p:spPr>
          <a:xfrm>
            <a:off x="7033338" y="3239052"/>
            <a:ext cx="1697545" cy="1275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7C5172E7-A293-43F9-9F1C-32AD9BF4B10B}"/>
              </a:ext>
            </a:extLst>
          </p:cNvPr>
          <p:cNvSpPr/>
          <p:nvPr/>
        </p:nvSpPr>
        <p:spPr>
          <a:xfrm>
            <a:off x="7379409" y="2900498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cs typeface="+mn-ea"/>
                <a:sym typeface="+mn-lt"/>
              </a:rPr>
              <a:t>工作概述</a:t>
            </a:r>
          </a:p>
        </p:txBody>
      </p:sp>
      <p:grpSp>
        <p:nvGrpSpPr>
          <p:cNvPr id="19" name="Group 112">
            <a:extLst>
              <a:ext uri="{FF2B5EF4-FFF2-40B4-BE49-F238E27FC236}">
                <a16:creationId xmlns="" xmlns:a16="http://schemas.microsoft.com/office/drawing/2014/main" id="{05213DCB-92F0-421B-988D-EE598095E36C}"/>
              </a:ext>
            </a:extLst>
          </p:cNvPr>
          <p:cNvGrpSpPr/>
          <p:nvPr/>
        </p:nvGrpSpPr>
        <p:grpSpPr>
          <a:xfrm>
            <a:off x="5431783" y="1888908"/>
            <a:ext cx="505681" cy="473753"/>
            <a:chOff x="5368132" y="3540125"/>
            <a:chExt cx="465138" cy="435769"/>
          </a:xfrm>
          <a:solidFill>
            <a:schemeClr val="bg1"/>
          </a:solidFill>
        </p:grpSpPr>
        <p:sp>
          <p:nvSpPr>
            <p:cNvPr id="21" name="AutoShape 110">
              <a:extLst>
                <a:ext uri="{FF2B5EF4-FFF2-40B4-BE49-F238E27FC236}">
                  <a16:creationId xmlns="" xmlns:a16="http://schemas.microsoft.com/office/drawing/2014/main" id="{966529AA-80C4-4A7D-818F-710DD2793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AutoShape 111">
              <a:extLst>
                <a:ext uri="{FF2B5EF4-FFF2-40B4-BE49-F238E27FC236}">
                  <a16:creationId xmlns="" xmlns:a16="http://schemas.microsoft.com/office/drawing/2014/main" id="{3C23DAF4-C84D-4526-B5A9-B7380E8D7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3" name="AutoShape 112">
            <a:extLst>
              <a:ext uri="{FF2B5EF4-FFF2-40B4-BE49-F238E27FC236}">
                <a16:creationId xmlns="" xmlns:a16="http://schemas.microsoft.com/office/drawing/2014/main" id="{7624D404-76AC-4968-AA0C-8B5110831303}"/>
              </a:ext>
            </a:extLst>
          </p:cNvPr>
          <p:cNvSpPr>
            <a:spLocks/>
          </p:cNvSpPr>
          <p:nvPr/>
        </p:nvSpPr>
        <p:spPr bwMode="auto">
          <a:xfrm>
            <a:off x="3223103" y="1873649"/>
            <a:ext cx="506502" cy="50427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63CD0694-3C1D-4C9A-AF7E-A0007651C3C4}"/>
              </a:ext>
            </a:extLst>
          </p:cNvPr>
          <p:cNvGrpSpPr/>
          <p:nvPr/>
        </p:nvGrpSpPr>
        <p:grpSpPr>
          <a:xfrm>
            <a:off x="1204862" y="1872944"/>
            <a:ext cx="346901" cy="505681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25" name="AutoShape 113">
              <a:extLst>
                <a:ext uri="{FF2B5EF4-FFF2-40B4-BE49-F238E27FC236}">
                  <a16:creationId xmlns="" xmlns:a16="http://schemas.microsoft.com/office/drawing/2014/main" id="{A408B14A-7695-4CF7-8FCB-22EA18FA7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AutoShape 114">
              <a:extLst>
                <a:ext uri="{FF2B5EF4-FFF2-40B4-BE49-F238E27FC236}">
                  <a16:creationId xmlns="" xmlns:a16="http://schemas.microsoft.com/office/drawing/2014/main" id="{2B521E34-7542-45E5-BD1E-6BE86D4A3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5" name="Group 124">
            <a:extLst>
              <a:ext uri="{FF2B5EF4-FFF2-40B4-BE49-F238E27FC236}">
                <a16:creationId xmlns="" xmlns:a16="http://schemas.microsoft.com/office/drawing/2014/main" id="{FAB76495-AE79-4D0D-B702-EDA4FCBDAF79}"/>
              </a:ext>
            </a:extLst>
          </p:cNvPr>
          <p:cNvGrpSpPr/>
          <p:nvPr/>
        </p:nvGrpSpPr>
        <p:grpSpPr>
          <a:xfrm>
            <a:off x="7629269" y="1913071"/>
            <a:ext cx="505682" cy="425427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36" name="AutoShape 120">
              <a:extLst>
                <a:ext uri="{FF2B5EF4-FFF2-40B4-BE49-F238E27FC236}">
                  <a16:creationId xmlns="" xmlns:a16="http://schemas.microsoft.com/office/drawing/2014/main" id="{8E6DE62A-98F6-469A-BEA0-8DAB698AA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AutoShape 121">
              <a:extLst>
                <a:ext uri="{FF2B5EF4-FFF2-40B4-BE49-F238E27FC236}">
                  <a16:creationId xmlns="" xmlns:a16="http://schemas.microsoft.com/office/drawing/2014/main" id="{00B45BAE-A294-46C0-A370-248D54C4A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AutoShape 122">
              <a:extLst>
                <a:ext uri="{FF2B5EF4-FFF2-40B4-BE49-F238E27FC236}">
                  <a16:creationId xmlns="" xmlns:a16="http://schemas.microsoft.com/office/drawing/2014/main" id="{DEB5F78B-D974-4A94-9901-3D28A8D44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131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A_矩形 7">
            <a:extLst>
              <a:ext uri="{FF2B5EF4-FFF2-40B4-BE49-F238E27FC236}">
                <a16:creationId xmlns="" xmlns:a16="http://schemas.microsoft.com/office/drawing/2014/main" id="{476CA067-F725-4B5E-9154-5B3EE9F99C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57324" y="279419"/>
            <a:ext cx="2031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>
                <a:solidFill>
                  <a:srgbClr val="7787A0"/>
                </a:solidFill>
                <a:cs typeface="+mn-ea"/>
                <a:sym typeface="+mn-lt"/>
              </a:rPr>
              <a:t>工作内容回顾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7787A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PA_矩形 8">
            <a:extLst>
              <a:ext uri="{FF2B5EF4-FFF2-40B4-BE49-F238E27FC236}">
                <a16:creationId xmlns="" xmlns:a16="http://schemas.microsoft.com/office/drawing/2014/main" id="{7F9A4DD9-74B3-445C-A86B-3B11927C9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82357" y="723867"/>
            <a:ext cx="17812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en-US" altLang="zh-CN" sz="1050" kern="0">
                <a:solidFill>
                  <a:srgbClr val="7787A0"/>
                </a:solidFill>
                <a:cs typeface="+mn-ea"/>
                <a:sym typeface="+mn-lt"/>
              </a:rPr>
              <a:t>Review Of Work Content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D609AE12-6D7B-4378-A917-1FF388DAF128}"/>
              </a:ext>
            </a:extLst>
          </p:cNvPr>
          <p:cNvCxnSpPr>
            <a:cxnSpLocks/>
          </p:cNvCxnSpPr>
          <p:nvPr/>
        </p:nvCxnSpPr>
        <p:spPr>
          <a:xfrm>
            <a:off x="4381353" y="1003308"/>
            <a:ext cx="381295" cy="0"/>
          </a:xfrm>
          <a:prstGeom prst="line">
            <a:avLst/>
          </a:prstGeom>
          <a:ln w="28575">
            <a:solidFill>
              <a:srgbClr val="7787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图片占位符 25">
            <a:extLst>
              <a:ext uri="{FF2B5EF4-FFF2-40B4-BE49-F238E27FC236}">
                <a16:creationId xmlns="" xmlns:a16="http://schemas.microsoft.com/office/drawing/2014/main" id="{111F134A-7048-4925-BE19-1D73C7009C0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8" name="图片占位符 27">
            <a:extLst>
              <a:ext uri="{FF2B5EF4-FFF2-40B4-BE49-F238E27FC236}">
                <a16:creationId xmlns="" xmlns:a16="http://schemas.microsoft.com/office/drawing/2014/main" id="{202E1073-BE38-4792-9394-D38234AAA634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2" name="图片占位符 31">
            <a:extLst>
              <a:ext uri="{FF2B5EF4-FFF2-40B4-BE49-F238E27FC236}">
                <a16:creationId xmlns="" xmlns:a16="http://schemas.microsoft.com/office/drawing/2014/main" id="{1FF14447-F109-4A4A-9492-E2377370306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6" name="图片占位符 35">
            <a:extLst>
              <a:ext uri="{FF2B5EF4-FFF2-40B4-BE49-F238E27FC236}">
                <a16:creationId xmlns="" xmlns:a16="http://schemas.microsoft.com/office/drawing/2014/main" id="{A8048602-E890-4729-997E-611AD39CDF8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D18C4B6C-7350-4F95-8706-6B3FDC0A33DA}"/>
              </a:ext>
            </a:extLst>
          </p:cNvPr>
          <p:cNvSpPr/>
          <p:nvPr/>
        </p:nvSpPr>
        <p:spPr>
          <a:xfrm>
            <a:off x="990899" y="3611568"/>
            <a:ext cx="1697545" cy="1275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09424F0C-8B14-4B39-ADEF-BC2834BCC35B}"/>
              </a:ext>
            </a:extLst>
          </p:cNvPr>
          <p:cNvSpPr/>
          <p:nvPr/>
        </p:nvSpPr>
        <p:spPr>
          <a:xfrm>
            <a:off x="1336970" y="331540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工作概述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6DD92FCF-9C4B-4D0E-B535-FBC2DA69BF4E}"/>
              </a:ext>
            </a:extLst>
          </p:cNvPr>
          <p:cNvSpPr/>
          <p:nvPr/>
        </p:nvSpPr>
        <p:spPr>
          <a:xfrm>
            <a:off x="2789799" y="1833317"/>
            <a:ext cx="1697545" cy="1275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726A38A2-8022-47A7-88F6-B5E10C2AD21A}"/>
              </a:ext>
            </a:extLst>
          </p:cNvPr>
          <p:cNvSpPr/>
          <p:nvPr/>
        </p:nvSpPr>
        <p:spPr>
          <a:xfrm>
            <a:off x="3135870" y="153715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工作概述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CA452587-0CF4-47DE-8CEC-024DCF09FA5A}"/>
              </a:ext>
            </a:extLst>
          </p:cNvPr>
          <p:cNvSpPr/>
          <p:nvPr/>
        </p:nvSpPr>
        <p:spPr>
          <a:xfrm>
            <a:off x="4614842" y="3611568"/>
            <a:ext cx="1697545" cy="1275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22DBEAAF-A2F6-4921-8FEF-0E2865E6E74D}"/>
              </a:ext>
            </a:extLst>
          </p:cNvPr>
          <p:cNvSpPr/>
          <p:nvPr/>
        </p:nvSpPr>
        <p:spPr>
          <a:xfrm>
            <a:off x="4960913" y="331540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工作概述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D5E38FB4-E6BB-4544-B647-0E78146F104D}"/>
              </a:ext>
            </a:extLst>
          </p:cNvPr>
          <p:cNvSpPr/>
          <p:nvPr/>
        </p:nvSpPr>
        <p:spPr>
          <a:xfrm>
            <a:off x="6475165" y="1833317"/>
            <a:ext cx="1697545" cy="1275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4EE2100D-C820-4884-8836-ABFE900A49C0}"/>
              </a:ext>
            </a:extLst>
          </p:cNvPr>
          <p:cNvSpPr/>
          <p:nvPr/>
        </p:nvSpPr>
        <p:spPr>
          <a:xfrm>
            <a:off x="6821236" y="153715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工作概述</a:t>
            </a:r>
          </a:p>
        </p:txBody>
      </p:sp>
    </p:spTree>
    <p:extLst>
      <p:ext uri="{BB962C8B-B14F-4D97-AF65-F5344CB8AC3E}">
        <p14:creationId xmlns:p14="http://schemas.microsoft.com/office/powerpoint/2010/main" val="409631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>
            <a:extLst>
              <a:ext uri="{FF2B5EF4-FFF2-40B4-BE49-F238E27FC236}">
                <a16:creationId xmlns:a16="http://schemas.microsoft.com/office/drawing/2014/main" xmlns="" id="{2EC9446E-AE65-446D-832B-549B29C73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32020" y="1943968"/>
            <a:ext cx="2222993" cy="118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xmlns="" id="{A47C2ECE-8F8A-467C-8CF6-EBE9888C62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64963" y="1943968"/>
            <a:ext cx="2222993" cy="118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9E8F026-769D-4D9A-B405-05F084000103}"/>
              </a:ext>
            </a:extLst>
          </p:cNvPr>
          <p:cNvSpPr/>
          <p:nvPr/>
        </p:nvSpPr>
        <p:spPr>
          <a:xfrm>
            <a:off x="3395910" y="1818474"/>
            <a:ext cx="2528157" cy="1440500"/>
          </a:xfrm>
          <a:prstGeom prst="rect">
            <a:avLst/>
          </a:prstGeom>
          <a:solidFill>
            <a:srgbClr val="F4D1C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0317" tIns="35159" rIns="70317" bIns="35159" rtlCol="0" anchor="ctr"/>
          <a:lstStyle/>
          <a:p>
            <a:pPr marL="0" marR="0" lvl="0" indent="0" algn="ctr" defTabSz="703174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请在此处添加具体内容，文字尽量言简意赅，简单说明即可，不必过于繁琐，注意版面美观度。请在此处添加具体内容，文字尽量言简意赅，简单说明即可。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xmlns="" id="{56C53EEF-AF54-427D-BE9D-189445F00E09}"/>
              </a:ext>
            </a:extLst>
          </p:cNvPr>
          <p:cNvSpPr/>
          <p:nvPr/>
        </p:nvSpPr>
        <p:spPr bwMode="auto">
          <a:xfrm>
            <a:off x="869688" y="3530932"/>
            <a:ext cx="7486503" cy="802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703174">
              <a:lnSpc>
                <a:spcPts val="1923"/>
              </a:lnSpc>
              <a:defRPr/>
            </a:pPr>
            <a:r>
              <a:rPr lang="zh-CN" altLang="en-US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PA_矩形 7">
            <a:extLst>
              <a:ext uri="{FF2B5EF4-FFF2-40B4-BE49-F238E27FC236}">
                <a16:creationId xmlns="" xmlns:a16="http://schemas.microsoft.com/office/drawing/2014/main" id="{476CA067-F725-4B5E-9154-5B3EE9F99C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57324" y="279419"/>
            <a:ext cx="2031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>
                <a:solidFill>
                  <a:srgbClr val="7787A0"/>
                </a:solidFill>
                <a:cs typeface="+mn-ea"/>
                <a:sym typeface="+mn-lt"/>
              </a:rPr>
              <a:t>工作内容回顾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7787A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PA_矩形 8">
            <a:extLst>
              <a:ext uri="{FF2B5EF4-FFF2-40B4-BE49-F238E27FC236}">
                <a16:creationId xmlns="" xmlns:a16="http://schemas.microsoft.com/office/drawing/2014/main" id="{7F9A4DD9-74B3-445C-A86B-3B11927C9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82357" y="723867"/>
            <a:ext cx="17812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en-US" altLang="zh-CN" sz="1050" kern="0">
                <a:solidFill>
                  <a:srgbClr val="7787A0"/>
                </a:solidFill>
                <a:cs typeface="+mn-ea"/>
                <a:sym typeface="+mn-lt"/>
              </a:rPr>
              <a:t>Review Of Work Content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D609AE12-6D7B-4378-A917-1FF388DAF128}"/>
              </a:ext>
            </a:extLst>
          </p:cNvPr>
          <p:cNvCxnSpPr>
            <a:cxnSpLocks/>
          </p:cNvCxnSpPr>
          <p:nvPr/>
        </p:nvCxnSpPr>
        <p:spPr>
          <a:xfrm>
            <a:off x="4381353" y="1003308"/>
            <a:ext cx="381295" cy="0"/>
          </a:xfrm>
          <a:prstGeom prst="line">
            <a:avLst/>
          </a:prstGeom>
          <a:ln w="28575">
            <a:solidFill>
              <a:srgbClr val="7787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782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A_矩形 7">
            <a:extLst>
              <a:ext uri="{FF2B5EF4-FFF2-40B4-BE49-F238E27FC236}">
                <a16:creationId xmlns="" xmlns:a16="http://schemas.microsoft.com/office/drawing/2014/main" id="{476CA067-F725-4B5E-9154-5B3EE9F99C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57324" y="279419"/>
            <a:ext cx="2031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>
                <a:solidFill>
                  <a:srgbClr val="7787A0"/>
                </a:solidFill>
                <a:cs typeface="+mn-ea"/>
                <a:sym typeface="+mn-lt"/>
              </a:rPr>
              <a:t>工作内容回顾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7787A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PA_矩形 8">
            <a:extLst>
              <a:ext uri="{FF2B5EF4-FFF2-40B4-BE49-F238E27FC236}">
                <a16:creationId xmlns="" xmlns:a16="http://schemas.microsoft.com/office/drawing/2014/main" id="{7F9A4DD9-74B3-445C-A86B-3B11927C925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82357" y="723867"/>
            <a:ext cx="17812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en-US" altLang="zh-CN" sz="1050" kern="0">
                <a:solidFill>
                  <a:srgbClr val="7787A0"/>
                </a:solidFill>
                <a:cs typeface="+mn-ea"/>
                <a:sym typeface="+mn-lt"/>
              </a:rPr>
              <a:t>Review Of Work Content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D609AE12-6D7B-4378-A917-1FF388DAF128}"/>
              </a:ext>
            </a:extLst>
          </p:cNvPr>
          <p:cNvCxnSpPr>
            <a:cxnSpLocks/>
          </p:cNvCxnSpPr>
          <p:nvPr/>
        </p:nvCxnSpPr>
        <p:spPr>
          <a:xfrm>
            <a:off x="4381353" y="1003308"/>
            <a:ext cx="381295" cy="0"/>
          </a:xfrm>
          <a:prstGeom prst="line">
            <a:avLst/>
          </a:prstGeom>
          <a:ln w="28575">
            <a:solidFill>
              <a:srgbClr val="7787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B480239E-DF6D-41C0-9843-3AB1AAFFC9E4}"/>
              </a:ext>
            </a:extLst>
          </p:cNvPr>
          <p:cNvSpPr/>
          <p:nvPr/>
        </p:nvSpPr>
        <p:spPr>
          <a:xfrm>
            <a:off x="3473608" y="1781908"/>
            <a:ext cx="1047261" cy="1047261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7DB5F0AE-5616-4B50-9D0D-CC58A0DACB8D}"/>
              </a:ext>
            </a:extLst>
          </p:cNvPr>
          <p:cNvSpPr/>
          <p:nvPr/>
        </p:nvSpPr>
        <p:spPr>
          <a:xfrm>
            <a:off x="4623131" y="1781907"/>
            <a:ext cx="1047261" cy="10472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023F5D1F-B119-4ED8-A5B6-6253700C19FD}"/>
              </a:ext>
            </a:extLst>
          </p:cNvPr>
          <p:cNvSpPr/>
          <p:nvPr/>
        </p:nvSpPr>
        <p:spPr>
          <a:xfrm>
            <a:off x="3473608" y="2900885"/>
            <a:ext cx="1047261" cy="104726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1E9655F-C041-4AEB-AD00-493CE9AF2C13}"/>
              </a:ext>
            </a:extLst>
          </p:cNvPr>
          <p:cNvSpPr/>
          <p:nvPr/>
        </p:nvSpPr>
        <p:spPr>
          <a:xfrm>
            <a:off x="4623131" y="2900884"/>
            <a:ext cx="1047261" cy="104726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47C8F58E-24CB-4D0F-9BEE-91736E9D4E8B}"/>
              </a:ext>
            </a:extLst>
          </p:cNvPr>
          <p:cNvGrpSpPr/>
          <p:nvPr/>
        </p:nvGrpSpPr>
        <p:grpSpPr>
          <a:xfrm>
            <a:off x="264400" y="1781907"/>
            <a:ext cx="3106946" cy="2166238"/>
            <a:chOff x="4658631" y="1781907"/>
            <a:chExt cx="1047261" cy="2166238"/>
          </a:xfrm>
          <a:solidFill>
            <a:schemeClr val="bg1">
              <a:lumMod val="95000"/>
            </a:schemeClr>
          </a:solidFill>
        </p:grpSpPr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DBDC8A13-E5FE-4C58-8F15-F0B7866003A2}"/>
                </a:ext>
              </a:extLst>
            </p:cNvPr>
            <p:cNvSpPr/>
            <p:nvPr/>
          </p:nvSpPr>
          <p:spPr>
            <a:xfrm>
              <a:off x="4658631" y="1781907"/>
              <a:ext cx="1047261" cy="104726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15EAF82A-ED67-4112-A712-1E6CCC34BA11}"/>
                </a:ext>
              </a:extLst>
            </p:cNvPr>
            <p:cNvSpPr/>
            <p:nvPr/>
          </p:nvSpPr>
          <p:spPr>
            <a:xfrm>
              <a:off x="4658631" y="2900884"/>
              <a:ext cx="1047261" cy="104726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525277E2-56F4-4973-A1E4-7CE1395E16CB}"/>
              </a:ext>
            </a:extLst>
          </p:cNvPr>
          <p:cNvGrpSpPr/>
          <p:nvPr/>
        </p:nvGrpSpPr>
        <p:grpSpPr>
          <a:xfrm>
            <a:off x="5772654" y="1781907"/>
            <a:ext cx="3106946" cy="2166238"/>
            <a:chOff x="4658631" y="1781907"/>
            <a:chExt cx="1047261" cy="2166238"/>
          </a:xfrm>
          <a:solidFill>
            <a:schemeClr val="bg1">
              <a:lumMod val="95000"/>
            </a:schemeClr>
          </a:solidFill>
        </p:grpSpPr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2ED96FA2-4E0E-4626-BF86-2EC3A891209E}"/>
                </a:ext>
              </a:extLst>
            </p:cNvPr>
            <p:cNvSpPr/>
            <p:nvPr/>
          </p:nvSpPr>
          <p:spPr>
            <a:xfrm>
              <a:off x="4658631" y="1781907"/>
              <a:ext cx="1047261" cy="104726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1093747F-C4C8-4140-B3D4-43074C02E778}"/>
                </a:ext>
              </a:extLst>
            </p:cNvPr>
            <p:cNvSpPr/>
            <p:nvPr/>
          </p:nvSpPr>
          <p:spPr>
            <a:xfrm>
              <a:off x="4658631" y="2900884"/>
              <a:ext cx="1047261" cy="104726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41821A37-CAA5-4339-B341-266F1F1E5C97}"/>
              </a:ext>
            </a:extLst>
          </p:cNvPr>
          <p:cNvSpPr/>
          <p:nvPr/>
        </p:nvSpPr>
        <p:spPr>
          <a:xfrm>
            <a:off x="307102" y="2175784"/>
            <a:ext cx="2922222" cy="790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9A9CAB7C-A495-4542-ADFC-0DB67ECA362C}"/>
              </a:ext>
            </a:extLst>
          </p:cNvPr>
          <p:cNvSpPr/>
          <p:nvPr/>
        </p:nvSpPr>
        <p:spPr>
          <a:xfrm>
            <a:off x="2223921" y="1879619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工作概述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AB5717D4-2C92-45A0-90E5-2BF42C9A6005}"/>
              </a:ext>
            </a:extLst>
          </p:cNvPr>
          <p:cNvSpPr/>
          <p:nvPr/>
        </p:nvSpPr>
        <p:spPr>
          <a:xfrm>
            <a:off x="307102" y="3302715"/>
            <a:ext cx="2922222" cy="790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A78718C7-6E54-4516-BA72-6DE3364FDD4C}"/>
              </a:ext>
            </a:extLst>
          </p:cNvPr>
          <p:cNvSpPr/>
          <p:nvPr/>
        </p:nvSpPr>
        <p:spPr>
          <a:xfrm>
            <a:off x="2223921" y="3006550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cs typeface="+mn-ea"/>
                <a:sym typeface="+mn-lt"/>
              </a:rPr>
              <a:t>工作概述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11EC3191-4950-48A2-9CD0-98EDFA52C1C6}"/>
              </a:ext>
            </a:extLst>
          </p:cNvPr>
          <p:cNvSpPr/>
          <p:nvPr/>
        </p:nvSpPr>
        <p:spPr>
          <a:xfrm>
            <a:off x="5772654" y="2175784"/>
            <a:ext cx="2922222" cy="790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7F743F3D-8B3F-4369-A68E-0EF7DB9B41CF}"/>
              </a:ext>
            </a:extLst>
          </p:cNvPr>
          <p:cNvSpPr/>
          <p:nvPr/>
        </p:nvSpPr>
        <p:spPr>
          <a:xfrm>
            <a:off x="5772654" y="1879619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cs typeface="+mn-ea"/>
                <a:sym typeface="+mn-lt"/>
              </a:rPr>
              <a:t>工作概述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AABAE533-BEF8-42B7-A142-F7C211D39643}"/>
              </a:ext>
            </a:extLst>
          </p:cNvPr>
          <p:cNvSpPr/>
          <p:nvPr/>
        </p:nvSpPr>
        <p:spPr>
          <a:xfrm>
            <a:off x="5772654" y="3302715"/>
            <a:ext cx="2922222" cy="790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ipsum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 sit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consectetuer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adipiscing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Aenean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ligula </a:t>
            </a:r>
            <a:r>
              <a:rPr kumimoji="0" lang="en-US" altLang="zh-CN" sz="105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eget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dolor. 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3EC364E1-3E69-400E-8051-6896C5C75FAF}"/>
              </a:ext>
            </a:extLst>
          </p:cNvPr>
          <p:cNvSpPr/>
          <p:nvPr/>
        </p:nvSpPr>
        <p:spPr>
          <a:xfrm>
            <a:off x="5772654" y="3006550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cs typeface="+mn-ea"/>
                <a:sym typeface="+mn-lt"/>
              </a:rPr>
              <a:t>工作概述</a:t>
            </a:r>
          </a:p>
        </p:txBody>
      </p:sp>
      <p:grpSp>
        <p:nvGrpSpPr>
          <p:cNvPr id="24" name="Group 112">
            <a:extLst>
              <a:ext uri="{FF2B5EF4-FFF2-40B4-BE49-F238E27FC236}">
                <a16:creationId xmlns="" xmlns:a16="http://schemas.microsoft.com/office/drawing/2014/main" id="{7E6B12F2-B4CE-4327-9FBB-30C6DAA5836C}"/>
              </a:ext>
            </a:extLst>
          </p:cNvPr>
          <p:cNvGrpSpPr/>
          <p:nvPr/>
        </p:nvGrpSpPr>
        <p:grpSpPr>
          <a:xfrm>
            <a:off x="4890894" y="2106746"/>
            <a:ext cx="455044" cy="426313"/>
            <a:chOff x="5368132" y="3540125"/>
            <a:chExt cx="465138" cy="435769"/>
          </a:xfrm>
          <a:solidFill>
            <a:schemeClr val="bg1"/>
          </a:solidFill>
        </p:grpSpPr>
        <p:sp>
          <p:nvSpPr>
            <p:cNvPr id="26" name="AutoShape 110">
              <a:extLst>
                <a:ext uri="{FF2B5EF4-FFF2-40B4-BE49-F238E27FC236}">
                  <a16:creationId xmlns="" xmlns:a16="http://schemas.microsoft.com/office/drawing/2014/main" id="{C335715F-F27C-463F-BB71-1559A4A89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AutoShape 111">
              <a:extLst>
                <a:ext uri="{FF2B5EF4-FFF2-40B4-BE49-F238E27FC236}">
                  <a16:creationId xmlns="" xmlns:a16="http://schemas.microsoft.com/office/drawing/2014/main" id="{B408F94F-DA62-4198-9875-56777240E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8" name="AutoShape 112">
            <a:extLst>
              <a:ext uri="{FF2B5EF4-FFF2-40B4-BE49-F238E27FC236}">
                <a16:creationId xmlns="" xmlns:a16="http://schemas.microsoft.com/office/drawing/2014/main" id="{670231E9-E959-42DD-A661-047DB3059882}"/>
              </a:ext>
            </a:extLst>
          </p:cNvPr>
          <p:cNvSpPr>
            <a:spLocks/>
          </p:cNvSpPr>
          <p:nvPr/>
        </p:nvSpPr>
        <p:spPr bwMode="auto">
          <a:xfrm>
            <a:off x="3769347" y="3197627"/>
            <a:ext cx="455782" cy="453774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20AEC154-9D5A-4E4D-8189-40A538D3E8AF}"/>
              </a:ext>
            </a:extLst>
          </p:cNvPr>
          <p:cNvGrpSpPr/>
          <p:nvPr/>
        </p:nvGrpSpPr>
        <p:grpSpPr>
          <a:xfrm>
            <a:off x="3841157" y="2078015"/>
            <a:ext cx="312163" cy="455044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30" name="AutoShape 113">
              <a:extLst>
                <a:ext uri="{FF2B5EF4-FFF2-40B4-BE49-F238E27FC236}">
                  <a16:creationId xmlns="" xmlns:a16="http://schemas.microsoft.com/office/drawing/2014/main" id="{CF0514AF-B0E9-4946-8D67-0363E588B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AutoShape 114">
              <a:extLst>
                <a:ext uri="{FF2B5EF4-FFF2-40B4-BE49-F238E27FC236}">
                  <a16:creationId xmlns="" xmlns:a16="http://schemas.microsoft.com/office/drawing/2014/main" id="{EC019232-2A71-4D93-89B8-4F3E3791F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2" name="Group 124">
            <a:extLst>
              <a:ext uri="{FF2B5EF4-FFF2-40B4-BE49-F238E27FC236}">
                <a16:creationId xmlns="" xmlns:a16="http://schemas.microsoft.com/office/drawing/2014/main" id="{10464E5F-1689-427E-AF33-0BF7E2FE2F36}"/>
              </a:ext>
            </a:extLst>
          </p:cNvPr>
          <p:cNvGrpSpPr/>
          <p:nvPr/>
        </p:nvGrpSpPr>
        <p:grpSpPr>
          <a:xfrm>
            <a:off x="4904145" y="3175827"/>
            <a:ext cx="455044" cy="382826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33" name="AutoShape 120">
              <a:extLst>
                <a:ext uri="{FF2B5EF4-FFF2-40B4-BE49-F238E27FC236}">
                  <a16:creationId xmlns="" xmlns:a16="http://schemas.microsoft.com/office/drawing/2014/main" id="{AA9E976E-F2D6-453D-B32F-192146528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AutoShape 121">
              <a:extLst>
                <a:ext uri="{FF2B5EF4-FFF2-40B4-BE49-F238E27FC236}">
                  <a16:creationId xmlns="" xmlns:a16="http://schemas.microsoft.com/office/drawing/2014/main" id="{70FD6285-D222-467B-9040-6ECE3BA72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AutoShape 122">
              <a:extLst>
                <a:ext uri="{FF2B5EF4-FFF2-40B4-BE49-F238E27FC236}">
                  <a16:creationId xmlns="" xmlns:a16="http://schemas.microsoft.com/office/drawing/2014/main" id="{A6C04EA0-E4D6-436F-956B-3CFC1A333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874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heme/theme1.xml><?xml version="1.0" encoding="utf-8"?>
<a:theme xmlns:a="http://schemas.openxmlformats.org/drawingml/2006/main" name="第一PPT，www.1ppt.com">
  <a:themeElements>
    <a:clrScheme name="12舒服配色">
      <a:dk1>
        <a:sysClr val="windowText" lastClr="000000"/>
      </a:dk1>
      <a:lt1>
        <a:sysClr val="window" lastClr="FFFFFF"/>
      </a:lt1>
      <a:dk2>
        <a:srgbClr val="EEF2F5"/>
      </a:dk2>
      <a:lt2>
        <a:srgbClr val="E7E6E6"/>
      </a:lt2>
      <a:accent1>
        <a:srgbClr val="F7E9E0"/>
      </a:accent1>
      <a:accent2>
        <a:srgbClr val="F4D1CF"/>
      </a:accent2>
      <a:accent3>
        <a:srgbClr val="7787A0"/>
      </a:accent3>
      <a:accent4>
        <a:srgbClr val="A0B0BF"/>
      </a:accent4>
      <a:accent5>
        <a:srgbClr val="C9D2E1"/>
      </a:accent5>
      <a:accent6>
        <a:srgbClr val="70AD47"/>
      </a:accent6>
      <a:hlink>
        <a:srgbClr val="000000"/>
      </a:hlink>
      <a:folHlink>
        <a:srgbClr val="954F72"/>
      </a:folHlink>
    </a:clrScheme>
    <a:fontScheme name="dmo5hqlq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1789</TotalTime>
  <Words>1762</Words>
  <Application>Microsoft Office PowerPoint</Application>
  <PresentationFormat>全屏显示(16:9)</PresentationFormat>
  <Paragraphs>225</Paragraphs>
  <Slides>25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FZHei-B01S</vt:lpstr>
      <vt:lpstr>Meiryo</vt:lpstr>
      <vt:lpstr>等线</vt:lpstr>
      <vt:lpstr>宋体</vt:lpstr>
      <vt:lpstr>微软雅黑</vt:lpstr>
      <vt:lpstr>微软雅黑 Light</vt:lpstr>
      <vt:lpstr>杨任东竹石体-Heavy</vt:lpstr>
      <vt:lpstr>字魂59号-创粗黑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832</cp:revision>
  <dcterms:created xsi:type="dcterms:W3CDTF">2019-06-21T02:16:19Z</dcterms:created>
  <dcterms:modified xsi:type="dcterms:W3CDTF">2022-06-08T09:42:29Z</dcterms:modified>
</cp:coreProperties>
</file>