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28"/>
  </p:notesMasterIdLst>
  <p:sldIdLst>
    <p:sldId id="11481" r:id="rId3"/>
    <p:sldId id="11483" r:id="rId4"/>
    <p:sldId id="11484" r:id="rId5"/>
    <p:sldId id="8488" r:id="rId6"/>
    <p:sldId id="1307" r:id="rId7"/>
    <p:sldId id="622" r:id="rId8"/>
    <p:sldId id="276" r:id="rId9"/>
    <p:sldId id="11489" r:id="rId10"/>
    <p:sldId id="616" r:id="rId11"/>
    <p:sldId id="1308" r:id="rId12"/>
    <p:sldId id="282" r:id="rId13"/>
    <p:sldId id="3879" r:id="rId14"/>
    <p:sldId id="11490" r:id="rId15"/>
    <p:sldId id="264" r:id="rId16"/>
    <p:sldId id="1328" r:id="rId17"/>
    <p:sldId id="614" r:id="rId18"/>
    <p:sldId id="309" r:id="rId19"/>
    <p:sldId id="262" r:id="rId20"/>
    <p:sldId id="11491" r:id="rId21"/>
    <p:sldId id="307" r:id="rId22"/>
    <p:sldId id="615" r:id="rId23"/>
    <p:sldId id="621" r:id="rId24"/>
    <p:sldId id="610" r:id="rId25"/>
    <p:sldId id="11488" r:id="rId26"/>
    <p:sldId id="1149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台式机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9D8-459D-BC62-15A1BDAB88EB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6.2</c:v>
                </c:pt>
                <c:pt idx="6">
                  <c:v>7.9</c:v>
                </c:pt>
                <c:pt idx="7">
                  <c:v>9.8000000000000007</c:v>
                </c:pt>
                <c:pt idx="8">
                  <c:v>11.5</c:v>
                </c:pt>
                <c:pt idx="9">
                  <c:v>12.9</c:v>
                </c:pt>
                <c:pt idx="10">
                  <c:v>13.5</c:v>
                </c:pt>
                <c:pt idx="11">
                  <c:v>17.399999999999999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9D8-459D-BC62-15A1BDAB8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243459680"/>
        <c:axId val="243460240"/>
      </c:barChart>
      <c:lineChart>
        <c:grouping val="standard"/>
        <c:varyColors val="0"/>
        <c:ser>
          <c:idx val="2"/>
          <c:order val="1"/>
          <c:tx>
            <c:strRef>
              <c:f>Sheet1!$C$1</c:f>
              <c:strCache>
                <c:ptCount val="1"/>
                <c:pt idx="0">
                  <c:v>笔记本电脑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2.4</c:v>
                </c:pt>
                <c:pt idx="4">
                  <c:v>3.7</c:v>
                </c:pt>
                <c:pt idx="5">
                  <c:v>5.5</c:v>
                </c:pt>
                <c:pt idx="6">
                  <c:v>6.7</c:v>
                </c:pt>
                <c:pt idx="7">
                  <c:v>8.6999999999999993</c:v>
                </c:pt>
                <c:pt idx="8">
                  <c:v>10.9</c:v>
                </c:pt>
                <c:pt idx="9">
                  <c:v>13.7</c:v>
                </c:pt>
                <c:pt idx="10">
                  <c:v>14.9</c:v>
                </c:pt>
                <c:pt idx="11">
                  <c:v>19.5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29D8-459D-BC62-15A1BDAB88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43459680"/>
        <c:axId val="243460240"/>
      </c:lineChart>
      <c:catAx>
        <c:axId val="243459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Roboto Thin" charset="0"/>
                <a:cs typeface="Roboto Thin" charset="0"/>
              </a:defRPr>
            </a:pPr>
            <a:endParaRPr lang="zh-CN"/>
          </a:p>
        </c:txPr>
        <c:crossAx val="243460240"/>
        <c:crosses val="autoZero"/>
        <c:auto val="1"/>
        <c:lblAlgn val="ctr"/>
        <c:lblOffset val="100"/>
        <c:noMultiLvlLbl val="0"/>
      </c:catAx>
      <c:valAx>
        <c:axId val="243460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3459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"/>
          <c:y val="0.315064098563821"/>
          <c:w val="0.31272730257478398"/>
          <c:h val="0.117596977755161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Roboto Thin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26A365-70F4-4FBE-BF01-0426DF0FE53C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3457B-B196-4FE1-82DF-295760F0A7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567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302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86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D6ED5A-DBE5-453F-8F8A-6438E2CA49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117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C329A-08C6-44C2-ACD0-60364213B90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68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571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429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97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40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887236F-BA0F-4DB3-9FBF-39742B178D69}" type="datetime1">
              <a:rPr lang="zh-CN" altLang="en-US" smtClean="0"/>
              <a:pPr/>
              <a:t>2019/4/3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E19A6-F486-427D-B328-08875D650458}" type="slidenum">
              <a:rPr lang="zh-CN" altLang="en-US" smtClean="0"/>
              <a:pPr/>
              <a:t>17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1519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399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09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946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887236F-BA0F-4DB3-9FBF-39742B178D69}" type="datetime1">
              <a:rPr lang="zh-CN" altLang="en-US" smtClean="0"/>
              <a:pPr/>
              <a:t>2019/4/3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E19A6-F486-427D-B328-08875D650458}" type="slidenum">
              <a:rPr lang="zh-CN" altLang="en-US" smtClean="0"/>
              <a:pPr/>
              <a:t>20</a:t>
            </a:fld>
            <a:endParaRPr lang="zh-CN" altLang="en-US" sz="1200" dirty="0"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13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703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751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69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2479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766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137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E90E-5776-4F8A-ACD8-F3C897C8876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65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EC4DAE-4541-43CA-A4FF-DC618A162F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778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0657FD-FD5B-4189-AD86-7CA89C009C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6777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E589B5-A323-444B-9143-B068A09F19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571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61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93457B-B196-4FE1-82DF-295760F0A7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61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1EFF9C-606C-4F5A-B16C-B3FAB99895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4D5856E-79A7-4972-BADE-88490CFC0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399DA2-896F-4FED-8332-0736FBD12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B8445D8-CFAF-4334-965C-8C4E53C6F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BA1CC3-7AD4-4FF0-83A5-97BE38975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53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0C4F607-EA03-454E-B9FE-98E7CD825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B12D8B-69B3-4849-88DC-6C7E2D4422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C9839C1-8C0C-4E01-BFDB-1EEDD543D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F45E56-1837-445C-85B7-0084B9206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E02DE6-9F5E-402A-8084-AF3288105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54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08D7C45-C566-45AB-98D0-DACC11713A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AE7B6C5-EF47-4F99-B08C-DA648938C0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F10419E-98E3-4007-AF6D-722BEFFF9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CA050A-2646-458D-8199-E159FF371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AD64D9-E6B3-459F-80D2-B8D1288F6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53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69" y="273851"/>
            <a:ext cx="10972464" cy="1144120"/>
          </a:xfrm>
          <a:prstGeom prst="rect">
            <a:avLst/>
          </a:prstGeom>
        </p:spPr>
        <p:txBody>
          <a:bodyPr/>
          <a:lstStyle>
            <a:lvl1pPr>
              <a:defRPr>
                <a:latin typeface="Noto Sans S Chinese Light" panose="020B0300000000000000" pitchFamily="34" charset="-122"/>
                <a:ea typeface="Noto Sans S Chinese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624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82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44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59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337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993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986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647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BDEDC0-A379-4B99-83BC-7A0B56207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501704A-1A7E-44E7-87B3-7884A30949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BAB5818-CF41-4214-8863-102D1E481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3F80AD-F66B-41A0-B17A-86CC552E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FED073-DBF2-4EE7-8ED3-1D5BEFF81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19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1920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57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3033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60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441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2954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63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50958A-B9A4-43F4-868A-6E66962B2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725637C-6E28-4875-BD2F-3B15753915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FAB268-37CE-4596-84E5-5D116D8D3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40DB90-81D4-4A62-A697-BB1C601D8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FA9934-B009-482E-A540-2D7FE7566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25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A4F035-D10E-4175-9289-7229BEBF5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E3D50C5-04D4-418E-927D-6F90E1EDE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B24119A-DCE5-4D12-B5E9-DDC0502C77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1DAAFF-3CF8-4A2C-BCF8-9E8783EC0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47F8261-DE7A-4E88-9536-C7018FFB0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D24BD8B-5103-4E69-BE5F-0B0270518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67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BE29F2-8B24-4E79-A203-27445A466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8C57722-72D3-4CD1-AB6A-069262985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6F25A95-44FF-4721-81C7-B0ADD85AB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0678D1F-D6ED-4AA4-B8FE-BF1E9D2C8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E8BEB59-D194-4551-9353-721336402B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30E9D8A-4295-4C1D-8386-54B79E7C4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5D568B7-9DD4-4AC4-A148-64B0594F5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E264936-C534-4F12-A096-EC21F848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79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F6F3944-FF62-456F-8D37-A6AE824EA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5864773-A9A1-4A0F-AE2D-92B2E62F1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2213DD9-4E5C-402F-AB29-FA2AFCB3D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79BB798-CF18-470B-BB66-B65127F88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11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89BBEA0-C2E2-40BF-ABF9-5364CB84E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D21FCFC-06EE-43C4-AEDD-627E1779F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7F967F-9CD7-4349-9445-120272288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2EC2177-4890-4084-A18B-3DD257719334}"/>
              </a:ext>
            </a:extLst>
          </p:cNvPr>
          <p:cNvGrpSpPr/>
          <p:nvPr userDrawn="1"/>
        </p:nvGrpSpPr>
        <p:grpSpPr>
          <a:xfrm>
            <a:off x="-38514" y="-8112"/>
            <a:ext cx="13681090" cy="6866112"/>
            <a:chOff x="-38514" y="-8112"/>
            <a:chExt cx="13681090" cy="6866112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5A8F0FB7-537F-4A09-86CD-D763B00804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7920026D-1784-4443-B13F-EB4191557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2309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1D26E5-E6D6-4C2B-BA86-2F706FB9F48C}"/>
              </a:ext>
            </a:extLst>
          </p:cNvPr>
          <p:cNvSpPr/>
          <p:nvPr userDrawn="1"/>
        </p:nvSpPr>
        <p:spPr>
          <a:xfrm>
            <a:off x="322731" y="680720"/>
            <a:ext cx="11577916" cy="5804043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95C932C-A8BF-4479-8D32-F45C46657CCD}"/>
              </a:ext>
            </a:extLst>
          </p:cNvPr>
          <p:cNvSpPr/>
          <p:nvPr userDrawn="1"/>
        </p:nvSpPr>
        <p:spPr>
          <a:xfrm>
            <a:off x="504116" y="812801"/>
            <a:ext cx="11240844" cy="550266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Picture 15">
            <a:extLst>
              <a:ext uri="{FF2B5EF4-FFF2-40B4-BE49-F238E27FC236}">
                <a16:creationId xmlns:a16="http://schemas.microsoft.com/office/drawing/2014/main" xmlns="" id="{E56259A8-1F04-4988-B0BA-63A83ED5567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929125" y="886729"/>
            <a:ext cx="365124" cy="1157791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6096621-0665-4282-B921-FF76E1412546}"/>
              </a:ext>
            </a:extLst>
          </p:cNvPr>
          <p:cNvSpPr txBox="1"/>
          <p:nvPr userDrawn="1"/>
        </p:nvSpPr>
        <p:spPr>
          <a:xfrm>
            <a:off x="322729" y="294640"/>
            <a:ext cx="2227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9982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00303B-7693-4A26-90FB-B5AE1648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EA3287B-3491-43F5-9E61-CA91C61C85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9EADE37-18DD-4E8D-91A2-214148697F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3358D04-A86B-4041-A4B2-5CA5443B3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DF63D9-DAE8-4147-BE92-59692DDCB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D38E8DE-93B4-46F5-8CC3-92070B2E7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96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C74A9-FA83-465F-A831-355B2BD0E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67230A3-00E4-41B1-86B1-73C0AE7A7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77C7CB-F565-4C5C-B0FF-487C7EE4A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2B0AF88-BED0-4D4A-9A80-DEB784F6E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EEFA8C0-2194-46D9-BE52-F1BD695A0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70900DA-22DA-4346-8B07-3BD0F9BA8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2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F0D8B7F-34D1-46E2-A45E-6E89115A8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B5BD4E-2952-41BB-9C09-03F6DB2AD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9CCD371-2890-42E7-AA64-8F27C9D9D1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7A178-8DD7-4812-AF74-19C06D851AE8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87B42D-1084-4E45-A4DB-A66E33F55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0C24835-3011-444A-87F4-2AA4B0DC2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69031-468F-4B61-B0B5-DB4D0FD51E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4" r:id="rId14"/>
    <p:sldLayoutId id="2147483665" r:id="rId15"/>
  </p:sldLayoutIdLst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987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81090" cy="6866112"/>
            <a:chOff x="-38514" y="-8112"/>
            <a:chExt cx="1368109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2309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1095270" y="1215851"/>
            <a:ext cx="10339754" cy="4391129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143">
            <a:extLst>
              <a:ext uri="{FF2B5EF4-FFF2-40B4-BE49-F238E27FC236}">
                <a16:creationId xmlns:a16="http://schemas.microsoft.com/office/drawing/2014/main" xmlns="" id="{C84AAE37-A4C2-4CD4-B210-29811A49E951}"/>
              </a:ext>
            </a:extLst>
          </p:cNvPr>
          <p:cNvSpPr txBox="1"/>
          <p:nvPr/>
        </p:nvSpPr>
        <p:spPr>
          <a:xfrm>
            <a:off x="2248663" y="2206550"/>
            <a:ext cx="801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pc="600" dirty="0" smtClean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单击此处添加您的标题</a:t>
            </a:r>
            <a:endParaRPr lang="en-US" altLang="zh-CN" sz="5400" b="1" spc="600" dirty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657AFF2-55AB-42EB-A5AB-17ED5AEE0552}"/>
              </a:ext>
            </a:extLst>
          </p:cNvPr>
          <p:cNvGrpSpPr/>
          <p:nvPr/>
        </p:nvGrpSpPr>
        <p:grpSpPr>
          <a:xfrm>
            <a:off x="6787685" y="3546267"/>
            <a:ext cx="292463" cy="292463"/>
            <a:chOff x="801291" y="3535885"/>
            <a:chExt cx="219347" cy="219347"/>
          </a:xfrm>
        </p:grpSpPr>
        <p:sp>
          <p:nvSpPr>
            <p:cNvPr id="9" name="Oval 10">
              <a:extLst>
                <a:ext uri="{FF2B5EF4-FFF2-40B4-BE49-F238E27FC236}">
                  <a16:creationId xmlns:a16="http://schemas.microsoft.com/office/drawing/2014/main" xmlns="" id="{C92DCF2F-DCB2-4A45-B904-5CC99D14A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FD8A775-A103-4705-B727-20A802BF060F}"/>
                </a:ext>
              </a:extLst>
            </p:cNvPr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xmlns="" id="{AD74FA78-3B45-4317-9FAB-0DFB849CCE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133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xmlns="" id="{E650BCEB-51C7-4138-873E-9F5D0F769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133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D93B164-AB8D-4932-B923-06ED522E65D5}"/>
              </a:ext>
            </a:extLst>
          </p:cNvPr>
          <p:cNvSpPr/>
          <p:nvPr/>
        </p:nvSpPr>
        <p:spPr>
          <a:xfrm>
            <a:off x="7079963" y="3516167"/>
            <a:ext cx="17258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占位符 2">
            <a:extLst>
              <a:ext uri="{FF2B5EF4-FFF2-40B4-BE49-F238E27FC236}">
                <a16:creationId xmlns:a16="http://schemas.microsoft.com/office/drawing/2014/main" xmlns="" id="{FAEE7061-43E6-415D-A149-9C63A4305539}"/>
              </a:ext>
            </a:extLst>
          </p:cNvPr>
          <p:cNvSpPr txBox="1">
            <a:spLocks/>
          </p:cNvSpPr>
          <p:nvPr/>
        </p:nvSpPr>
        <p:spPr>
          <a:xfrm>
            <a:off x="2248667" y="4051143"/>
            <a:ext cx="8017396" cy="502895"/>
          </a:xfrm>
          <a:prstGeom prst="rect">
            <a:avLst/>
          </a:prstGeom>
          <a:noFill/>
        </p:spPr>
        <p:txBody>
          <a:bodyPr vert="horz" wrap="square" lIns="121920" tIns="60960" rIns="121920" bIns="6096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CSASAADAstudio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sales template, a more beautiful template please magic </a:t>
            </a: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rainMagic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rain studio sales template, a </a:t>
            </a: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moreMagic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1DD123A-BEB6-410C-AD52-07869300DD11}"/>
              </a:ext>
            </a:extLst>
          </p:cNvPr>
          <p:cNvSpPr/>
          <p:nvPr/>
        </p:nvSpPr>
        <p:spPr>
          <a:xfrm>
            <a:off x="2284523" y="3231462"/>
            <a:ext cx="39565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POWERPOINT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247670" y="1381698"/>
            <a:ext cx="10007518" cy="403746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899213"/>
            <a:ext cx="914067" cy="1030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cef09ac28eaae964ec9988a5cce77c8b8C1E4685C6E6B40CD7615480512384A61EE159C6FE0045D14B61E85D0A95589D558B81FFC809322ACC20DC2254D928200A3EA0841B8B1814961BE795024DFDEF45878460D5EEC04B3DB4C246007153409DEDE37CA726A66AF19B77CE744E11CADCFB09B3408DEC1F688348922E38CCEE" hidden="1"/>
          <p:cNvSpPr txBox="1"/>
          <p:nvPr/>
        </p:nvSpPr>
        <p:spPr>
          <a:xfrm>
            <a:off x="-355599" y="1803400"/>
            <a:ext cx="40011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e7d195523061f1c0cef09ac28eaae964ec9988a5cce77c8b8C1E4685C6E6B40CD7615480512384A61EE159C6FE0045D14B61E85D0A95589D558B81FFC809322ACC20DC2254D928200A3EA0841B8B1814961BE795024DFDEF45878460D5EEC04B3DB4C246007153409DEDE37CA726A66AF19B77CE744E11CADCFB09B3408DEC1F688348922E38CCEE</a:t>
            </a:r>
            <a:endParaRPr lang="zh-CN" altLang="en-US" sz="133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38755" y="2044701"/>
            <a:ext cx="3701195" cy="3701195"/>
            <a:chOff x="4189485" y="1893763"/>
            <a:chExt cx="3825268" cy="3825269"/>
          </a:xfrm>
        </p:grpSpPr>
        <p:sp>
          <p:nvSpPr>
            <p:cNvPr id="6" name="Freeform 5"/>
            <p:cNvSpPr/>
            <p:nvPr/>
          </p:nvSpPr>
          <p:spPr bwMode="auto">
            <a:xfrm>
              <a:off x="4189485" y="3471992"/>
              <a:ext cx="2238883" cy="2247040"/>
            </a:xfrm>
            <a:custGeom>
              <a:avLst/>
              <a:gdLst>
                <a:gd name="T0" fmla="*/ 0 w 285"/>
                <a:gd name="T1" fmla="*/ 83 h 286"/>
                <a:gd name="T2" fmla="*/ 0 w 285"/>
                <a:gd name="T3" fmla="*/ 0 h 286"/>
                <a:gd name="T4" fmla="*/ 285 w 285"/>
                <a:gd name="T5" fmla="*/ 286 h 286"/>
                <a:gd name="T6" fmla="*/ 202 w 285"/>
                <a:gd name="T7" fmla="*/ 286 h 286"/>
                <a:gd name="T8" fmla="*/ 0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7" y="0"/>
                    <a:pt x="285" y="128"/>
                    <a:pt x="285" y="286"/>
                  </a:cubicBezTo>
                  <a:cubicBezTo>
                    <a:pt x="202" y="286"/>
                    <a:pt x="202" y="286"/>
                    <a:pt x="202" y="286"/>
                  </a:cubicBezTo>
                  <a:cubicBezTo>
                    <a:pt x="202" y="174"/>
                    <a:pt x="111" y="83"/>
                    <a:pt x="0" y="83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Noto Sans S Chinese Light" panose="020B0300000000000000" pitchFamily="3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189485" y="1893763"/>
              <a:ext cx="2238883" cy="2238883"/>
            </a:xfrm>
            <a:custGeom>
              <a:avLst/>
              <a:gdLst>
                <a:gd name="T0" fmla="*/ 0 w 285"/>
                <a:gd name="T1" fmla="*/ 202 h 285"/>
                <a:gd name="T2" fmla="*/ 0 w 285"/>
                <a:gd name="T3" fmla="*/ 285 h 285"/>
                <a:gd name="T4" fmla="*/ 285 w 285"/>
                <a:gd name="T5" fmla="*/ 0 h 285"/>
                <a:gd name="T6" fmla="*/ 202 w 285"/>
                <a:gd name="T7" fmla="*/ 0 h 285"/>
                <a:gd name="T8" fmla="*/ 0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0" y="202"/>
                  </a:moveTo>
                  <a:cubicBezTo>
                    <a:pt x="0" y="285"/>
                    <a:pt x="0" y="285"/>
                    <a:pt x="0" y="285"/>
                  </a:cubicBezTo>
                  <a:cubicBezTo>
                    <a:pt x="157" y="285"/>
                    <a:pt x="285" y="157"/>
                    <a:pt x="285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111"/>
                    <a:pt x="111" y="202"/>
                    <a:pt x="0" y="202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Noto Sans S Chinese Light" panose="020B0300000000000000" pitchFamily="34" charset="-122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5775870" y="3471992"/>
              <a:ext cx="2238883" cy="2247040"/>
            </a:xfrm>
            <a:custGeom>
              <a:avLst/>
              <a:gdLst>
                <a:gd name="T0" fmla="*/ 285 w 285"/>
                <a:gd name="T1" fmla="*/ 83 h 286"/>
                <a:gd name="T2" fmla="*/ 285 w 285"/>
                <a:gd name="T3" fmla="*/ 0 h 286"/>
                <a:gd name="T4" fmla="*/ 0 w 285"/>
                <a:gd name="T5" fmla="*/ 286 h 286"/>
                <a:gd name="T6" fmla="*/ 83 w 285"/>
                <a:gd name="T7" fmla="*/ 286 h 286"/>
                <a:gd name="T8" fmla="*/ 285 w 285"/>
                <a:gd name="T9" fmla="*/ 8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6">
                  <a:moveTo>
                    <a:pt x="285" y="83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128" y="0"/>
                    <a:pt x="0" y="128"/>
                    <a:pt x="0" y="286"/>
                  </a:cubicBezTo>
                  <a:cubicBezTo>
                    <a:pt x="83" y="286"/>
                    <a:pt x="83" y="286"/>
                    <a:pt x="83" y="286"/>
                  </a:cubicBezTo>
                  <a:cubicBezTo>
                    <a:pt x="83" y="174"/>
                    <a:pt x="174" y="83"/>
                    <a:pt x="285" y="83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Noto Sans S Chinese Light" panose="020B0300000000000000" pitchFamily="34" charset="-122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5775870" y="1893763"/>
              <a:ext cx="2238883" cy="2238883"/>
            </a:xfrm>
            <a:custGeom>
              <a:avLst/>
              <a:gdLst>
                <a:gd name="T0" fmla="*/ 285 w 285"/>
                <a:gd name="T1" fmla="*/ 202 h 285"/>
                <a:gd name="T2" fmla="*/ 285 w 285"/>
                <a:gd name="T3" fmla="*/ 285 h 285"/>
                <a:gd name="T4" fmla="*/ 0 w 285"/>
                <a:gd name="T5" fmla="*/ 0 h 285"/>
                <a:gd name="T6" fmla="*/ 83 w 285"/>
                <a:gd name="T7" fmla="*/ 0 h 285"/>
                <a:gd name="T8" fmla="*/ 285 w 285"/>
                <a:gd name="T9" fmla="*/ 20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85">
                  <a:moveTo>
                    <a:pt x="285" y="202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128" y="285"/>
                    <a:pt x="0" y="157"/>
                    <a:pt x="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111"/>
                    <a:pt x="174" y="202"/>
                    <a:pt x="285" y="202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Noto Sans S Chinese Light" panose="020B0300000000000000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7720641" y="2104394"/>
            <a:ext cx="3399305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0641" y="4755151"/>
            <a:ext cx="3399305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0125" y="2104394"/>
            <a:ext cx="340794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50125" y="4755151"/>
            <a:ext cx="340794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algn="r">
              <a:spcBef>
                <a:spcPts val="6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2150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90947" y="2377193"/>
            <a:ext cx="10410108" cy="2522715"/>
            <a:chOff x="890946" y="2377193"/>
            <a:chExt cx="10410108" cy="2522714"/>
          </a:xfrm>
        </p:grpSpPr>
        <p:grpSp>
          <p:nvGrpSpPr>
            <p:cNvPr id="7" name="îŝľiḓe"/>
            <p:cNvGrpSpPr/>
            <p:nvPr/>
          </p:nvGrpSpPr>
          <p:grpSpPr>
            <a:xfrm>
              <a:off x="3573083" y="2377193"/>
              <a:ext cx="2363696" cy="2522714"/>
              <a:chOff x="3319223" y="2099082"/>
              <a:chExt cx="2363696" cy="2522714"/>
            </a:xfrm>
          </p:grpSpPr>
          <p:grpSp>
            <p:nvGrpSpPr>
              <p:cNvPr id="32" name="iṣļíḓé"/>
              <p:cNvGrpSpPr/>
              <p:nvPr/>
            </p:nvGrpSpPr>
            <p:grpSpPr>
              <a:xfrm>
                <a:off x="3824523" y="2099082"/>
                <a:ext cx="1858396" cy="1165376"/>
                <a:chOff x="3815863" y="2060851"/>
                <a:chExt cx="1858396" cy="1165376"/>
              </a:xfrm>
            </p:grpSpPr>
            <p:sp>
              <p:nvSpPr>
                <p:cNvPr id="36" name="îṩlíḋè">
                  <a:extLst>
                    <a:ext uri="{FF2B5EF4-FFF2-40B4-BE49-F238E27FC236}">
                      <a16:creationId xmlns:a16="http://schemas.microsoft.com/office/drawing/2014/main" xmlns="" id="{B75836D6-C4AC-45EC-BD68-ACB1F9E7B661}"/>
                    </a:ext>
                  </a:extLst>
                </p:cNvPr>
                <p:cNvSpPr/>
                <p:nvPr/>
              </p:nvSpPr>
              <p:spPr bwMode="auto">
                <a:xfrm>
                  <a:off x="3815863" y="2060851"/>
                  <a:ext cx="1165373" cy="1165376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dir="18900000" sy="23000" kx="-1200000" algn="bl" rotWithShape="0">
                    <a:schemeClr val="tx1">
                      <a:alpha val="10000"/>
                    </a:schemeClr>
                  </a:outerShdw>
                </a:effectLst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  <p:sp>
              <p:nvSpPr>
                <p:cNvPr id="37" name="íśľïďê">
                  <a:extLst>
                    <a:ext uri="{FF2B5EF4-FFF2-40B4-BE49-F238E27FC236}">
                      <a16:creationId xmlns:a16="http://schemas.microsoft.com/office/drawing/2014/main" xmlns="" id="{EE8E5735-19BF-4CF1-8CD8-DE368B545D2C}"/>
                    </a:ext>
                  </a:extLst>
                </p:cNvPr>
                <p:cNvSpPr/>
                <p:nvPr/>
              </p:nvSpPr>
              <p:spPr bwMode="auto">
                <a:xfrm>
                  <a:off x="4623971" y="2129475"/>
                  <a:ext cx="1050288" cy="3385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sz="1600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Keyword</a:t>
                  </a:r>
                  <a:endParaRPr lang="zh-CN" altLang="en-US" sz="1600" b="1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38" name="îṡļiḑê">
                  <a:extLst>
                    <a:ext uri="{FF2B5EF4-FFF2-40B4-BE49-F238E27FC236}">
                      <a16:creationId xmlns:a16="http://schemas.microsoft.com/office/drawing/2014/main" xmlns="" id="{1F4612DF-51B3-4E76-9011-920CD9EC0A43}"/>
                    </a:ext>
                  </a:extLst>
                </p:cNvPr>
                <p:cNvSpPr/>
                <p:nvPr/>
              </p:nvSpPr>
              <p:spPr bwMode="auto">
                <a:xfrm>
                  <a:off x="4223988" y="2421175"/>
                  <a:ext cx="349124" cy="44473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399" y="13966"/>
                      </a:moveTo>
                      <a:cubicBezTo>
                        <a:pt x="13339" y="14096"/>
                        <a:pt x="13959" y="14194"/>
                        <a:pt x="13959" y="14876"/>
                      </a:cubicBezTo>
                      <a:cubicBezTo>
                        <a:pt x="13959" y="15655"/>
                        <a:pt x="13174" y="16143"/>
                        <a:pt x="11399" y="16338"/>
                      </a:cubicBezTo>
                      <a:cubicBezTo>
                        <a:pt x="11399" y="16338"/>
                        <a:pt x="11399" y="13966"/>
                        <a:pt x="11399" y="13966"/>
                      </a:cubicBezTo>
                      <a:close/>
                      <a:moveTo>
                        <a:pt x="9994" y="9452"/>
                      </a:moveTo>
                      <a:lnTo>
                        <a:pt x="9994" y="11660"/>
                      </a:lnTo>
                      <a:cubicBezTo>
                        <a:pt x="8342" y="11530"/>
                        <a:pt x="7516" y="11433"/>
                        <a:pt x="7516" y="10653"/>
                      </a:cubicBezTo>
                      <a:cubicBezTo>
                        <a:pt x="7516" y="10458"/>
                        <a:pt x="7599" y="10264"/>
                        <a:pt x="7847" y="10069"/>
                      </a:cubicBezTo>
                      <a:cubicBezTo>
                        <a:pt x="8302" y="9646"/>
                        <a:pt x="9003" y="9516"/>
                        <a:pt x="9994" y="9452"/>
                      </a:cubicBezTo>
                      <a:close/>
                      <a:moveTo>
                        <a:pt x="14910" y="10978"/>
                      </a:moveTo>
                      <a:lnTo>
                        <a:pt x="15157" y="11076"/>
                      </a:lnTo>
                      <a:lnTo>
                        <a:pt x="16643" y="8737"/>
                      </a:lnTo>
                      <a:lnTo>
                        <a:pt x="16437" y="8607"/>
                      </a:lnTo>
                      <a:cubicBezTo>
                        <a:pt x="16231" y="8737"/>
                        <a:pt x="16107" y="8802"/>
                        <a:pt x="15983" y="8802"/>
                      </a:cubicBezTo>
                      <a:cubicBezTo>
                        <a:pt x="15859" y="8802"/>
                        <a:pt x="15736" y="8802"/>
                        <a:pt x="15571" y="8704"/>
                      </a:cubicBezTo>
                      <a:cubicBezTo>
                        <a:pt x="13546" y="8087"/>
                        <a:pt x="12597" y="7795"/>
                        <a:pt x="11399" y="7795"/>
                      </a:cubicBezTo>
                      <a:lnTo>
                        <a:pt x="11399" y="7340"/>
                      </a:lnTo>
                      <a:cubicBezTo>
                        <a:pt x="11399" y="7113"/>
                        <a:pt x="11564" y="6950"/>
                        <a:pt x="12059" y="6853"/>
                      </a:cubicBezTo>
                      <a:lnTo>
                        <a:pt x="12059" y="6626"/>
                      </a:lnTo>
                      <a:lnTo>
                        <a:pt x="9458" y="6626"/>
                      </a:lnTo>
                      <a:lnTo>
                        <a:pt x="9458" y="6853"/>
                      </a:lnTo>
                      <a:cubicBezTo>
                        <a:pt x="9912" y="6950"/>
                        <a:pt x="9994" y="7145"/>
                        <a:pt x="9994" y="7340"/>
                      </a:cubicBezTo>
                      <a:lnTo>
                        <a:pt x="9994" y="7730"/>
                      </a:lnTo>
                      <a:cubicBezTo>
                        <a:pt x="6815" y="7827"/>
                        <a:pt x="4956" y="9029"/>
                        <a:pt x="4956" y="10913"/>
                      </a:cubicBezTo>
                      <a:cubicBezTo>
                        <a:pt x="4956" y="12830"/>
                        <a:pt x="6277" y="13512"/>
                        <a:pt x="9994" y="13772"/>
                      </a:cubicBezTo>
                      <a:lnTo>
                        <a:pt x="9994" y="16273"/>
                      </a:lnTo>
                      <a:cubicBezTo>
                        <a:pt x="7434" y="16078"/>
                        <a:pt x="6154" y="15298"/>
                        <a:pt x="6154" y="14616"/>
                      </a:cubicBezTo>
                      <a:lnTo>
                        <a:pt x="5905" y="14519"/>
                      </a:lnTo>
                      <a:lnTo>
                        <a:pt x="4543" y="16955"/>
                      </a:lnTo>
                      <a:lnTo>
                        <a:pt x="4749" y="17052"/>
                      </a:lnTo>
                      <a:cubicBezTo>
                        <a:pt x="4956" y="16955"/>
                        <a:pt x="5038" y="16922"/>
                        <a:pt x="5163" y="16922"/>
                      </a:cubicBezTo>
                      <a:cubicBezTo>
                        <a:pt x="5203" y="16922"/>
                        <a:pt x="5369" y="16922"/>
                        <a:pt x="5451" y="16987"/>
                      </a:cubicBezTo>
                      <a:cubicBezTo>
                        <a:pt x="7021" y="17604"/>
                        <a:pt x="8548" y="17962"/>
                        <a:pt x="9994" y="18027"/>
                      </a:cubicBezTo>
                      <a:lnTo>
                        <a:pt x="9994" y="18514"/>
                      </a:lnTo>
                      <a:cubicBezTo>
                        <a:pt x="9994" y="18774"/>
                        <a:pt x="9912" y="18936"/>
                        <a:pt x="9458" y="19033"/>
                      </a:cubicBezTo>
                      <a:lnTo>
                        <a:pt x="9458" y="19261"/>
                      </a:lnTo>
                      <a:lnTo>
                        <a:pt x="12059" y="19261"/>
                      </a:lnTo>
                      <a:lnTo>
                        <a:pt x="12059" y="19033"/>
                      </a:lnTo>
                      <a:cubicBezTo>
                        <a:pt x="11564" y="18936"/>
                        <a:pt x="11399" y="18806"/>
                        <a:pt x="11399" y="18514"/>
                      </a:cubicBezTo>
                      <a:lnTo>
                        <a:pt x="11399" y="18027"/>
                      </a:lnTo>
                      <a:cubicBezTo>
                        <a:pt x="14579" y="17897"/>
                        <a:pt x="16643" y="16630"/>
                        <a:pt x="16643" y="14746"/>
                      </a:cubicBezTo>
                      <a:cubicBezTo>
                        <a:pt x="16643" y="12927"/>
                        <a:pt x="14910" y="11985"/>
                        <a:pt x="11729" y="11758"/>
                      </a:cubicBezTo>
                      <a:lnTo>
                        <a:pt x="11399" y="11758"/>
                      </a:lnTo>
                      <a:lnTo>
                        <a:pt x="11399" y="9484"/>
                      </a:lnTo>
                      <a:cubicBezTo>
                        <a:pt x="12142" y="9516"/>
                        <a:pt x="12927" y="9679"/>
                        <a:pt x="13711" y="10004"/>
                      </a:cubicBezTo>
                      <a:cubicBezTo>
                        <a:pt x="14703" y="10426"/>
                        <a:pt x="14910" y="10621"/>
                        <a:pt x="14910" y="10978"/>
                      </a:cubicBezTo>
                      <a:close/>
                      <a:moveTo>
                        <a:pt x="21599" y="13089"/>
                      </a:moveTo>
                      <a:cubicBezTo>
                        <a:pt x="21599" y="17799"/>
                        <a:pt x="16768" y="21600"/>
                        <a:pt x="10820" y="21600"/>
                      </a:cubicBezTo>
                      <a:cubicBezTo>
                        <a:pt x="4832" y="21600"/>
                        <a:pt x="0" y="17799"/>
                        <a:pt x="0" y="13089"/>
                      </a:cubicBezTo>
                      <a:cubicBezTo>
                        <a:pt x="0" y="9581"/>
                        <a:pt x="2685" y="6593"/>
                        <a:pt x="6525" y="5294"/>
                      </a:cubicBezTo>
                      <a:lnTo>
                        <a:pt x="3841" y="649"/>
                      </a:lnTo>
                      <a:cubicBezTo>
                        <a:pt x="3841" y="194"/>
                        <a:pt x="4212" y="0"/>
                        <a:pt x="4749" y="0"/>
                      </a:cubicBezTo>
                      <a:lnTo>
                        <a:pt x="16850" y="0"/>
                      </a:lnTo>
                      <a:cubicBezTo>
                        <a:pt x="17388" y="0"/>
                        <a:pt x="17759" y="162"/>
                        <a:pt x="17759" y="649"/>
                      </a:cubicBezTo>
                      <a:lnTo>
                        <a:pt x="15075" y="5294"/>
                      </a:lnTo>
                      <a:cubicBezTo>
                        <a:pt x="18915" y="6593"/>
                        <a:pt x="21599" y="9581"/>
                        <a:pt x="21599" y="1308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</p:grpSp>
          <p:grpSp>
            <p:nvGrpSpPr>
              <p:cNvPr id="33" name="îşḷîḑè"/>
              <p:cNvGrpSpPr/>
              <p:nvPr/>
            </p:nvGrpSpPr>
            <p:grpSpPr>
              <a:xfrm>
                <a:off x="3319223" y="3518373"/>
                <a:ext cx="2289575" cy="1103423"/>
                <a:chOff x="4951212" y="2877289"/>
                <a:chExt cx="2289575" cy="1103423"/>
              </a:xfrm>
            </p:grpSpPr>
            <p:sp>
              <p:nvSpPr>
                <p:cNvPr id="34" name="iṣľidê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4951212" y="3385120"/>
                  <a:ext cx="2289573" cy="59559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925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</a:t>
                  </a:r>
                  <a:r>
                    <a:rPr lang="en-US" altLang="zh-CN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.....</a:t>
                  </a:r>
                  <a:endParaRPr lang="zh-CN" altLang="en-US" sz="1100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35" name="ïśľîḑé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4951214" y="2877289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输入标题</a:t>
                  </a:r>
                </a:p>
              </p:txBody>
            </p:sp>
          </p:grpSp>
        </p:grpSp>
        <p:grpSp>
          <p:nvGrpSpPr>
            <p:cNvPr id="8" name="išliďé"/>
            <p:cNvGrpSpPr/>
            <p:nvPr/>
          </p:nvGrpSpPr>
          <p:grpSpPr>
            <a:xfrm>
              <a:off x="6255220" y="2377193"/>
              <a:ext cx="2363696" cy="2522714"/>
              <a:chOff x="6021102" y="2099082"/>
              <a:chExt cx="2363696" cy="2522714"/>
            </a:xfrm>
          </p:grpSpPr>
          <p:grpSp>
            <p:nvGrpSpPr>
              <p:cNvPr id="25" name="îṩḷïďê"/>
              <p:cNvGrpSpPr/>
              <p:nvPr/>
            </p:nvGrpSpPr>
            <p:grpSpPr>
              <a:xfrm>
                <a:off x="6526402" y="2099082"/>
                <a:ext cx="1858396" cy="1165376"/>
                <a:chOff x="6517742" y="2060851"/>
                <a:chExt cx="1858396" cy="1165376"/>
              </a:xfrm>
            </p:grpSpPr>
            <p:sp>
              <p:nvSpPr>
                <p:cNvPr id="29" name="îṡļíḍe">
                  <a:extLst>
                    <a:ext uri="{FF2B5EF4-FFF2-40B4-BE49-F238E27FC236}">
                      <a16:creationId xmlns:a16="http://schemas.microsoft.com/office/drawing/2014/main" xmlns="" id="{83ECC683-AC89-49F0-8F24-75AC960EF58D}"/>
                    </a:ext>
                  </a:extLst>
                </p:cNvPr>
                <p:cNvSpPr/>
                <p:nvPr/>
              </p:nvSpPr>
              <p:spPr bwMode="auto">
                <a:xfrm>
                  <a:off x="6517742" y="2060851"/>
                  <a:ext cx="1165373" cy="1165376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dir="18900000" sy="23000" kx="-1200000" algn="bl" rotWithShape="0">
                    <a:schemeClr val="tx1">
                      <a:alpha val="10000"/>
                    </a:schemeClr>
                  </a:outerShdw>
                </a:effectLst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  <p:sp>
              <p:nvSpPr>
                <p:cNvPr id="30" name="iS1îḍé">
                  <a:extLst>
                    <a:ext uri="{FF2B5EF4-FFF2-40B4-BE49-F238E27FC236}">
                      <a16:creationId xmlns:a16="http://schemas.microsoft.com/office/drawing/2014/main" xmlns="" id="{EE6D36DB-7BB4-490E-9966-167D88263519}"/>
                    </a:ext>
                  </a:extLst>
                </p:cNvPr>
                <p:cNvSpPr/>
                <p:nvPr/>
              </p:nvSpPr>
              <p:spPr bwMode="auto">
                <a:xfrm>
                  <a:off x="7325850" y="2129475"/>
                  <a:ext cx="1050288" cy="3385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sz="1600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Keyword</a:t>
                  </a:r>
                  <a:endParaRPr lang="zh-CN" altLang="en-US" sz="1600" b="1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31" name="îšḷîḍè">
                  <a:extLst>
                    <a:ext uri="{FF2B5EF4-FFF2-40B4-BE49-F238E27FC236}">
                      <a16:creationId xmlns:a16="http://schemas.microsoft.com/office/drawing/2014/main" xmlns="" id="{88B3AE5C-6EFD-4BBE-B813-03F4D86C8488}"/>
                    </a:ext>
                  </a:extLst>
                </p:cNvPr>
                <p:cNvSpPr/>
                <p:nvPr/>
              </p:nvSpPr>
              <p:spPr bwMode="auto">
                <a:xfrm>
                  <a:off x="6885047" y="2443196"/>
                  <a:ext cx="430762" cy="40068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188" y="12491"/>
                      </a:moveTo>
                      <a:lnTo>
                        <a:pt x="19188" y="9719"/>
                      </a:lnTo>
                      <a:lnTo>
                        <a:pt x="16141" y="9719"/>
                      </a:lnTo>
                      <a:lnTo>
                        <a:pt x="16141" y="12491"/>
                      </a:lnTo>
                      <a:cubicBezTo>
                        <a:pt x="16141" y="12491"/>
                        <a:pt x="19188" y="12491"/>
                        <a:pt x="19188" y="12491"/>
                      </a:cubicBezTo>
                      <a:close/>
                      <a:moveTo>
                        <a:pt x="19188" y="6551"/>
                      </a:moveTo>
                      <a:lnTo>
                        <a:pt x="16141" y="6299"/>
                      </a:lnTo>
                      <a:lnTo>
                        <a:pt x="16141" y="8891"/>
                      </a:lnTo>
                      <a:lnTo>
                        <a:pt x="19188" y="8891"/>
                      </a:lnTo>
                      <a:cubicBezTo>
                        <a:pt x="19188" y="8891"/>
                        <a:pt x="19188" y="6551"/>
                        <a:pt x="19188" y="6551"/>
                      </a:cubicBezTo>
                      <a:close/>
                      <a:moveTo>
                        <a:pt x="18217" y="16775"/>
                      </a:moveTo>
                      <a:cubicBezTo>
                        <a:pt x="17011" y="16775"/>
                        <a:pt x="16007" y="17855"/>
                        <a:pt x="16007" y="19188"/>
                      </a:cubicBezTo>
                      <a:cubicBezTo>
                        <a:pt x="16007" y="20519"/>
                        <a:pt x="17011" y="21599"/>
                        <a:pt x="18217" y="21599"/>
                      </a:cubicBezTo>
                      <a:cubicBezTo>
                        <a:pt x="19456" y="21599"/>
                        <a:pt x="20460" y="20519"/>
                        <a:pt x="20460" y="19188"/>
                      </a:cubicBezTo>
                      <a:cubicBezTo>
                        <a:pt x="20427" y="17855"/>
                        <a:pt x="19456" y="16775"/>
                        <a:pt x="18217" y="16775"/>
                      </a:cubicBezTo>
                      <a:close/>
                      <a:moveTo>
                        <a:pt x="11720" y="9719"/>
                      </a:moveTo>
                      <a:lnTo>
                        <a:pt x="11720" y="12491"/>
                      </a:lnTo>
                      <a:lnTo>
                        <a:pt x="15069" y="12491"/>
                      </a:lnTo>
                      <a:lnTo>
                        <a:pt x="15069" y="9719"/>
                      </a:lnTo>
                      <a:cubicBezTo>
                        <a:pt x="15069" y="9719"/>
                        <a:pt x="11720" y="9719"/>
                        <a:pt x="11720" y="9719"/>
                      </a:cubicBezTo>
                      <a:close/>
                      <a:moveTo>
                        <a:pt x="15069" y="8891"/>
                      </a:moveTo>
                      <a:lnTo>
                        <a:pt x="15069" y="6228"/>
                      </a:lnTo>
                      <a:lnTo>
                        <a:pt x="11720" y="5975"/>
                      </a:lnTo>
                      <a:lnTo>
                        <a:pt x="11720" y="8891"/>
                      </a:lnTo>
                      <a:cubicBezTo>
                        <a:pt x="11720" y="8891"/>
                        <a:pt x="15069" y="8891"/>
                        <a:pt x="15069" y="8891"/>
                      </a:cubicBezTo>
                      <a:close/>
                      <a:moveTo>
                        <a:pt x="8438" y="12491"/>
                      </a:moveTo>
                      <a:lnTo>
                        <a:pt x="10649" y="12491"/>
                      </a:lnTo>
                      <a:lnTo>
                        <a:pt x="10649" y="9719"/>
                      </a:lnTo>
                      <a:lnTo>
                        <a:pt x="7635" y="9719"/>
                      </a:lnTo>
                      <a:cubicBezTo>
                        <a:pt x="7635" y="9719"/>
                        <a:pt x="8438" y="12491"/>
                        <a:pt x="8438" y="12491"/>
                      </a:cubicBezTo>
                      <a:close/>
                      <a:moveTo>
                        <a:pt x="6362" y="5616"/>
                      </a:moveTo>
                      <a:lnTo>
                        <a:pt x="7367" y="8891"/>
                      </a:lnTo>
                      <a:lnTo>
                        <a:pt x="10649" y="8891"/>
                      </a:lnTo>
                      <a:lnTo>
                        <a:pt x="10649" y="5904"/>
                      </a:lnTo>
                      <a:cubicBezTo>
                        <a:pt x="10649" y="5904"/>
                        <a:pt x="6362" y="5616"/>
                        <a:pt x="6362" y="5616"/>
                      </a:cubicBezTo>
                      <a:close/>
                      <a:moveTo>
                        <a:pt x="7367" y="16775"/>
                      </a:moveTo>
                      <a:cubicBezTo>
                        <a:pt x="6127" y="16775"/>
                        <a:pt x="5124" y="17855"/>
                        <a:pt x="5124" y="19188"/>
                      </a:cubicBezTo>
                      <a:cubicBezTo>
                        <a:pt x="5124" y="20519"/>
                        <a:pt x="6127" y="21599"/>
                        <a:pt x="7367" y="21599"/>
                      </a:cubicBezTo>
                      <a:cubicBezTo>
                        <a:pt x="8606" y="21599"/>
                        <a:pt x="9610" y="20519"/>
                        <a:pt x="9610" y="19188"/>
                      </a:cubicBezTo>
                      <a:cubicBezTo>
                        <a:pt x="9610" y="17855"/>
                        <a:pt x="8606" y="16775"/>
                        <a:pt x="7367" y="16775"/>
                      </a:cubicBezTo>
                      <a:close/>
                      <a:moveTo>
                        <a:pt x="21599" y="5508"/>
                      </a:moveTo>
                      <a:lnTo>
                        <a:pt x="21599" y="13607"/>
                      </a:lnTo>
                      <a:cubicBezTo>
                        <a:pt x="21599" y="14436"/>
                        <a:pt x="20996" y="15083"/>
                        <a:pt x="20226" y="15083"/>
                      </a:cubicBezTo>
                      <a:lnTo>
                        <a:pt x="7434" y="15083"/>
                      </a:lnTo>
                      <a:cubicBezTo>
                        <a:pt x="6797" y="15083"/>
                        <a:pt x="6228" y="14543"/>
                        <a:pt x="6127" y="13860"/>
                      </a:cubicBezTo>
                      <a:lnTo>
                        <a:pt x="3750" y="4715"/>
                      </a:lnTo>
                      <a:cubicBezTo>
                        <a:pt x="3750" y="4715"/>
                        <a:pt x="3348" y="3060"/>
                        <a:pt x="2645" y="2843"/>
                      </a:cubicBezTo>
                      <a:cubicBezTo>
                        <a:pt x="1540" y="2519"/>
                        <a:pt x="0" y="3168"/>
                        <a:pt x="0" y="1259"/>
                      </a:cubicBezTo>
                      <a:cubicBezTo>
                        <a:pt x="0" y="36"/>
                        <a:pt x="1037" y="36"/>
                        <a:pt x="1037" y="36"/>
                      </a:cubicBezTo>
                      <a:cubicBezTo>
                        <a:pt x="1071" y="36"/>
                        <a:pt x="1272" y="0"/>
                        <a:pt x="1540" y="0"/>
                      </a:cubicBezTo>
                      <a:cubicBezTo>
                        <a:pt x="3147" y="0"/>
                        <a:pt x="5056" y="647"/>
                        <a:pt x="5793" y="2951"/>
                      </a:cubicBezTo>
                      <a:lnTo>
                        <a:pt x="20293" y="4068"/>
                      </a:lnTo>
                      <a:cubicBezTo>
                        <a:pt x="21030" y="4103"/>
                        <a:pt x="21599" y="4715"/>
                        <a:pt x="21599" y="550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</p:grpSp>
          <p:grpSp>
            <p:nvGrpSpPr>
              <p:cNvPr id="26" name="ïşļiḑé"/>
              <p:cNvGrpSpPr/>
              <p:nvPr/>
            </p:nvGrpSpPr>
            <p:grpSpPr>
              <a:xfrm>
                <a:off x="6021102" y="3518373"/>
                <a:ext cx="2289575" cy="1103423"/>
                <a:chOff x="4951212" y="2877289"/>
                <a:chExt cx="2289575" cy="1103423"/>
              </a:xfrm>
            </p:grpSpPr>
            <p:sp>
              <p:nvSpPr>
                <p:cNvPr id="27" name="ïŝlîḍê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4951212" y="3385120"/>
                  <a:ext cx="2289573" cy="59559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925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</a:t>
                  </a:r>
                  <a:r>
                    <a:rPr lang="en-US" altLang="zh-CN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.....</a:t>
                  </a:r>
                  <a:endParaRPr lang="zh-CN" altLang="en-US" sz="1100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28" name="îṣľiḑe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4951214" y="2877289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输入标题</a:t>
                  </a:r>
                </a:p>
              </p:txBody>
            </p:sp>
          </p:grpSp>
        </p:grpSp>
        <p:grpSp>
          <p:nvGrpSpPr>
            <p:cNvPr id="9" name="î$ḷîḑe"/>
            <p:cNvGrpSpPr/>
            <p:nvPr/>
          </p:nvGrpSpPr>
          <p:grpSpPr>
            <a:xfrm>
              <a:off x="8937358" y="2377193"/>
              <a:ext cx="2363696" cy="2522714"/>
              <a:chOff x="8722777" y="2099082"/>
              <a:chExt cx="2363696" cy="2522714"/>
            </a:xfrm>
          </p:grpSpPr>
          <p:grpSp>
            <p:nvGrpSpPr>
              <p:cNvPr id="18" name="iślîḓe"/>
              <p:cNvGrpSpPr/>
              <p:nvPr/>
            </p:nvGrpSpPr>
            <p:grpSpPr>
              <a:xfrm>
                <a:off x="9228077" y="2099082"/>
                <a:ext cx="1858396" cy="1165376"/>
                <a:chOff x="9219620" y="2060851"/>
                <a:chExt cx="1858396" cy="1165376"/>
              </a:xfrm>
            </p:grpSpPr>
            <p:sp>
              <p:nvSpPr>
                <p:cNvPr id="22" name="ïŝḷïḋé">
                  <a:extLst>
                    <a:ext uri="{FF2B5EF4-FFF2-40B4-BE49-F238E27FC236}">
                      <a16:creationId xmlns:a16="http://schemas.microsoft.com/office/drawing/2014/main" xmlns="" id="{458BD6EE-4982-4AED-A212-9009F8A84E77}"/>
                    </a:ext>
                  </a:extLst>
                </p:cNvPr>
                <p:cNvSpPr/>
                <p:nvPr/>
              </p:nvSpPr>
              <p:spPr bwMode="auto">
                <a:xfrm>
                  <a:off x="9219620" y="2060851"/>
                  <a:ext cx="1164561" cy="1165376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dir="18900000" sy="23000" kx="-1200000" algn="bl" rotWithShape="0">
                    <a:schemeClr val="tx1">
                      <a:alpha val="10000"/>
                    </a:schemeClr>
                  </a:outerShdw>
                </a:effectLst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  <p:sp>
              <p:nvSpPr>
                <p:cNvPr id="23" name="í$ḻíďé">
                  <a:extLst>
                    <a:ext uri="{FF2B5EF4-FFF2-40B4-BE49-F238E27FC236}">
                      <a16:creationId xmlns:a16="http://schemas.microsoft.com/office/drawing/2014/main" xmlns="" id="{B6CCE389-6C62-473F-AFA4-901AC72A7298}"/>
                    </a:ext>
                  </a:extLst>
                </p:cNvPr>
                <p:cNvSpPr/>
                <p:nvPr/>
              </p:nvSpPr>
              <p:spPr bwMode="auto">
                <a:xfrm>
                  <a:off x="10027728" y="2129475"/>
                  <a:ext cx="1050288" cy="3385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sz="1600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Keyword</a:t>
                  </a:r>
                  <a:endParaRPr lang="zh-CN" altLang="en-US" sz="1600" b="1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24" name="îṩlîḍe">
                  <a:extLst>
                    <a:ext uri="{FF2B5EF4-FFF2-40B4-BE49-F238E27FC236}">
                      <a16:creationId xmlns:a16="http://schemas.microsoft.com/office/drawing/2014/main" xmlns="" id="{3AB44B1B-0CC8-47AB-B1DA-77008E3CA00B}"/>
                    </a:ext>
                  </a:extLst>
                </p:cNvPr>
                <p:cNvSpPr/>
                <p:nvPr/>
              </p:nvSpPr>
              <p:spPr bwMode="auto">
                <a:xfrm>
                  <a:off x="9583833" y="2385188"/>
                  <a:ext cx="436136" cy="516702"/>
                </a:xfrm>
                <a:custGeom>
                  <a:avLst/>
                  <a:gdLst>
                    <a:gd name="T0" fmla="+- 0 10878 157"/>
                    <a:gd name="T1" fmla="*/ T0 w 21443"/>
                    <a:gd name="T2" fmla="+- 0 10790 113"/>
                    <a:gd name="T3" fmla="*/ 10790 h 21354"/>
                    <a:gd name="T4" fmla="+- 0 10878 157"/>
                    <a:gd name="T5" fmla="*/ T4 w 21443"/>
                    <a:gd name="T6" fmla="+- 0 10790 113"/>
                    <a:gd name="T7" fmla="*/ 10790 h 21354"/>
                    <a:gd name="T8" fmla="+- 0 10878 157"/>
                    <a:gd name="T9" fmla="*/ T8 w 21443"/>
                    <a:gd name="T10" fmla="+- 0 10790 113"/>
                    <a:gd name="T11" fmla="*/ 10790 h 21354"/>
                    <a:gd name="T12" fmla="+- 0 10878 157"/>
                    <a:gd name="T13" fmla="*/ T12 w 21443"/>
                    <a:gd name="T14" fmla="+- 0 10790 113"/>
                    <a:gd name="T15" fmla="*/ 10790 h 2135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43" h="21354">
                      <a:moveTo>
                        <a:pt x="14943" y="4112"/>
                      </a:moveTo>
                      <a:cubicBezTo>
                        <a:pt x="14943" y="4251"/>
                        <a:pt x="14910" y="4333"/>
                        <a:pt x="14877" y="4444"/>
                      </a:cubicBezTo>
                      <a:cubicBezTo>
                        <a:pt x="14844" y="4582"/>
                        <a:pt x="14877" y="4665"/>
                        <a:pt x="14812" y="4831"/>
                      </a:cubicBezTo>
                      <a:cubicBezTo>
                        <a:pt x="15402" y="4500"/>
                        <a:pt x="16026" y="4472"/>
                        <a:pt x="16814" y="4416"/>
                      </a:cubicBezTo>
                      <a:cubicBezTo>
                        <a:pt x="17602" y="4333"/>
                        <a:pt x="18521" y="4223"/>
                        <a:pt x="19506" y="3837"/>
                      </a:cubicBezTo>
                      <a:cubicBezTo>
                        <a:pt x="20425" y="3505"/>
                        <a:pt x="20885" y="3007"/>
                        <a:pt x="20917" y="2455"/>
                      </a:cubicBezTo>
                      <a:cubicBezTo>
                        <a:pt x="20917" y="1820"/>
                        <a:pt x="20360" y="1157"/>
                        <a:pt x="19539" y="770"/>
                      </a:cubicBezTo>
                      <a:cubicBezTo>
                        <a:pt x="19506" y="743"/>
                        <a:pt x="19440" y="715"/>
                        <a:pt x="19375" y="687"/>
                      </a:cubicBezTo>
                      <a:cubicBezTo>
                        <a:pt x="18587" y="356"/>
                        <a:pt x="17799" y="356"/>
                        <a:pt x="17208" y="743"/>
                      </a:cubicBezTo>
                      <a:cubicBezTo>
                        <a:pt x="15370" y="1930"/>
                        <a:pt x="15107" y="3284"/>
                        <a:pt x="14943" y="4112"/>
                      </a:cubicBezTo>
                      <a:close/>
                      <a:moveTo>
                        <a:pt x="14648" y="8863"/>
                      </a:moveTo>
                      <a:cubicBezTo>
                        <a:pt x="15173" y="8118"/>
                        <a:pt x="15008" y="7206"/>
                        <a:pt x="14385" y="6599"/>
                      </a:cubicBezTo>
                      <a:lnTo>
                        <a:pt x="13269" y="6018"/>
                      </a:lnTo>
                      <a:cubicBezTo>
                        <a:pt x="12284" y="5742"/>
                        <a:pt x="11168" y="6101"/>
                        <a:pt x="10610" y="6902"/>
                      </a:cubicBezTo>
                      <a:cubicBezTo>
                        <a:pt x="9986" y="7841"/>
                        <a:pt x="10347" y="9030"/>
                        <a:pt x="11463" y="9582"/>
                      </a:cubicBezTo>
                      <a:cubicBezTo>
                        <a:pt x="12580" y="10106"/>
                        <a:pt x="14024" y="9803"/>
                        <a:pt x="14648" y="8863"/>
                      </a:cubicBezTo>
                      <a:close/>
                      <a:moveTo>
                        <a:pt x="17208" y="11598"/>
                      </a:moveTo>
                      <a:lnTo>
                        <a:pt x="10839" y="20879"/>
                      </a:lnTo>
                      <a:cubicBezTo>
                        <a:pt x="10544" y="21321"/>
                        <a:pt x="9887" y="21487"/>
                        <a:pt x="9395" y="21238"/>
                      </a:cubicBezTo>
                      <a:lnTo>
                        <a:pt x="564" y="16929"/>
                      </a:lnTo>
                      <a:cubicBezTo>
                        <a:pt x="39" y="16680"/>
                        <a:pt x="-157" y="16128"/>
                        <a:pt x="138" y="15686"/>
                      </a:cubicBezTo>
                      <a:lnTo>
                        <a:pt x="6506" y="6405"/>
                      </a:lnTo>
                      <a:lnTo>
                        <a:pt x="11693" y="3670"/>
                      </a:lnTo>
                      <a:lnTo>
                        <a:pt x="14188" y="4858"/>
                      </a:lnTo>
                      <a:cubicBezTo>
                        <a:pt x="14352" y="4472"/>
                        <a:pt x="14319" y="4444"/>
                        <a:pt x="14418" y="4058"/>
                      </a:cubicBezTo>
                      <a:cubicBezTo>
                        <a:pt x="14648" y="3201"/>
                        <a:pt x="14877" y="1682"/>
                        <a:pt x="16913" y="384"/>
                      </a:cubicBezTo>
                      <a:cubicBezTo>
                        <a:pt x="17602" y="-113"/>
                        <a:pt x="18653" y="-113"/>
                        <a:pt x="19604" y="301"/>
                      </a:cubicBezTo>
                      <a:cubicBezTo>
                        <a:pt x="20129" y="494"/>
                        <a:pt x="20590" y="826"/>
                        <a:pt x="20917" y="1185"/>
                      </a:cubicBezTo>
                      <a:cubicBezTo>
                        <a:pt x="21246" y="1599"/>
                        <a:pt x="21410" y="2041"/>
                        <a:pt x="21442" y="2455"/>
                      </a:cubicBezTo>
                      <a:cubicBezTo>
                        <a:pt x="21410" y="2980"/>
                        <a:pt x="21115" y="3698"/>
                        <a:pt x="19735" y="4251"/>
                      </a:cubicBezTo>
                      <a:cubicBezTo>
                        <a:pt x="18653" y="4665"/>
                        <a:pt x="17733" y="4775"/>
                        <a:pt x="16880" y="4858"/>
                      </a:cubicBezTo>
                      <a:cubicBezTo>
                        <a:pt x="16125" y="4942"/>
                        <a:pt x="15533" y="4996"/>
                        <a:pt x="15041" y="5273"/>
                      </a:cubicBezTo>
                      <a:lnTo>
                        <a:pt x="17471" y="6460"/>
                      </a:lnTo>
                      <a:cubicBezTo>
                        <a:pt x="17471" y="6460"/>
                        <a:pt x="17208" y="11598"/>
                        <a:pt x="17208" y="1159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</p:grpSp>
          <p:grpSp>
            <p:nvGrpSpPr>
              <p:cNvPr id="19" name="ïṥlîďè"/>
              <p:cNvGrpSpPr/>
              <p:nvPr/>
            </p:nvGrpSpPr>
            <p:grpSpPr>
              <a:xfrm>
                <a:off x="8722777" y="3518373"/>
                <a:ext cx="2289575" cy="1103423"/>
                <a:chOff x="4951212" y="2877289"/>
                <a:chExt cx="2289575" cy="1103423"/>
              </a:xfrm>
            </p:grpSpPr>
            <p:sp>
              <p:nvSpPr>
                <p:cNvPr id="20" name="iSḻiḓê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4951212" y="3385120"/>
                  <a:ext cx="2289573" cy="59559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925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</a:t>
                  </a:r>
                  <a:r>
                    <a:rPr lang="en-US" altLang="zh-CN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.....</a:t>
                  </a:r>
                  <a:endParaRPr lang="zh-CN" altLang="en-US" sz="1100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21" name="îşḻîḓê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4951214" y="2877289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输入标题</a:t>
                  </a:r>
                </a:p>
              </p:txBody>
            </p:sp>
          </p:grpSp>
        </p:grpSp>
        <p:grpSp>
          <p:nvGrpSpPr>
            <p:cNvPr id="10" name="iṩḻïḑe"/>
            <p:cNvGrpSpPr/>
            <p:nvPr/>
          </p:nvGrpSpPr>
          <p:grpSpPr>
            <a:xfrm>
              <a:off x="890946" y="2377193"/>
              <a:ext cx="2363696" cy="2522714"/>
              <a:chOff x="676365" y="2099082"/>
              <a:chExt cx="2363696" cy="2522714"/>
            </a:xfrm>
          </p:grpSpPr>
          <p:grpSp>
            <p:nvGrpSpPr>
              <p:cNvPr id="11" name="íśḷîḑê"/>
              <p:cNvGrpSpPr/>
              <p:nvPr/>
            </p:nvGrpSpPr>
            <p:grpSpPr>
              <a:xfrm>
                <a:off x="1181665" y="2099082"/>
                <a:ext cx="1858396" cy="1165376"/>
                <a:chOff x="1113984" y="2060851"/>
                <a:chExt cx="1858396" cy="1165376"/>
              </a:xfrm>
            </p:grpSpPr>
            <p:sp>
              <p:nvSpPr>
                <p:cNvPr id="15" name="îṧľiḓé">
                  <a:extLst>
                    <a:ext uri="{FF2B5EF4-FFF2-40B4-BE49-F238E27FC236}">
                      <a16:creationId xmlns:a16="http://schemas.microsoft.com/office/drawing/2014/main" xmlns="" id="{DCA8D31A-C705-430F-81F3-AC1C301B5FF9}"/>
                    </a:ext>
                  </a:extLst>
                </p:cNvPr>
                <p:cNvSpPr/>
                <p:nvPr/>
              </p:nvSpPr>
              <p:spPr bwMode="auto">
                <a:xfrm>
                  <a:off x="1113984" y="2060851"/>
                  <a:ext cx="1165373" cy="1165376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dir="18900000" sy="23000" kx="-1200000" algn="bl" rotWithShape="0">
                    <a:schemeClr val="tx1">
                      <a:alpha val="10000"/>
                    </a:schemeClr>
                  </a:outerShdw>
                </a:effectLst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  <p:sp>
              <p:nvSpPr>
                <p:cNvPr id="16" name="ïṧļiḍe">
                  <a:extLst>
                    <a:ext uri="{FF2B5EF4-FFF2-40B4-BE49-F238E27FC236}">
                      <a16:creationId xmlns:a16="http://schemas.microsoft.com/office/drawing/2014/main" xmlns="" id="{D4BD62D8-A8A6-48A9-A069-55B924066355}"/>
                    </a:ext>
                  </a:extLst>
                </p:cNvPr>
                <p:cNvSpPr/>
                <p:nvPr/>
              </p:nvSpPr>
              <p:spPr bwMode="auto">
                <a:xfrm>
                  <a:off x="1922092" y="2129475"/>
                  <a:ext cx="1050288" cy="33855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r>
                    <a:rPr lang="en-US" altLang="zh-CN" sz="1600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Keyword</a:t>
                  </a:r>
                  <a:endParaRPr lang="zh-CN" altLang="en-US" sz="1600" b="1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7" name="íṩḷîḓê">
                  <a:extLst>
                    <a:ext uri="{FF2B5EF4-FFF2-40B4-BE49-F238E27FC236}">
                      <a16:creationId xmlns:a16="http://schemas.microsoft.com/office/drawing/2014/main" xmlns="" id="{87C9A5C6-C6E7-466A-AC04-0779E78291E5}"/>
                    </a:ext>
                  </a:extLst>
                </p:cNvPr>
                <p:cNvSpPr/>
                <p:nvPr/>
              </p:nvSpPr>
              <p:spPr bwMode="auto">
                <a:xfrm>
                  <a:off x="1459804" y="2477572"/>
                  <a:ext cx="473734" cy="33193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599" y="2303"/>
                      </a:moveTo>
                      <a:lnTo>
                        <a:pt x="21599" y="19991"/>
                      </a:lnTo>
                      <a:lnTo>
                        <a:pt x="15324" y="10736"/>
                      </a:lnTo>
                      <a:cubicBezTo>
                        <a:pt x="15324" y="10736"/>
                        <a:pt x="21599" y="2303"/>
                        <a:pt x="21599" y="2303"/>
                      </a:cubicBezTo>
                      <a:close/>
                      <a:moveTo>
                        <a:pt x="20046" y="0"/>
                      </a:moveTo>
                      <a:lnTo>
                        <a:pt x="10784" y="12560"/>
                      </a:lnTo>
                      <a:lnTo>
                        <a:pt x="1523" y="0"/>
                      </a:lnTo>
                      <a:cubicBezTo>
                        <a:pt x="1523" y="0"/>
                        <a:pt x="20046" y="0"/>
                        <a:pt x="20046" y="0"/>
                      </a:cubicBezTo>
                      <a:close/>
                      <a:moveTo>
                        <a:pt x="20412" y="21600"/>
                      </a:moveTo>
                      <a:lnTo>
                        <a:pt x="1188" y="21600"/>
                      </a:lnTo>
                      <a:lnTo>
                        <a:pt x="7494" y="12430"/>
                      </a:lnTo>
                      <a:lnTo>
                        <a:pt x="10784" y="16862"/>
                      </a:lnTo>
                      <a:lnTo>
                        <a:pt x="14136" y="12342"/>
                      </a:lnTo>
                      <a:cubicBezTo>
                        <a:pt x="14136" y="12342"/>
                        <a:pt x="20412" y="21600"/>
                        <a:pt x="20412" y="21600"/>
                      </a:cubicBezTo>
                      <a:close/>
                      <a:moveTo>
                        <a:pt x="0" y="2303"/>
                      </a:moveTo>
                      <a:lnTo>
                        <a:pt x="6306" y="10778"/>
                      </a:lnTo>
                      <a:lnTo>
                        <a:pt x="0" y="19991"/>
                      </a:lnTo>
                      <a:cubicBezTo>
                        <a:pt x="0" y="19991"/>
                        <a:pt x="0" y="2303"/>
                        <a:pt x="0" y="230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 dirty="0">
                    <a:latin typeface="Noto Sans S Chinese Light" panose="020B0300000000000000" pitchFamily="34" charset="-122"/>
                  </a:endParaRPr>
                </a:p>
              </p:txBody>
            </p:sp>
          </p:grpSp>
          <p:grpSp>
            <p:nvGrpSpPr>
              <p:cNvPr id="12" name="iṡľiďè"/>
              <p:cNvGrpSpPr/>
              <p:nvPr/>
            </p:nvGrpSpPr>
            <p:grpSpPr>
              <a:xfrm>
                <a:off x="676365" y="3518373"/>
                <a:ext cx="2289575" cy="1103423"/>
                <a:chOff x="4951212" y="2877289"/>
                <a:chExt cx="2289575" cy="1103423"/>
              </a:xfrm>
            </p:grpSpPr>
            <p:sp>
              <p:nvSpPr>
                <p:cNvPr id="13" name="ïSlídé">
                  <a:extLst>
                    <a:ext uri="{FF2B5EF4-FFF2-40B4-BE49-F238E27FC236}">
                      <a16:creationId xmlns:a16="http://schemas.microsoft.com/office/drawing/2014/main" xmlns="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4951212" y="3385120"/>
                  <a:ext cx="2289573" cy="59559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 fontScale="925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内容编辑文字输入</a:t>
                  </a:r>
                  <a:r>
                    <a:rPr lang="zh-CN" altLang="en-US" sz="1100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替换</a:t>
                  </a:r>
                  <a:r>
                    <a:rPr lang="zh-CN" altLang="en-US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内容编辑文字</a:t>
                  </a:r>
                  <a:r>
                    <a:rPr lang="en-US" altLang="zh-CN" sz="1100" dirty="0" smtClean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.....</a:t>
                  </a:r>
                  <a:endParaRPr lang="zh-CN" altLang="en-US" sz="1100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4" name="išḻïḋè">
                  <a:extLst>
                    <a:ext uri="{FF2B5EF4-FFF2-40B4-BE49-F238E27FC236}">
                      <a16:creationId xmlns:a16="http://schemas.microsoft.com/office/drawing/2014/main" xmlns="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4951214" y="2877289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zh-CN" altLang="en-US" b="1" dirty="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输入标题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1513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C12D6-6874-44D7-A628-78DA8109D10F}" type="slidenum">
              <a:rPr lang="en-US" sz="1100" smtClean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12</a:t>
            </a:fld>
            <a:endParaRPr lang="en-US" sz="11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467278" y="1490129"/>
            <a:ext cx="3500109" cy="5105400"/>
            <a:chOff x="6872948" y="1261025"/>
            <a:chExt cx="3728095" cy="543795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63434" y="4586881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8715792" y="4559894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633732" y="1744225"/>
              <a:ext cx="514043" cy="514043"/>
            </a:xfrm>
            <a:custGeom>
              <a:avLst/>
              <a:gdLst>
                <a:gd name="T0" fmla="*/ 21 w 169"/>
                <a:gd name="T1" fmla="*/ 46 h 169"/>
                <a:gd name="T2" fmla="*/ 46 w 169"/>
                <a:gd name="T3" fmla="*/ 148 h 169"/>
                <a:gd name="T4" fmla="*/ 148 w 169"/>
                <a:gd name="T5" fmla="*/ 123 h 169"/>
                <a:gd name="T6" fmla="*/ 123 w 169"/>
                <a:gd name="T7" fmla="*/ 21 h 169"/>
                <a:gd name="T8" fmla="*/ 21 w 169"/>
                <a:gd name="T9" fmla="*/ 4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21" y="46"/>
                  </a:moveTo>
                  <a:cubicBezTo>
                    <a:pt x="0" y="81"/>
                    <a:pt x="11" y="127"/>
                    <a:pt x="46" y="148"/>
                  </a:cubicBezTo>
                  <a:cubicBezTo>
                    <a:pt x="81" y="169"/>
                    <a:pt x="127" y="158"/>
                    <a:pt x="148" y="123"/>
                  </a:cubicBezTo>
                  <a:cubicBezTo>
                    <a:pt x="169" y="88"/>
                    <a:pt x="158" y="43"/>
                    <a:pt x="123" y="21"/>
                  </a:cubicBezTo>
                  <a:cubicBezTo>
                    <a:pt x="88" y="0"/>
                    <a:pt x="43" y="11"/>
                    <a:pt x="21" y="4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7509077" y="1619570"/>
              <a:ext cx="765924" cy="763353"/>
            </a:xfrm>
            <a:custGeom>
              <a:avLst/>
              <a:gdLst>
                <a:gd name="T0" fmla="*/ 45 w 252"/>
                <a:gd name="T1" fmla="*/ 64 h 251"/>
                <a:gd name="T2" fmla="*/ 20 w 252"/>
                <a:gd name="T3" fmla="*/ 56 h 251"/>
                <a:gd name="T4" fmla="*/ 29 w 252"/>
                <a:gd name="T5" fmla="*/ 94 h 251"/>
                <a:gd name="T6" fmla="*/ 24 w 252"/>
                <a:gd name="T7" fmla="*/ 110 h 251"/>
                <a:gd name="T8" fmla="*/ 0 w 252"/>
                <a:gd name="T9" fmla="*/ 141 h 251"/>
                <a:gd name="T10" fmla="*/ 30 w 252"/>
                <a:gd name="T11" fmla="*/ 161 h 251"/>
                <a:gd name="T12" fmla="*/ 10 w 252"/>
                <a:gd name="T13" fmla="*/ 177 h 251"/>
                <a:gd name="T14" fmla="*/ 47 w 252"/>
                <a:gd name="T15" fmla="*/ 191 h 251"/>
                <a:gd name="T16" fmla="*/ 59 w 252"/>
                <a:gd name="T17" fmla="*/ 203 h 251"/>
                <a:gd name="T18" fmla="*/ 71 w 252"/>
                <a:gd name="T19" fmla="*/ 239 h 251"/>
                <a:gd name="T20" fmla="*/ 109 w 252"/>
                <a:gd name="T21" fmla="*/ 226 h 251"/>
                <a:gd name="T22" fmla="*/ 113 w 252"/>
                <a:gd name="T23" fmla="*/ 251 h 251"/>
                <a:gd name="T24" fmla="*/ 144 w 252"/>
                <a:gd name="T25" fmla="*/ 226 h 251"/>
                <a:gd name="T26" fmla="*/ 168 w 252"/>
                <a:gd name="T27" fmla="*/ 219 h 251"/>
                <a:gd name="T28" fmla="*/ 206 w 252"/>
                <a:gd name="T29" fmla="*/ 223 h 251"/>
                <a:gd name="T30" fmla="*/ 196 w 252"/>
                <a:gd name="T31" fmla="*/ 199 h 251"/>
                <a:gd name="T32" fmla="*/ 207 w 252"/>
                <a:gd name="T33" fmla="*/ 188 h 251"/>
                <a:gd name="T34" fmla="*/ 243 w 252"/>
                <a:gd name="T35" fmla="*/ 172 h 251"/>
                <a:gd name="T36" fmla="*/ 223 w 252"/>
                <a:gd name="T37" fmla="*/ 156 h 251"/>
                <a:gd name="T38" fmla="*/ 227 w 252"/>
                <a:gd name="T39" fmla="*/ 141 h 251"/>
                <a:gd name="T40" fmla="*/ 251 w 252"/>
                <a:gd name="T41" fmla="*/ 110 h 251"/>
                <a:gd name="T42" fmla="*/ 226 w 252"/>
                <a:gd name="T43" fmla="*/ 106 h 251"/>
                <a:gd name="T44" fmla="*/ 222 w 252"/>
                <a:gd name="T45" fmla="*/ 90 h 251"/>
                <a:gd name="T46" fmla="*/ 228 w 252"/>
                <a:gd name="T47" fmla="*/ 52 h 251"/>
                <a:gd name="T48" fmla="*/ 202 w 252"/>
                <a:gd name="T49" fmla="*/ 59 h 251"/>
                <a:gd name="T50" fmla="*/ 190 w 252"/>
                <a:gd name="T51" fmla="*/ 46 h 251"/>
                <a:gd name="T52" fmla="*/ 179 w 252"/>
                <a:gd name="T53" fmla="*/ 14 h 251"/>
                <a:gd name="T54" fmla="*/ 163 w 252"/>
                <a:gd name="T55" fmla="*/ 32 h 251"/>
                <a:gd name="T56" fmla="*/ 142 w 252"/>
                <a:gd name="T57" fmla="*/ 24 h 251"/>
                <a:gd name="T58" fmla="*/ 113 w 252"/>
                <a:gd name="T59" fmla="*/ 0 h 251"/>
                <a:gd name="T60" fmla="*/ 108 w 252"/>
                <a:gd name="T61" fmla="*/ 25 h 251"/>
                <a:gd name="T62" fmla="*/ 84 w 252"/>
                <a:gd name="T63" fmla="*/ 32 h 251"/>
                <a:gd name="T64" fmla="*/ 46 w 252"/>
                <a:gd name="T65" fmla="*/ 28 h 251"/>
                <a:gd name="T66" fmla="*/ 56 w 252"/>
                <a:gd name="T67" fmla="*/ 52 h 251"/>
                <a:gd name="T68" fmla="*/ 198 w 252"/>
                <a:gd name="T69" fmla="*/ 170 h 251"/>
                <a:gd name="T70" fmla="*/ 53 w 252"/>
                <a:gd name="T71" fmla="*/ 8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51">
                  <a:moveTo>
                    <a:pt x="56" y="52"/>
                  </a:moveTo>
                  <a:cubicBezTo>
                    <a:pt x="52" y="55"/>
                    <a:pt x="48" y="59"/>
                    <a:pt x="45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7" y="100"/>
                    <a:pt x="25" y="105"/>
                    <a:pt x="25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7" y="150"/>
                    <a:pt x="28" y="156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51" y="195"/>
                    <a:pt x="52" y="198"/>
                    <a:pt x="59" y="203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95" y="223"/>
                    <a:pt x="102" y="225"/>
                    <a:pt x="109" y="226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44" y="226"/>
                    <a:pt x="144" y="226"/>
                    <a:pt x="144" y="226"/>
                  </a:cubicBezTo>
                  <a:cubicBezTo>
                    <a:pt x="152" y="225"/>
                    <a:pt x="160" y="222"/>
                    <a:pt x="167" y="219"/>
                  </a:cubicBezTo>
                  <a:cubicBezTo>
                    <a:pt x="168" y="219"/>
                    <a:pt x="168" y="219"/>
                    <a:pt x="168" y="219"/>
                  </a:cubicBezTo>
                  <a:cubicBezTo>
                    <a:pt x="185" y="237"/>
                    <a:pt x="185" y="237"/>
                    <a:pt x="185" y="237"/>
                  </a:cubicBezTo>
                  <a:cubicBezTo>
                    <a:pt x="206" y="223"/>
                    <a:pt x="206" y="223"/>
                    <a:pt x="206" y="223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200" y="196"/>
                    <a:pt x="204" y="192"/>
                    <a:pt x="207" y="187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31" y="195"/>
                    <a:pt x="231" y="195"/>
                    <a:pt x="231" y="195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4" y="151"/>
                    <a:pt x="226" y="146"/>
                    <a:pt x="226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52" y="136"/>
                    <a:pt x="252" y="136"/>
                    <a:pt x="252" y="136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4" y="101"/>
                    <a:pt x="223" y="95"/>
                    <a:pt x="221" y="90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28" y="52"/>
                    <a:pt x="228" y="52"/>
                    <a:pt x="228" y="52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2" y="59"/>
                    <a:pt x="202" y="59"/>
                    <a:pt x="202" y="59"/>
                  </a:cubicBezTo>
                  <a:cubicBezTo>
                    <a:pt x="199" y="55"/>
                    <a:pt x="196" y="52"/>
                    <a:pt x="189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6" y="29"/>
                    <a:pt x="149" y="27"/>
                    <a:pt x="142" y="25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0" y="27"/>
                    <a:pt x="92" y="29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5" y="52"/>
                    <a:pt x="55" y="52"/>
                    <a:pt x="55" y="52"/>
                  </a:cubicBezTo>
                  <a:lnTo>
                    <a:pt x="56" y="52"/>
                  </a:lnTo>
                  <a:close/>
                  <a:moveTo>
                    <a:pt x="169" y="53"/>
                  </a:moveTo>
                  <a:cubicBezTo>
                    <a:pt x="209" y="78"/>
                    <a:pt x="222" y="130"/>
                    <a:pt x="198" y="170"/>
                  </a:cubicBezTo>
                  <a:cubicBezTo>
                    <a:pt x="174" y="210"/>
                    <a:pt x="122" y="222"/>
                    <a:pt x="82" y="198"/>
                  </a:cubicBezTo>
                  <a:cubicBezTo>
                    <a:pt x="42" y="174"/>
                    <a:pt x="29" y="122"/>
                    <a:pt x="53" y="82"/>
                  </a:cubicBezTo>
                  <a:cubicBezTo>
                    <a:pt x="77" y="42"/>
                    <a:pt x="129" y="29"/>
                    <a:pt x="169" y="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648966" y="1811050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8341826" y="1503910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059102" y="3486830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Freeform 13"/>
            <p:cNvSpPr>
              <a:spLocks noEditPoints="1"/>
            </p:cNvSpPr>
            <p:nvPr/>
          </p:nvSpPr>
          <p:spPr bwMode="auto">
            <a:xfrm>
              <a:off x="7787944" y="3213102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9677051" y="3367315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9515128" y="3206677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7126114" y="3091017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6872948" y="3827383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7059289" y="4532907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9846685" y="4532907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442251" y="2848132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0" name="Freeform 33"/>
            <p:cNvSpPr>
              <a:spLocks/>
            </p:cNvSpPr>
            <p:nvPr/>
          </p:nvSpPr>
          <p:spPr bwMode="auto">
            <a:xfrm>
              <a:off x="7448677" y="2303247"/>
              <a:ext cx="704238" cy="298145"/>
            </a:xfrm>
            <a:custGeom>
              <a:avLst/>
              <a:gdLst>
                <a:gd name="T0" fmla="*/ 232 w 232"/>
                <a:gd name="T1" fmla="*/ 44 h 98"/>
                <a:gd name="T2" fmla="*/ 225 w 232"/>
                <a:gd name="T3" fmla="*/ 34 h 98"/>
                <a:gd name="T4" fmla="*/ 10 w 232"/>
                <a:gd name="T5" fmla="*/ 0 h 98"/>
                <a:gd name="T6" fmla="*/ 0 w 232"/>
                <a:gd name="T7" fmla="*/ 7 h 98"/>
                <a:gd name="T8" fmla="*/ 232 w 232"/>
                <a:gd name="T9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98">
                  <a:moveTo>
                    <a:pt x="232" y="44"/>
                  </a:moveTo>
                  <a:cubicBezTo>
                    <a:pt x="225" y="34"/>
                    <a:pt x="225" y="34"/>
                    <a:pt x="225" y="34"/>
                  </a:cubicBezTo>
                  <a:cubicBezTo>
                    <a:pt x="157" y="84"/>
                    <a:pt x="60" y="69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4" y="81"/>
                    <a:pt x="158" y="98"/>
                    <a:pt x="232" y="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1" name="Freeform 34"/>
            <p:cNvSpPr>
              <a:spLocks/>
            </p:cNvSpPr>
            <p:nvPr/>
          </p:nvSpPr>
          <p:spPr bwMode="auto">
            <a:xfrm>
              <a:off x="7438396" y="2287826"/>
              <a:ext cx="57830" cy="57830"/>
            </a:xfrm>
            <a:custGeom>
              <a:avLst/>
              <a:gdLst>
                <a:gd name="T0" fmla="*/ 45 w 45"/>
                <a:gd name="T1" fmla="*/ 12 h 45"/>
                <a:gd name="T2" fmla="*/ 3 w 45"/>
                <a:gd name="T3" fmla="*/ 0 h 45"/>
                <a:gd name="T4" fmla="*/ 0 w 45"/>
                <a:gd name="T5" fmla="*/ 45 h 45"/>
                <a:gd name="T6" fmla="*/ 45 w 45"/>
                <a:gd name="T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3" y="0"/>
                  </a:lnTo>
                  <a:lnTo>
                    <a:pt x="0" y="4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Freeform 35"/>
            <p:cNvSpPr>
              <a:spLocks/>
            </p:cNvSpPr>
            <p:nvPr/>
          </p:nvSpPr>
          <p:spPr bwMode="auto">
            <a:xfrm>
              <a:off x="9980336" y="3921196"/>
              <a:ext cx="602715" cy="449787"/>
            </a:xfrm>
            <a:custGeom>
              <a:avLst/>
              <a:gdLst>
                <a:gd name="T0" fmla="*/ 0 w 198"/>
                <a:gd name="T1" fmla="*/ 129 h 148"/>
                <a:gd name="T2" fmla="*/ 3 w 198"/>
                <a:gd name="T3" fmla="*/ 117 h 148"/>
                <a:gd name="T4" fmla="*/ 186 w 198"/>
                <a:gd name="T5" fmla="*/ 0 h 148"/>
                <a:gd name="T6" fmla="*/ 198 w 198"/>
                <a:gd name="T7" fmla="*/ 2 h 148"/>
                <a:gd name="T8" fmla="*/ 0 w 198"/>
                <a:gd name="T9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48">
                  <a:moveTo>
                    <a:pt x="0" y="129"/>
                  </a:moveTo>
                  <a:cubicBezTo>
                    <a:pt x="3" y="117"/>
                    <a:pt x="3" y="117"/>
                    <a:pt x="3" y="117"/>
                  </a:cubicBezTo>
                  <a:cubicBezTo>
                    <a:pt x="86" y="135"/>
                    <a:pt x="168" y="83"/>
                    <a:pt x="186" y="0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78" y="92"/>
                    <a:pt x="90" y="148"/>
                    <a:pt x="0" y="1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3" name="Freeform 36"/>
            <p:cNvSpPr>
              <a:spLocks/>
            </p:cNvSpPr>
            <p:nvPr/>
          </p:nvSpPr>
          <p:spPr bwMode="auto">
            <a:xfrm>
              <a:off x="10530362" y="3890354"/>
              <a:ext cx="70681" cy="52689"/>
            </a:xfrm>
            <a:custGeom>
              <a:avLst/>
              <a:gdLst>
                <a:gd name="T0" fmla="*/ 0 w 55"/>
                <a:gd name="T1" fmla="*/ 29 h 41"/>
                <a:gd name="T2" fmla="*/ 34 w 55"/>
                <a:gd name="T3" fmla="*/ 0 h 41"/>
                <a:gd name="T4" fmla="*/ 55 w 55"/>
                <a:gd name="T5" fmla="*/ 41 h 41"/>
                <a:gd name="T6" fmla="*/ 0 w 55"/>
                <a:gd name="T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1">
                  <a:moveTo>
                    <a:pt x="0" y="29"/>
                  </a:moveTo>
                  <a:lnTo>
                    <a:pt x="34" y="0"/>
                  </a:lnTo>
                  <a:lnTo>
                    <a:pt x="55" y="4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10156396" y="4137094"/>
              <a:ext cx="244171" cy="2428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7578472" y="2370072"/>
              <a:ext cx="277583" cy="280153"/>
            </a:xfrm>
            <a:custGeom>
              <a:avLst/>
              <a:gdLst>
                <a:gd name="T0" fmla="*/ 10 w 91"/>
                <a:gd name="T1" fmla="*/ 65 h 92"/>
                <a:gd name="T2" fmla="*/ 64 w 91"/>
                <a:gd name="T3" fmla="*/ 81 h 92"/>
                <a:gd name="T4" fmla="*/ 81 w 91"/>
                <a:gd name="T5" fmla="*/ 27 h 92"/>
                <a:gd name="T6" fmla="*/ 27 w 91"/>
                <a:gd name="T7" fmla="*/ 10 h 92"/>
                <a:gd name="T8" fmla="*/ 10 w 91"/>
                <a:gd name="T9" fmla="*/ 6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0" y="65"/>
                  </a:moveTo>
                  <a:cubicBezTo>
                    <a:pt x="20" y="84"/>
                    <a:pt x="45" y="92"/>
                    <a:pt x="64" y="81"/>
                  </a:cubicBezTo>
                  <a:cubicBezTo>
                    <a:pt x="84" y="71"/>
                    <a:pt x="91" y="47"/>
                    <a:pt x="81" y="27"/>
                  </a:cubicBezTo>
                  <a:cubicBezTo>
                    <a:pt x="70" y="8"/>
                    <a:pt x="46" y="0"/>
                    <a:pt x="27" y="10"/>
                  </a:cubicBezTo>
                  <a:cubicBezTo>
                    <a:pt x="7" y="21"/>
                    <a:pt x="0" y="45"/>
                    <a:pt x="1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9278669" y="1314999"/>
              <a:ext cx="1100051" cy="1101336"/>
            </a:xfrm>
            <a:custGeom>
              <a:avLst/>
              <a:gdLst>
                <a:gd name="T0" fmla="*/ 362 w 362"/>
                <a:gd name="T1" fmla="*/ 362 h 362"/>
                <a:gd name="T2" fmla="*/ 346 w 362"/>
                <a:gd name="T3" fmla="*/ 362 h 362"/>
                <a:gd name="T4" fmla="*/ 0 w 362"/>
                <a:gd name="T5" fmla="*/ 16 h 362"/>
                <a:gd name="T6" fmla="*/ 0 w 362"/>
                <a:gd name="T7" fmla="*/ 0 h 362"/>
                <a:gd name="T8" fmla="*/ 362 w 362"/>
                <a:gd name="T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62">
                  <a:moveTo>
                    <a:pt x="362" y="362"/>
                  </a:moveTo>
                  <a:cubicBezTo>
                    <a:pt x="346" y="362"/>
                    <a:pt x="346" y="362"/>
                    <a:pt x="346" y="362"/>
                  </a:cubicBezTo>
                  <a:cubicBezTo>
                    <a:pt x="346" y="171"/>
                    <a:pt x="191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0" y="0"/>
                    <a:pt x="362" y="162"/>
                    <a:pt x="362" y="3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9216984" y="1261025"/>
              <a:ext cx="100239" cy="154213"/>
            </a:xfrm>
            <a:custGeom>
              <a:avLst/>
              <a:gdLst>
                <a:gd name="T0" fmla="*/ 78 w 78"/>
                <a:gd name="T1" fmla="*/ 0 h 120"/>
                <a:gd name="T2" fmla="*/ 0 w 78"/>
                <a:gd name="T3" fmla="*/ 56 h 120"/>
                <a:gd name="T4" fmla="*/ 74 w 78"/>
                <a:gd name="T5" fmla="*/ 120 h 120"/>
                <a:gd name="T6" fmla="*/ 78 w 7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0" y="56"/>
                  </a:lnTo>
                  <a:lnTo>
                    <a:pt x="74" y="1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8" name="Oval 43"/>
            <p:cNvSpPr>
              <a:spLocks noChangeArrowheads="1"/>
            </p:cNvSpPr>
            <p:nvPr/>
          </p:nvSpPr>
          <p:spPr bwMode="auto">
            <a:xfrm>
              <a:off x="9886524" y="1501340"/>
              <a:ext cx="355974" cy="3585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096471" y="4126875"/>
              <a:ext cx="364022" cy="270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02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865407" y="1521285"/>
              <a:ext cx="387925" cy="2950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03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535253" y="2372568"/>
              <a:ext cx="364022" cy="270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04</a:t>
              </a:r>
            </a:p>
          </p:txBody>
        </p:sp>
        <p:sp>
          <p:nvSpPr>
            <p:cNvPr id="32" name="AutoShape 115"/>
            <p:cNvSpPr>
              <a:spLocks noChangeAspect="1"/>
            </p:cNvSpPr>
            <p:nvPr/>
          </p:nvSpPr>
          <p:spPr bwMode="auto">
            <a:xfrm>
              <a:off x="8370754" y="3796486"/>
              <a:ext cx="496025" cy="4961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0789" tIns="50789" rIns="50789" bIns="50789" anchor="ctr"/>
            <a:lstStyle/>
            <a:p>
              <a:pPr defTabSz="457098">
                <a:defRPr/>
              </a:pPr>
              <a:endParaRPr lang="es-ES" sz="3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Gill Sans" charset="0"/>
                <a:sym typeface="Gill Sans" charset="0"/>
              </a:endParaRPr>
            </a:p>
          </p:txBody>
        </p:sp>
        <p:sp>
          <p:nvSpPr>
            <p:cNvPr id="33" name="Freeform 290"/>
            <p:cNvSpPr>
              <a:spLocks noChangeAspect="1" noChangeArrowheads="1"/>
            </p:cNvSpPr>
            <p:nvPr/>
          </p:nvSpPr>
          <p:spPr bwMode="auto">
            <a:xfrm>
              <a:off x="7755574" y="1904644"/>
              <a:ext cx="276540" cy="214190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182843" tIns="91422" rIns="182843" bIns="91422" anchor="ctr"/>
            <a:lstStyle/>
            <a:p>
              <a:pPr>
                <a:defRPr/>
              </a:pPr>
              <a:endParaRPr 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34" name="Group 4700"/>
            <p:cNvGrpSpPr>
              <a:grpSpLocks noChangeAspect="1"/>
            </p:cNvGrpSpPr>
            <p:nvPr/>
          </p:nvGrpSpPr>
          <p:grpSpPr bwMode="auto">
            <a:xfrm>
              <a:off x="8973178" y="2120702"/>
              <a:ext cx="619319" cy="619480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36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7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8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9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000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35" name="Freeform 325"/>
            <p:cNvSpPr>
              <a:spLocks noChangeAspect="1" noChangeArrowheads="1"/>
            </p:cNvSpPr>
            <p:nvPr/>
          </p:nvSpPr>
          <p:spPr bwMode="auto">
            <a:xfrm>
              <a:off x="9873466" y="3519717"/>
              <a:ext cx="269000" cy="362166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8071408" y="5674165"/>
              <a:ext cx="1094715" cy="1024810"/>
              <a:chOff x="4640262" y="2296293"/>
              <a:chExt cx="1094715" cy="102481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0" name="Freeform 52"/>
              <p:cNvSpPr>
                <a:spLocks/>
              </p:cNvSpPr>
              <p:nvPr/>
            </p:nvSpPr>
            <p:spPr bwMode="auto">
              <a:xfrm>
                <a:off x="4640262" y="2296293"/>
                <a:ext cx="1094715" cy="511465"/>
              </a:xfrm>
              <a:custGeom>
                <a:avLst/>
                <a:gdLst>
                  <a:gd name="T0" fmla="*/ 22 w 244"/>
                  <a:gd name="T1" fmla="*/ 0 h 114"/>
                  <a:gd name="T2" fmla="*/ 223 w 244"/>
                  <a:gd name="T3" fmla="*/ 0 h 114"/>
                  <a:gd name="T4" fmla="*/ 228 w 244"/>
                  <a:gd name="T5" fmla="*/ 1 h 114"/>
                  <a:gd name="T6" fmla="*/ 233 w 244"/>
                  <a:gd name="T7" fmla="*/ 2 h 114"/>
                  <a:gd name="T8" fmla="*/ 237 w 244"/>
                  <a:gd name="T9" fmla="*/ 6 h 114"/>
                  <a:gd name="T10" fmla="*/ 240 w 244"/>
                  <a:gd name="T11" fmla="*/ 10 h 114"/>
                  <a:gd name="T12" fmla="*/ 242 w 244"/>
                  <a:gd name="T13" fmla="*/ 14 h 114"/>
                  <a:gd name="T14" fmla="*/ 244 w 244"/>
                  <a:gd name="T15" fmla="*/ 19 h 114"/>
                  <a:gd name="T16" fmla="*/ 244 w 244"/>
                  <a:gd name="T17" fmla="*/ 30 h 114"/>
                  <a:gd name="T18" fmla="*/ 238 w 244"/>
                  <a:gd name="T19" fmla="*/ 39 h 114"/>
                  <a:gd name="T20" fmla="*/ 229 w 244"/>
                  <a:gd name="T21" fmla="*/ 46 h 114"/>
                  <a:gd name="T22" fmla="*/ 29 w 244"/>
                  <a:gd name="T23" fmla="*/ 111 h 114"/>
                  <a:gd name="T24" fmla="*/ 25 w 244"/>
                  <a:gd name="T25" fmla="*/ 112 h 114"/>
                  <a:gd name="T26" fmla="*/ 22 w 244"/>
                  <a:gd name="T27" fmla="*/ 114 h 114"/>
                  <a:gd name="T28" fmla="*/ 17 w 244"/>
                  <a:gd name="T29" fmla="*/ 114 h 114"/>
                  <a:gd name="T30" fmla="*/ 13 w 244"/>
                  <a:gd name="T31" fmla="*/ 112 h 114"/>
                  <a:gd name="T32" fmla="*/ 9 w 244"/>
                  <a:gd name="T33" fmla="*/ 111 h 114"/>
                  <a:gd name="T34" fmla="*/ 7 w 244"/>
                  <a:gd name="T35" fmla="*/ 108 h 114"/>
                  <a:gd name="T36" fmla="*/ 4 w 244"/>
                  <a:gd name="T37" fmla="*/ 106 h 114"/>
                  <a:gd name="T38" fmla="*/ 2 w 244"/>
                  <a:gd name="T39" fmla="*/ 102 h 114"/>
                  <a:gd name="T40" fmla="*/ 2 w 244"/>
                  <a:gd name="T41" fmla="*/ 91 h 114"/>
                  <a:gd name="T42" fmla="*/ 7 w 244"/>
                  <a:gd name="T43" fmla="*/ 85 h 114"/>
                  <a:gd name="T44" fmla="*/ 16 w 244"/>
                  <a:gd name="T45" fmla="*/ 80 h 114"/>
                  <a:gd name="T46" fmla="*/ 89 w 244"/>
                  <a:gd name="T47" fmla="*/ 67 h 114"/>
                  <a:gd name="T48" fmla="*/ 22 w 244"/>
                  <a:gd name="T49" fmla="*/ 67 h 114"/>
                  <a:gd name="T50" fmla="*/ 13 w 244"/>
                  <a:gd name="T51" fmla="*/ 63 h 114"/>
                  <a:gd name="T52" fmla="*/ 7 w 244"/>
                  <a:gd name="T53" fmla="*/ 53 h 114"/>
                  <a:gd name="T54" fmla="*/ 3 w 244"/>
                  <a:gd name="T55" fmla="*/ 43 h 114"/>
                  <a:gd name="T56" fmla="*/ 0 w 244"/>
                  <a:gd name="T57" fmla="*/ 33 h 114"/>
                  <a:gd name="T58" fmla="*/ 3 w 244"/>
                  <a:gd name="T59" fmla="*/ 23 h 114"/>
                  <a:gd name="T60" fmla="*/ 7 w 244"/>
                  <a:gd name="T61" fmla="*/ 12 h 114"/>
                  <a:gd name="T62" fmla="*/ 13 w 244"/>
                  <a:gd name="T63" fmla="*/ 4 h 114"/>
                  <a:gd name="T64" fmla="*/ 22 w 244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114">
                    <a:moveTo>
                      <a:pt x="22" y="0"/>
                    </a:moveTo>
                    <a:lnTo>
                      <a:pt x="223" y="0"/>
                    </a:lnTo>
                    <a:lnTo>
                      <a:pt x="228" y="1"/>
                    </a:lnTo>
                    <a:lnTo>
                      <a:pt x="233" y="2"/>
                    </a:lnTo>
                    <a:lnTo>
                      <a:pt x="237" y="6"/>
                    </a:lnTo>
                    <a:lnTo>
                      <a:pt x="240" y="10"/>
                    </a:lnTo>
                    <a:lnTo>
                      <a:pt x="242" y="14"/>
                    </a:lnTo>
                    <a:lnTo>
                      <a:pt x="244" y="19"/>
                    </a:lnTo>
                    <a:lnTo>
                      <a:pt x="244" y="30"/>
                    </a:lnTo>
                    <a:lnTo>
                      <a:pt x="238" y="39"/>
                    </a:lnTo>
                    <a:lnTo>
                      <a:pt x="229" y="46"/>
                    </a:lnTo>
                    <a:lnTo>
                      <a:pt x="29" y="111"/>
                    </a:lnTo>
                    <a:lnTo>
                      <a:pt x="25" y="112"/>
                    </a:lnTo>
                    <a:lnTo>
                      <a:pt x="22" y="114"/>
                    </a:lnTo>
                    <a:lnTo>
                      <a:pt x="17" y="114"/>
                    </a:lnTo>
                    <a:lnTo>
                      <a:pt x="13" y="112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6"/>
                    </a:lnTo>
                    <a:lnTo>
                      <a:pt x="2" y="102"/>
                    </a:lnTo>
                    <a:lnTo>
                      <a:pt x="2" y="91"/>
                    </a:lnTo>
                    <a:lnTo>
                      <a:pt x="7" y="85"/>
                    </a:lnTo>
                    <a:lnTo>
                      <a:pt x="16" y="80"/>
                    </a:lnTo>
                    <a:lnTo>
                      <a:pt x="89" y="67"/>
                    </a:lnTo>
                    <a:lnTo>
                      <a:pt x="22" y="67"/>
                    </a:lnTo>
                    <a:lnTo>
                      <a:pt x="13" y="63"/>
                    </a:lnTo>
                    <a:lnTo>
                      <a:pt x="7" y="53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3" y="23"/>
                    </a:lnTo>
                    <a:lnTo>
                      <a:pt x="7" y="12"/>
                    </a:lnTo>
                    <a:lnTo>
                      <a:pt x="13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41" name="Freeform 53"/>
              <p:cNvSpPr>
                <a:spLocks/>
              </p:cNvSpPr>
              <p:nvPr/>
            </p:nvSpPr>
            <p:spPr bwMode="auto">
              <a:xfrm>
                <a:off x="4644748" y="2585311"/>
                <a:ext cx="1085742" cy="735792"/>
              </a:xfrm>
              <a:custGeom>
                <a:avLst/>
                <a:gdLst>
                  <a:gd name="T0" fmla="*/ 214 w 242"/>
                  <a:gd name="T1" fmla="*/ 0 h 164"/>
                  <a:gd name="T2" fmla="*/ 226 w 242"/>
                  <a:gd name="T3" fmla="*/ 0 h 164"/>
                  <a:gd name="T4" fmla="*/ 235 w 242"/>
                  <a:gd name="T5" fmla="*/ 5 h 164"/>
                  <a:gd name="T6" fmla="*/ 240 w 242"/>
                  <a:gd name="T7" fmla="*/ 16 h 164"/>
                  <a:gd name="T8" fmla="*/ 242 w 242"/>
                  <a:gd name="T9" fmla="*/ 25 h 164"/>
                  <a:gd name="T10" fmla="*/ 239 w 242"/>
                  <a:gd name="T11" fmla="*/ 34 h 164"/>
                  <a:gd name="T12" fmla="*/ 235 w 242"/>
                  <a:gd name="T13" fmla="*/ 42 h 164"/>
                  <a:gd name="T14" fmla="*/ 227 w 242"/>
                  <a:gd name="T15" fmla="*/ 47 h 164"/>
                  <a:gd name="T16" fmla="*/ 154 w 242"/>
                  <a:gd name="T17" fmla="*/ 80 h 164"/>
                  <a:gd name="T18" fmla="*/ 221 w 242"/>
                  <a:gd name="T19" fmla="*/ 80 h 164"/>
                  <a:gd name="T20" fmla="*/ 229 w 242"/>
                  <a:gd name="T21" fmla="*/ 81 h 164"/>
                  <a:gd name="T22" fmla="*/ 235 w 242"/>
                  <a:gd name="T23" fmla="*/ 84 h 164"/>
                  <a:gd name="T24" fmla="*/ 240 w 242"/>
                  <a:gd name="T25" fmla="*/ 89 h 164"/>
                  <a:gd name="T26" fmla="*/ 242 w 242"/>
                  <a:gd name="T27" fmla="*/ 97 h 164"/>
                  <a:gd name="T28" fmla="*/ 240 w 242"/>
                  <a:gd name="T29" fmla="*/ 105 h 164"/>
                  <a:gd name="T30" fmla="*/ 235 w 242"/>
                  <a:gd name="T31" fmla="*/ 109 h 164"/>
                  <a:gd name="T32" fmla="*/ 229 w 242"/>
                  <a:gd name="T33" fmla="*/ 113 h 164"/>
                  <a:gd name="T34" fmla="*/ 221 w 242"/>
                  <a:gd name="T35" fmla="*/ 113 h 164"/>
                  <a:gd name="T36" fmla="*/ 202 w 242"/>
                  <a:gd name="T37" fmla="*/ 113 h 164"/>
                  <a:gd name="T38" fmla="*/ 170 w 242"/>
                  <a:gd name="T39" fmla="*/ 164 h 164"/>
                  <a:gd name="T40" fmla="*/ 70 w 242"/>
                  <a:gd name="T41" fmla="*/ 164 h 164"/>
                  <a:gd name="T42" fmla="*/ 39 w 242"/>
                  <a:gd name="T43" fmla="*/ 113 h 164"/>
                  <a:gd name="T44" fmla="*/ 20 w 242"/>
                  <a:gd name="T45" fmla="*/ 113 h 164"/>
                  <a:gd name="T46" fmla="*/ 10 w 242"/>
                  <a:gd name="T47" fmla="*/ 110 h 164"/>
                  <a:gd name="T48" fmla="*/ 3 w 242"/>
                  <a:gd name="T49" fmla="*/ 101 h 164"/>
                  <a:gd name="T50" fmla="*/ 0 w 242"/>
                  <a:gd name="T51" fmla="*/ 92 h 164"/>
                  <a:gd name="T52" fmla="*/ 0 w 242"/>
                  <a:gd name="T53" fmla="*/ 80 h 164"/>
                  <a:gd name="T54" fmla="*/ 5 w 242"/>
                  <a:gd name="T55" fmla="*/ 70 h 164"/>
                  <a:gd name="T56" fmla="*/ 14 w 242"/>
                  <a:gd name="T57" fmla="*/ 63 h 164"/>
                  <a:gd name="T58" fmla="*/ 214 w 242"/>
                  <a:gd name="T5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2" h="164">
                    <a:moveTo>
                      <a:pt x="214" y="0"/>
                    </a:moveTo>
                    <a:lnTo>
                      <a:pt x="226" y="0"/>
                    </a:lnTo>
                    <a:lnTo>
                      <a:pt x="235" y="5"/>
                    </a:lnTo>
                    <a:lnTo>
                      <a:pt x="240" y="16"/>
                    </a:lnTo>
                    <a:lnTo>
                      <a:pt x="242" y="25"/>
                    </a:lnTo>
                    <a:lnTo>
                      <a:pt x="239" y="34"/>
                    </a:lnTo>
                    <a:lnTo>
                      <a:pt x="235" y="42"/>
                    </a:lnTo>
                    <a:lnTo>
                      <a:pt x="227" y="47"/>
                    </a:lnTo>
                    <a:lnTo>
                      <a:pt x="154" y="80"/>
                    </a:lnTo>
                    <a:lnTo>
                      <a:pt x="221" y="80"/>
                    </a:lnTo>
                    <a:lnTo>
                      <a:pt x="229" y="81"/>
                    </a:lnTo>
                    <a:lnTo>
                      <a:pt x="235" y="84"/>
                    </a:lnTo>
                    <a:lnTo>
                      <a:pt x="240" y="89"/>
                    </a:lnTo>
                    <a:lnTo>
                      <a:pt x="242" y="97"/>
                    </a:lnTo>
                    <a:lnTo>
                      <a:pt x="240" y="105"/>
                    </a:lnTo>
                    <a:lnTo>
                      <a:pt x="235" y="109"/>
                    </a:lnTo>
                    <a:lnTo>
                      <a:pt x="229" y="113"/>
                    </a:lnTo>
                    <a:lnTo>
                      <a:pt x="221" y="113"/>
                    </a:lnTo>
                    <a:lnTo>
                      <a:pt x="202" y="113"/>
                    </a:lnTo>
                    <a:lnTo>
                      <a:pt x="170" y="164"/>
                    </a:lnTo>
                    <a:lnTo>
                      <a:pt x="70" y="164"/>
                    </a:lnTo>
                    <a:lnTo>
                      <a:pt x="39" y="113"/>
                    </a:lnTo>
                    <a:lnTo>
                      <a:pt x="20" y="113"/>
                    </a:lnTo>
                    <a:lnTo>
                      <a:pt x="10" y="110"/>
                    </a:lnTo>
                    <a:lnTo>
                      <a:pt x="3" y="101"/>
                    </a:lnTo>
                    <a:lnTo>
                      <a:pt x="0" y="92"/>
                    </a:lnTo>
                    <a:lnTo>
                      <a:pt x="0" y="80"/>
                    </a:lnTo>
                    <a:lnTo>
                      <a:pt x="5" y="70"/>
                    </a:lnTo>
                    <a:lnTo>
                      <a:pt x="14" y="63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94602" y="2342113"/>
            <a:ext cx="277647" cy="276819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73" name="Oval 7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94602" y="3759671"/>
            <a:ext cx="277647" cy="276819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94602" y="5180259"/>
            <a:ext cx="277647" cy="276819"/>
            <a:chOff x="2138511" y="2464802"/>
            <a:chExt cx="354012" cy="352956"/>
          </a:xfrm>
          <a:solidFill>
            <a:schemeClr val="accent5"/>
          </a:solidFill>
        </p:grpSpPr>
        <p:sp>
          <p:nvSpPr>
            <p:cNvPr id="79" name="Oval 7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976338" y="2284061"/>
            <a:ext cx="277647" cy="276819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88" name="Oval 8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977241" y="3754407"/>
            <a:ext cx="277647" cy="276819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91" name="Oval 9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977241" y="5183952"/>
            <a:ext cx="277647" cy="276819"/>
            <a:chOff x="2138511" y="2464802"/>
            <a:chExt cx="354012" cy="352956"/>
          </a:xfrm>
          <a:solidFill>
            <a:schemeClr val="accent6"/>
          </a:solidFill>
        </p:grpSpPr>
        <p:sp>
          <p:nvSpPr>
            <p:cNvPr id="94" name="Oval 9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01" name="Rectangle 29">
            <a:extLst>
              <a:ext uri="{FF2B5EF4-FFF2-40B4-BE49-F238E27FC236}">
                <a16:creationId xmlns:a16="http://schemas.microsoft.com/office/drawing/2014/main" xmlns="" id="{AC9CB80C-983D-4F97-80F2-6F118AAE0B43}"/>
              </a:ext>
            </a:extLst>
          </p:cNvPr>
          <p:cNvSpPr/>
          <p:nvPr/>
        </p:nvSpPr>
        <p:spPr>
          <a:xfrm>
            <a:off x="1534111" y="2326122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2" name="Rectangle 30">
            <a:extLst>
              <a:ext uri="{FF2B5EF4-FFF2-40B4-BE49-F238E27FC236}">
                <a16:creationId xmlns:a16="http://schemas.microsoft.com/office/drawing/2014/main" xmlns="" id="{2DF9BFA3-993A-4062-B092-5B187C7C78FC}"/>
              </a:ext>
            </a:extLst>
          </p:cNvPr>
          <p:cNvSpPr/>
          <p:nvPr/>
        </p:nvSpPr>
        <p:spPr>
          <a:xfrm>
            <a:off x="1534111" y="1985797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03" name="Rectangle 29">
            <a:extLst>
              <a:ext uri="{FF2B5EF4-FFF2-40B4-BE49-F238E27FC236}">
                <a16:creationId xmlns:a16="http://schemas.microsoft.com/office/drawing/2014/main" xmlns="" id="{3240B4B2-02A0-44D1-895F-98EB038163D6}"/>
              </a:ext>
            </a:extLst>
          </p:cNvPr>
          <p:cNvSpPr/>
          <p:nvPr/>
        </p:nvSpPr>
        <p:spPr>
          <a:xfrm>
            <a:off x="1534111" y="3677563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4" name="Rectangle 30">
            <a:extLst>
              <a:ext uri="{FF2B5EF4-FFF2-40B4-BE49-F238E27FC236}">
                <a16:creationId xmlns:a16="http://schemas.microsoft.com/office/drawing/2014/main" xmlns="" id="{D8A3A7FD-FEAC-4E12-82ED-B610FC61F7C2}"/>
              </a:ext>
            </a:extLst>
          </p:cNvPr>
          <p:cNvSpPr/>
          <p:nvPr/>
        </p:nvSpPr>
        <p:spPr>
          <a:xfrm>
            <a:off x="1534111" y="3337238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05" name="Rectangle 29">
            <a:extLst>
              <a:ext uri="{FF2B5EF4-FFF2-40B4-BE49-F238E27FC236}">
                <a16:creationId xmlns:a16="http://schemas.microsoft.com/office/drawing/2014/main" xmlns="" id="{09AED126-CCE4-46B1-AC44-152CAC3F3339}"/>
              </a:ext>
            </a:extLst>
          </p:cNvPr>
          <p:cNvSpPr/>
          <p:nvPr/>
        </p:nvSpPr>
        <p:spPr>
          <a:xfrm>
            <a:off x="1534111" y="5112863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6" name="Rectangle 30">
            <a:extLst>
              <a:ext uri="{FF2B5EF4-FFF2-40B4-BE49-F238E27FC236}">
                <a16:creationId xmlns:a16="http://schemas.microsoft.com/office/drawing/2014/main" xmlns="" id="{65CD94D5-4A5E-4DEE-9263-97D986AA1284}"/>
              </a:ext>
            </a:extLst>
          </p:cNvPr>
          <p:cNvSpPr/>
          <p:nvPr/>
        </p:nvSpPr>
        <p:spPr>
          <a:xfrm>
            <a:off x="1534111" y="4772538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07" name="Rectangle 29">
            <a:extLst>
              <a:ext uri="{FF2B5EF4-FFF2-40B4-BE49-F238E27FC236}">
                <a16:creationId xmlns:a16="http://schemas.microsoft.com/office/drawing/2014/main" xmlns="" id="{4195330C-9941-4817-A552-43959D2226F6}"/>
              </a:ext>
            </a:extLst>
          </p:cNvPr>
          <p:cNvSpPr/>
          <p:nvPr/>
        </p:nvSpPr>
        <p:spPr>
          <a:xfrm>
            <a:off x="9344540" y="2329956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8" name="Rectangle 30">
            <a:extLst>
              <a:ext uri="{FF2B5EF4-FFF2-40B4-BE49-F238E27FC236}">
                <a16:creationId xmlns:a16="http://schemas.microsoft.com/office/drawing/2014/main" xmlns="" id="{F0CC0D58-0990-455E-9A48-DBA0B7324CA6}"/>
              </a:ext>
            </a:extLst>
          </p:cNvPr>
          <p:cNvSpPr/>
          <p:nvPr/>
        </p:nvSpPr>
        <p:spPr>
          <a:xfrm>
            <a:off x="9344540" y="1989631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09" name="Rectangle 29">
            <a:extLst>
              <a:ext uri="{FF2B5EF4-FFF2-40B4-BE49-F238E27FC236}">
                <a16:creationId xmlns:a16="http://schemas.microsoft.com/office/drawing/2014/main" xmlns="" id="{EA4C407E-EC0B-4DEA-BAC4-FD25961620E9}"/>
              </a:ext>
            </a:extLst>
          </p:cNvPr>
          <p:cNvSpPr/>
          <p:nvPr/>
        </p:nvSpPr>
        <p:spPr>
          <a:xfrm>
            <a:off x="9344540" y="3681397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0" name="Rectangle 30">
            <a:extLst>
              <a:ext uri="{FF2B5EF4-FFF2-40B4-BE49-F238E27FC236}">
                <a16:creationId xmlns:a16="http://schemas.microsoft.com/office/drawing/2014/main" xmlns="" id="{26BE3136-10AB-4847-8ED0-CE2EEB053EAC}"/>
              </a:ext>
            </a:extLst>
          </p:cNvPr>
          <p:cNvSpPr/>
          <p:nvPr/>
        </p:nvSpPr>
        <p:spPr>
          <a:xfrm>
            <a:off x="9344540" y="3341072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11" name="Rectangle 29">
            <a:extLst>
              <a:ext uri="{FF2B5EF4-FFF2-40B4-BE49-F238E27FC236}">
                <a16:creationId xmlns:a16="http://schemas.microsoft.com/office/drawing/2014/main" xmlns="" id="{98154F2E-7E65-4A4F-9F54-A7F9FAB44D27}"/>
              </a:ext>
            </a:extLst>
          </p:cNvPr>
          <p:cNvSpPr/>
          <p:nvPr/>
        </p:nvSpPr>
        <p:spPr>
          <a:xfrm>
            <a:off x="9344540" y="5116697"/>
            <a:ext cx="2009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内容编辑文字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2" name="Rectangle 30">
            <a:extLst>
              <a:ext uri="{FF2B5EF4-FFF2-40B4-BE49-F238E27FC236}">
                <a16:creationId xmlns:a16="http://schemas.microsoft.com/office/drawing/2014/main" xmlns="" id="{A2C219F2-02DA-4AE3-A105-262FD91C98ED}"/>
              </a:ext>
            </a:extLst>
          </p:cNvPr>
          <p:cNvSpPr/>
          <p:nvPr/>
        </p:nvSpPr>
        <p:spPr>
          <a:xfrm>
            <a:off x="9344540" y="4776372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1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70930" cy="6866112"/>
            <a:chOff x="-38514" y="-8112"/>
            <a:chExt cx="1367093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1293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-172720" y="2936240"/>
            <a:ext cx="12364720" cy="35851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62560" y="3129280"/>
            <a:ext cx="11795760" cy="320428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1803453"/>
            <a:ext cx="914067" cy="10301852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xmlns="" id="{843A0A4C-377F-451B-8990-DFE175D63944}"/>
              </a:ext>
            </a:extLst>
          </p:cNvPr>
          <p:cNvSpPr txBox="1">
            <a:spLocks/>
          </p:cNvSpPr>
          <p:nvPr/>
        </p:nvSpPr>
        <p:spPr>
          <a:xfrm>
            <a:off x="4213343" y="3515788"/>
            <a:ext cx="1208664" cy="135421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800" b="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D07BEC-E5BB-4892-A8D7-085794D5BB1F}"/>
              </a:ext>
            </a:extLst>
          </p:cNvPr>
          <p:cNvSpPr txBox="1"/>
          <p:nvPr/>
        </p:nvSpPr>
        <p:spPr>
          <a:xfrm>
            <a:off x="5478620" y="3907152"/>
            <a:ext cx="4203860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xmlns="" id="{D7BE1D56-6458-4E43-91E0-FFAD9C5144C1}"/>
              </a:ext>
            </a:extLst>
          </p:cNvPr>
          <p:cNvCxnSpPr>
            <a:cxnSpLocks/>
          </p:cNvCxnSpPr>
          <p:nvPr/>
        </p:nvCxnSpPr>
        <p:spPr>
          <a:xfrm flipH="1">
            <a:off x="2745529" y="4999779"/>
            <a:ext cx="6936951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01B30E6-31E3-4F94-9AE8-A56D89065628}"/>
              </a:ext>
            </a:extLst>
          </p:cNvPr>
          <p:cNvSpPr txBox="1"/>
          <p:nvPr/>
        </p:nvSpPr>
        <p:spPr>
          <a:xfrm>
            <a:off x="2625692" y="5145827"/>
            <a:ext cx="7178708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AB5D7EE-3191-4177-AB0B-8C94B9CAD4BE}"/>
              </a:ext>
            </a:extLst>
          </p:cNvPr>
          <p:cNvSpPr txBox="1"/>
          <p:nvPr/>
        </p:nvSpPr>
        <p:spPr>
          <a:xfrm>
            <a:off x="2678703" y="3907463"/>
            <a:ext cx="1531036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663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27" grpId="0"/>
      <p:bldP spid="28" grpId="0"/>
      <p:bldP spid="2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C28579A-3A8C-4478-93D9-426A22219475}"/>
              </a:ext>
            </a:extLst>
          </p:cNvPr>
          <p:cNvGrpSpPr/>
          <p:nvPr/>
        </p:nvGrpSpPr>
        <p:grpSpPr>
          <a:xfrm>
            <a:off x="1516397" y="1640834"/>
            <a:ext cx="7432731" cy="4168721"/>
            <a:chOff x="991741" y="1403868"/>
            <a:chExt cx="7935416" cy="4450657"/>
          </a:xfrm>
        </p:grpSpPr>
        <p:grpSp>
          <p:nvGrpSpPr>
            <p:cNvPr id="52" name="千图PPT彼岸天：ID 8661124库_组合 51">
              <a:extLst>
                <a:ext uri="{FF2B5EF4-FFF2-40B4-BE49-F238E27FC236}">
                  <a16:creationId xmlns:a16="http://schemas.microsoft.com/office/drawing/2014/main" xmlns="" id="{19745AAF-2FCC-499B-A3A5-20C539970E27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2021805" y="2007266"/>
              <a:ext cx="5875288" cy="2817195"/>
              <a:chOff x="2021805" y="2007266"/>
              <a:chExt cx="5875288" cy="2817195"/>
            </a:xfrm>
          </p:grpSpPr>
          <p:cxnSp>
            <p:nvCxnSpPr>
              <p:cNvPr id="4" name="Straight Connector 30">
                <a:extLst>
                  <a:ext uri="{FF2B5EF4-FFF2-40B4-BE49-F238E27FC236}">
                    <a16:creationId xmlns:a16="http://schemas.microsoft.com/office/drawing/2014/main" xmlns="" id="{CCA76DB3-AC12-41FA-B58F-F1F50FFE2A4E}"/>
                  </a:ext>
                </a:extLst>
              </p:cNvPr>
              <p:cNvCxnSpPr>
                <a:stCxn id="28" idx="5"/>
                <a:endCxn id="32" idx="1"/>
              </p:cNvCxnSpPr>
              <p:nvPr/>
            </p:nvCxnSpPr>
            <p:spPr>
              <a:xfrm>
                <a:off x="2021805" y="2433932"/>
                <a:ext cx="647557" cy="87667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31">
                <a:extLst>
                  <a:ext uri="{FF2B5EF4-FFF2-40B4-BE49-F238E27FC236}">
                    <a16:creationId xmlns:a16="http://schemas.microsoft.com/office/drawing/2014/main" xmlns="" id="{FF14D08C-8355-432D-88BB-A32D501E336B}"/>
                  </a:ext>
                </a:extLst>
              </p:cNvPr>
              <p:cNvCxnSpPr>
                <a:stCxn id="32" idx="7"/>
                <a:endCxn id="40" idx="2"/>
              </p:cNvCxnSpPr>
              <p:nvPr/>
            </p:nvCxnSpPr>
            <p:spPr>
              <a:xfrm flipV="1">
                <a:off x="3522695" y="2007266"/>
                <a:ext cx="2584823" cy="1303344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32">
                <a:extLst>
                  <a:ext uri="{FF2B5EF4-FFF2-40B4-BE49-F238E27FC236}">
                    <a16:creationId xmlns:a16="http://schemas.microsoft.com/office/drawing/2014/main" xmlns="" id="{D23330F5-2210-4BB7-8A10-5EBB22418513}"/>
                  </a:ext>
                </a:extLst>
              </p:cNvPr>
              <p:cNvCxnSpPr>
                <a:stCxn id="40" idx="5"/>
                <a:endCxn id="44" idx="1"/>
              </p:cNvCxnSpPr>
              <p:nvPr/>
            </p:nvCxnSpPr>
            <p:spPr>
              <a:xfrm>
                <a:off x="7137582" y="2433932"/>
                <a:ext cx="759511" cy="87667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33">
                <a:extLst>
                  <a:ext uri="{FF2B5EF4-FFF2-40B4-BE49-F238E27FC236}">
                    <a16:creationId xmlns:a16="http://schemas.microsoft.com/office/drawing/2014/main" xmlns="" id="{CA4D2765-8636-4C79-956B-728A272AC55D}"/>
                  </a:ext>
                </a:extLst>
              </p:cNvPr>
              <p:cNvCxnSpPr>
                <a:stCxn id="44" idx="2"/>
                <a:endCxn id="36" idx="7"/>
              </p:cNvCxnSpPr>
              <p:nvPr/>
            </p:nvCxnSpPr>
            <p:spPr>
              <a:xfrm flipH="1">
                <a:off x="5636692" y="3737277"/>
                <a:ext cx="2083670" cy="1087184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39">
              <a:extLst>
                <a:ext uri="{FF2B5EF4-FFF2-40B4-BE49-F238E27FC236}">
                  <a16:creationId xmlns:a16="http://schemas.microsoft.com/office/drawing/2014/main" xmlns="" id="{6E0B3D41-B5DE-4B20-8142-FA5AF62357ED}"/>
                </a:ext>
              </a:extLst>
            </p:cNvPr>
            <p:cNvGrpSpPr/>
            <p:nvPr/>
          </p:nvGrpSpPr>
          <p:grpSpPr>
            <a:xfrm>
              <a:off x="991741" y="1403868"/>
              <a:ext cx="1206795" cy="1206795"/>
              <a:chOff x="991741" y="1403868"/>
              <a:chExt cx="1206795" cy="1206795"/>
            </a:xfrm>
          </p:grpSpPr>
          <p:sp>
            <p:nvSpPr>
              <p:cNvPr id="28" name="Oval 6">
                <a:extLst>
                  <a:ext uri="{FF2B5EF4-FFF2-40B4-BE49-F238E27FC236}">
                    <a16:creationId xmlns:a16="http://schemas.microsoft.com/office/drawing/2014/main" xmlns="" id="{F639DCCB-6DF2-4F06-A1B5-778588914BA5}"/>
                  </a:ext>
                </a:extLst>
              </p:cNvPr>
              <p:cNvSpPr/>
              <p:nvPr/>
            </p:nvSpPr>
            <p:spPr>
              <a:xfrm>
                <a:off x="991741" y="1403868"/>
                <a:ext cx="1206795" cy="1206795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29" name="Oval 7">
                <a:extLst>
                  <a:ext uri="{FF2B5EF4-FFF2-40B4-BE49-F238E27FC236}">
                    <a16:creationId xmlns:a16="http://schemas.microsoft.com/office/drawing/2014/main" xmlns="" id="{EFCAAB39-DA3B-4BB3-B2C3-1447E098DC92}"/>
                  </a:ext>
                </a:extLst>
              </p:cNvPr>
              <p:cNvSpPr/>
              <p:nvPr/>
            </p:nvSpPr>
            <p:spPr>
              <a:xfrm>
                <a:off x="1093589" y="1505716"/>
                <a:ext cx="1003098" cy="100309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0" name="Oval 8">
                <a:extLst>
                  <a:ext uri="{FF2B5EF4-FFF2-40B4-BE49-F238E27FC236}">
                    <a16:creationId xmlns:a16="http://schemas.microsoft.com/office/drawing/2014/main" xmlns="" id="{D3F178A5-B5E7-4182-A33D-90248111F47C}"/>
                  </a:ext>
                </a:extLst>
              </p:cNvPr>
              <p:cNvSpPr/>
              <p:nvPr/>
            </p:nvSpPr>
            <p:spPr>
              <a:xfrm>
                <a:off x="1210633" y="1622760"/>
                <a:ext cx="769009" cy="76900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1" name="Freeform: Shape 38">
                <a:extLst>
                  <a:ext uri="{FF2B5EF4-FFF2-40B4-BE49-F238E27FC236}">
                    <a16:creationId xmlns:a16="http://schemas.microsoft.com/office/drawing/2014/main" xmlns="" id="{8BF6DC4A-9943-4D54-A718-CCBFEDE746F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404688" y="1816737"/>
                <a:ext cx="380897" cy="381053"/>
              </a:xfrm>
              <a:custGeom>
                <a:avLst/>
                <a:gdLst>
                  <a:gd name="connsiteX0" fmla="*/ 185778 w 502142"/>
                  <a:gd name="connsiteY0" fmla="*/ 245107 h 502347"/>
                  <a:gd name="connsiteX1" fmla="*/ 181850 w 502142"/>
                  <a:gd name="connsiteY1" fmla="*/ 247726 h 502347"/>
                  <a:gd name="connsiteX2" fmla="*/ 196252 w 502142"/>
                  <a:gd name="connsiteY2" fmla="*/ 262134 h 502347"/>
                  <a:gd name="connsiteX3" fmla="*/ 198871 w 502142"/>
                  <a:gd name="connsiteY3" fmla="*/ 259515 h 502347"/>
                  <a:gd name="connsiteX4" fmla="*/ 198871 w 502142"/>
                  <a:gd name="connsiteY4" fmla="*/ 258205 h 502347"/>
                  <a:gd name="connsiteX5" fmla="*/ 197562 w 502142"/>
                  <a:gd name="connsiteY5" fmla="*/ 256895 h 502347"/>
                  <a:gd name="connsiteX6" fmla="*/ 196252 w 502142"/>
                  <a:gd name="connsiteY6" fmla="*/ 255585 h 502347"/>
                  <a:gd name="connsiteX7" fmla="*/ 187087 w 502142"/>
                  <a:gd name="connsiteY7" fmla="*/ 245107 h 502347"/>
                  <a:gd name="connsiteX8" fmla="*/ 185778 w 502142"/>
                  <a:gd name="connsiteY8" fmla="*/ 245107 h 502347"/>
                  <a:gd name="connsiteX9" fmla="*/ 300657 w 502142"/>
                  <a:gd name="connsiteY9" fmla="*/ 124890 h 502347"/>
                  <a:gd name="connsiteX10" fmla="*/ 333369 w 502142"/>
                  <a:gd name="connsiteY10" fmla="*/ 157500 h 502347"/>
                  <a:gd name="connsiteX11" fmla="*/ 300657 w 502142"/>
                  <a:gd name="connsiteY11" fmla="*/ 191414 h 502347"/>
                  <a:gd name="connsiteX12" fmla="*/ 267945 w 502142"/>
                  <a:gd name="connsiteY12" fmla="*/ 157500 h 502347"/>
                  <a:gd name="connsiteX13" fmla="*/ 300657 w 502142"/>
                  <a:gd name="connsiteY13" fmla="*/ 124890 h 502347"/>
                  <a:gd name="connsiteX14" fmla="*/ 251242 w 502142"/>
                  <a:gd name="connsiteY14" fmla="*/ 83999 h 502347"/>
                  <a:gd name="connsiteX15" fmla="*/ 180541 w 502142"/>
                  <a:gd name="connsiteY15" fmla="*/ 99717 h 502347"/>
                  <a:gd name="connsiteX16" fmla="*/ 99366 w 502142"/>
                  <a:gd name="connsiteY16" fmla="*/ 321076 h 502347"/>
                  <a:gd name="connsiteX17" fmla="*/ 251242 w 502142"/>
                  <a:gd name="connsiteY17" fmla="*/ 419313 h 502347"/>
                  <a:gd name="connsiteX18" fmla="*/ 268263 w 502142"/>
                  <a:gd name="connsiteY18" fmla="*/ 418003 h 502347"/>
                  <a:gd name="connsiteX19" fmla="*/ 264335 w 502142"/>
                  <a:gd name="connsiteY19" fmla="*/ 418003 h 502347"/>
                  <a:gd name="connsiteX20" fmla="*/ 253861 w 502142"/>
                  <a:gd name="connsiteY20" fmla="*/ 399665 h 502347"/>
                  <a:gd name="connsiteX21" fmla="*/ 270881 w 502142"/>
                  <a:gd name="connsiteY21" fmla="*/ 336794 h 502347"/>
                  <a:gd name="connsiteX22" fmla="*/ 251242 w 502142"/>
                  <a:gd name="connsiteY22" fmla="*/ 307978 h 502347"/>
                  <a:gd name="connsiteX23" fmla="*/ 247314 w 502142"/>
                  <a:gd name="connsiteY23" fmla="*/ 306668 h 502347"/>
                  <a:gd name="connsiteX24" fmla="*/ 236840 w 502142"/>
                  <a:gd name="connsiteY24" fmla="*/ 335484 h 502347"/>
                  <a:gd name="connsiteX25" fmla="*/ 222438 w 502142"/>
                  <a:gd name="connsiteY25" fmla="*/ 345963 h 502347"/>
                  <a:gd name="connsiteX26" fmla="*/ 173995 w 502142"/>
                  <a:gd name="connsiteY26" fmla="*/ 348582 h 502347"/>
                  <a:gd name="connsiteX27" fmla="*/ 158283 w 502142"/>
                  <a:gd name="connsiteY27" fmla="*/ 334174 h 502347"/>
                  <a:gd name="connsiteX28" fmla="*/ 172685 w 502142"/>
                  <a:gd name="connsiteY28" fmla="*/ 318457 h 502347"/>
                  <a:gd name="connsiteX29" fmla="*/ 211964 w 502142"/>
                  <a:gd name="connsiteY29" fmla="*/ 315837 h 502347"/>
                  <a:gd name="connsiteX30" fmla="*/ 223747 w 502142"/>
                  <a:gd name="connsiteY30" fmla="*/ 283092 h 502347"/>
                  <a:gd name="connsiteX31" fmla="*/ 225056 w 502142"/>
                  <a:gd name="connsiteY31" fmla="*/ 272613 h 502347"/>
                  <a:gd name="connsiteX32" fmla="*/ 242077 w 502142"/>
                  <a:gd name="connsiteY32" fmla="*/ 217601 h 502347"/>
                  <a:gd name="connsiteX33" fmla="*/ 234221 w 502142"/>
                  <a:gd name="connsiteY33" fmla="*/ 221530 h 502347"/>
                  <a:gd name="connsiteX34" fmla="*/ 211964 w 502142"/>
                  <a:gd name="connsiteY34" fmla="*/ 247726 h 502347"/>
                  <a:gd name="connsiteX35" fmla="*/ 201489 w 502142"/>
                  <a:gd name="connsiteY35" fmla="*/ 256895 h 502347"/>
                  <a:gd name="connsiteX36" fmla="*/ 201489 w 502142"/>
                  <a:gd name="connsiteY36" fmla="*/ 262134 h 502347"/>
                  <a:gd name="connsiteX37" fmla="*/ 197562 w 502142"/>
                  <a:gd name="connsiteY37" fmla="*/ 264754 h 502347"/>
                  <a:gd name="connsiteX38" fmla="*/ 211964 w 502142"/>
                  <a:gd name="connsiteY38" fmla="*/ 279162 h 502347"/>
                  <a:gd name="connsiteX39" fmla="*/ 175304 w 502142"/>
                  <a:gd name="connsiteY39" fmla="*/ 311908 h 502347"/>
                  <a:gd name="connsiteX40" fmla="*/ 130788 w 502142"/>
                  <a:gd name="connsiteY40" fmla="*/ 264754 h 502347"/>
                  <a:gd name="connsiteX41" fmla="*/ 166139 w 502142"/>
                  <a:gd name="connsiteY41" fmla="*/ 230699 h 502347"/>
                  <a:gd name="connsiteX42" fmla="*/ 179232 w 502142"/>
                  <a:gd name="connsiteY42" fmla="*/ 245107 h 502347"/>
                  <a:gd name="connsiteX43" fmla="*/ 183159 w 502142"/>
                  <a:gd name="connsiteY43" fmla="*/ 242487 h 502347"/>
                  <a:gd name="connsiteX44" fmla="*/ 187087 w 502142"/>
                  <a:gd name="connsiteY44" fmla="*/ 241177 h 502347"/>
                  <a:gd name="connsiteX45" fmla="*/ 187087 w 502142"/>
                  <a:gd name="connsiteY45" fmla="*/ 239867 h 502347"/>
                  <a:gd name="connsiteX46" fmla="*/ 222438 w 502142"/>
                  <a:gd name="connsiteY46" fmla="*/ 199263 h 502347"/>
                  <a:gd name="connsiteX47" fmla="*/ 270881 w 502142"/>
                  <a:gd name="connsiteY47" fmla="*/ 186165 h 502347"/>
                  <a:gd name="connsiteX48" fmla="*/ 276118 w 502142"/>
                  <a:gd name="connsiteY48" fmla="*/ 186165 h 502347"/>
                  <a:gd name="connsiteX49" fmla="*/ 283974 w 502142"/>
                  <a:gd name="connsiteY49" fmla="*/ 187475 h 502347"/>
                  <a:gd name="connsiteX50" fmla="*/ 286592 w 502142"/>
                  <a:gd name="connsiteY50" fmla="*/ 188785 h 502347"/>
                  <a:gd name="connsiteX51" fmla="*/ 291830 w 502142"/>
                  <a:gd name="connsiteY51" fmla="*/ 191404 h 502347"/>
                  <a:gd name="connsiteX52" fmla="*/ 304922 w 502142"/>
                  <a:gd name="connsiteY52" fmla="*/ 208432 h 502347"/>
                  <a:gd name="connsiteX53" fmla="*/ 304922 w 502142"/>
                  <a:gd name="connsiteY53" fmla="*/ 209742 h 502347"/>
                  <a:gd name="connsiteX54" fmla="*/ 321943 w 502142"/>
                  <a:gd name="connsiteY54" fmla="*/ 222840 h 502347"/>
                  <a:gd name="connsiteX55" fmla="*/ 350747 w 502142"/>
                  <a:gd name="connsiteY55" fmla="*/ 218910 h 502347"/>
                  <a:gd name="connsiteX56" fmla="*/ 367768 w 502142"/>
                  <a:gd name="connsiteY56" fmla="*/ 220220 h 502347"/>
                  <a:gd name="connsiteX57" fmla="*/ 366458 w 502142"/>
                  <a:gd name="connsiteY57" fmla="*/ 238558 h 502347"/>
                  <a:gd name="connsiteX58" fmla="*/ 332417 w 502142"/>
                  <a:gd name="connsiteY58" fmla="*/ 250346 h 502347"/>
                  <a:gd name="connsiteX59" fmla="*/ 315397 w 502142"/>
                  <a:gd name="connsiteY59" fmla="*/ 247726 h 502347"/>
                  <a:gd name="connsiteX60" fmla="*/ 298376 w 502142"/>
                  <a:gd name="connsiteY60" fmla="*/ 239867 h 502347"/>
                  <a:gd name="connsiteX61" fmla="*/ 282665 w 502142"/>
                  <a:gd name="connsiteY61" fmla="*/ 290950 h 502347"/>
                  <a:gd name="connsiteX62" fmla="*/ 280046 w 502142"/>
                  <a:gd name="connsiteY62" fmla="*/ 296190 h 502347"/>
                  <a:gd name="connsiteX63" fmla="*/ 299685 w 502142"/>
                  <a:gd name="connsiteY63" fmla="*/ 325006 h 502347"/>
                  <a:gd name="connsiteX64" fmla="*/ 302304 w 502142"/>
                  <a:gd name="connsiteY64" fmla="*/ 336794 h 502347"/>
                  <a:gd name="connsiteX65" fmla="*/ 282665 w 502142"/>
                  <a:gd name="connsiteY65" fmla="*/ 407524 h 502347"/>
                  <a:gd name="connsiteX66" fmla="*/ 272190 w 502142"/>
                  <a:gd name="connsiteY66" fmla="*/ 418003 h 502347"/>
                  <a:gd name="connsiteX67" fmla="*/ 320634 w 502142"/>
                  <a:gd name="connsiteY67" fmla="*/ 403595 h 502347"/>
                  <a:gd name="connsiteX68" fmla="*/ 403118 w 502142"/>
                  <a:gd name="connsiteY68" fmla="*/ 180926 h 502347"/>
                  <a:gd name="connsiteX69" fmla="*/ 251242 w 502142"/>
                  <a:gd name="connsiteY69" fmla="*/ 83999 h 502347"/>
                  <a:gd name="connsiteX70" fmla="*/ 324562 w 502142"/>
                  <a:gd name="connsiteY70" fmla="*/ 1480 h 502347"/>
                  <a:gd name="connsiteX71" fmla="*/ 357294 w 502142"/>
                  <a:gd name="connsiteY71" fmla="*/ 14579 h 502347"/>
                  <a:gd name="connsiteX72" fmla="*/ 376933 w 502142"/>
                  <a:gd name="connsiteY72" fmla="*/ 56493 h 502347"/>
                  <a:gd name="connsiteX73" fmla="*/ 366458 w 502142"/>
                  <a:gd name="connsiteY73" fmla="*/ 82689 h 502347"/>
                  <a:gd name="connsiteX74" fmla="*/ 410974 w 502142"/>
                  <a:gd name="connsiteY74" fmla="*/ 123294 h 502347"/>
                  <a:gd name="connsiteX75" fmla="*/ 435850 w 502142"/>
                  <a:gd name="connsiteY75" fmla="*/ 110195 h 502347"/>
                  <a:gd name="connsiteX76" fmla="*/ 479056 w 502142"/>
                  <a:gd name="connsiteY76" fmla="*/ 127223 h 502347"/>
                  <a:gd name="connsiteX77" fmla="*/ 493458 w 502142"/>
                  <a:gd name="connsiteY77" fmla="*/ 159969 h 502347"/>
                  <a:gd name="connsiteX78" fmla="*/ 477747 w 502142"/>
                  <a:gd name="connsiteY78" fmla="*/ 201883 h 502347"/>
                  <a:gd name="connsiteX79" fmla="*/ 452871 w 502142"/>
                  <a:gd name="connsiteY79" fmla="*/ 213671 h 502347"/>
                  <a:gd name="connsiteX80" fmla="*/ 454180 w 502142"/>
                  <a:gd name="connsiteY80" fmla="*/ 272613 h 502347"/>
                  <a:gd name="connsiteX81" fmla="*/ 481675 w 502142"/>
                  <a:gd name="connsiteY81" fmla="*/ 283092 h 502347"/>
                  <a:gd name="connsiteX82" fmla="*/ 500005 w 502142"/>
                  <a:gd name="connsiteY82" fmla="*/ 323696 h 502347"/>
                  <a:gd name="connsiteX83" fmla="*/ 488221 w 502142"/>
                  <a:gd name="connsiteY83" fmla="*/ 357751 h 502347"/>
                  <a:gd name="connsiteX84" fmla="*/ 471201 w 502142"/>
                  <a:gd name="connsiteY84" fmla="*/ 376089 h 502347"/>
                  <a:gd name="connsiteX85" fmla="*/ 446324 w 502142"/>
                  <a:gd name="connsiteY85" fmla="*/ 377399 h 502347"/>
                  <a:gd name="connsiteX86" fmla="*/ 420139 w 502142"/>
                  <a:gd name="connsiteY86" fmla="*/ 366920 h 502347"/>
                  <a:gd name="connsiteX87" fmla="*/ 379551 w 502142"/>
                  <a:gd name="connsiteY87" fmla="*/ 410144 h 502347"/>
                  <a:gd name="connsiteX88" fmla="*/ 391335 w 502142"/>
                  <a:gd name="connsiteY88" fmla="*/ 436340 h 502347"/>
                  <a:gd name="connsiteX89" fmla="*/ 375623 w 502142"/>
                  <a:gd name="connsiteY89" fmla="*/ 479564 h 502347"/>
                  <a:gd name="connsiteX90" fmla="*/ 342891 w 502142"/>
                  <a:gd name="connsiteY90" fmla="*/ 493972 h 502347"/>
                  <a:gd name="connsiteX91" fmla="*/ 300995 w 502142"/>
                  <a:gd name="connsiteY91" fmla="*/ 478255 h 502347"/>
                  <a:gd name="connsiteX92" fmla="*/ 289211 w 502142"/>
                  <a:gd name="connsiteY92" fmla="*/ 453368 h 502347"/>
                  <a:gd name="connsiteX93" fmla="*/ 228984 w 502142"/>
                  <a:gd name="connsiteY93" fmla="*/ 454678 h 502347"/>
                  <a:gd name="connsiteX94" fmla="*/ 219819 w 502142"/>
                  <a:gd name="connsiteY94" fmla="*/ 482184 h 502347"/>
                  <a:gd name="connsiteX95" fmla="*/ 202799 w 502142"/>
                  <a:gd name="connsiteY95" fmla="*/ 499212 h 502347"/>
                  <a:gd name="connsiteX96" fmla="*/ 177922 w 502142"/>
                  <a:gd name="connsiteY96" fmla="*/ 500522 h 502347"/>
                  <a:gd name="connsiteX97" fmla="*/ 143881 w 502142"/>
                  <a:gd name="connsiteY97" fmla="*/ 488733 h 502347"/>
                  <a:gd name="connsiteX98" fmla="*/ 126861 w 502142"/>
                  <a:gd name="connsiteY98" fmla="*/ 471705 h 502347"/>
                  <a:gd name="connsiteX99" fmla="*/ 125551 w 502142"/>
                  <a:gd name="connsiteY99" fmla="*/ 446819 h 502347"/>
                  <a:gd name="connsiteX100" fmla="*/ 134716 w 502142"/>
                  <a:gd name="connsiteY100" fmla="*/ 420623 h 502347"/>
                  <a:gd name="connsiteX101" fmla="*/ 91510 w 502142"/>
                  <a:gd name="connsiteY101" fmla="*/ 380018 h 502347"/>
                  <a:gd name="connsiteX102" fmla="*/ 66634 w 502142"/>
                  <a:gd name="connsiteY102" fmla="*/ 391807 h 502347"/>
                  <a:gd name="connsiteX103" fmla="*/ 23428 w 502142"/>
                  <a:gd name="connsiteY103" fmla="*/ 376089 h 502347"/>
                  <a:gd name="connsiteX104" fmla="*/ 7716 w 502142"/>
                  <a:gd name="connsiteY104" fmla="*/ 343343 h 502347"/>
                  <a:gd name="connsiteX105" fmla="*/ 23428 w 502142"/>
                  <a:gd name="connsiteY105" fmla="*/ 300119 h 502347"/>
                  <a:gd name="connsiteX106" fmla="*/ 49613 w 502142"/>
                  <a:gd name="connsiteY106" fmla="*/ 288331 h 502347"/>
                  <a:gd name="connsiteX107" fmla="*/ 48304 w 502142"/>
                  <a:gd name="connsiteY107" fmla="*/ 229389 h 502347"/>
                  <a:gd name="connsiteX108" fmla="*/ 20809 w 502142"/>
                  <a:gd name="connsiteY108" fmla="*/ 220220 h 502347"/>
                  <a:gd name="connsiteX109" fmla="*/ 2479 w 502142"/>
                  <a:gd name="connsiteY109" fmla="*/ 203193 h 502347"/>
                  <a:gd name="connsiteX110" fmla="*/ 2479 w 502142"/>
                  <a:gd name="connsiteY110" fmla="*/ 178306 h 502347"/>
                  <a:gd name="connsiteX111" fmla="*/ 14263 w 502142"/>
                  <a:gd name="connsiteY111" fmla="*/ 144251 h 502347"/>
                  <a:gd name="connsiteX112" fmla="*/ 56159 w 502142"/>
                  <a:gd name="connsiteY112" fmla="*/ 125913 h 502347"/>
                  <a:gd name="connsiteX113" fmla="*/ 82345 w 502142"/>
                  <a:gd name="connsiteY113" fmla="*/ 135082 h 502347"/>
                  <a:gd name="connsiteX114" fmla="*/ 122933 w 502142"/>
                  <a:gd name="connsiteY114" fmla="*/ 91858 h 502347"/>
                  <a:gd name="connsiteX115" fmla="*/ 111149 w 502142"/>
                  <a:gd name="connsiteY115" fmla="*/ 65662 h 502347"/>
                  <a:gd name="connsiteX116" fmla="*/ 126861 w 502142"/>
                  <a:gd name="connsiteY116" fmla="*/ 23747 h 502347"/>
                  <a:gd name="connsiteX117" fmla="*/ 159592 w 502142"/>
                  <a:gd name="connsiteY117" fmla="*/ 8029 h 502347"/>
                  <a:gd name="connsiteX118" fmla="*/ 201489 w 502142"/>
                  <a:gd name="connsiteY118" fmla="*/ 23747 h 502347"/>
                  <a:gd name="connsiteX119" fmla="*/ 213273 w 502142"/>
                  <a:gd name="connsiteY119" fmla="*/ 49944 h 502347"/>
                  <a:gd name="connsiteX120" fmla="*/ 272190 w 502142"/>
                  <a:gd name="connsiteY120" fmla="*/ 47324 h 502347"/>
                  <a:gd name="connsiteX121" fmla="*/ 282665 w 502142"/>
                  <a:gd name="connsiteY121" fmla="*/ 21128 h 502347"/>
                  <a:gd name="connsiteX122" fmla="*/ 324562 w 502142"/>
                  <a:gd name="connsiteY122" fmla="*/ 1480 h 50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502142" h="502347">
                    <a:moveTo>
                      <a:pt x="185778" y="245107"/>
                    </a:moveTo>
                    <a:cubicBezTo>
                      <a:pt x="185778" y="245107"/>
                      <a:pt x="185778" y="245107"/>
                      <a:pt x="181850" y="247726"/>
                    </a:cubicBezTo>
                    <a:cubicBezTo>
                      <a:pt x="181850" y="247726"/>
                      <a:pt x="181850" y="247726"/>
                      <a:pt x="196252" y="262134"/>
                    </a:cubicBezTo>
                    <a:cubicBezTo>
                      <a:pt x="196252" y="262134"/>
                      <a:pt x="196252" y="262134"/>
                      <a:pt x="198871" y="259515"/>
                    </a:cubicBezTo>
                    <a:cubicBezTo>
                      <a:pt x="198871" y="259515"/>
                      <a:pt x="198871" y="258205"/>
                      <a:pt x="198871" y="258205"/>
                    </a:cubicBezTo>
                    <a:cubicBezTo>
                      <a:pt x="198871" y="258205"/>
                      <a:pt x="198871" y="258205"/>
                      <a:pt x="197562" y="256895"/>
                    </a:cubicBezTo>
                    <a:cubicBezTo>
                      <a:pt x="197562" y="256895"/>
                      <a:pt x="196252" y="256895"/>
                      <a:pt x="196252" y="255585"/>
                    </a:cubicBezTo>
                    <a:cubicBezTo>
                      <a:pt x="191015" y="254275"/>
                      <a:pt x="187087" y="250346"/>
                      <a:pt x="187087" y="245107"/>
                    </a:cubicBezTo>
                    <a:cubicBezTo>
                      <a:pt x="187087" y="245107"/>
                      <a:pt x="187087" y="245107"/>
                      <a:pt x="185778" y="245107"/>
                    </a:cubicBezTo>
                    <a:close/>
                    <a:moveTo>
                      <a:pt x="300657" y="124890"/>
                    </a:moveTo>
                    <a:cubicBezTo>
                      <a:pt x="318976" y="124890"/>
                      <a:pt x="333369" y="140543"/>
                      <a:pt x="333369" y="157500"/>
                    </a:cubicBezTo>
                    <a:cubicBezTo>
                      <a:pt x="333369" y="175761"/>
                      <a:pt x="318976" y="191414"/>
                      <a:pt x="300657" y="191414"/>
                    </a:cubicBezTo>
                    <a:cubicBezTo>
                      <a:pt x="282339" y="191414"/>
                      <a:pt x="267945" y="175761"/>
                      <a:pt x="267945" y="157500"/>
                    </a:cubicBezTo>
                    <a:cubicBezTo>
                      <a:pt x="267945" y="140543"/>
                      <a:pt x="282339" y="124890"/>
                      <a:pt x="300657" y="124890"/>
                    </a:cubicBezTo>
                    <a:close/>
                    <a:moveTo>
                      <a:pt x="251242" y="83999"/>
                    </a:moveTo>
                    <a:cubicBezTo>
                      <a:pt x="226366" y="83999"/>
                      <a:pt x="202799" y="89238"/>
                      <a:pt x="180541" y="99717"/>
                    </a:cubicBezTo>
                    <a:cubicBezTo>
                      <a:pt x="96747" y="137702"/>
                      <a:pt x="60087" y="237248"/>
                      <a:pt x="99366" y="321076"/>
                    </a:cubicBezTo>
                    <a:cubicBezTo>
                      <a:pt x="125551" y="381328"/>
                      <a:pt x="185778" y="419313"/>
                      <a:pt x="251242" y="419313"/>
                    </a:cubicBezTo>
                    <a:cubicBezTo>
                      <a:pt x="256479" y="419313"/>
                      <a:pt x="263025" y="419313"/>
                      <a:pt x="268263" y="418003"/>
                    </a:cubicBezTo>
                    <a:cubicBezTo>
                      <a:pt x="266953" y="418003"/>
                      <a:pt x="265644" y="418003"/>
                      <a:pt x="264335" y="418003"/>
                    </a:cubicBezTo>
                    <a:cubicBezTo>
                      <a:pt x="256479" y="415383"/>
                      <a:pt x="252551" y="407524"/>
                      <a:pt x="253861" y="399665"/>
                    </a:cubicBezTo>
                    <a:cubicBezTo>
                      <a:pt x="253861" y="399665"/>
                      <a:pt x="253861" y="399665"/>
                      <a:pt x="270881" y="336794"/>
                    </a:cubicBezTo>
                    <a:cubicBezTo>
                      <a:pt x="270881" y="336794"/>
                      <a:pt x="270881" y="336794"/>
                      <a:pt x="251242" y="307978"/>
                    </a:cubicBezTo>
                    <a:cubicBezTo>
                      <a:pt x="249933" y="307978"/>
                      <a:pt x="248623" y="306668"/>
                      <a:pt x="247314" y="306668"/>
                    </a:cubicBezTo>
                    <a:cubicBezTo>
                      <a:pt x="247314" y="306668"/>
                      <a:pt x="247314" y="306668"/>
                      <a:pt x="236840" y="335484"/>
                    </a:cubicBezTo>
                    <a:cubicBezTo>
                      <a:pt x="234221" y="342033"/>
                      <a:pt x="228984" y="345963"/>
                      <a:pt x="222438" y="345963"/>
                    </a:cubicBezTo>
                    <a:cubicBezTo>
                      <a:pt x="222438" y="345963"/>
                      <a:pt x="222438" y="345963"/>
                      <a:pt x="173995" y="348582"/>
                    </a:cubicBezTo>
                    <a:cubicBezTo>
                      <a:pt x="166139" y="348582"/>
                      <a:pt x="159592" y="342033"/>
                      <a:pt x="158283" y="334174"/>
                    </a:cubicBezTo>
                    <a:cubicBezTo>
                      <a:pt x="158283" y="325006"/>
                      <a:pt x="164830" y="318457"/>
                      <a:pt x="172685" y="318457"/>
                    </a:cubicBezTo>
                    <a:cubicBezTo>
                      <a:pt x="172685" y="318457"/>
                      <a:pt x="172685" y="318457"/>
                      <a:pt x="211964" y="315837"/>
                    </a:cubicBezTo>
                    <a:cubicBezTo>
                      <a:pt x="211964" y="315837"/>
                      <a:pt x="211964" y="315837"/>
                      <a:pt x="223747" y="283092"/>
                    </a:cubicBezTo>
                    <a:cubicBezTo>
                      <a:pt x="223747" y="279162"/>
                      <a:pt x="223747" y="276542"/>
                      <a:pt x="225056" y="272613"/>
                    </a:cubicBezTo>
                    <a:cubicBezTo>
                      <a:pt x="225056" y="272613"/>
                      <a:pt x="225056" y="272613"/>
                      <a:pt x="242077" y="217601"/>
                    </a:cubicBezTo>
                    <a:cubicBezTo>
                      <a:pt x="239458" y="218910"/>
                      <a:pt x="236840" y="220220"/>
                      <a:pt x="234221" y="221530"/>
                    </a:cubicBezTo>
                    <a:cubicBezTo>
                      <a:pt x="222438" y="228079"/>
                      <a:pt x="214582" y="237248"/>
                      <a:pt x="211964" y="247726"/>
                    </a:cubicBezTo>
                    <a:cubicBezTo>
                      <a:pt x="210654" y="251656"/>
                      <a:pt x="206726" y="255585"/>
                      <a:pt x="201489" y="256895"/>
                    </a:cubicBezTo>
                    <a:cubicBezTo>
                      <a:pt x="202799" y="258205"/>
                      <a:pt x="202799" y="260825"/>
                      <a:pt x="201489" y="262134"/>
                    </a:cubicBezTo>
                    <a:cubicBezTo>
                      <a:pt x="201489" y="262134"/>
                      <a:pt x="201489" y="262134"/>
                      <a:pt x="197562" y="264754"/>
                    </a:cubicBezTo>
                    <a:cubicBezTo>
                      <a:pt x="197562" y="264754"/>
                      <a:pt x="197562" y="264754"/>
                      <a:pt x="211964" y="279162"/>
                    </a:cubicBezTo>
                    <a:cubicBezTo>
                      <a:pt x="211964" y="279162"/>
                      <a:pt x="211964" y="279162"/>
                      <a:pt x="175304" y="311908"/>
                    </a:cubicBezTo>
                    <a:cubicBezTo>
                      <a:pt x="175304" y="311908"/>
                      <a:pt x="175304" y="311908"/>
                      <a:pt x="130788" y="264754"/>
                    </a:cubicBezTo>
                    <a:cubicBezTo>
                      <a:pt x="130788" y="264754"/>
                      <a:pt x="130788" y="264754"/>
                      <a:pt x="166139" y="230699"/>
                    </a:cubicBezTo>
                    <a:cubicBezTo>
                      <a:pt x="166139" y="230699"/>
                      <a:pt x="166139" y="230699"/>
                      <a:pt x="179232" y="245107"/>
                    </a:cubicBezTo>
                    <a:cubicBezTo>
                      <a:pt x="179232" y="245107"/>
                      <a:pt x="179232" y="245107"/>
                      <a:pt x="183159" y="242487"/>
                    </a:cubicBezTo>
                    <a:cubicBezTo>
                      <a:pt x="184469" y="241177"/>
                      <a:pt x="185778" y="241177"/>
                      <a:pt x="187087" y="241177"/>
                    </a:cubicBezTo>
                    <a:cubicBezTo>
                      <a:pt x="187087" y="241177"/>
                      <a:pt x="187087" y="241177"/>
                      <a:pt x="187087" y="239867"/>
                    </a:cubicBezTo>
                    <a:cubicBezTo>
                      <a:pt x="191015" y="224150"/>
                      <a:pt x="204108" y="209742"/>
                      <a:pt x="222438" y="199263"/>
                    </a:cubicBezTo>
                    <a:cubicBezTo>
                      <a:pt x="238149" y="190094"/>
                      <a:pt x="255170" y="186165"/>
                      <a:pt x="270881" y="186165"/>
                    </a:cubicBezTo>
                    <a:cubicBezTo>
                      <a:pt x="273500" y="186165"/>
                      <a:pt x="274809" y="186165"/>
                      <a:pt x="276118" y="186165"/>
                    </a:cubicBezTo>
                    <a:cubicBezTo>
                      <a:pt x="276118" y="186165"/>
                      <a:pt x="280046" y="187475"/>
                      <a:pt x="283974" y="187475"/>
                    </a:cubicBezTo>
                    <a:cubicBezTo>
                      <a:pt x="285283" y="188785"/>
                      <a:pt x="285283" y="188785"/>
                      <a:pt x="286592" y="188785"/>
                    </a:cubicBezTo>
                    <a:cubicBezTo>
                      <a:pt x="287902" y="190094"/>
                      <a:pt x="289211" y="190094"/>
                      <a:pt x="291830" y="191404"/>
                    </a:cubicBezTo>
                    <a:cubicBezTo>
                      <a:pt x="297067" y="195334"/>
                      <a:pt x="302304" y="201883"/>
                      <a:pt x="304922" y="208432"/>
                    </a:cubicBezTo>
                    <a:cubicBezTo>
                      <a:pt x="304922" y="208432"/>
                      <a:pt x="304922" y="209742"/>
                      <a:pt x="304922" y="209742"/>
                    </a:cubicBezTo>
                    <a:cubicBezTo>
                      <a:pt x="307541" y="214981"/>
                      <a:pt x="312778" y="220220"/>
                      <a:pt x="321943" y="222840"/>
                    </a:cubicBezTo>
                    <a:cubicBezTo>
                      <a:pt x="332417" y="225459"/>
                      <a:pt x="344201" y="224150"/>
                      <a:pt x="350747" y="218910"/>
                    </a:cubicBezTo>
                    <a:cubicBezTo>
                      <a:pt x="355984" y="214981"/>
                      <a:pt x="363840" y="214981"/>
                      <a:pt x="367768" y="220220"/>
                    </a:cubicBezTo>
                    <a:cubicBezTo>
                      <a:pt x="373005" y="225459"/>
                      <a:pt x="371696" y="233318"/>
                      <a:pt x="366458" y="238558"/>
                    </a:cubicBezTo>
                    <a:cubicBezTo>
                      <a:pt x="358603" y="246417"/>
                      <a:pt x="345510" y="250346"/>
                      <a:pt x="332417" y="250346"/>
                    </a:cubicBezTo>
                    <a:cubicBezTo>
                      <a:pt x="327180" y="250346"/>
                      <a:pt x="320634" y="249036"/>
                      <a:pt x="315397" y="247726"/>
                    </a:cubicBezTo>
                    <a:cubicBezTo>
                      <a:pt x="308850" y="245107"/>
                      <a:pt x="303613" y="243797"/>
                      <a:pt x="298376" y="239867"/>
                    </a:cubicBezTo>
                    <a:cubicBezTo>
                      <a:pt x="298376" y="239867"/>
                      <a:pt x="298376" y="239867"/>
                      <a:pt x="282665" y="290950"/>
                    </a:cubicBezTo>
                    <a:cubicBezTo>
                      <a:pt x="281355" y="293570"/>
                      <a:pt x="281355" y="294880"/>
                      <a:pt x="280046" y="296190"/>
                    </a:cubicBezTo>
                    <a:cubicBezTo>
                      <a:pt x="280046" y="296190"/>
                      <a:pt x="280046" y="296190"/>
                      <a:pt x="299685" y="325006"/>
                    </a:cubicBezTo>
                    <a:cubicBezTo>
                      <a:pt x="302304" y="328935"/>
                      <a:pt x="303613" y="332865"/>
                      <a:pt x="302304" y="336794"/>
                    </a:cubicBezTo>
                    <a:cubicBezTo>
                      <a:pt x="302304" y="336794"/>
                      <a:pt x="302304" y="336794"/>
                      <a:pt x="282665" y="407524"/>
                    </a:cubicBezTo>
                    <a:cubicBezTo>
                      <a:pt x="281355" y="412764"/>
                      <a:pt x="277428" y="416693"/>
                      <a:pt x="272190" y="418003"/>
                    </a:cubicBezTo>
                    <a:cubicBezTo>
                      <a:pt x="289211" y="415383"/>
                      <a:pt x="304922" y="411454"/>
                      <a:pt x="320634" y="403595"/>
                    </a:cubicBezTo>
                    <a:cubicBezTo>
                      <a:pt x="405737" y="365610"/>
                      <a:pt x="442397" y="264754"/>
                      <a:pt x="403118" y="180926"/>
                    </a:cubicBezTo>
                    <a:cubicBezTo>
                      <a:pt x="375623" y="121984"/>
                      <a:pt x="316706" y="83999"/>
                      <a:pt x="251242" y="83999"/>
                    </a:cubicBezTo>
                    <a:close/>
                    <a:moveTo>
                      <a:pt x="324562" y="1480"/>
                    </a:moveTo>
                    <a:cubicBezTo>
                      <a:pt x="324562" y="1480"/>
                      <a:pt x="324562" y="1480"/>
                      <a:pt x="357294" y="14579"/>
                    </a:cubicBezTo>
                    <a:cubicBezTo>
                      <a:pt x="374314" y="21128"/>
                      <a:pt x="383479" y="39465"/>
                      <a:pt x="376933" y="56493"/>
                    </a:cubicBezTo>
                    <a:cubicBezTo>
                      <a:pt x="376933" y="56493"/>
                      <a:pt x="376933" y="56493"/>
                      <a:pt x="366458" y="82689"/>
                    </a:cubicBezTo>
                    <a:cubicBezTo>
                      <a:pt x="383479" y="93168"/>
                      <a:pt x="397881" y="107576"/>
                      <a:pt x="410974" y="123294"/>
                    </a:cubicBezTo>
                    <a:cubicBezTo>
                      <a:pt x="410974" y="123294"/>
                      <a:pt x="410974" y="123294"/>
                      <a:pt x="435850" y="110195"/>
                    </a:cubicBezTo>
                    <a:cubicBezTo>
                      <a:pt x="452871" y="103646"/>
                      <a:pt x="471201" y="110195"/>
                      <a:pt x="479056" y="127223"/>
                    </a:cubicBezTo>
                    <a:cubicBezTo>
                      <a:pt x="479056" y="127223"/>
                      <a:pt x="479056" y="127223"/>
                      <a:pt x="493458" y="159969"/>
                    </a:cubicBezTo>
                    <a:cubicBezTo>
                      <a:pt x="501314" y="175686"/>
                      <a:pt x="494768" y="194024"/>
                      <a:pt x="477747" y="201883"/>
                    </a:cubicBezTo>
                    <a:cubicBezTo>
                      <a:pt x="477747" y="201883"/>
                      <a:pt x="477747" y="201883"/>
                      <a:pt x="452871" y="213671"/>
                    </a:cubicBezTo>
                    <a:cubicBezTo>
                      <a:pt x="455489" y="233318"/>
                      <a:pt x="456799" y="252966"/>
                      <a:pt x="454180" y="272613"/>
                    </a:cubicBezTo>
                    <a:cubicBezTo>
                      <a:pt x="454180" y="272613"/>
                      <a:pt x="454180" y="272613"/>
                      <a:pt x="481675" y="283092"/>
                    </a:cubicBezTo>
                    <a:cubicBezTo>
                      <a:pt x="497386" y="289641"/>
                      <a:pt x="506551" y="307978"/>
                      <a:pt x="500005" y="323696"/>
                    </a:cubicBezTo>
                    <a:cubicBezTo>
                      <a:pt x="500005" y="323696"/>
                      <a:pt x="500005" y="323696"/>
                      <a:pt x="488221" y="357751"/>
                    </a:cubicBezTo>
                    <a:cubicBezTo>
                      <a:pt x="485603" y="365610"/>
                      <a:pt x="479056" y="372159"/>
                      <a:pt x="471201" y="376089"/>
                    </a:cubicBezTo>
                    <a:cubicBezTo>
                      <a:pt x="463345" y="380018"/>
                      <a:pt x="454180" y="380018"/>
                      <a:pt x="446324" y="377399"/>
                    </a:cubicBezTo>
                    <a:cubicBezTo>
                      <a:pt x="446324" y="377399"/>
                      <a:pt x="446324" y="377399"/>
                      <a:pt x="420139" y="366920"/>
                    </a:cubicBezTo>
                    <a:cubicBezTo>
                      <a:pt x="408355" y="383948"/>
                      <a:pt x="395263" y="398356"/>
                      <a:pt x="379551" y="410144"/>
                    </a:cubicBezTo>
                    <a:cubicBezTo>
                      <a:pt x="379551" y="410144"/>
                      <a:pt x="379551" y="410144"/>
                      <a:pt x="391335" y="436340"/>
                    </a:cubicBezTo>
                    <a:cubicBezTo>
                      <a:pt x="399190" y="452058"/>
                      <a:pt x="392644" y="471705"/>
                      <a:pt x="375623" y="479564"/>
                    </a:cubicBezTo>
                    <a:cubicBezTo>
                      <a:pt x="375623" y="479564"/>
                      <a:pt x="375623" y="479564"/>
                      <a:pt x="342891" y="493972"/>
                    </a:cubicBezTo>
                    <a:cubicBezTo>
                      <a:pt x="327180" y="501831"/>
                      <a:pt x="307541" y="495282"/>
                      <a:pt x="300995" y="478255"/>
                    </a:cubicBezTo>
                    <a:cubicBezTo>
                      <a:pt x="300995" y="478255"/>
                      <a:pt x="300995" y="478255"/>
                      <a:pt x="289211" y="453368"/>
                    </a:cubicBezTo>
                    <a:cubicBezTo>
                      <a:pt x="268263" y="455988"/>
                      <a:pt x="248623" y="457297"/>
                      <a:pt x="228984" y="454678"/>
                    </a:cubicBezTo>
                    <a:cubicBezTo>
                      <a:pt x="228984" y="454678"/>
                      <a:pt x="228984" y="454678"/>
                      <a:pt x="219819" y="482184"/>
                    </a:cubicBezTo>
                    <a:cubicBezTo>
                      <a:pt x="217201" y="490043"/>
                      <a:pt x="210654" y="496592"/>
                      <a:pt x="202799" y="499212"/>
                    </a:cubicBezTo>
                    <a:cubicBezTo>
                      <a:pt x="194943" y="503141"/>
                      <a:pt x="185778" y="503141"/>
                      <a:pt x="177922" y="500522"/>
                    </a:cubicBezTo>
                    <a:cubicBezTo>
                      <a:pt x="177922" y="500522"/>
                      <a:pt x="177922" y="500522"/>
                      <a:pt x="143881" y="488733"/>
                    </a:cubicBezTo>
                    <a:cubicBezTo>
                      <a:pt x="136025" y="484804"/>
                      <a:pt x="129479" y="479564"/>
                      <a:pt x="126861" y="471705"/>
                    </a:cubicBezTo>
                    <a:cubicBezTo>
                      <a:pt x="122933" y="463847"/>
                      <a:pt x="122933" y="454678"/>
                      <a:pt x="125551" y="446819"/>
                    </a:cubicBezTo>
                    <a:cubicBezTo>
                      <a:pt x="125551" y="446819"/>
                      <a:pt x="125551" y="446819"/>
                      <a:pt x="134716" y="420623"/>
                    </a:cubicBezTo>
                    <a:cubicBezTo>
                      <a:pt x="119005" y="408834"/>
                      <a:pt x="104603" y="395736"/>
                      <a:pt x="91510" y="380018"/>
                    </a:cubicBezTo>
                    <a:cubicBezTo>
                      <a:pt x="91510" y="380018"/>
                      <a:pt x="91510" y="380018"/>
                      <a:pt x="66634" y="391807"/>
                    </a:cubicBezTo>
                    <a:cubicBezTo>
                      <a:pt x="49613" y="399665"/>
                      <a:pt x="31283" y="391807"/>
                      <a:pt x="23428" y="376089"/>
                    </a:cubicBezTo>
                    <a:cubicBezTo>
                      <a:pt x="23428" y="376089"/>
                      <a:pt x="23428" y="376089"/>
                      <a:pt x="7716" y="343343"/>
                    </a:cubicBezTo>
                    <a:cubicBezTo>
                      <a:pt x="1170" y="327625"/>
                      <a:pt x="7716" y="307978"/>
                      <a:pt x="23428" y="300119"/>
                    </a:cubicBezTo>
                    <a:cubicBezTo>
                      <a:pt x="23428" y="300119"/>
                      <a:pt x="23428" y="300119"/>
                      <a:pt x="49613" y="288331"/>
                    </a:cubicBezTo>
                    <a:cubicBezTo>
                      <a:pt x="45685" y="268684"/>
                      <a:pt x="45685" y="249036"/>
                      <a:pt x="48304" y="229389"/>
                    </a:cubicBezTo>
                    <a:cubicBezTo>
                      <a:pt x="48304" y="229389"/>
                      <a:pt x="48304" y="229389"/>
                      <a:pt x="20809" y="220220"/>
                    </a:cubicBezTo>
                    <a:cubicBezTo>
                      <a:pt x="12953" y="216291"/>
                      <a:pt x="6407" y="211051"/>
                      <a:pt x="2479" y="203193"/>
                    </a:cubicBezTo>
                    <a:cubicBezTo>
                      <a:pt x="-139" y="195334"/>
                      <a:pt x="-1449" y="186165"/>
                      <a:pt x="2479" y="178306"/>
                    </a:cubicBezTo>
                    <a:cubicBezTo>
                      <a:pt x="2479" y="178306"/>
                      <a:pt x="2479" y="178306"/>
                      <a:pt x="14263" y="144251"/>
                    </a:cubicBezTo>
                    <a:cubicBezTo>
                      <a:pt x="20809" y="128533"/>
                      <a:pt x="39139" y="119364"/>
                      <a:pt x="56159" y="125913"/>
                    </a:cubicBezTo>
                    <a:cubicBezTo>
                      <a:pt x="56159" y="125913"/>
                      <a:pt x="56159" y="125913"/>
                      <a:pt x="82345" y="135082"/>
                    </a:cubicBezTo>
                    <a:cubicBezTo>
                      <a:pt x="92819" y="119364"/>
                      <a:pt x="107221" y="104956"/>
                      <a:pt x="122933" y="91858"/>
                    </a:cubicBezTo>
                    <a:cubicBezTo>
                      <a:pt x="122933" y="91858"/>
                      <a:pt x="122933" y="91858"/>
                      <a:pt x="111149" y="65662"/>
                    </a:cubicBezTo>
                    <a:cubicBezTo>
                      <a:pt x="103294" y="49944"/>
                      <a:pt x="109840" y="30296"/>
                      <a:pt x="126861" y="23747"/>
                    </a:cubicBezTo>
                    <a:cubicBezTo>
                      <a:pt x="126861" y="23747"/>
                      <a:pt x="126861" y="23747"/>
                      <a:pt x="159592" y="8029"/>
                    </a:cubicBezTo>
                    <a:cubicBezTo>
                      <a:pt x="175304" y="1480"/>
                      <a:pt x="194943" y="8029"/>
                      <a:pt x="201489" y="23747"/>
                    </a:cubicBezTo>
                    <a:cubicBezTo>
                      <a:pt x="201489" y="23747"/>
                      <a:pt x="201489" y="23747"/>
                      <a:pt x="213273" y="49944"/>
                    </a:cubicBezTo>
                    <a:cubicBezTo>
                      <a:pt x="232912" y="46014"/>
                      <a:pt x="253861" y="46014"/>
                      <a:pt x="272190" y="47324"/>
                    </a:cubicBezTo>
                    <a:cubicBezTo>
                      <a:pt x="272190" y="47324"/>
                      <a:pt x="272190" y="47324"/>
                      <a:pt x="282665" y="21128"/>
                    </a:cubicBezTo>
                    <a:cubicBezTo>
                      <a:pt x="289211" y="5410"/>
                      <a:pt x="307541" y="-3759"/>
                      <a:pt x="324562" y="14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11" name="Group 40">
              <a:extLst>
                <a:ext uri="{FF2B5EF4-FFF2-40B4-BE49-F238E27FC236}">
                  <a16:creationId xmlns:a16="http://schemas.microsoft.com/office/drawing/2014/main" xmlns="" id="{14F1F11A-B593-4717-952E-2E64B85A350B}"/>
                </a:ext>
              </a:extLst>
            </p:cNvPr>
            <p:cNvGrpSpPr/>
            <p:nvPr/>
          </p:nvGrpSpPr>
          <p:grpSpPr>
            <a:xfrm>
              <a:off x="2492631" y="3133879"/>
              <a:ext cx="1206795" cy="1206795"/>
              <a:chOff x="2492631" y="3133879"/>
              <a:chExt cx="1206795" cy="1206795"/>
            </a:xfrm>
          </p:grpSpPr>
          <p:sp>
            <p:nvSpPr>
              <p:cNvPr id="32" name="Oval 11">
                <a:extLst>
                  <a:ext uri="{FF2B5EF4-FFF2-40B4-BE49-F238E27FC236}">
                    <a16:creationId xmlns:a16="http://schemas.microsoft.com/office/drawing/2014/main" xmlns="" id="{A15115D2-5699-48AC-B4A8-57A66A101564}"/>
                  </a:ext>
                </a:extLst>
              </p:cNvPr>
              <p:cNvSpPr/>
              <p:nvPr/>
            </p:nvSpPr>
            <p:spPr>
              <a:xfrm>
                <a:off x="2492631" y="3133879"/>
                <a:ext cx="1206795" cy="1206795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3" name="Oval 12">
                <a:extLst>
                  <a:ext uri="{FF2B5EF4-FFF2-40B4-BE49-F238E27FC236}">
                    <a16:creationId xmlns:a16="http://schemas.microsoft.com/office/drawing/2014/main" xmlns="" id="{4913A047-9E5F-4DAE-A73B-9C678FEC4750}"/>
                  </a:ext>
                </a:extLst>
              </p:cNvPr>
              <p:cNvSpPr/>
              <p:nvPr/>
            </p:nvSpPr>
            <p:spPr>
              <a:xfrm>
                <a:off x="2594479" y="3235727"/>
                <a:ext cx="1003098" cy="100309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4" name="Oval 13">
                <a:extLst>
                  <a:ext uri="{FF2B5EF4-FFF2-40B4-BE49-F238E27FC236}">
                    <a16:creationId xmlns:a16="http://schemas.microsoft.com/office/drawing/2014/main" xmlns="" id="{E83DAB3B-C3E8-4945-B91D-5BFA87515DBF}"/>
                  </a:ext>
                </a:extLst>
              </p:cNvPr>
              <p:cNvSpPr/>
              <p:nvPr/>
            </p:nvSpPr>
            <p:spPr>
              <a:xfrm>
                <a:off x="2711523" y="3352771"/>
                <a:ext cx="769009" cy="76900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5" name="Freeform: Shape 37">
                <a:extLst>
                  <a:ext uri="{FF2B5EF4-FFF2-40B4-BE49-F238E27FC236}">
                    <a16:creationId xmlns:a16="http://schemas.microsoft.com/office/drawing/2014/main" xmlns="" id="{13BDA91B-4A48-49F5-98F9-98CCE8826FE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905500" y="3547276"/>
                <a:ext cx="381053" cy="379997"/>
              </a:xfrm>
              <a:custGeom>
                <a:avLst/>
                <a:gdLst>
                  <a:gd name="connsiteX0" fmla="*/ 84666 w 508000"/>
                  <a:gd name="connsiteY0" fmla="*/ 303955 h 506592"/>
                  <a:gd name="connsiteX1" fmla="*/ 233680 w 508000"/>
                  <a:gd name="connsiteY1" fmla="*/ 428915 h 506592"/>
                  <a:gd name="connsiteX2" fmla="*/ 233680 w 508000"/>
                  <a:gd name="connsiteY2" fmla="*/ 408651 h 506592"/>
                  <a:gd name="connsiteX3" fmla="*/ 254000 w 508000"/>
                  <a:gd name="connsiteY3" fmla="*/ 391765 h 506592"/>
                  <a:gd name="connsiteX4" fmla="*/ 274320 w 508000"/>
                  <a:gd name="connsiteY4" fmla="*/ 408651 h 506592"/>
                  <a:gd name="connsiteX5" fmla="*/ 274320 w 508000"/>
                  <a:gd name="connsiteY5" fmla="*/ 428915 h 506592"/>
                  <a:gd name="connsiteX6" fmla="*/ 423334 w 508000"/>
                  <a:gd name="connsiteY6" fmla="*/ 303955 h 506592"/>
                  <a:gd name="connsiteX7" fmla="*/ 254000 w 508000"/>
                  <a:gd name="connsiteY7" fmla="*/ 371501 h 506592"/>
                  <a:gd name="connsiteX8" fmla="*/ 84666 w 508000"/>
                  <a:gd name="connsiteY8" fmla="*/ 303955 h 506592"/>
                  <a:gd name="connsiteX9" fmla="*/ 362374 w 508000"/>
                  <a:gd name="connsiteY9" fmla="*/ 209392 h 506592"/>
                  <a:gd name="connsiteX10" fmla="*/ 372534 w 508000"/>
                  <a:gd name="connsiteY10" fmla="*/ 253296 h 506592"/>
                  <a:gd name="connsiteX11" fmla="*/ 362374 w 508000"/>
                  <a:gd name="connsiteY11" fmla="*/ 297201 h 506592"/>
                  <a:gd name="connsiteX12" fmla="*/ 423334 w 508000"/>
                  <a:gd name="connsiteY12" fmla="*/ 253296 h 506592"/>
                  <a:gd name="connsiteX13" fmla="*/ 362374 w 508000"/>
                  <a:gd name="connsiteY13" fmla="*/ 209392 h 506592"/>
                  <a:gd name="connsiteX14" fmla="*/ 145626 w 508000"/>
                  <a:gd name="connsiteY14" fmla="*/ 209392 h 506592"/>
                  <a:gd name="connsiteX15" fmla="*/ 88053 w 508000"/>
                  <a:gd name="connsiteY15" fmla="*/ 253296 h 506592"/>
                  <a:gd name="connsiteX16" fmla="*/ 145626 w 508000"/>
                  <a:gd name="connsiteY16" fmla="*/ 297201 h 506592"/>
                  <a:gd name="connsiteX17" fmla="*/ 138853 w 508000"/>
                  <a:gd name="connsiteY17" fmla="*/ 253296 h 506592"/>
                  <a:gd name="connsiteX18" fmla="*/ 145626 w 508000"/>
                  <a:gd name="connsiteY18" fmla="*/ 209392 h 506592"/>
                  <a:gd name="connsiteX19" fmla="*/ 254413 w 508000"/>
                  <a:gd name="connsiteY19" fmla="*/ 205451 h 506592"/>
                  <a:gd name="connsiteX20" fmla="*/ 305363 w 508000"/>
                  <a:gd name="connsiteY20" fmla="*/ 253005 h 506592"/>
                  <a:gd name="connsiteX21" fmla="*/ 254413 w 508000"/>
                  <a:gd name="connsiteY21" fmla="*/ 303955 h 506592"/>
                  <a:gd name="connsiteX22" fmla="*/ 206859 w 508000"/>
                  <a:gd name="connsiteY22" fmla="*/ 253005 h 506592"/>
                  <a:gd name="connsiteX23" fmla="*/ 254413 w 508000"/>
                  <a:gd name="connsiteY23" fmla="*/ 205451 h 506592"/>
                  <a:gd name="connsiteX24" fmla="*/ 254000 w 508000"/>
                  <a:gd name="connsiteY24" fmla="*/ 175618 h 506592"/>
                  <a:gd name="connsiteX25" fmla="*/ 176106 w 508000"/>
                  <a:gd name="connsiteY25" fmla="*/ 253296 h 506592"/>
                  <a:gd name="connsiteX26" fmla="*/ 254000 w 508000"/>
                  <a:gd name="connsiteY26" fmla="*/ 330974 h 506592"/>
                  <a:gd name="connsiteX27" fmla="*/ 331894 w 508000"/>
                  <a:gd name="connsiteY27" fmla="*/ 253296 h 506592"/>
                  <a:gd name="connsiteX28" fmla="*/ 254000 w 508000"/>
                  <a:gd name="connsiteY28" fmla="*/ 175618 h 506592"/>
                  <a:gd name="connsiteX29" fmla="*/ 233680 w 508000"/>
                  <a:gd name="connsiteY29" fmla="*/ 77677 h 506592"/>
                  <a:gd name="connsiteX30" fmla="*/ 84666 w 508000"/>
                  <a:gd name="connsiteY30" fmla="*/ 202637 h 506592"/>
                  <a:gd name="connsiteX31" fmla="*/ 254000 w 508000"/>
                  <a:gd name="connsiteY31" fmla="*/ 138468 h 506592"/>
                  <a:gd name="connsiteX32" fmla="*/ 423334 w 508000"/>
                  <a:gd name="connsiteY32" fmla="*/ 202637 h 506592"/>
                  <a:gd name="connsiteX33" fmla="*/ 274320 w 508000"/>
                  <a:gd name="connsiteY33" fmla="*/ 77677 h 506592"/>
                  <a:gd name="connsiteX34" fmla="*/ 274320 w 508000"/>
                  <a:gd name="connsiteY34" fmla="*/ 97941 h 506592"/>
                  <a:gd name="connsiteX35" fmla="*/ 254000 w 508000"/>
                  <a:gd name="connsiteY35" fmla="*/ 118205 h 506592"/>
                  <a:gd name="connsiteX36" fmla="*/ 233680 w 508000"/>
                  <a:gd name="connsiteY36" fmla="*/ 97941 h 506592"/>
                  <a:gd name="connsiteX37" fmla="*/ 233680 w 508000"/>
                  <a:gd name="connsiteY37" fmla="*/ 77677 h 506592"/>
                  <a:gd name="connsiteX38" fmla="*/ 254000 w 508000"/>
                  <a:gd name="connsiteY38" fmla="*/ 0 h 506592"/>
                  <a:gd name="connsiteX39" fmla="*/ 274320 w 508000"/>
                  <a:gd name="connsiteY39" fmla="*/ 20264 h 506592"/>
                  <a:gd name="connsiteX40" fmla="*/ 274320 w 508000"/>
                  <a:gd name="connsiteY40" fmla="*/ 40527 h 506592"/>
                  <a:gd name="connsiteX41" fmla="*/ 470747 w 508000"/>
                  <a:gd name="connsiteY41" fmla="*/ 233033 h 506592"/>
                  <a:gd name="connsiteX42" fmla="*/ 491067 w 508000"/>
                  <a:gd name="connsiteY42" fmla="*/ 233033 h 506592"/>
                  <a:gd name="connsiteX43" fmla="*/ 508000 w 508000"/>
                  <a:gd name="connsiteY43" fmla="*/ 253296 h 506592"/>
                  <a:gd name="connsiteX44" fmla="*/ 491067 w 508000"/>
                  <a:gd name="connsiteY44" fmla="*/ 273560 h 506592"/>
                  <a:gd name="connsiteX45" fmla="*/ 470747 w 508000"/>
                  <a:gd name="connsiteY45" fmla="*/ 273560 h 506592"/>
                  <a:gd name="connsiteX46" fmla="*/ 274320 w 508000"/>
                  <a:gd name="connsiteY46" fmla="*/ 469442 h 506592"/>
                  <a:gd name="connsiteX47" fmla="*/ 274320 w 508000"/>
                  <a:gd name="connsiteY47" fmla="*/ 489706 h 506592"/>
                  <a:gd name="connsiteX48" fmla="*/ 254000 w 508000"/>
                  <a:gd name="connsiteY48" fmla="*/ 506592 h 506592"/>
                  <a:gd name="connsiteX49" fmla="*/ 233680 w 508000"/>
                  <a:gd name="connsiteY49" fmla="*/ 489706 h 506592"/>
                  <a:gd name="connsiteX50" fmla="*/ 233680 w 508000"/>
                  <a:gd name="connsiteY50" fmla="*/ 469442 h 506592"/>
                  <a:gd name="connsiteX51" fmla="*/ 40640 w 508000"/>
                  <a:gd name="connsiteY51" fmla="*/ 273560 h 506592"/>
                  <a:gd name="connsiteX52" fmla="*/ 20320 w 508000"/>
                  <a:gd name="connsiteY52" fmla="*/ 273560 h 506592"/>
                  <a:gd name="connsiteX53" fmla="*/ 0 w 508000"/>
                  <a:gd name="connsiteY53" fmla="*/ 253296 h 506592"/>
                  <a:gd name="connsiteX54" fmla="*/ 20320 w 508000"/>
                  <a:gd name="connsiteY54" fmla="*/ 233033 h 506592"/>
                  <a:gd name="connsiteX55" fmla="*/ 40640 w 508000"/>
                  <a:gd name="connsiteY55" fmla="*/ 233033 h 506592"/>
                  <a:gd name="connsiteX56" fmla="*/ 233680 w 508000"/>
                  <a:gd name="connsiteY56" fmla="*/ 40527 h 506592"/>
                  <a:gd name="connsiteX57" fmla="*/ 233680 w 508000"/>
                  <a:gd name="connsiteY57" fmla="*/ 20264 h 506592"/>
                  <a:gd name="connsiteX58" fmla="*/ 254000 w 508000"/>
                  <a:gd name="connsiteY58" fmla="*/ 0 h 50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08000" h="506592">
                    <a:moveTo>
                      <a:pt x="84666" y="303955"/>
                    </a:moveTo>
                    <a:cubicBezTo>
                      <a:pt x="104986" y="371501"/>
                      <a:pt x="165946" y="422160"/>
                      <a:pt x="233680" y="428915"/>
                    </a:cubicBezTo>
                    <a:cubicBezTo>
                      <a:pt x="233680" y="428915"/>
                      <a:pt x="233680" y="428915"/>
                      <a:pt x="233680" y="408651"/>
                    </a:cubicBezTo>
                    <a:cubicBezTo>
                      <a:pt x="233680" y="398519"/>
                      <a:pt x="243840" y="391765"/>
                      <a:pt x="254000" y="391765"/>
                    </a:cubicBezTo>
                    <a:cubicBezTo>
                      <a:pt x="264160" y="391765"/>
                      <a:pt x="274320" y="398519"/>
                      <a:pt x="274320" y="408651"/>
                    </a:cubicBezTo>
                    <a:cubicBezTo>
                      <a:pt x="274320" y="408651"/>
                      <a:pt x="274320" y="408651"/>
                      <a:pt x="274320" y="428915"/>
                    </a:cubicBezTo>
                    <a:cubicBezTo>
                      <a:pt x="345440" y="422160"/>
                      <a:pt x="403014" y="371501"/>
                      <a:pt x="423334" y="303955"/>
                    </a:cubicBezTo>
                    <a:cubicBezTo>
                      <a:pt x="386080" y="334351"/>
                      <a:pt x="325120" y="371501"/>
                      <a:pt x="254000" y="371501"/>
                    </a:cubicBezTo>
                    <a:cubicBezTo>
                      <a:pt x="186266" y="371501"/>
                      <a:pt x="125306" y="334351"/>
                      <a:pt x="84666" y="303955"/>
                    </a:cubicBezTo>
                    <a:close/>
                    <a:moveTo>
                      <a:pt x="362374" y="209392"/>
                    </a:moveTo>
                    <a:cubicBezTo>
                      <a:pt x="369147" y="222901"/>
                      <a:pt x="372534" y="239787"/>
                      <a:pt x="372534" y="253296"/>
                    </a:cubicBezTo>
                    <a:cubicBezTo>
                      <a:pt x="372534" y="270183"/>
                      <a:pt x="369147" y="283692"/>
                      <a:pt x="362374" y="297201"/>
                    </a:cubicBezTo>
                    <a:cubicBezTo>
                      <a:pt x="389467" y="283692"/>
                      <a:pt x="409787" y="266805"/>
                      <a:pt x="423334" y="253296"/>
                    </a:cubicBezTo>
                    <a:cubicBezTo>
                      <a:pt x="409787" y="243164"/>
                      <a:pt x="389467" y="226278"/>
                      <a:pt x="362374" y="209392"/>
                    </a:cubicBezTo>
                    <a:close/>
                    <a:moveTo>
                      <a:pt x="145626" y="209392"/>
                    </a:moveTo>
                    <a:cubicBezTo>
                      <a:pt x="118533" y="226278"/>
                      <a:pt x="98213" y="243164"/>
                      <a:pt x="88053" y="253296"/>
                    </a:cubicBezTo>
                    <a:cubicBezTo>
                      <a:pt x="98213" y="266805"/>
                      <a:pt x="118533" y="283692"/>
                      <a:pt x="145626" y="297201"/>
                    </a:cubicBezTo>
                    <a:cubicBezTo>
                      <a:pt x="138853" y="283692"/>
                      <a:pt x="138853" y="270183"/>
                      <a:pt x="138853" y="253296"/>
                    </a:cubicBezTo>
                    <a:cubicBezTo>
                      <a:pt x="138853" y="239787"/>
                      <a:pt x="138853" y="222901"/>
                      <a:pt x="145626" y="209392"/>
                    </a:cubicBezTo>
                    <a:close/>
                    <a:moveTo>
                      <a:pt x="254413" y="205451"/>
                    </a:moveTo>
                    <a:cubicBezTo>
                      <a:pt x="281586" y="205451"/>
                      <a:pt x="305363" y="225831"/>
                      <a:pt x="305363" y="253005"/>
                    </a:cubicBezTo>
                    <a:cubicBezTo>
                      <a:pt x="305363" y="280178"/>
                      <a:pt x="281586" y="303955"/>
                      <a:pt x="254413" y="303955"/>
                    </a:cubicBezTo>
                    <a:cubicBezTo>
                      <a:pt x="227239" y="303955"/>
                      <a:pt x="206859" y="280178"/>
                      <a:pt x="206859" y="253005"/>
                    </a:cubicBezTo>
                    <a:cubicBezTo>
                      <a:pt x="206859" y="225831"/>
                      <a:pt x="227239" y="205451"/>
                      <a:pt x="254413" y="205451"/>
                    </a:cubicBezTo>
                    <a:close/>
                    <a:moveTo>
                      <a:pt x="254000" y="175618"/>
                    </a:moveTo>
                    <a:cubicBezTo>
                      <a:pt x="209974" y="175618"/>
                      <a:pt x="176106" y="209392"/>
                      <a:pt x="176106" y="253296"/>
                    </a:cubicBezTo>
                    <a:cubicBezTo>
                      <a:pt x="176106" y="297201"/>
                      <a:pt x="209974" y="330974"/>
                      <a:pt x="254000" y="330974"/>
                    </a:cubicBezTo>
                    <a:cubicBezTo>
                      <a:pt x="298027" y="330974"/>
                      <a:pt x="331894" y="297201"/>
                      <a:pt x="331894" y="253296"/>
                    </a:cubicBezTo>
                    <a:cubicBezTo>
                      <a:pt x="331894" y="209392"/>
                      <a:pt x="298027" y="175618"/>
                      <a:pt x="254000" y="175618"/>
                    </a:cubicBezTo>
                    <a:close/>
                    <a:moveTo>
                      <a:pt x="233680" y="77677"/>
                    </a:moveTo>
                    <a:cubicBezTo>
                      <a:pt x="165946" y="87809"/>
                      <a:pt x="104986" y="138468"/>
                      <a:pt x="84666" y="202637"/>
                    </a:cubicBezTo>
                    <a:cubicBezTo>
                      <a:pt x="125306" y="172241"/>
                      <a:pt x="186266" y="138468"/>
                      <a:pt x="254000" y="138468"/>
                    </a:cubicBezTo>
                    <a:cubicBezTo>
                      <a:pt x="325120" y="138468"/>
                      <a:pt x="386080" y="172241"/>
                      <a:pt x="423334" y="202637"/>
                    </a:cubicBezTo>
                    <a:cubicBezTo>
                      <a:pt x="403014" y="138468"/>
                      <a:pt x="345440" y="87809"/>
                      <a:pt x="274320" y="77677"/>
                    </a:cubicBezTo>
                    <a:cubicBezTo>
                      <a:pt x="274320" y="77677"/>
                      <a:pt x="274320" y="77677"/>
                      <a:pt x="274320" y="97941"/>
                    </a:cubicBezTo>
                    <a:cubicBezTo>
                      <a:pt x="274320" y="108073"/>
                      <a:pt x="264160" y="118205"/>
                      <a:pt x="254000" y="118205"/>
                    </a:cubicBezTo>
                    <a:cubicBezTo>
                      <a:pt x="243840" y="118205"/>
                      <a:pt x="233680" y="108073"/>
                      <a:pt x="233680" y="97941"/>
                    </a:cubicBezTo>
                    <a:cubicBezTo>
                      <a:pt x="233680" y="97941"/>
                      <a:pt x="233680" y="97941"/>
                      <a:pt x="233680" y="77677"/>
                    </a:cubicBezTo>
                    <a:close/>
                    <a:moveTo>
                      <a:pt x="254000" y="0"/>
                    </a:moveTo>
                    <a:cubicBezTo>
                      <a:pt x="264160" y="0"/>
                      <a:pt x="274320" y="10132"/>
                      <a:pt x="274320" y="20264"/>
                    </a:cubicBezTo>
                    <a:cubicBezTo>
                      <a:pt x="274320" y="20264"/>
                      <a:pt x="274320" y="20264"/>
                      <a:pt x="274320" y="40527"/>
                    </a:cubicBezTo>
                    <a:cubicBezTo>
                      <a:pt x="375920" y="50659"/>
                      <a:pt x="460587" y="131714"/>
                      <a:pt x="470747" y="233033"/>
                    </a:cubicBezTo>
                    <a:cubicBezTo>
                      <a:pt x="470747" y="233033"/>
                      <a:pt x="470747" y="233033"/>
                      <a:pt x="491067" y="233033"/>
                    </a:cubicBezTo>
                    <a:cubicBezTo>
                      <a:pt x="501227" y="233033"/>
                      <a:pt x="508000" y="243164"/>
                      <a:pt x="508000" y="253296"/>
                    </a:cubicBezTo>
                    <a:cubicBezTo>
                      <a:pt x="508000" y="263428"/>
                      <a:pt x="501227" y="273560"/>
                      <a:pt x="491067" y="273560"/>
                    </a:cubicBezTo>
                    <a:cubicBezTo>
                      <a:pt x="491067" y="273560"/>
                      <a:pt x="491067" y="273560"/>
                      <a:pt x="470747" y="273560"/>
                    </a:cubicBezTo>
                    <a:cubicBezTo>
                      <a:pt x="460587" y="374878"/>
                      <a:pt x="375920" y="459310"/>
                      <a:pt x="274320" y="469442"/>
                    </a:cubicBezTo>
                    <a:cubicBezTo>
                      <a:pt x="274320" y="469442"/>
                      <a:pt x="274320" y="469442"/>
                      <a:pt x="274320" y="489706"/>
                    </a:cubicBezTo>
                    <a:cubicBezTo>
                      <a:pt x="274320" y="499838"/>
                      <a:pt x="264160" y="506592"/>
                      <a:pt x="254000" y="506592"/>
                    </a:cubicBezTo>
                    <a:cubicBezTo>
                      <a:pt x="243840" y="506592"/>
                      <a:pt x="233680" y="499838"/>
                      <a:pt x="233680" y="489706"/>
                    </a:cubicBezTo>
                    <a:cubicBezTo>
                      <a:pt x="233680" y="489706"/>
                      <a:pt x="233680" y="489706"/>
                      <a:pt x="233680" y="469442"/>
                    </a:cubicBezTo>
                    <a:cubicBezTo>
                      <a:pt x="132080" y="459310"/>
                      <a:pt x="50800" y="374878"/>
                      <a:pt x="40640" y="273560"/>
                    </a:cubicBezTo>
                    <a:cubicBezTo>
                      <a:pt x="40640" y="273560"/>
                      <a:pt x="40640" y="273560"/>
                      <a:pt x="20320" y="273560"/>
                    </a:cubicBezTo>
                    <a:cubicBezTo>
                      <a:pt x="10160" y="273560"/>
                      <a:pt x="0" y="263428"/>
                      <a:pt x="0" y="253296"/>
                    </a:cubicBezTo>
                    <a:cubicBezTo>
                      <a:pt x="0" y="243164"/>
                      <a:pt x="10160" y="233033"/>
                      <a:pt x="20320" y="233033"/>
                    </a:cubicBezTo>
                    <a:cubicBezTo>
                      <a:pt x="20320" y="233033"/>
                      <a:pt x="20320" y="233033"/>
                      <a:pt x="40640" y="233033"/>
                    </a:cubicBezTo>
                    <a:cubicBezTo>
                      <a:pt x="50800" y="131714"/>
                      <a:pt x="132080" y="50659"/>
                      <a:pt x="233680" y="40527"/>
                    </a:cubicBezTo>
                    <a:cubicBezTo>
                      <a:pt x="233680" y="40527"/>
                      <a:pt x="233680" y="40527"/>
                      <a:pt x="233680" y="20264"/>
                    </a:cubicBezTo>
                    <a:cubicBezTo>
                      <a:pt x="233680" y="10132"/>
                      <a:pt x="243840" y="0"/>
                      <a:pt x="254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10" name="Group 43">
              <a:extLst>
                <a:ext uri="{FF2B5EF4-FFF2-40B4-BE49-F238E27FC236}">
                  <a16:creationId xmlns:a16="http://schemas.microsoft.com/office/drawing/2014/main" xmlns="" id="{1DB6F898-6C0A-449D-8870-619F02EF377E}"/>
                </a:ext>
              </a:extLst>
            </p:cNvPr>
            <p:cNvGrpSpPr/>
            <p:nvPr/>
          </p:nvGrpSpPr>
          <p:grpSpPr>
            <a:xfrm>
              <a:off x="4606628" y="4647730"/>
              <a:ext cx="1206795" cy="1206795"/>
              <a:chOff x="4606628" y="4647730"/>
              <a:chExt cx="1206795" cy="1206795"/>
            </a:xfrm>
          </p:grpSpPr>
          <p:sp>
            <p:nvSpPr>
              <p:cNvPr id="36" name="Oval 16">
                <a:extLst>
                  <a:ext uri="{FF2B5EF4-FFF2-40B4-BE49-F238E27FC236}">
                    <a16:creationId xmlns:a16="http://schemas.microsoft.com/office/drawing/2014/main" xmlns="" id="{985AE917-FEA8-49F7-A168-2425F8ED95ED}"/>
                  </a:ext>
                </a:extLst>
              </p:cNvPr>
              <p:cNvSpPr/>
              <p:nvPr/>
            </p:nvSpPr>
            <p:spPr>
              <a:xfrm>
                <a:off x="4606628" y="4647730"/>
                <a:ext cx="1206795" cy="1206795"/>
              </a:xfrm>
              <a:prstGeom prst="ellipse">
                <a:avLst/>
              </a:prstGeom>
              <a:solidFill>
                <a:schemeClr val="accent5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7" name="Oval 17">
                <a:extLst>
                  <a:ext uri="{FF2B5EF4-FFF2-40B4-BE49-F238E27FC236}">
                    <a16:creationId xmlns:a16="http://schemas.microsoft.com/office/drawing/2014/main" xmlns="" id="{C44574CB-8168-4E96-927D-D10C54213963}"/>
                  </a:ext>
                </a:extLst>
              </p:cNvPr>
              <p:cNvSpPr/>
              <p:nvPr/>
            </p:nvSpPr>
            <p:spPr>
              <a:xfrm>
                <a:off x="4708476" y="4749578"/>
                <a:ext cx="1003098" cy="1003098"/>
              </a:xfrm>
              <a:prstGeom prst="ellipse">
                <a:avLst/>
              </a:prstGeom>
              <a:solidFill>
                <a:schemeClr val="accent5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8" name="Oval 18">
                <a:extLst>
                  <a:ext uri="{FF2B5EF4-FFF2-40B4-BE49-F238E27FC236}">
                    <a16:creationId xmlns:a16="http://schemas.microsoft.com/office/drawing/2014/main" xmlns="" id="{4E31C2DE-5053-48B0-BC3E-198F878B9053}"/>
                  </a:ext>
                </a:extLst>
              </p:cNvPr>
              <p:cNvSpPr/>
              <p:nvPr/>
            </p:nvSpPr>
            <p:spPr>
              <a:xfrm>
                <a:off x="4825520" y="4866622"/>
                <a:ext cx="769009" cy="769009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39" name="Freeform: Shape 36">
                <a:extLst>
                  <a:ext uri="{FF2B5EF4-FFF2-40B4-BE49-F238E27FC236}">
                    <a16:creationId xmlns:a16="http://schemas.microsoft.com/office/drawing/2014/main" xmlns="" id="{BF9A8758-3E9C-4232-ADBA-B01FC202631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068011" y="5060599"/>
                <a:ext cx="284026" cy="381053"/>
              </a:xfrm>
              <a:custGeom>
                <a:avLst/>
                <a:gdLst>
                  <a:gd name="T0" fmla="*/ 0 w 1224"/>
                  <a:gd name="T1" fmla="*/ 0 h 1643"/>
                  <a:gd name="T2" fmla="*/ 0 w 1224"/>
                  <a:gd name="T3" fmla="*/ 1643 h 1643"/>
                  <a:gd name="T4" fmla="*/ 1224 w 1224"/>
                  <a:gd name="T5" fmla="*/ 1643 h 1643"/>
                  <a:gd name="T6" fmla="*/ 1224 w 1224"/>
                  <a:gd name="T7" fmla="*/ 0 h 1643"/>
                  <a:gd name="T8" fmla="*/ 0 w 1224"/>
                  <a:gd name="T9" fmla="*/ 0 h 1643"/>
                  <a:gd name="T10" fmla="*/ 1126 w 1224"/>
                  <a:gd name="T11" fmla="*/ 1515 h 1643"/>
                  <a:gd name="T12" fmla="*/ 98 w 1224"/>
                  <a:gd name="T13" fmla="*/ 1515 h 1643"/>
                  <a:gd name="T14" fmla="*/ 98 w 1224"/>
                  <a:gd name="T15" fmla="*/ 935 h 1643"/>
                  <a:gd name="T16" fmla="*/ 1126 w 1224"/>
                  <a:gd name="T17" fmla="*/ 935 h 1643"/>
                  <a:gd name="T18" fmla="*/ 1126 w 1224"/>
                  <a:gd name="T19" fmla="*/ 1515 h 1643"/>
                  <a:gd name="T20" fmla="*/ 1126 w 1224"/>
                  <a:gd name="T21" fmla="*/ 838 h 1643"/>
                  <a:gd name="T22" fmla="*/ 98 w 1224"/>
                  <a:gd name="T23" fmla="*/ 838 h 1643"/>
                  <a:gd name="T24" fmla="*/ 98 w 1224"/>
                  <a:gd name="T25" fmla="*/ 258 h 1643"/>
                  <a:gd name="T26" fmla="*/ 1126 w 1224"/>
                  <a:gd name="T27" fmla="*/ 258 h 1643"/>
                  <a:gd name="T28" fmla="*/ 1126 w 1224"/>
                  <a:gd name="T29" fmla="*/ 838 h 1643"/>
                  <a:gd name="T30" fmla="*/ 1113 w 1224"/>
                  <a:gd name="T31" fmla="*/ 164 h 1643"/>
                  <a:gd name="T32" fmla="*/ 1080 w 1224"/>
                  <a:gd name="T33" fmla="*/ 178 h 1643"/>
                  <a:gd name="T34" fmla="*/ 1045 w 1224"/>
                  <a:gd name="T35" fmla="*/ 164 h 1643"/>
                  <a:gd name="T36" fmla="*/ 1031 w 1224"/>
                  <a:gd name="T37" fmla="*/ 129 h 1643"/>
                  <a:gd name="T38" fmla="*/ 1045 w 1224"/>
                  <a:gd name="T39" fmla="*/ 96 h 1643"/>
                  <a:gd name="T40" fmla="*/ 1080 w 1224"/>
                  <a:gd name="T41" fmla="*/ 82 h 1643"/>
                  <a:gd name="T42" fmla="*/ 1113 w 1224"/>
                  <a:gd name="T43" fmla="*/ 96 h 1643"/>
                  <a:gd name="T44" fmla="*/ 1126 w 1224"/>
                  <a:gd name="T45" fmla="*/ 129 h 1643"/>
                  <a:gd name="T46" fmla="*/ 1113 w 1224"/>
                  <a:gd name="T47" fmla="*/ 164 h 1643"/>
                  <a:gd name="T48" fmla="*/ 1063 w 1224"/>
                  <a:gd name="T49" fmla="*/ 323 h 1643"/>
                  <a:gd name="T50" fmla="*/ 161 w 1224"/>
                  <a:gd name="T51" fmla="*/ 323 h 1643"/>
                  <a:gd name="T52" fmla="*/ 161 w 1224"/>
                  <a:gd name="T53" fmla="*/ 775 h 1643"/>
                  <a:gd name="T54" fmla="*/ 1063 w 1224"/>
                  <a:gd name="T55" fmla="*/ 775 h 1643"/>
                  <a:gd name="T56" fmla="*/ 1063 w 1224"/>
                  <a:gd name="T57" fmla="*/ 323 h 1643"/>
                  <a:gd name="T58" fmla="*/ 773 w 1224"/>
                  <a:gd name="T59" fmla="*/ 581 h 1643"/>
                  <a:gd name="T60" fmla="*/ 763 w 1224"/>
                  <a:gd name="T61" fmla="*/ 604 h 1643"/>
                  <a:gd name="T62" fmla="*/ 740 w 1224"/>
                  <a:gd name="T63" fmla="*/ 614 h 1643"/>
                  <a:gd name="T64" fmla="*/ 484 w 1224"/>
                  <a:gd name="T65" fmla="*/ 614 h 1643"/>
                  <a:gd name="T66" fmla="*/ 461 w 1224"/>
                  <a:gd name="T67" fmla="*/ 604 h 1643"/>
                  <a:gd name="T68" fmla="*/ 451 w 1224"/>
                  <a:gd name="T69" fmla="*/ 581 h 1643"/>
                  <a:gd name="T70" fmla="*/ 451 w 1224"/>
                  <a:gd name="T71" fmla="*/ 451 h 1643"/>
                  <a:gd name="T72" fmla="*/ 461 w 1224"/>
                  <a:gd name="T73" fmla="*/ 428 h 1643"/>
                  <a:gd name="T74" fmla="*/ 484 w 1224"/>
                  <a:gd name="T75" fmla="*/ 419 h 1643"/>
                  <a:gd name="T76" fmla="*/ 740 w 1224"/>
                  <a:gd name="T77" fmla="*/ 419 h 1643"/>
                  <a:gd name="T78" fmla="*/ 763 w 1224"/>
                  <a:gd name="T79" fmla="*/ 428 h 1643"/>
                  <a:gd name="T80" fmla="*/ 773 w 1224"/>
                  <a:gd name="T81" fmla="*/ 451 h 1643"/>
                  <a:gd name="T82" fmla="*/ 773 w 1224"/>
                  <a:gd name="T83" fmla="*/ 581 h 1643"/>
                  <a:gd name="T84" fmla="*/ 1063 w 1224"/>
                  <a:gd name="T85" fmla="*/ 1000 h 1643"/>
                  <a:gd name="T86" fmla="*/ 161 w 1224"/>
                  <a:gd name="T87" fmla="*/ 1000 h 1643"/>
                  <a:gd name="T88" fmla="*/ 161 w 1224"/>
                  <a:gd name="T89" fmla="*/ 1450 h 1643"/>
                  <a:gd name="T90" fmla="*/ 1063 w 1224"/>
                  <a:gd name="T91" fmla="*/ 1450 h 1643"/>
                  <a:gd name="T92" fmla="*/ 1063 w 1224"/>
                  <a:gd name="T93" fmla="*/ 1000 h 1643"/>
                  <a:gd name="T94" fmla="*/ 773 w 1224"/>
                  <a:gd name="T95" fmla="*/ 1257 h 1643"/>
                  <a:gd name="T96" fmla="*/ 763 w 1224"/>
                  <a:gd name="T97" fmla="*/ 1279 h 1643"/>
                  <a:gd name="T98" fmla="*/ 740 w 1224"/>
                  <a:gd name="T99" fmla="*/ 1289 h 1643"/>
                  <a:gd name="T100" fmla="*/ 484 w 1224"/>
                  <a:gd name="T101" fmla="*/ 1289 h 1643"/>
                  <a:gd name="T102" fmla="*/ 461 w 1224"/>
                  <a:gd name="T103" fmla="*/ 1279 h 1643"/>
                  <a:gd name="T104" fmla="*/ 451 w 1224"/>
                  <a:gd name="T105" fmla="*/ 1257 h 1643"/>
                  <a:gd name="T106" fmla="*/ 451 w 1224"/>
                  <a:gd name="T107" fmla="*/ 1128 h 1643"/>
                  <a:gd name="T108" fmla="*/ 461 w 1224"/>
                  <a:gd name="T109" fmla="*/ 1105 h 1643"/>
                  <a:gd name="T110" fmla="*/ 484 w 1224"/>
                  <a:gd name="T111" fmla="*/ 1096 h 1643"/>
                  <a:gd name="T112" fmla="*/ 740 w 1224"/>
                  <a:gd name="T113" fmla="*/ 1096 h 1643"/>
                  <a:gd name="T114" fmla="*/ 763 w 1224"/>
                  <a:gd name="T115" fmla="*/ 1105 h 1643"/>
                  <a:gd name="T116" fmla="*/ 773 w 1224"/>
                  <a:gd name="T117" fmla="*/ 1128 h 1643"/>
                  <a:gd name="T118" fmla="*/ 773 w 1224"/>
                  <a:gd name="T119" fmla="*/ 1257 h 1643"/>
                  <a:gd name="T120" fmla="*/ 773 w 1224"/>
                  <a:gd name="T121" fmla="*/ 1257 h 1643"/>
                  <a:gd name="T122" fmla="*/ 773 w 1224"/>
                  <a:gd name="T123" fmla="*/ 1257 h 1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24" h="1643">
                    <a:moveTo>
                      <a:pt x="0" y="0"/>
                    </a:moveTo>
                    <a:cubicBezTo>
                      <a:pt x="0" y="1643"/>
                      <a:pt x="0" y="1643"/>
                      <a:pt x="0" y="1643"/>
                    </a:cubicBezTo>
                    <a:cubicBezTo>
                      <a:pt x="1224" y="1643"/>
                      <a:pt x="1224" y="1643"/>
                      <a:pt x="1224" y="1643"/>
                    </a:cubicBezTo>
                    <a:cubicBezTo>
                      <a:pt x="1224" y="0"/>
                      <a:pt x="1224" y="0"/>
                      <a:pt x="1224" y="0"/>
                    </a:cubicBezTo>
                    <a:lnTo>
                      <a:pt x="0" y="0"/>
                    </a:lnTo>
                    <a:close/>
                    <a:moveTo>
                      <a:pt x="1126" y="1515"/>
                    </a:moveTo>
                    <a:cubicBezTo>
                      <a:pt x="98" y="1515"/>
                      <a:pt x="98" y="1515"/>
                      <a:pt x="98" y="1515"/>
                    </a:cubicBezTo>
                    <a:cubicBezTo>
                      <a:pt x="98" y="935"/>
                      <a:pt x="98" y="935"/>
                      <a:pt x="98" y="935"/>
                    </a:cubicBezTo>
                    <a:cubicBezTo>
                      <a:pt x="1126" y="935"/>
                      <a:pt x="1126" y="935"/>
                      <a:pt x="1126" y="935"/>
                    </a:cubicBezTo>
                    <a:lnTo>
                      <a:pt x="1126" y="1515"/>
                    </a:lnTo>
                    <a:close/>
                    <a:moveTo>
                      <a:pt x="1126" y="838"/>
                    </a:moveTo>
                    <a:cubicBezTo>
                      <a:pt x="98" y="838"/>
                      <a:pt x="98" y="838"/>
                      <a:pt x="98" y="838"/>
                    </a:cubicBezTo>
                    <a:cubicBezTo>
                      <a:pt x="98" y="258"/>
                      <a:pt x="98" y="258"/>
                      <a:pt x="98" y="258"/>
                    </a:cubicBezTo>
                    <a:cubicBezTo>
                      <a:pt x="1126" y="258"/>
                      <a:pt x="1126" y="258"/>
                      <a:pt x="1126" y="258"/>
                    </a:cubicBezTo>
                    <a:lnTo>
                      <a:pt x="1126" y="838"/>
                    </a:lnTo>
                    <a:close/>
                    <a:moveTo>
                      <a:pt x="1113" y="164"/>
                    </a:moveTo>
                    <a:cubicBezTo>
                      <a:pt x="1104" y="173"/>
                      <a:pt x="1093" y="178"/>
                      <a:pt x="1080" y="178"/>
                    </a:cubicBezTo>
                    <a:cubicBezTo>
                      <a:pt x="1066" y="178"/>
                      <a:pt x="1055" y="173"/>
                      <a:pt x="1045" y="164"/>
                    </a:cubicBezTo>
                    <a:cubicBezTo>
                      <a:pt x="1036" y="154"/>
                      <a:pt x="1031" y="142"/>
                      <a:pt x="1031" y="129"/>
                    </a:cubicBezTo>
                    <a:cubicBezTo>
                      <a:pt x="1031" y="116"/>
                      <a:pt x="1036" y="105"/>
                      <a:pt x="1045" y="96"/>
                    </a:cubicBezTo>
                    <a:cubicBezTo>
                      <a:pt x="1055" y="87"/>
                      <a:pt x="1066" y="82"/>
                      <a:pt x="1080" y="82"/>
                    </a:cubicBezTo>
                    <a:cubicBezTo>
                      <a:pt x="1093" y="82"/>
                      <a:pt x="1104" y="87"/>
                      <a:pt x="1113" y="96"/>
                    </a:cubicBezTo>
                    <a:cubicBezTo>
                      <a:pt x="1122" y="105"/>
                      <a:pt x="1126" y="116"/>
                      <a:pt x="1126" y="129"/>
                    </a:cubicBezTo>
                    <a:cubicBezTo>
                      <a:pt x="1126" y="142"/>
                      <a:pt x="1122" y="154"/>
                      <a:pt x="1113" y="164"/>
                    </a:cubicBezTo>
                    <a:close/>
                    <a:moveTo>
                      <a:pt x="1063" y="323"/>
                    </a:move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61" y="775"/>
                      <a:pt x="161" y="775"/>
                      <a:pt x="161" y="775"/>
                    </a:cubicBezTo>
                    <a:cubicBezTo>
                      <a:pt x="1063" y="775"/>
                      <a:pt x="1063" y="775"/>
                      <a:pt x="1063" y="775"/>
                    </a:cubicBezTo>
                    <a:lnTo>
                      <a:pt x="1063" y="323"/>
                    </a:lnTo>
                    <a:close/>
                    <a:moveTo>
                      <a:pt x="773" y="581"/>
                    </a:moveTo>
                    <a:cubicBezTo>
                      <a:pt x="773" y="590"/>
                      <a:pt x="769" y="598"/>
                      <a:pt x="763" y="604"/>
                    </a:cubicBezTo>
                    <a:cubicBezTo>
                      <a:pt x="757" y="611"/>
                      <a:pt x="749" y="614"/>
                      <a:pt x="740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75" y="614"/>
                      <a:pt x="467" y="611"/>
                      <a:pt x="461" y="604"/>
                    </a:cubicBezTo>
                    <a:cubicBezTo>
                      <a:pt x="455" y="598"/>
                      <a:pt x="451" y="590"/>
                      <a:pt x="451" y="581"/>
                    </a:cubicBezTo>
                    <a:cubicBezTo>
                      <a:pt x="451" y="451"/>
                      <a:pt x="451" y="451"/>
                      <a:pt x="451" y="451"/>
                    </a:cubicBezTo>
                    <a:cubicBezTo>
                      <a:pt x="451" y="442"/>
                      <a:pt x="455" y="435"/>
                      <a:pt x="461" y="428"/>
                    </a:cubicBezTo>
                    <a:cubicBezTo>
                      <a:pt x="467" y="422"/>
                      <a:pt x="475" y="419"/>
                      <a:pt x="484" y="419"/>
                    </a:cubicBezTo>
                    <a:cubicBezTo>
                      <a:pt x="740" y="419"/>
                      <a:pt x="740" y="419"/>
                      <a:pt x="740" y="419"/>
                    </a:cubicBezTo>
                    <a:cubicBezTo>
                      <a:pt x="749" y="419"/>
                      <a:pt x="757" y="422"/>
                      <a:pt x="763" y="428"/>
                    </a:cubicBezTo>
                    <a:cubicBezTo>
                      <a:pt x="769" y="435"/>
                      <a:pt x="773" y="442"/>
                      <a:pt x="773" y="451"/>
                    </a:cubicBezTo>
                    <a:lnTo>
                      <a:pt x="773" y="581"/>
                    </a:lnTo>
                    <a:close/>
                    <a:moveTo>
                      <a:pt x="1063" y="1000"/>
                    </a:moveTo>
                    <a:cubicBezTo>
                      <a:pt x="161" y="1000"/>
                      <a:pt x="161" y="1000"/>
                      <a:pt x="161" y="1000"/>
                    </a:cubicBezTo>
                    <a:cubicBezTo>
                      <a:pt x="161" y="1450"/>
                      <a:pt x="161" y="1450"/>
                      <a:pt x="161" y="1450"/>
                    </a:cubicBezTo>
                    <a:cubicBezTo>
                      <a:pt x="1063" y="1450"/>
                      <a:pt x="1063" y="1450"/>
                      <a:pt x="1063" y="1450"/>
                    </a:cubicBezTo>
                    <a:lnTo>
                      <a:pt x="1063" y="1000"/>
                    </a:lnTo>
                    <a:close/>
                    <a:moveTo>
                      <a:pt x="773" y="1257"/>
                    </a:moveTo>
                    <a:cubicBezTo>
                      <a:pt x="773" y="1265"/>
                      <a:pt x="769" y="1273"/>
                      <a:pt x="763" y="1279"/>
                    </a:cubicBezTo>
                    <a:cubicBezTo>
                      <a:pt x="757" y="1286"/>
                      <a:pt x="749" y="1289"/>
                      <a:pt x="740" y="1289"/>
                    </a:cubicBezTo>
                    <a:cubicBezTo>
                      <a:pt x="484" y="1289"/>
                      <a:pt x="484" y="1289"/>
                      <a:pt x="484" y="1289"/>
                    </a:cubicBezTo>
                    <a:cubicBezTo>
                      <a:pt x="475" y="1289"/>
                      <a:pt x="467" y="1286"/>
                      <a:pt x="461" y="1279"/>
                    </a:cubicBezTo>
                    <a:cubicBezTo>
                      <a:pt x="455" y="1273"/>
                      <a:pt x="451" y="1265"/>
                      <a:pt x="451" y="1257"/>
                    </a:cubicBezTo>
                    <a:cubicBezTo>
                      <a:pt x="451" y="1128"/>
                      <a:pt x="451" y="1128"/>
                      <a:pt x="451" y="1128"/>
                    </a:cubicBezTo>
                    <a:cubicBezTo>
                      <a:pt x="451" y="1119"/>
                      <a:pt x="455" y="1112"/>
                      <a:pt x="461" y="1105"/>
                    </a:cubicBezTo>
                    <a:cubicBezTo>
                      <a:pt x="467" y="1099"/>
                      <a:pt x="475" y="1096"/>
                      <a:pt x="484" y="1096"/>
                    </a:cubicBezTo>
                    <a:cubicBezTo>
                      <a:pt x="740" y="1096"/>
                      <a:pt x="740" y="1096"/>
                      <a:pt x="740" y="1096"/>
                    </a:cubicBezTo>
                    <a:cubicBezTo>
                      <a:pt x="749" y="1096"/>
                      <a:pt x="757" y="1099"/>
                      <a:pt x="763" y="1105"/>
                    </a:cubicBezTo>
                    <a:cubicBezTo>
                      <a:pt x="769" y="1112"/>
                      <a:pt x="773" y="1119"/>
                      <a:pt x="773" y="1128"/>
                    </a:cubicBezTo>
                    <a:lnTo>
                      <a:pt x="773" y="1257"/>
                    </a:lnTo>
                    <a:close/>
                    <a:moveTo>
                      <a:pt x="773" y="1257"/>
                    </a:moveTo>
                    <a:cubicBezTo>
                      <a:pt x="773" y="1257"/>
                      <a:pt x="773" y="1257"/>
                      <a:pt x="773" y="125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9" name="Group 41">
              <a:extLst>
                <a:ext uri="{FF2B5EF4-FFF2-40B4-BE49-F238E27FC236}">
                  <a16:creationId xmlns:a16="http://schemas.microsoft.com/office/drawing/2014/main" xmlns="" id="{5D784E3D-6669-4E7E-8417-525C94306E29}"/>
                </a:ext>
              </a:extLst>
            </p:cNvPr>
            <p:cNvGrpSpPr/>
            <p:nvPr/>
          </p:nvGrpSpPr>
          <p:grpSpPr>
            <a:xfrm>
              <a:off x="6107518" y="1403868"/>
              <a:ext cx="1206795" cy="1206795"/>
              <a:chOff x="6107518" y="1403868"/>
              <a:chExt cx="1206795" cy="1206795"/>
            </a:xfrm>
          </p:grpSpPr>
          <p:sp>
            <p:nvSpPr>
              <p:cNvPr id="40" name="Oval 21">
                <a:extLst>
                  <a:ext uri="{FF2B5EF4-FFF2-40B4-BE49-F238E27FC236}">
                    <a16:creationId xmlns:a16="http://schemas.microsoft.com/office/drawing/2014/main" xmlns="" id="{C3BC9DD5-5564-455E-A084-A5F077CA6283}"/>
                  </a:ext>
                </a:extLst>
              </p:cNvPr>
              <p:cNvSpPr/>
              <p:nvPr/>
            </p:nvSpPr>
            <p:spPr>
              <a:xfrm>
                <a:off x="6107518" y="1403868"/>
                <a:ext cx="1206795" cy="1206795"/>
              </a:xfrm>
              <a:prstGeom prst="ellipse">
                <a:avLst/>
              </a:prstGeom>
              <a:solidFill>
                <a:schemeClr val="accent3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1" name="Oval 22">
                <a:extLst>
                  <a:ext uri="{FF2B5EF4-FFF2-40B4-BE49-F238E27FC236}">
                    <a16:creationId xmlns:a16="http://schemas.microsoft.com/office/drawing/2014/main" xmlns="" id="{B70845C7-F95C-4E54-8310-F92826F38030}"/>
                  </a:ext>
                </a:extLst>
              </p:cNvPr>
              <p:cNvSpPr/>
              <p:nvPr/>
            </p:nvSpPr>
            <p:spPr>
              <a:xfrm>
                <a:off x="6209366" y="1505716"/>
                <a:ext cx="1003098" cy="1003098"/>
              </a:xfrm>
              <a:prstGeom prst="ellipse">
                <a:avLst/>
              </a:prstGeom>
              <a:solidFill>
                <a:schemeClr val="accent3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2" name="Oval 23">
                <a:extLst>
                  <a:ext uri="{FF2B5EF4-FFF2-40B4-BE49-F238E27FC236}">
                    <a16:creationId xmlns:a16="http://schemas.microsoft.com/office/drawing/2014/main" xmlns="" id="{0A49ACBF-4DF2-489A-B375-21CA0ECD293D}"/>
                  </a:ext>
                </a:extLst>
              </p:cNvPr>
              <p:cNvSpPr/>
              <p:nvPr/>
            </p:nvSpPr>
            <p:spPr>
              <a:xfrm>
                <a:off x="6326410" y="1622760"/>
                <a:ext cx="769009" cy="76900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3" name="Freeform: Shape 35">
                <a:extLst>
                  <a:ext uri="{FF2B5EF4-FFF2-40B4-BE49-F238E27FC236}">
                    <a16:creationId xmlns:a16="http://schemas.microsoft.com/office/drawing/2014/main" xmlns="" id="{69DFA578-924C-4B53-A3C9-AAA5E5B960C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42477" y="1816737"/>
                <a:ext cx="336873" cy="381053"/>
              </a:xfrm>
              <a:custGeom>
                <a:avLst/>
                <a:gdLst>
                  <a:gd name="connsiteX0" fmla="*/ 32079 w 449102"/>
                  <a:gd name="connsiteY0" fmla="*/ 355245 h 508000"/>
                  <a:gd name="connsiteX1" fmla="*/ 32079 w 449102"/>
                  <a:gd name="connsiteY1" fmla="*/ 387217 h 508000"/>
                  <a:gd name="connsiteX2" fmla="*/ 60593 w 449102"/>
                  <a:gd name="connsiteY2" fmla="*/ 387217 h 508000"/>
                  <a:gd name="connsiteX3" fmla="*/ 32079 w 449102"/>
                  <a:gd name="connsiteY3" fmla="*/ 355245 h 508000"/>
                  <a:gd name="connsiteX4" fmla="*/ 231680 w 449102"/>
                  <a:gd name="connsiteY4" fmla="*/ 248672 h 508000"/>
                  <a:gd name="connsiteX5" fmla="*/ 213858 w 449102"/>
                  <a:gd name="connsiteY5" fmla="*/ 266434 h 508000"/>
                  <a:gd name="connsiteX6" fmla="*/ 213858 w 449102"/>
                  <a:gd name="connsiteY6" fmla="*/ 284196 h 508000"/>
                  <a:gd name="connsiteX7" fmla="*/ 352866 w 449102"/>
                  <a:gd name="connsiteY7" fmla="*/ 284196 h 508000"/>
                  <a:gd name="connsiteX8" fmla="*/ 370688 w 449102"/>
                  <a:gd name="connsiteY8" fmla="*/ 266434 h 508000"/>
                  <a:gd name="connsiteX9" fmla="*/ 370688 w 449102"/>
                  <a:gd name="connsiteY9" fmla="*/ 248672 h 508000"/>
                  <a:gd name="connsiteX10" fmla="*/ 231680 w 449102"/>
                  <a:gd name="connsiteY10" fmla="*/ 248672 h 508000"/>
                  <a:gd name="connsiteX11" fmla="*/ 217107 w 449102"/>
                  <a:gd name="connsiteY11" fmla="*/ 98655 h 508000"/>
                  <a:gd name="connsiteX12" fmla="*/ 316580 w 449102"/>
                  <a:gd name="connsiteY12" fmla="*/ 98655 h 508000"/>
                  <a:gd name="connsiteX13" fmla="*/ 316580 w 449102"/>
                  <a:gd name="connsiteY13" fmla="*/ 112934 h 508000"/>
                  <a:gd name="connsiteX14" fmla="*/ 309475 w 449102"/>
                  <a:gd name="connsiteY14" fmla="*/ 130782 h 508000"/>
                  <a:gd name="connsiteX15" fmla="*/ 302370 w 449102"/>
                  <a:gd name="connsiteY15" fmla="*/ 130782 h 508000"/>
                  <a:gd name="connsiteX16" fmla="*/ 302370 w 449102"/>
                  <a:gd name="connsiteY16" fmla="*/ 112934 h 508000"/>
                  <a:gd name="connsiteX17" fmla="*/ 224212 w 449102"/>
                  <a:gd name="connsiteY17" fmla="*/ 112934 h 508000"/>
                  <a:gd name="connsiteX18" fmla="*/ 213554 w 449102"/>
                  <a:gd name="connsiteY18" fmla="*/ 130782 h 508000"/>
                  <a:gd name="connsiteX19" fmla="*/ 117633 w 449102"/>
                  <a:gd name="connsiteY19" fmla="*/ 130782 h 508000"/>
                  <a:gd name="connsiteX20" fmla="*/ 106976 w 449102"/>
                  <a:gd name="connsiteY20" fmla="*/ 141491 h 508000"/>
                  <a:gd name="connsiteX21" fmla="*/ 106976 w 449102"/>
                  <a:gd name="connsiteY21" fmla="*/ 216452 h 508000"/>
                  <a:gd name="connsiteX22" fmla="*/ 99870 w 449102"/>
                  <a:gd name="connsiteY22" fmla="*/ 216452 h 508000"/>
                  <a:gd name="connsiteX23" fmla="*/ 92765 w 449102"/>
                  <a:gd name="connsiteY23" fmla="*/ 198604 h 508000"/>
                  <a:gd name="connsiteX24" fmla="*/ 92765 w 449102"/>
                  <a:gd name="connsiteY24" fmla="*/ 141491 h 508000"/>
                  <a:gd name="connsiteX25" fmla="*/ 117633 w 449102"/>
                  <a:gd name="connsiteY25" fmla="*/ 116503 h 508000"/>
                  <a:gd name="connsiteX26" fmla="*/ 206449 w 449102"/>
                  <a:gd name="connsiteY26" fmla="*/ 116503 h 508000"/>
                  <a:gd name="connsiteX27" fmla="*/ 185531 w 449102"/>
                  <a:gd name="connsiteY27" fmla="*/ 55954 h 508000"/>
                  <a:gd name="connsiteX28" fmla="*/ 285658 w 449102"/>
                  <a:gd name="connsiteY28" fmla="*/ 55954 h 508000"/>
                  <a:gd name="connsiteX29" fmla="*/ 285658 w 449102"/>
                  <a:gd name="connsiteY29" fmla="*/ 70159 h 508000"/>
                  <a:gd name="connsiteX30" fmla="*/ 278506 w 449102"/>
                  <a:gd name="connsiteY30" fmla="*/ 87915 h 508000"/>
                  <a:gd name="connsiteX31" fmla="*/ 271354 w 449102"/>
                  <a:gd name="connsiteY31" fmla="*/ 87915 h 508000"/>
                  <a:gd name="connsiteX32" fmla="*/ 271354 w 449102"/>
                  <a:gd name="connsiteY32" fmla="*/ 70159 h 508000"/>
                  <a:gd name="connsiteX33" fmla="*/ 196258 w 449102"/>
                  <a:gd name="connsiteY33" fmla="*/ 70159 h 508000"/>
                  <a:gd name="connsiteX34" fmla="*/ 181955 w 449102"/>
                  <a:gd name="connsiteY34" fmla="*/ 87915 h 508000"/>
                  <a:gd name="connsiteX35" fmla="*/ 85403 w 449102"/>
                  <a:gd name="connsiteY35" fmla="*/ 87915 h 508000"/>
                  <a:gd name="connsiteX36" fmla="*/ 74675 w 449102"/>
                  <a:gd name="connsiteY36" fmla="*/ 102120 h 508000"/>
                  <a:gd name="connsiteX37" fmla="*/ 74675 w 449102"/>
                  <a:gd name="connsiteY37" fmla="*/ 176696 h 508000"/>
                  <a:gd name="connsiteX38" fmla="*/ 67523 w 449102"/>
                  <a:gd name="connsiteY38" fmla="*/ 176696 h 508000"/>
                  <a:gd name="connsiteX39" fmla="*/ 60371 w 449102"/>
                  <a:gd name="connsiteY39" fmla="*/ 155389 h 508000"/>
                  <a:gd name="connsiteX40" fmla="*/ 60371 w 449102"/>
                  <a:gd name="connsiteY40" fmla="*/ 102120 h 508000"/>
                  <a:gd name="connsiteX41" fmla="*/ 85403 w 449102"/>
                  <a:gd name="connsiteY41" fmla="*/ 73710 h 508000"/>
                  <a:gd name="connsiteX42" fmla="*/ 174803 w 449102"/>
                  <a:gd name="connsiteY42" fmla="*/ 73710 h 508000"/>
                  <a:gd name="connsiteX43" fmla="*/ 185531 w 449102"/>
                  <a:gd name="connsiteY43" fmla="*/ 55954 h 508000"/>
                  <a:gd name="connsiteX44" fmla="*/ 49900 w 449102"/>
                  <a:gd name="connsiteY44" fmla="*/ 35525 h 508000"/>
                  <a:gd name="connsiteX45" fmla="*/ 32079 w 449102"/>
                  <a:gd name="connsiteY45" fmla="*/ 53287 h 508000"/>
                  <a:gd name="connsiteX46" fmla="*/ 32079 w 449102"/>
                  <a:gd name="connsiteY46" fmla="*/ 198937 h 508000"/>
                  <a:gd name="connsiteX47" fmla="*/ 128315 w 449102"/>
                  <a:gd name="connsiteY47" fmla="*/ 287748 h 508000"/>
                  <a:gd name="connsiteX48" fmla="*/ 128315 w 449102"/>
                  <a:gd name="connsiteY48" fmla="*/ 195385 h 508000"/>
                  <a:gd name="connsiteX49" fmla="*/ 163958 w 449102"/>
                  <a:gd name="connsiteY49" fmla="*/ 156308 h 508000"/>
                  <a:gd name="connsiteX50" fmla="*/ 352866 w 449102"/>
                  <a:gd name="connsiteY50" fmla="*/ 156308 h 508000"/>
                  <a:gd name="connsiteX51" fmla="*/ 352866 w 449102"/>
                  <a:gd name="connsiteY51" fmla="*/ 35525 h 508000"/>
                  <a:gd name="connsiteX52" fmla="*/ 49900 w 449102"/>
                  <a:gd name="connsiteY52" fmla="*/ 35525 h 508000"/>
                  <a:gd name="connsiteX53" fmla="*/ 39207 w 449102"/>
                  <a:gd name="connsiteY53" fmla="*/ 0 h 508000"/>
                  <a:gd name="connsiteX54" fmla="*/ 377816 w 449102"/>
                  <a:gd name="connsiteY54" fmla="*/ 0 h 508000"/>
                  <a:gd name="connsiteX55" fmla="*/ 377816 w 449102"/>
                  <a:gd name="connsiteY55" fmla="*/ 156308 h 508000"/>
                  <a:gd name="connsiteX56" fmla="*/ 449102 w 449102"/>
                  <a:gd name="connsiteY56" fmla="*/ 156308 h 508000"/>
                  <a:gd name="connsiteX57" fmla="*/ 449102 w 449102"/>
                  <a:gd name="connsiteY57" fmla="*/ 468923 h 508000"/>
                  <a:gd name="connsiteX58" fmla="*/ 409895 w 449102"/>
                  <a:gd name="connsiteY58" fmla="*/ 508000 h 508000"/>
                  <a:gd name="connsiteX59" fmla="*/ 128315 w 449102"/>
                  <a:gd name="connsiteY59" fmla="*/ 508000 h 508000"/>
                  <a:gd name="connsiteX60" fmla="*/ 128315 w 449102"/>
                  <a:gd name="connsiteY60" fmla="*/ 458266 h 508000"/>
                  <a:gd name="connsiteX61" fmla="*/ 74850 w 449102"/>
                  <a:gd name="connsiteY61" fmla="*/ 401427 h 508000"/>
                  <a:gd name="connsiteX62" fmla="*/ 0 w 449102"/>
                  <a:gd name="connsiteY62" fmla="*/ 401427 h 508000"/>
                  <a:gd name="connsiteX63" fmla="*/ 0 w 449102"/>
                  <a:gd name="connsiteY63" fmla="*/ 39077 h 508000"/>
                  <a:gd name="connsiteX64" fmla="*/ 39207 w 449102"/>
                  <a:gd name="connsiteY64" fmla="*/ 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49102" h="508000">
                    <a:moveTo>
                      <a:pt x="32079" y="355245"/>
                    </a:moveTo>
                    <a:cubicBezTo>
                      <a:pt x="32079" y="355245"/>
                      <a:pt x="32079" y="355245"/>
                      <a:pt x="32079" y="387217"/>
                    </a:cubicBezTo>
                    <a:lnTo>
                      <a:pt x="60593" y="387217"/>
                    </a:lnTo>
                    <a:cubicBezTo>
                      <a:pt x="60593" y="387217"/>
                      <a:pt x="60593" y="387217"/>
                      <a:pt x="32079" y="355245"/>
                    </a:cubicBezTo>
                    <a:close/>
                    <a:moveTo>
                      <a:pt x="231680" y="248672"/>
                    </a:moveTo>
                    <a:cubicBezTo>
                      <a:pt x="220987" y="248672"/>
                      <a:pt x="213858" y="255776"/>
                      <a:pt x="213858" y="266434"/>
                    </a:cubicBezTo>
                    <a:cubicBezTo>
                      <a:pt x="213858" y="266434"/>
                      <a:pt x="213858" y="266434"/>
                      <a:pt x="213858" y="284196"/>
                    </a:cubicBezTo>
                    <a:cubicBezTo>
                      <a:pt x="213858" y="284196"/>
                      <a:pt x="213858" y="284196"/>
                      <a:pt x="352866" y="284196"/>
                    </a:cubicBezTo>
                    <a:cubicBezTo>
                      <a:pt x="363559" y="284196"/>
                      <a:pt x="370688" y="277091"/>
                      <a:pt x="370688" y="266434"/>
                    </a:cubicBezTo>
                    <a:cubicBezTo>
                      <a:pt x="370688" y="255776"/>
                      <a:pt x="370688" y="248672"/>
                      <a:pt x="370688" y="248672"/>
                    </a:cubicBezTo>
                    <a:cubicBezTo>
                      <a:pt x="370688" y="248672"/>
                      <a:pt x="370688" y="248672"/>
                      <a:pt x="231680" y="248672"/>
                    </a:cubicBezTo>
                    <a:close/>
                    <a:moveTo>
                      <a:pt x="217107" y="98655"/>
                    </a:moveTo>
                    <a:cubicBezTo>
                      <a:pt x="217107" y="98655"/>
                      <a:pt x="217107" y="98655"/>
                      <a:pt x="316580" y="98655"/>
                    </a:cubicBezTo>
                    <a:cubicBezTo>
                      <a:pt x="316580" y="98655"/>
                      <a:pt x="316580" y="98655"/>
                      <a:pt x="316580" y="112934"/>
                    </a:cubicBezTo>
                    <a:cubicBezTo>
                      <a:pt x="316580" y="123642"/>
                      <a:pt x="313028" y="130782"/>
                      <a:pt x="309475" y="130782"/>
                    </a:cubicBezTo>
                    <a:cubicBezTo>
                      <a:pt x="309475" y="130782"/>
                      <a:pt x="309475" y="130782"/>
                      <a:pt x="302370" y="130782"/>
                    </a:cubicBezTo>
                    <a:cubicBezTo>
                      <a:pt x="302370" y="130782"/>
                      <a:pt x="302370" y="130782"/>
                      <a:pt x="302370" y="112934"/>
                    </a:cubicBezTo>
                    <a:cubicBezTo>
                      <a:pt x="302370" y="112934"/>
                      <a:pt x="302370" y="112934"/>
                      <a:pt x="224212" y="112934"/>
                    </a:cubicBezTo>
                    <a:cubicBezTo>
                      <a:pt x="224212" y="112934"/>
                      <a:pt x="224212" y="112934"/>
                      <a:pt x="213554" y="130782"/>
                    </a:cubicBezTo>
                    <a:cubicBezTo>
                      <a:pt x="213554" y="130782"/>
                      <a:pt x="213554" y="130782"/>
                      <a:pt x="117633" y="130782"/>
                    </a:cubicBezTo>
                    <a:cubicBezTo>
                      <a:pt x="110528" y="130782"/>
                      <a:pt x="106976" y="134351"/>
                      <a:pt x="106976" y="141491"/>
                    </a:cubicBezTo>
                    <a:cubicBezTo>
                      <a:pt x="106976" y="141491"/>
                      <a:pt x="106976" y="141491"/>
                      <a:pt x="106976" y="216452"/>
                    </a:cubicBezTo>
                    <a:cubicBezTo>
                      <a:pt x="106976" y="216452"/>
                      <a:pt x="106976" y="216452"/>
                      <a:pt x="99870" y="216452"/>
                    </a:cubicBezTo>
                    <a:cubicBezTo>
                      <a:pt x="92765" y="216452"/>
                      <a:pt x="92765" y="209313"/>
                      <a:pt x="92765" y="198604"/>
                    </a:cubicBezTo>
                    <a:cubicBezTo>
                      <a:pt x="92765" y="198604"/>
                      <a:pt x="92765" y="198604"/>
                      <a:pt x="92765" y="141491"/>
                    </a:cubicBezTo>
                    <a:cubicBezTo>
                      <a:pt x="92765" y="127212"/>
                      <a:pt x="103423" y="116503"/>
                      <a:pt x="117633" y="116503"/>
                    </a:cubicBezTo>
                    <a:cubicBezTo>
                      <a:pt x="117633" y="116503"/>
                      <a:pt x="117633" y="116503"/>
                      <a:pt x="206449" y="116503"/>
                    </a:cubicBezTo>
                    <a:close/>
                    <a:moveTo>
                      <a:pt x="185531" y="55954"/>
                    </a:moveTo>
                    <a:cubicBezTo>
                      <a:pt x="185531" y="55954"/>
                      <a:pt x="185531" y="55954"/>
                      <a:pt x="285658" y="55954"/>
                    </a:cubicBezTo>
                    <a:cubicBezTo>
                      <a:pt x="285658" y="55954"/>
                      <a:pt x="285658" y="55954"/>
                      <a:pt x="285658" y="70159"/>
                    </a:cubicBezTo>
                    <a:cubicBezTo>
                      <a:pt x="285658" y="80813"/>
                      <a:pt x="282082" y="87915"/>
                      <a:pt x="278506" y="87915"/>
                    </a:cubicBezTo>
                    <a:cubicBezTo>
                      <a:pt x="278506" y="87915"/>
                      <a:pt x="278506" y="87915"/>
                      <a:pt x="271354" y="87915"/>
                    </a:cubicBezTo>
                    <a:cubicBezTo>
                      <a:pt x="271354" y="87915"/>
                      <a:pt x="271354" y="87915"/>
                      <a:pt x="271354" y="70159"/>
                    </a:cubicBezTo>
                    <a:cubicBezTo>
                      <a:pt x="271354" y="70159"/>
                      <a:pt x="271354" y="70159"/>
                      <a:pt x="196258" y="70159"/>
                    </a:cubicBezTo>
                    <a:lnTo>
                      <a:pt x="181955" y="87915"/>
                    </a:lnTo>
                    <a:cubicBezTo>
                      <a:pt x="181955" y="87915"/>
                      <a:pt x="181955" y="87915"/>
                      <a:pt x="85403" y="87915"/>
                    </a:cubicBezTo>
                    <a:cubicBezTo>
                      <a:pt x="78251" y="87915"/>
                      <a:pt x="74675" y="95018"/>
                      <a:pt x="74675" y="102120"/>
                    </a:cubicBezTo>
                    <a:cubicBezTo>
                      <a:pt x="74675" y="102120"/>
                      <a:pt x="74675" y="102120"/>
                      <a:pt x="74675" y="176696"/>
                    </a:cubicBezTo>
                    <a:cubicBezTo>
                      <a:pt x="74675" y="176696"/>
                      <a:pt x="74675" y="176696"/>
                      <a:pt x="67523" y="176696"/>
                    </a:cubicBezTo>
                    <a:cubicBezTo>
                      <a:pt x="63947" y="176696"/>
                      <a:pt x="60371" y="166043"/>
                      <a:pt x="60371" y="155389"/>
                    </a:cubicBezTo>
                    <a:cubicBezTo>
                      <a:pt x="60371" y="155389"/>
                      <a:pt x="60371" y="155389"/>
                      <a:pt x="60371" y="102120"/>
                    </a:cubicBezTo>
                    <a:cubicBezTo>
                      <a:pt x="60371" y="87915"/>
                      <a:pt x="71099" y="73710"/>
                      <a:pt x="85403" y="73710"/>
                    </a:cubicBezTo>
                    <a:cubicBezTo>
                      <a:pt x="85403" y="73710"/>
                      <a:pt x="85403" y="73710"/>
                      <a:pt x="174803" y="73710"/>
                    </a:cubicBezTo>
                    <a:cubicBezTo>
                      <a:pt x="174803" y="73710"/>
                      <a:pt x="174803" y="73710"/>
                      <a:pt x="185531" y="55954"/>
                    </a:cubicBezTo>
                    <a:close/>
                    <a:moveTo>
                      <a:pt x="49900" y="35525"/>
                    </a:moveTo>
                    <a:cubicBezTo>
                      <a:pt x="39207" y="35525"/>
                      <a:pt x="32079" y="42630"/>
                      <a:pt x="32079" y="53287"/>
                    </a:cubicBezTo>
                    <a:cubicBezTo>
                      <a:pt x="32079" y="53287"/>
                      <a:pt x="32079" y="53287"/>
                      <a:pt x="32079" y="198937"/>
                    </a:cubicBezTo>
                    <a:cubicBezTo>
                      <a:pt x="32079" y="198937"/>
                      <a:pt x="32079" y="198937"/>
                      <a:pt x="128315" y="287748"/>
                    </a:cubicBezTo>
                    <a:cubicBezTo>
                      <a:pt x="128315" y="287748"/>
                      <a:pt x="128315" y="287748"/>
                      <a:pt x="128315" y="195385"/>
                    </a:cubicBezTo>
                    <a:cubicBezTo>
                      <a:pt x="128315" y="174070"/>
                      <a:pt x="142572" y="156308"/>
                      <a:pt x="163958" y="156308"/>
                    </a:cubicBezTo>
                    <a:cubicBezTo>
                      <a:pt x="163958" y="156308"/>
                      <a:pt x="163958" y="156308"/>
                      <a:pt x="352866" y="156308"/>
                    </a:cubicBezTo>
                    <a:cubicBezTo>
                      <a:pt x="352866" y="156308"/>
                      <a:pt x="352866" y="156308"/>
                      <a:pt x="352866" y="35525"/>
                    </a:cubicBezTo>
                    <a:cubicBezTo>
                      <a:pt x="352866" y="35525"/>
                      <a:pt x="352866" y="35525"/>
                      <a:pt x="49900" y="35525"/>
                    </a:cubicBezTo>
                    <a:close/>
                    <a:moveTo>
                      <a:pt x="39207" y="0"/>
                    </a:moveTo>
                    <a:cubicBezTo>
                      <a:pt x="39207" y="0"/>
                      <a:pt x="39207" y="0"/>
                      <a:pt x="377816" y="0"/>
                    </a:cubicBezTo>
                    <a:lnTo>
                      <a:pt x="377816" y="156308"/>
                    </a:lnTo>
                    <a:cubicBezTo>
                      <a:pt x="377816" y="156308"/>
                      <a:pt x="377816" y="156308"/>
                      <a:pt x="449102" y="156308"/>
                    </a:cubicBezTo>
                    <a:cubicBezTo>
                      <a:pt x="449102" y="156308"/>
                      <a:pt x="449102" y="156308"/>
                      <a:pt x="449102" y="468923"/>
                    </a:cubicBezTo>
                    <a:cubicBezTo>
                      <a:pt x="449102" y="490238"/>
                      <a:pt x="431281" y="508000"/>
                      <a:pt x="409895" y="508000"/>
                    </a:cubicBezTo>
                    <a:cubicBezTo>
                      <a:pt x="409895" y="508000"/>
                      <a:pt x="409895" y="508000"/>
                      <a:pt x="128315" y="508000"/>
                    </a:cubicBezTo>
                    <a:cubicBezTo>
                      <a:pt x="128315" y="508000"/>
                      <a:pt x="128315" y="508000"/>
                      <a:pt x="128315" y="458266"/>
                    </a:cubicBezTo>
                    <a:cubicBezTo>
                      <a:pt x="128315" y="458266"/>
                      <a:pt x="128315" y="458266"/>
                      <a:pt x="74850" y="401427"/>
                    </a:cubicBezTo>
                    <a:cubicBezTo>
                      <a:pt x="74850" y="401427"/>
                      <a:pt x="74850" y="401427"/>
                      <a:pt x="0" y="401427"/>
                    </a:cubicBezTo>
                    <a:cubicBezTo>
                      <a:pt x="0" y="401427"/>
                      <a:pt x="0" y="401427"/>
                      <a:pt x="0" y="39077"/>
                    </a:cubicBezTo>
                    <a:cubicBezTo>
                      <a:pt x="0" y="17762"/>
                      <a:pt x="17822" y="0"/>
                      <a:pt x="392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  <p:grpSp>
          <p:nvGrpSpPr>
            <p:cNvPr id="8" name="Group 42">
              <a:extLst>
                <a:ext uri="{FF2B5EF4-FFF2-40B4-BE49-F238E27FC236}">
                  <a16:creationId xmlns:a16="http://schemas.microsoft.com/office/drawing/2014/main" xmlns="" id="{99B1DB7D-6AE5-44FC-9376-4B02C4FD7D6A}"/>
                </a:ext>
              </a:extLst>
            </p:cNvPr>
            <p:cNvGrpSpPr/>
            <p:nvPr/>
          </p:nvGrpSpPr>
          <p:grpSpPr>
            <a:xfrm>
              <a:off x="7720362" y="3133879"/>
              <a:ext cx="1206795" cy="1206795"/>
              <a:chOff x="7720362" y="3133879"/>
              <a:chExt cx="1206795" cy="1206795"/>
            </a:xfrm>
          </p:grpSpPr>
          <p:sp>
            <p:nvSpPr>
              <p:cNvPr id="44" name="Oval 26">
                <a:extLst>
                  <a:ext uri="{FF2B5EF4-FFF2-40B4-BE49-F238E27FC236}">
                    <a16:creationId xmlns:a16="http://schemas.microsoft.com/office/drawing/2014/main" xmlns="" id="{64C5E0FA-8FA6-4748-AFD4-533C6F28821A}"/>
                  </a:ext>
                </a:extLst>
              </p:cNvPr>
              <p:cNvSpPr/>
              <p:nvPr/>
            </p:nvSpPr>
            <p:spPr>
              <a:xfrm>
                <a:off x="7720362" y="3133879"/>
                <a:ext cx="1206795" cy="1206795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5" name="Oval 27">
                <a:extLst>
                  <a:ext uri="{FF2B5EF4-FFF2-40B4-BE49-F238E27FC236}">
                    <a16:creationId xmlns:a16="http://schemas.microsoft.com/office/drawing/2014/main" xmlns="" id="{F03DEC5D-23E5-4CDE-A218-D0BF1F767768}"/>
                  </a:ext>
                </a:extLst>
              </p:cNvPr>
              <p:cNvSpPr/>
              <p:nvPr/>
            </p:nvSpPr>
            <p:spPr>
              <a:xfrm>
                <a:off x="7822210" y="3235727"/>
                <a:ext cx="1003098" cy="1003098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6" name="Oval 28">
                <a:extLst>
                  <a:ext uri="{FF2B5EF4-FFF2-40B4-BE49-F238E27FC236}">
                    <a16:creationId xmlns:a16="http://schemas.microsoft.com/office/drawing/2014/main" xmlns="" id="{C05DC049-0F5A-4367-B4EC-60D9A42F5DAD}"/>
                  </a:ext>
                </a:extLst>
              </p:cNvPr>
              <p:cNvSpPr/>
              <p:nvPr/>
            </p:nvSpPr>
            <p:spPr>
              <a:xfrm>
                <a:off x="7939254" y="3352771"/>
                <a:ext cx="769009" cy="76900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47" name="Freeform: Shape 34">
                <a:extLst>
                  <a:ext uri="{FF2B5EF4-FFF2-40B4-BE49-F238E27FC236}">
                    <a16:creationId xmlns:a16="http://schemas.microsoft.com/office/drawing/2014/main" xmlns="" id="{A14A87C8-1D51-4F92-A70E-AE2BF87BF86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65805" y="3546220"/>
                <a:ext cx="315908" cy="381053"/>
              </a:xfrm>
              <a:custGeom>
                <a:avLst/>
                <a:gdLst>
                  <a:gd name="connsiteX0" fmla="*/ 97409 w 421152"/>
                  <a:gd name="connsiteY0" fmla="*/ 433798 h 508000"/>
                  <a:gd name="connsiteX1" fmla="*/ 80219 w 421152"/>
                  <a:gd name="connsiteY1" fmla="*/ 450922 h 508000"/>
                  <a:gd name="connsiteX2" fmla="*/ 97409 w 421152"/>
                  <a:gd name="connsiteY2" fmla="*/ 465191 h 508000"/>
                  <a:gd name="connsiteX3" fmla="*/ 312283 w 421152"/>
                  <a:gd name="connsiteY3" fmla="*/ 465191 h 508000"/>
                  <a:gd name="connsiteX4" fmla="*/ 326608 w 421152"/>
                  <a:gd name="connsiteY4" fmla="*/ 450922 h 508000"/>
                  <a:gd name="connsiteX5" fmla="*/ 312283 w 421152"/>
                  <a:gd name="connsiteY5" fmla="*/ 433798 h 508000"/>
                  <a:gd name="connsiteX6" fmla="*/ 97409 w 421152"/>
                  <a:gd name="connsiteY6" fmla="*/ 433798 h 508000"/>
                  <a:gd name="connsiteX7" fmla="*/ 51570 w 421152"/>
                  <a:gd name="connsiteY7" fmla="*/ 333910 h 508000"/>
                  <a:gd name="connsiteX8" fmla="*/ 25785 w 421152"/>
                  <a:gd name="connsiteY8" fmla="*/ 362450 h 508000"/>
                  <a:gd name="connsiteX9" fmla="*/ 25785 w 421152"/>
                  <a:gd name="connsiteY9" fmla="*/ 419528 h 508000"/>
                  <a:gd name="connsiteX10" fmla="*/ 42975 w 421152"/>
                  <a:gd name="connsiteY10" fmla="*/ 419528 h 508000"/>
                  <a:gd name="connsiteX11" fmla="*/ 42975 w 421152"/>
                  <a:gd name="connsiteY11" fmla="*/ 396697 h 508000"/>
                  <a:gd name="connsiteX12" fmla="*/ 68760 w 421152"/>
                  <a:gd name="connsiteY12" fmla="*/ 371011 h 508000"/>
                  <a:gd name="connsiteX13" fmla="*/ 352393 w 421152"/>
                  <a:gd name="connsiteY13" fmla="*/ 371011 h 508000"/>
                  <a:gd name="connsiteX14" fmla="*/ 375312 w 421152"/>
                  <a:gd name="connsiteY14" fmla="*/ 396697 h 508000"/>
                  <a:gd name="connsiteX15" fmla="*/ 375312 w 421152"/>
                  <a:gd name="connsiteY15" fmla="*/ 419528 h 508000"/>
                  <a:gd name="connsiteX16" fmla="*/ 383907 w 421152"/>
                  <a:gd name="connsiteY16" fmla="*/ 419528 h 508000"/>
                  <a:gd name="connsiteX17" fmla="*/ 395367 w 421152"/>
                  <a:gd name="connsiteY17" fmla="*/ 388135 h 508000"/>
                  <a:gd name="connsiteX18" fmla="*/ 395367 w 421152"/>
                  <a:gd name="connsiteY18" fmla="*/ 362450 h 508000"/>
                  <a:gd name="connsiteX19" fmla="*/ 369582 w 421152"/>
                  <a:gd name="connsiteY19" fmla="*/ 333910 h 508000"/>
                  <a:gd name="connsiteX20" fmla="*/ 51570 w 421152"/>
                  <a:gd name="connsiteY20" fmla="*/ 333910 h 508000"/>
                  <a:gd name="connsiteX21" fmla="*/ 108332 w 421152"/>
                  <a:gd name="connsiteY21" fmla="*/ 133246 h 508000"/>
                  <a:gd name="connsiteX22" fmla="*/ 323527 w 421152"/>
                  <a:gd name="connsiteY22" fmla="*/ 133246 h 508000"/>
                  <a:gd name="connsiteX23" fmla="*/ 337873 w 421152"/>
                  <a:gd name="connsiteY23" fmla="*/ 147523 h 508000"/>
                  <a:gd name="connsiteX24" fmla="*/ 323527 w 421152"/>
                  <a:gd name="connsiteY24" fmla="*/ 161799 h 508000"/>
                  <a:gd name="connsiteX25" fmla="*/ 108332 w 421152"/>
                  <a:gd name="connsiteY25" fmla="*/ 161799 h 508000"/>
                  <a:gd name="connsiteX26" fmla="*/ 93986 w 421152"/>
                  <a:gd name="connsiteY26" fmla="*/ 147523 h 508000"/>
                  <a:gd name="connsiteX27" fmla="*/ 108332 w 421152"/>
                  <a:gd name="connsiteY27" fmla="*/ 133246 h 508000"/>
                  <a:gd name="connsiteX28" fmla="*/ 68760 w 421152"/>
                  <a:gd name="connsiteY28" fmla="*/ 79910 h 508000"/>
                  <a:gd name="connsiteX29" fmla="*/ 40110 w 421152"/>
                  <a:gd name="connsiteY29" fmla="*/ 108450 h 508000"/>
                  <a:gd name="connsiteX30" fmla="*/ 40110 w 421152"/>
                  <a:gd name="connsiteY30" fmla="*/ 205483 h 508000"/>
                  <a:gd name="connsiteX31" fmla="*/ 68760 w 421152"/>
                  <a:gd name="connsiteY31" fmla="*/ 236877 h 508000"/>
                  <a:gd name="connsiteX32" fmla="*/ 346663 w 421152"/>
                  <a:gd name="connsiteY32" fmla="*/ 236877 h 508000"/>
                  <a:gd name="connsiteX33" fmla="*/ 378177 w 421152"/>
                  <a:gd name="connsiteY33" fmla="*/ 205483 h 508000"/>
                  <a:gd name="connsiteX34" fmla="*/ 378177 w 421152"/>
                  <a:gd name="connsiteY34" fmla="*/ 108450 h 508000"/>
                  <a:gd name="connsiteX35" fmla="*/ 346663 w 421152"/>
                  <a:gd name="connsiteY35" fmla="*/ 79910 h 508000"/>
                  <a:gd name="connsiteX36" fmla="*/ 68760 w 421152"/>
                  <a:gd name="connsiteY36" fmla="*/ 79910 h 508000"/>
                  <a:gd name="connsiteX37" fmla="*/ 83084 w 421152"/>
                  <a:gd name="connsiteY37" fmla="*/ 0 h 508000"/>
                  <a:gd name="connsiteX38" fmla="*/ 332338 w 421152"/>
                  <a:gd name="connsiteY38" fmla="*/ 0 h 508000"/>
                  <a:gd name="connsiteX39" fmla="*/ 386772 w 421152"/>
                  <a:gd name="connsiteY39" fmla="*/ 19978 h 508000"/>
                  <a:gd name="connsiteX40" fmla="*/ 398232 w 421152"/>
                  <a:gd name="connsiteY40" fmla="*/ 28540 h 508000"/>
                  <a:gd name="connsiteX41" fmla="*/ 421152 w 421152"/>
                  <a:gd name="connsiteY41" fmla="*/ 77056 h 508000"/>
                  <a:gd name="connsiteX42" fmla="*/ 421152 w 421152"/>
                  <a:gd name="connsiteY42" fmla="*/ 413820 h 508000"/>
                  <a:gd name="connsiteX43" fmla="*/ 398232 w 421152"/>
                  <a:gd name="connsiteY43" fmla="*/ 442360 h 508000"/>
                  <a:gd name="connsiteX44" fmla="*/ 375312 w 421152"/>
                  <a:gd name="connsiteY44" fmla="*/ 442360 h 508000"/>
                  <a:gd name="connsiteX45" fmla="*/ 375312 w 421152"/>
                  <a:gd name="connsiteY45" fmla="*/ 476607 h 508000"/>
                  <a:gd name="connsiteX46" fmla="*/ 343798 w 421152"/>
                  <a:gd name="connsiteY46" fmla="*/ 508000 h 508000"/>
                  <a:gd name="connsiteX47" fmla="*/ 71625 w 421152"/>
                  <a:gd name="connsiteY47" fmla="*/ 508000 h 508000"/>
                  <a:gd name="connsiteX48" fmla="*/ 42975 w 421152"/>
                  <a:gd name="connsiteY48" fmla="*/ 476607 h 508000"/>
                  <a:gd name="connsiteX49" fmla="*/ 42975 w 421152"/>
                  <a:gd name="connsiteY49" fmla="*/ 442360 h 508000"/>
                  <a:gd name="connsiteX50" fmla="*/ 20055 w 421152"/>
                  <a:gd name="connsiteY50" fmla="*/ 442360 h 508000"/>
                  <a:gd name="connsiteX51" fmla="*/ 0 w 421152"/>
                  <a:gd name="connsiteY51" fmla="*/ 413820 h 508000"/>
                  <a:gd name="connsiteX52" fmla="*/ 0 w 421152"/>
                  <a:gd name="connsiteY52" fmla="*/ 77056 h 508000"/>
                  <a:gd name="connsiteX53" fmla="*/ 22920 w 421152"/>
                  <a:gd name="connsiteY53" fmla="*/ 25686 h 508000"/>
                  <a:gd name="connsiteX54" fmla="*/ 28650 w 421152"/>
                  <a:gd name="connsiteY54" fmla="*/ 19978 h 508000"/>
                  <a:gd name="connsiteX55" fmla="*/ 83084 w 421152"/>
                  <a:gd name="connsiteY55" fmla="*/ 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21152" h="508000">
                    <a:moveTo>
                      <a:pt x="97409" y="433798"/>
                    </a:moveTo>
                    <a:cubicBezTo>
                      <a:pt x="88814" y="433798"/>
                      <a:pt x="80219" y="442360"/>
                      <a:pt x="80219" y="450922"/>
                    </a:cubicBezTo>
                    <a:cubicBezTo>
                      <a:pt x="80219" y="459483"/>
                      <a:pt x="88814" y="465191"/>
                      <a:pt x="97409" y="465191"/>
                    </a:cubicBezTo>
                    <a:cubicBezTo>
                      <a:pt x="97409" y="465191"/>
                      <a:pt x="97409" y="465191"/>
                      <a:pt x="312283" y="465191"/>
                    </a:cubicBezTo>
                    <a:cubicBezTo>
                      <a:pt x="320878" y="465191"/>
                      <a:pt x="326608" y="459483"/>
                      <a:pt x="326608" y="450922"/>
                    </a:cubicBezTo>
                    <a:cubicBezTo>
                      <a:pt x="326608" y="442360"/>
                      <a:pt x="320878" y="433798"/>
                      <a:pt x="312283" y="433798"/>
                    </a:cubicBezTo>
                    <a:cubicBezTo>
                      <a:pt x="312283" y="433798"/>
                      <a:pt x="312283" y="433798"/>
                      <a:pt x="97409" y="433798"/>
                    </a:cubicBezTo>
                    <a:close/>
                    <a:moveTo>
                      <a:pt x="51570" y="333910"/>
                    </a:moveTo>
                    <a:cubicBezTo>
                      <a:pt x="37245" y="333910"/>
                      <a:pt x="25785" y="348180"/>
                      <a:pt x="25785" y="362450"/>
                    </a:cubicBezTo>
                    <a:cubicBezTo>
                      <a:pt x="25785" y="362450"/>
                      <a:pt x="25785" y="362450"/>
                      <a:pt x="25785" y="419528"/>
                    </a:cubicBezTo>
                    <a:cubicBezTo>
                      <a:pt x="25785" y="419528"/>
                      <a:pt x="25785" y="419528"/>
                      <a:pt x="42975" y="419528"/>
                    </a:cubicBezTo>
                    <a:cubicBezTo>
                      <a:pt x="42975" y="419528"/>
                      <a:pt x="42975" y="419528"/>
                      <a:pt x="42975" y="396697"/>
                    </a:cubicBezTo>
                    <a:cubicBezTo>
                      <a:pt x="42975" y="382427"/>
                      <a:pt x="54435" y="371011"/>
                      <a:pt x="68760" y="371011"/>
                    </a:cubicBezTo>
                    <a:cubicBezTo>
                      <a:pt x="68760" y="371011"/>
                      <a:pt x="68760" y="371011"/>
                      <a:pt x="352393" y="371011"/>
                    </a:cubicBezTo>
                    <a:cubicBezTo>
                      <a:pt x="363852" y="371011"/>
                      <a:pt x="375312" y="382427"/>
                      <a:pt x="375312" y="396697"/>
                    </a:cubicBezTo>
                    <a:cubicBezTo>
                      <a:pt x="375312" y="396697"/>
                      <a:pt x="375312" y="396697"/>
                      <a:pt x="375312" y="419528"/>
                    </a:cubicBezTo>
                    <a:cubicBezTo>
                      <a:pt x="375312" y="419528"/>
                      <a:pt x="375312" y="419528"/>
                      <a:pt x="383907" y="419528"/>
                    </a:cubicBezTo>
                    <a:cubicBezTo>
                      <a:pt x="389637" y="419528"/>
                      <a:pt x="395367" y="405259"/>
                      <a:pt x="395367" y="388135"/>
                    </a:cubicBezTo>
                    <a:lnTo>
                      <a:pt x="395367" y="362450"/>
                    </a:lnTo>
                    <a:cubicBezTo>
                      <a:pt x="395367" y="348180"/>
                      <a:pt x="383907" y="333910"/>
                      <a:pt x="369582" y="333910"/>
                    </a:cubicBezTo>
                    <a:cubicBezTo>
                      <a:pt x="369582" y="333910"/>
                      <a:pt x="369582" y="333910"/>
                      <a:pt x="51570" y="333910"/>
                    </a:cubicBezTo>
                    <a:close/>
                    <a:moveTo>
                      <a:pt x="108332" y="133246"/>
                    </a:moveTo>
                    <a:cubicBezTo>
                      <a:pt x="108332" y="133246"/>
                      <a:pt x="108332" y="133246"/>
                      <a:pt x="323527" y="133246"/>
                    </a:cubicBezTo>
                    <a:cubicBezTo>
                      <a:pt x="332135" y="133246"/>
                      <a:pt x="337873" y="138957"/>
                      <a:pt x="337873" y="147523"/>
                    </a:cubicBezTo>
                    <a:cubicBezTo>
                      <a:pt x="337873" y="156089"/>
                      <a:pt x="332135" y="161799"/>
                      <a:pt x="323527" y="161799"/>
                    </a:cubicBezTo>
                    <a:cubicBezTo>
                      <a:pt x="323527" y="161799"/>
                      <a:pt x="323527" y="161799"/>
                      <a:pt x="108332" y="161799"/>
                    </a:cubicBezTo>
                    <a:cubicBezTo>
                      <a:pt x="99725" y="161799"/>
                      <a:pt x="93986" y="156089"/>
                      <a:pt x="93986" y="147523"/>
                    </a:cubicBezTo>
                    <a:cubicBezTo>
                      <a:pt x="93986" y="138957"/>
                      <a:pt x="99725" y="133246"/>
                      <a:pt x="108332" y="133246"/>
                    </a:cubicBezTo>
                    <a:close/>
                    <a:moveTo>
                      <a:pt x="68760" y="79910"/>
                    </a:moveTo>
                    <a:cubicBezTo>
                      <a:pt x="51570" y="79910"/>
                      <a:pt x="40110" y="91326"/>
                      <a:pt x="40110" y="108450"/>
                    </a:cubicBezTo>
                    <a:lnTo>
                      <a:pt x="40110" y="205483"/>
                    </a:lnTo>
                    <a:cubicBezTo>
                      <a:pt x="40110" y="222607"/>
                      <a:pt x="51570" y="236877"/>
                      <a:pt x="68760" y="236877"/>
                    </a:cubicBezTo>
                    <a:cubicBezTo>
                      <a:pt x="68760" y="236877"/>
                      <a:pt x="68760" y="236877"/>
                      <a:pt x="346663" y="236877"/>
                    </a:cubicBezTo>
                    <a:cubicBezTo>
                      <a:pt x="363852" y="236877"/>
                      <a:pt x="378177" y="222607"/>
                      <a:pt x="378177" y="205483"/>
                    </a:cubicBezTo>
                    <a:cubicBezTo>
                      <a:pt x="378177" y="205483"/>
                      <a:pt x="378177" y="205483"/>
                      <a:pt x="378177" y="108450"/>
                    </a:cubicBezTo>
                    <a:cubicBezTo>
                      <a:pt x="378177" y="91326"/>
                      <a:pt x="363852" y="79910"/>
                      <a:pt x="346663" y="79910"/>
                    </a:cubicBezTo>
                    <a:cubicBezTo>
                      <a:pt x="346663" y="79910"/>
                      <a:pt x="346663" y="79910"/>
                      <a:pt x="68760" y="79910"/>
                    </a:cubicBezTo>
                    <a:close/>
                    <a:moveTo>
                      <a:pt x="83084" y="0"/>
                    </a:moveTo>
                    <a:cubicBezTo>
                      <a:pt x="83084" y="0"/>
                      <a:pt x="83084" y="0"/>
                      <a:pt x="332338" y="0"/>
                    </a:cubicBezTo>
                    <a:cubicBezTo>
                      <a:pt x="349528" y="0"/>
                      <a:pt x="375312" y="8562"/>
                      <a:pt x="386772" y="19978"/>
                    </a:cubicBezTo>
                    <a:cubicBezTo>
                      <a:pt x="386772" y="19978"/>
                      <a:pt x="386772" y="19978"/>
                      <a:pt x="398232" y="28540"/>
                    </a:cubicBezTo>
                    <a:cubicBezTo>
                      <a:pt x="409692" y="39955"/>
                      <a:pt x="421152" y="59933"/>
                      <a:pt x="421152" y="77056"/>
                    </a:cubicBezTo>
                    <a:cubicBezTo>
                      <a:pt x="421152" y="77056"/>
                      <a:pt x="421152" y="77056"/>
                      <a:pt x="421152" y="413820"/>
                    </a:cubicBezTo>
                    <a:cubicBezTo>
                      <a:pt x="421152" y="428090"/>
                      <a:pt x="409692" y="442360"/>
                      <a:pt x="398232" y="442360"/>
                    </a:cubicBezTo>
                    <a:cubicBezTo>
                      <a:pt x="398232" y="442360"/>
                      <a:pt x="398232" y="442360"/>
                      <a:pt x="375312" y="442360"/>
                    </a:cubicBezTo>
                    <a:cubicBezTo>
                      <a:pt x="375312" y="442360"/>
                      <a:pt x="375312" y="442360"/>
                      <a:pt x="375312" y="476607"/>
                    </a:cubicBezTo>
                    <a:cubicBezTo>
                      <a:pt x="375312" y="493731"/>
                      <a:pt x="360987" y="508000"/>
                      <a:pt x="343798" y="508000"/>
                    </a:cubicBezTo>
                    <a:cubicBezTo>
                      <a:pt x="343798" y="508000"/>
                      <a:pt x="343798" y="508000"/>
                      <a:pt x="71625" y="508000"/>
                    </a:cubicBezTo>
                    <a:cubicBezTo>
                      <a:pt x="54435" y="508000"/>
                      <a:pt x="42975" y="493731"/>
                      <a:pt x="42975" y="476607"/>
                    </a:cubicBezTo>
                    <a:cubicBezTo>
                      <a:pt x="42975" y="476607"/>
                      <a:pt x="42975" y="476607"/>
                      <a:pt x="42975" y="442360"/>
                    </a:cubicBezTo>
                    <a:cubicBezTo>
                      <a:pt x="42975" y="442360"/>
                      <a:pt x="42975" y="442360"/>
                      <a:pt x="20055" y="442360"/>
                    </a:cubicBezTo>
                    <a:cubicBezTo>
                      <a:pt x="8595" y="442360"/>
                      <a:pt x="0" y="428090"/>
                      <a:pt x="0" y="413820"/>
                    </a:cubicBezTo>
                    <a:cubicBezTo>
                      <a:pt x="0" y="413820"/>
                      <a:pt x="0" y="413820"/>
                      <a:pt x="0" y="77056"/>
                    </a:cubicBezTo>
                    <a:cubicBezTo>
                      <a:pt x="0" y="59933"/>
                      <a:pt x="11460" y="37101"/>
                      <a:pt x="22920" y="25686"/>
                    </a:cubicBezTo>
                    <a:cubicBezTo>
                      <a:pt x="22920" y="25686"/>
                      <a:pt x="22920" y="25686"/>
                      <a:pt x="28650" y="19978"/>
                    </a:cubicBezTo>
                    <a:cubicBezTo>
                      <a:pt x="42975" y="8562"/>
                      <a:pt x="65895" y="0"/>
                      <a:pt x="830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</p:grp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57E7B147-48A7-420F-92A1-B2F2D56B7D59}"/>
              </a:ext>
            </a:extLst>
          </p:cNvPr>
          <p:cNvSpPr/>
          <p:nvPr/>
        </p:nvSpPr>
        <p:spPr bwMode="auto">
          <a:xfrm>
            <a:off x="2733110" y="150306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4" name="iSlíďè">
            <a:extLst>
              <a:ext uri="{FF2B5EF4-FFF2-40B4-BE49-F238E27FC236}">
                <a16:creationId xmlns:a16="http://schemas.microsoft.com/office/drawing/2014/main" xmlns="" id="{AE715C79-E713-44B2-AFA5-FBA85B838DC5}"/>
              </a:ext>
            </a:extLst>
          </p:cNvPr>
          <p:cNvSpPr txBox="1"/>
          <p:nvPr/>
        </p:nvSpPr>
        <p:spPr bwMode="auto">
          <a:xfrm>
            <a:off x="3188613" y="101621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55" name="išľíďè">
            <a:extLst>
              <a:ext uri="{FF2B5EF4-FFF2-40B4-BE49-F238E27FC236}">
                <a16:creationId xmlns:a16="http://schemas.microsoft.com/office/drawing/2014/main" xmlns="" id="{20473F0A-8859-476C-A5B9-07BE067DB1F3}"/>
              </a:ext>
            </a:extLst>
          </p:cNvPr>
          <p:cNvSpPr/>
          <p:nvPr/>
        </p:nvSpPr>
        <p:spPr bwMode="auto">
          <a:xfrm>
            <a:off x="2099705" y="500813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6" name="iSlíďè">
            <a:extLst>
              <a:ext uri="{FF2B5EF4-FFF2-40B4-BE49-F238E27FC236}">
                <a16:creationId xmlns:a16="http://schemas.microsoft.com/office/drawing/2014/main" xmlns="" id="{C9D701A1-079B-4C4D-A1DB-4A8EB23E6498}"/>
              </a:ext>
            </a:extLst>
          </p:cNvPr>
          <p:cNvSpPr txBox="1"/>
          <p:nvPr/>
        </p:nvSpPr>
        <p:spPr bwMode="auto">
          <a:xfrm>
            <a:off x="2555208" y="452128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57" name="išľíďè">
            <a:extLst>
              <a:ext uri="{FF2B5EF4-FFF2-40B4-BE49-F238E27FC236}">
                <a16:creationId xmlns:a16="http://schemas.microsoft.com/office/drawing/2014/main" xmlns="" id="{E6EE04A4-02C8-4F9B-BA9E-F4E27B0F1B90}"/>
              </a:ext>
            </a:extLst>
          </p:cNvPr>
          <p:cNvSpPr/>
          <p:nvPr/>
        </p:nvSpPr>
        <p:spPr bwMode="auto">
          <a:xfrm>
            <a:off x="7585411" y="173623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58" name="iSlíďè">
            <a:extLst>
              <a:ext uri="{FF2B5EF4-FFF2-40B4-BE49-F238E27FC236}">
                <a16:creationId xmlns:a16="http://schemas.microsoft.com/office/drawing/2014/main" xmlns="" id="{1120C23E-ADA4-49E1-A4D0-70B73611252C}"/>
              </a:ext>
            </a:extLst>
          </p:cNvPr>
          <p:cNvSpPr txBox="1"/>
          <p:nvPr/>
        </p:nvSpPr>
        <p:spPr bwMode="auto">
          <a:xfrm>
            <a:off x="8040914" y="124938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59" name="išľíďè">
            <a:extLst>
              <a:ext uri="{FF2B5EF4-FFF2-40B4-BE49-F238E27FC236}">
                <a16:creationId xmlns:a16="http://schemas.microsoft.com/office/drawing/2014/main" xmlns="" id="{7132DC9C-8930-4083-9D3F-D1D37672D69F}"/>
              </a:ext>
            </a:extLst>
          </p:cNvPr>
          <p:cNvSpPr/>
          <p:nvPr/>
        </p:nvSpPr>
        <p:spPr bwMode="auto">
          <a:xfrm>
            <a:off x="9099205" y="374315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0" name="iSlíďè">
            <a:extLst>
              <a:ext uri="{FF2B5EF4-FFF2-40B4-BE49-F238E27FC236}">
                <a16:creationId xmlns:a16="http://schemas.microsoft.com/office/drawing/2014/main" xmlns="" id="{EB8EE430-4CC2-42F0-A35D-32F4A701A9E6}"/>
              </a:ext>
            </a:extLst>
          </p:cNvPr>
          <p:cNvSpPr txBox="1"/>
          <p:nvPr/>
        </p:nvSpPr>
        <p:spPr bwMode="auto">
          <a:xfrm>
            <a:off x="9554708" y="325630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61" name="išľíďè">
            <a:extLst>
              <a:ext uri="{FF2B5EF4-FFF2-40B4-BE49-F238E27FC236}">
                <a16:creationId xmlns:a16="http://schemas.microsoft.com/office/drawing/2014/main" xmlns="" id="{69F52DD9-D451-47A1-ABBF-D325C7AFA6D7}"/>
              </a:ext>
            </a:extLst>
          </p:cNvPr>
          <p:cNvSpPr/>
          <p:nvPr/>
        </p:nvSpPr>
        <p:spPr bwMode="auto">
          <a:xfrm>
            <a:off x="6092766" y="5573281"/>
            <a:ext cx="2856361" cy="559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62" name="iSlíďè">
            <a:extLst>
              <a:ext uri="{FF2B5EF4-FFF2-40B4-BE49-F238E27FC236}">
                <a16:creationId xmlns:a16="http://schemas.microsoft.com/office/drawing/2014/main" xmlns="" id="{D2D5929C-8754-4703-8EF1-B15D18F02E3F}"/>
              </a:ext>
            </a:extLst>
          </p:cNvPr>
          <p:cNvSpPr txBox="1"/>
          <p:nvPr/>
        </p:nvSpPr>
        <p:spPr bwMode="auto">
          <a:xfrm>
            <a:off x="6548270" y="508643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50301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cef09ac28eaae964ec9988a5cce77c8b8C1E4685C6E6B40CD7615480512384A61EE159C6FE0045D14B61E85D0A95589D558B81FFC809322ACC20DC2254D928200A3EA0841B8B1814961BE795024DFDEF45878460D5EEC04B3DB4C246007153409DEDE37CA726A66AF19B77CE744E11CADCFB09B3408DEC1F688348922E38CCEE" hidden="1"/>
          <p:cNvSpPr txBox="1"/>
          <p:nvPr/>
        </p:nvSpPr>
        <p:spPr>
          <a:xfrm>
            <a:off x="-355599" y="1803400"/>
            <a:ext cx="40011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e7d195523061f1c0cef09ac28eaae964ec9988a5cce77c8b8C1E4685C6E6B40CD7615480512384A61EE159C6FE0045D14B61E85D0A95589D558B81FFC809322ACC20DC2254D928200A3EA0841B8B1814961BE795024DFDEF45878460D5EEC04B3DB4C246007153409DEDE37CA726A66AF19B77CE744E11CADCFB09B3408DEC1F688348922E38CCEE</a:t>
            </a:r>
            <a:endParaRPr lang="zh-CN" altLang="en-US" sz="133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5" name="Chart 1"/>
          <p:cNvGraphicFramePr/>
          <p:nvPr/>
        </p:nvGraphicFramePr>
        <p:xfrm>
          <a:off x="1127125" y="1683657"/>
          <a:ext cx="10477499" cy="43266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 descr="e7d195523061f1c0cef09ac28eaae964ec9988a5cce77c8b8C1E4685C6E6B40CD7615480512384A61EE159C6FE0045D14B61E85D0A95589D558B81FFC809322ACC20DC2254D928200A3EA0841B8B18144DC47CBD04FCA384408AF03A26AFFDF192346722787A389DB6D6BE826066A063ECDC78A932AD2721B5CFDE870F76DE7C3CCE2B9A07730B5F"/>
          <p:cNvSpPr/>
          <p:nvPr/>
        </p:nvSpPr>
        <p:spPr>
          <a:xfrm>
            <a:off x="1579071" y="1983642"/>
            <a:ext cx="66525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Sample title goes here</a:t>
            </a:r>
          </a:p>
          <a:p>
            <a:pPr>
              <a:spcBef>
                <a:spcPts val="1200"/>
              </a:spcBef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Very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easy to change the color schemes.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series"/>
        </p:bldSub>
      </p:bldGraphic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1438747" y="3219463"/>
            <a:ext cx="9405532" cy="228600"/>
          </a:xfrm>
          <a:prstGeom prst="notched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79535" y="3250499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274948" y="3250499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55311" y="3250499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299175" y="3250499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79167" y="2010871"/>
            <a:ext cx="962021" cy="962023"/>
            <a:chOff x="4341368" y="2343128"/>
            <a:chExt cx="962021" cy="962021"/>
          </a:xfrm>
          <a:solidFill>
            <a:schemeClr val="accent2"/>
          </a:solidFill>
        </p:grpSpPr>
        <p:sp>
          <p:nvSpPr>
            <p:cNvPr id="10" name="泪滴形 9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46"/>
            <p:cNvSpPr txBox="1"/>
            <p:nvPr/>
          </p:nvSpPr>
          <p:spPr>
            <a:xfrm>
              <a:off x="4412016" y="2624084"/>
              <a:ext cx="820724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97495" y="2010869"/>
            <a:ext cx="962021" cy="962022"/>
            <a:chOff x="1784435" y="2343128"/>
            <a:chExt cx="962021" cy="962021"/>
          </a:xfrm>
          <a:solidFill>
            <a:schemeClr val="accent1"/>
          </a:solidFill>
        </p:grpSpPr>
        <p:sp>
          <p:nvSpPr>
            <p:cNvPr id="13" name="泪滴形 12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49"/>
            <p:cNvSpPr txBox="1"/>
            <p:nvPr/>
          </p:nvSpPr>
          <p:spPr>
            <a:xfrm>
              <a:off x="1838580" y="2595809"/>
              <a:ext cx="853730" cy="43685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57564" y="2010869"/>
            <a:ext cx="962021" cy="962023"/>
            <a:chOff x="9455232" y="2343128"/>
            <a:chExt cx="962021" cy="962021"/>
          </a:xfrm>
          <a:solidFill>
            <a:schemeClr val="accent2"/>
          </a:solidFill>
        </p:grpSpPr>
        <p:sp>
          <p:nvSpPr>
            <p:cNvPr id="16" name="泪滴形 15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文本框 52"/>
            <p:cNvSpPr txBox="1"/>
            <p:nvPr/>
          </p:nvSpPr>
          <p:spPr>
            <a:xfrm>
              <a:off x="9525883" y="2652355"/>
              <a:ext cx="820724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75892" y="2010870"/>
            <a:ext cx="962021" cy="962023"/>
            <a:chOff x="6898301" y="2343128"/>
            <a:chExt cx="962021" cy="962021"/>
          </a:xfrm>
          <a:solidFill>
            <a:schemeClr val="accent1"/>
          </a:solidFill>
        </p:grpSpPr>
        <p:sp>
          <p:nvSpPr>
            <p:cNvPr id="19" name="泪滴形 18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 dirty="0">
                <a:solidFill>
                  <a:schemeClr val="tx2">
                    <a:lumMod val="7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55"/>
            <p:cNvSpPr txBox="1"/>
            <p:nvPr/>
          </p:nvSpPr>
          <p:spPr>
            <a:xfrm>
              <a:off x="6952446" y="2624084"/>
              <a:ext cx="853730" cy="40010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文字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679730" y="3745496"/>
            <a:ext cx="13452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1383967" y="4133795"/>
            <a:ext cx="193674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63894" y="3745496"/>
            <a:ext cx="13452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3868132" y="4133795"/>
            <a:ext cx="193674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88870" y="3745496"/>
            <a:ext cx="13452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6393108" y="4133795"/>
            <a:ext cx="193674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082700" y="3745496"/>
            <a:ext cx="134522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786936" y="4133795"/>
            <a:ext cx="193674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03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3"/>
          <p:cNvGrpSpPr>
            <a:grpSpLocks/>
          </p:cNvGrpSpPr>
          <p:nvPr/>
        </p:nvGrpSpPr>
        <p:grpSpPr bwMode="auto">
          <a:xfrm>
            <a:off x="5778361" y="1139420"/>
            <a:ext cx="6075363" cy="5038725"/>
            <a:chOff x="0" y="0"/>
            <a:chExt cx="7100888" cy="5891212"/>
          </a:xfrm>
        </p:grpSpPr>
        <p:sp>
          <p:nvSpPr>
            <p:cNvPr id="77" name="Freeform 17"/>
            <p:cNvSpPr>
              <a:spLocks noChangeArrowheads="1"/>
            </p:cNvSpPr>
            <p:nvPr/>
          </p:nvSpPr>
          <p:spPr bwMode="auto">
            <a:xfrm>
              <a:off x="161925" y="201612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9" y="0"/>
                    <a:pt x="1127" y="0"/>
                  </a:cubicBezTo>
                  <a:cubicBezTo>
                    <a:pt x="1575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2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8" name="Freeform 18"/>
            <p:cNvSpPr>
              <a:spLocks noChangeArrowheads="1"/>
            </p:cNvSpPr>
            <p:nvPr/>
          </p:nvSpPr>
          <p:spPr bwMode="auto">
            <a:xfrm>
              <a:off x="90487" y="112712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9" name="Freeform 19"/>
            <p:cNvSpPr>
              <a:spLocks noChangeArrowheads="1"/>
            </p:cNvSpPr>
            <p:nvPr/>
          </p:nvSpPr>
          <p:spPr bwMode="auto">
            <a:xfrm>
              <a:off x="0" y="0"/>
              <a:ext cx="6938963" cy="5689600"/>
            </a:xfrm>
            <a:custGeom>
              <a:avLst/>
              <a:gdLst>
                <a:gd name="T0" fmla="*/ 2147483646 w 1847"/>
                <a:gd name="T1" fmla="*/ 2147483646 h 1514"/>
                <a:gd name="T2" fmla="*/ 2147483646 w 1847"/>
                <a:gd name="T3" fmla="*/ 2147483646 h 1514"/>
                <a:gd name="T4" fmla="*/ 2147483646 w 1847"/>
                <a:gd name="T5" fmla="*/ 2147483646 h 1514"/>
                <a:gd name="T6" fmla="*/ 2147483646 w 1847"/>
                <a:gd name="T7" fmla="*/ 0 h 1514"/>
                <a:gd name="T8" fmla="*/ 2147483646 w 1847"/>
                <a:gd name="T9" fmla="*/ 2147483646 h 1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7"/>
                <a:gd name="T16" fmla="*/ 0 h 1514"/>
                <a:gd name="T17" fmla="*/ 1847 w 1847"/>
                <a:gd name="T18" fmla="*/ 1514 h 1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7" h="1514">
                  <a:moveTo>
                    <a:pt x="1735" y="757"/>
                  </a:moveTo>
                  <a:cubicBezTo>
                    <a:pt x="1623" y="1175"/>
                    <a:pt x="1169" y="1514"/>
                    <a:pt x="721" y="1514"/>
                  </a:cubicBezTo>
                  <a:cubicBezTo>
                    <a:pt x="273" y="1514"/>
                    <a:pt x="0" y="1175"/>
                    <a:pt x="112" y="757"/>
                  </a:cubicBezTo>
                  <a:cubicBezTo>
                    <a:pt x="224" y="339"/>
                    <a:pt x="678" y="0"/>
                    <a:pt x="1126" y="0"/>
                  </a:cubicBezTo>
                  <a:cubicBezTo>
                    <a:pt x="1574" y="0"/>
                    <a:pt x="1847" y="339"/>
                    <a:pt x="1735" y="757"/>
                  </a:cubicBezTo>
                  <a:close/>
                </a:path>
              </a:pathLst>
            </a:custGeom>
            <a:solidFill>
              <a:schemeClr val="tx2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0" name="Freeform 20"/>
            <p:cNvSpPr>
              <a:spLocks noChangeArrowheads="1"/>
            </p:cNvSpPr>
            <p:nvPr/>
          </p:nvSpPr>
          <p:spPr bwMode="auto">
            <a:xfrm>
              <a:off x="657225" y="539750"/>
              <a:ext cx="5624513" cy="4611687"/>
            </a:xfrm>
            <a:custGeom>
              <a:avLst/>
              <a:gdLst>
                <a:gd name="T0" fmla="*/ 2147483646 w 1497"/>
                <a:gd name="T1" fmla="*/ 2147483646 h 1227"/>
                <a:gd name="T2" fmla="*/ 2147483646 w 1497"/>
                <a:gd name="T3" fmla="*/ 2147483646 h 1227"/>
                <a:gd name="T4" fmla="*/ 2147483646 w 1497"/>
                <a:gd name="T5" fmla="*/ 2147483646 h 1227"/>
                <a:gd name="T6" fmla="*/ 2147483646 w 1497"/>
                <a:gd name="T7" fmla="*/ 0 h 1227"/>
                <a:gd name="T8" fmla="*/ 2147483646 w 1497"/>
                <a:gd name="T9" fmla="*/ 2147483646 h 12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97"/>
                <a:gd name="T16" fmla="*/ 0 h 1227"/>
                <a:gd name="T17" fmla="*/ 1497 w 1497"/>
                <a:gd name="T18" fmla="*/ 1227 h 12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97" h="1227">
                  <a:moveTo>
                    <a:pt x="1406" y="613"/>
                  </a:moveTo>
                  <a:cubicBezTo>
                    <a:pt x="1315" y="952"/>
                    <a:pt x="947" y="1227"/>
                    <a:pt x="584" y="1227"/>
                  </a:cubicBezTo>
                  <a:cubicBezTo>
                    <a:pt x="221" y="1227"/>
                    <a:pt x="0" y="952"/>
                    <a:pt x="91" y="613"/>
                  </a:cubicBezTo>
                  <a:cubicBezTo>
                    <a:pt x="182" y="274"/>
                    <a:pt x="550" y="0"/>
                    <a:pt x="913" y="0"/>
                  </a:cubicBezTo>
                  <a:cubicBezTo>
                    <a:pt x="1276" y="0"/>
                    <a:pt x="1497" y="274"/>
                    <a:pt x="1406" y="61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1" name="Freeform 21"/>
            <p:cNvSpPr>
              <a:spLocks noChangeArrowheads="1"/>
            </p:cNvSpPr>
            <p:nvPr/>
          </p:nvSpPr>
          <p:spPr bwMode="auto">
            <a:xfrm>
              <a:off x="1025525" y="841375"/>
              <a:ext cx="4887913" cy="4005262"/>
            </a:xfrm>
            <a:custGeom>
              <a:avLst/>
              <a:gdLst>
                <a:gd name="T0" fmla="*/ 2147483646 w 1301"/>
                <a:gd name="T1" fmla="*/ 2147483646 h 1066"/>
                <a:gd name="T2" fmla="*/ 2147483646 w 1301"/>
                <a:gd name="T3" fmla="*/ 2147483646 h 1066"/>
                <a:gd name="T4" fmla="*/ 2147483646 w 1301"/>
                <a:gd name="T5" fmla="*/ 2147483646 h 1066"/>
                <a:gd name="T6" fmla="*/ 2147483646 w 1301"/>
                <a:gd name="T7" fmla="*/ 0 h 1066"/>
                <a:gd name="T8" fmla="*/ 2147483646 w 1301"/>
                <a:gd name="T9" fmla="*/ 2147483646 h 10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1"/>
                <a:gd name="T16" fmla="*/ 0 h 1066"/>
                <a:gd name="T17" fmla="*/ 1301 w 1301"/>
                <a:gd name="T18" fmla="*/ 1066 h 10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1" h="1066">
                  <a:moveTo>
                    <a:pt x="1222" y="533"/>
                  </a:moveTo>
                  <a:cubicBezTo>
                    <a:pt x="1143" y="828"/>
                    <a:pt x="823" y="1066"/>
                    <a:pt x="508" y="1066"/>
                  </a:cubicBezTo>
                  <a:cubicBezTo>
                    <a:pt x="192" y="1066"/>
                    <a:pt x="0" y="828"/>
                    <a:pt x="79" y="533"/>
                  </a:cubicBezTo>
                  <a:cubicBezTo>
                    <a:pt x="158" y="239"/>
                    <a:pt x="478" y="0"/>
                    <a:pt x="793" y="0"/>
                  </a:cubicBezTo>
                  <a:cubicBezTo>
                    <a:pt x="1109" y="0"/>
                    <a:pt x="1301" y="239"/>
                    <a:pt x="1222" y="5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2" name="Freeform 22"/>
            <p:cNvSpPr>
              <a:spLocks noChangeArrowheads="1"/>
            </p:cNvSpPr>
            <p:nvPr/>
          </p:nvSpPr>
          <p:spPr bwMode="auto">
            <a:xfrm>
              <a:off x="1531938" y="1250950"/>
              <a:ext cx="3873500" cy="3186112"/>
            </a:xfrm>
            <a:custGeom>
              <a:avLst/>
              <a:gdLst>
                <a:gd name="T0" fmla="*/ 2147483646 w 1031"/>
                <a:gd name="T1" fmla="*/ 2147483646 h 848"/>
                <a:gd name="T2" fmla="*/ 2147483646 w 1031"/>
                <a:gd name="T3" fmla="*/ 2147483646 h 848"/>
                <a:gd name="T4" fmla="*/ 2147483646 w 1031"/>
                <a:gd name="T5" fmla="*/ 2147483646 h 848"/>
                <a:gd name="T6" fmla="*/ 2147483646 w 1031"/>
                <a:gd name="T7" fmla="*/ 0 h 848"/>
                <a:gd name="T8" fmla="*/ 2147483646 w 1031"/>
                <a:gd name="T9" fmla="*/ 2147483646 h 8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1"/>
                <a:gd name="T16" fmla="*/ 0 h 848"/>
                <a:gd name="T17" fmla="*/ 1031 w 1031"/>
                <a:gd name="T18" fmla="*/ 848 h 8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1" h="848">
                  <a:moveTo>
                    <a:pt x="968" y="424"/>
                  </a:moveTo>
                  <a:cubicBezTo>
                    <a:pt x="905" y="658"/>
                    <a:pt x="652" y="848"/>
                    <a:pt x="402" y="848"/>
                  </a:cubicBezTo>
                  <a:cubicBezTo>
                    <a:pt x="152" y="848"/>
                    <a:pt x="0" y="658"/>
                    <a:pt x="63" y="424"/>
                  </a:cubicBezTo>
                  <a:cubicBezTo>
                    <a:pt x="126" y="190"/>
                    <a:pt x="379" y="0"/>
                    <a:pt x="629" y="0"/>
                  </a:cubicBezTo>
                  <a:cubicBezTo>
                    <a:pt x="879" y="0"/>
                    <a:pt x="1031" y="190"/>
                    <a:pt x="968" y="42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3" name="Freeform 23"/>
            <p:cNvSpPr>
              <a:spLocks noChangeArrowheads="1"/>
            </p:cNvSpPr>
            <p:nvPr/>
          </p:nvSpPr>
          <p:spPr bwMode="auto">
            <a:xfrm>
              <a:off x="1949450" y="1585912"/>
              <a:ext cx="3040063" cy="2517775"/>
            </a:xfrm>
            <a:custGeom>
              <a:avLst/>
              <a:gdLst>
                <a:gd name="T0" fmla="*/ 2147483646 w 809"/>
                <a:gd name="T1" fmla="*/ 2147483646 h 670"/>
                <a:gd name="T2" fmla="*/ 2147483646 w 809"/>
                <a:gd name="T3" fmla="*/ 2147483646 h 670"/>
                <a:gd name="T4" fmla="*/ 2147483646 w 809"/>
                <a:gd name="T5" fmla="*/ 2147483646 h 670"/>
                <a:gd name="T6" fmla="*/ 2147483646 w 809"/>
                <a:gd name="T7" fmla="*/ 0 h 670"/>
                <a:gd name="T8" fmla="*/ 2147483646 w 809"/>
                <a:gd name="T9" fmla="*/ 2147483646 h 6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9"/>
                <a:gd name="T16" fmla="*/ 0 h 670"/>
                <a:gd name="T17" fmla="*/ 809 w 809"/>
                <a:gd name="T18" fmla="*/ 670 h 6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9" h="670">
                  <a:moveTo>
                    <a:pt x="759" y="335"/>
                  </a:moveTo>
                  <a:cubicBezTo>
                    <a:pt x="710" y="520"/>
                    <a:pt x="511" y="670"/>
                    <a:pt x="315" y="670"/>
                  </a:cubicBezTo>
                  <a:cubicBezTo>
                    <a:pt x="119" y="670"/>
                    <a:pt x="0" y="520"/>
                    <a:pt x="50" y="335"/>
                  </a:cubicBezTo>
                  <a:cubicBezTo>
                    <a:pt x="99" y="150"/>
                    <a:pt x="298" y="0"/>
                    <a:pt x="494" y="0"/>
                  </a:cubicBezTo>
                  <a:cubicBezTo>
                    <a:pt x="690" y="0"/>
                    <a:pt x="809" y="150"/>
                    <a:pt x="759" y="3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4" name="Freeform 24"/>
            <p:cNvSpPr>
              <a:spLocks noChangeArrowheads="1"/>
            </p:cNvSpPr>
            <p:nvPr/>
          </p:nvSpPr>
          <p:spPr bwMode="auto">
            <a:xfrm>
              <a:off x="2359025" y="1912937"/>
              <a:ext cx="2220913" cy="1863725"/>
            </a:xfrm>
            <a:custGeom>
              <a:avLst/>
              <a:gdLst>
                <a:gd name="T0" fmla="*/ 2147483646 w 591"/>
                <a:gd name="T1" fmla="*/ 2147483646 h 496"/>
                <a:gd name="T2" fmla="*/ 2147483646 w 591"/>
                <a:gd name="T3" fmla="*/ 2147483646 h 496"/>
                <a:gd name="T4" fmla="*/ 2147483646 w 591"/>
                <a:gd name="T5" fmla="*/ 2147483646 h 496"/>
                <a:gd name="T6" fmla="*/ 2147483646 w 591"/>
                <a:gd name="T7" fmla="*/ 0 h 496"/>
                <a:gd name="T8" fmla="*/ 2147483646 w 591"/>
                <a:gd name="T9" fmla="*/ 2147483646 h 4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1"/>
                <a:gd name="T16" fmla="*/ 0 h 496"/>
                <a:gd name="T17" fmla="*/ 591 w 591"/>
                <a:gd name="T18" fmla="*/ 496 h 4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1" h="496">
                  <a:moveTo>
                    <a:pt x="555" y="248"/>
                  </a:moveTo>
                  <a:cubicBezTo>
                    <a:pt x="518" y="385"/>
                    <a:pt x="372" y="496"/>
                    <a:pt x="229" y="496"/>
                  </a:cubicBezTo>
                  <a:cubicBezTo>
                    <a:pt x="86" y="496"/>
                    <a:pt x="0" y="385"/>
                    <a:pt x="36" y="248"/>
                  </a:cubicBezTo>
                  <a:cubicBezTo>
                    <a:pt x="73" y="111"/>
                    <a:pt x="219" y="0"/>
                    <a:pt x="362" y="0"/>
                  </a:cubicBezTo>
                  <a:cubicBezTo>
                    <a:pt x="505" y="0"/>
                    <a:pt x="591" y="111"/>
                    <a:pt x="555" y="24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5" name="Freeform 25"/>
            <p:cNvSpPr>
              <a:spLocks noChangeArrowheads="1"/>
            </p:cNvSpPr>
            <p:nvPr/>
          </p:nvSpPr>
          <p:spPr bwMode="auto">
            <a:xfrm>
              <a:off x="2936875" y="2408237"/>
              <a:ext cx="1068388" cy="876300"/>
            </a:xfrm>
            <a:custGeom>
              <a:avLst/>
              <a:gdLst>
                <a:gd name="T0" fmla="*/ 2147483646 w 284"/>
                <a:gd name="T1" fmla="*/ 2147483646 h 233"/>
                <a:gd name="T2" fmla="*/ 2147483646 w 284"/>
                <a:gd name="T3" fmla="*/ 2147483646 h 233"/>
                <a:gd name="T4" fmla="*/ 2147483646 w 284"/>
                <a:gd name="T5" fmla="*/ 2147483646 h 233"/>
                <a:gd name="T6" fmla="*/ 2147483646 w 284"/>
                <a:gd name="T7" fmla="*/ 0 h 233"/>
                <a:gd name="T8" fmla="*/ 2147483646 w 284"/>
                <a:gd name="T9" fmla="*/ 2147483646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233"/>
                <a:gd name="T17" fmla="*/ 284 w 28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233">
                  <a:moveTo>
                    <a:pt x="266" y="116"/>
                  </a:moveTo>
                  <a:cubicBezTo>
                    <a:pt x="249" y="180"/>
                    <a:pt x="179" y="233"/>
                    <a:pt x="110" y="233"/>
                  </a:cubicBezTo>
                  <a:cubicBezTo>
                    <a:pt x="41" y="233"/>
                    <a:pt x="0" y="180"/>
                    <a:pt x="17" y="116"/>
                  </a:cubicBezTo>
                  <a:cubicBezTo>
                    <a:pt x="34" y="52"/>
                    <a:pt x="104" y="0"/>
                    <a:pt x="173" y="0"/>
                  </a:cubicBezTo>
                  <a:cubicBezTo>
                    <a:pt x="242" y="0"/>
                    <a:pt x="284" y="52"/>
                    <a:pt x="266" y="116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86" name="Group 13"/>
          <p:cNvGrpSpPr>
            <a:grpSpLocks/>
          </p:cNvGrpSpPr>
          <p:nvPr/>
        </p:nvGrpSpPr>
        <p:grpSpPr bwMode="auto">
          <a:xfrm>
            <a:off x="7423011" y="423457"/>
            <a:ext cx="1909763" cy="1949451"/>
            <a:chOff x="0" y="0"/>
            <a:chExt cx="3076576" cy="3143249"/>
          </a:xfrm>
        </p:grpSpPr>
        <p:sp>
          <p:nvSpPr>
            <p:cNvPr id="87" name="Freeform 21"/>
            <p:cNvSpPr>
              <a:spLocks noChangeArrowheads="1"/>
            </p:cNvSpPr>
            <p:nvPr/>
          </p:nvSpPr>
          <p:spPr bwMode="auto">
            <a:xfrm>
              <a:off x="2763838" y="2819399"/>
              <a:ext cx="312738" cy="323850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8" name="Freeform 22"/>
            <p:cNvSpPr>
              <a:spLocks noChangeArrowheads="1"/>
            </p:cNvSpPr>
            <p:nvPr/>
          </p:nvSpPr>
          <p:spPr bwMode="auto">
            <a:xfrm>
              <a:off x="2052638" y="2051049"/>
              <a:ext cx="782638" cy="903287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9" name="Freeform 23"/>
            <p:cNvSpPr>
              <a:spLocks noChangeArrowheads="1"/>
            </p:cNvSpPr>
            <p:nvPr/>
          </p:nvSpPr>
          <p:spPr bwMode="auto">
            <a:xfrm>
              <a:off x="2036763" y="2036762"/>
              <a:ext cx="219075" cy="349250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0" name="Freeform 24"/>
            <p:cNvSpPr>
              <a:spLocks noChangeArrowheads="1"/>
            </p:cNvSpPr>
            <p:nvPr/>
          </p:nvSpPr>
          <p:spPr bwMode="auto">
            <a:xfrm>
              <a:off x="0" y="677862"/>
              <a:ext cx="754063" cy="647700"/>
            </a:xfrm>
            <a:custGeom>
              <a:avLst/>
              <a:gdLst>
                <a:gd name="T0" fmla="*/ 2147483646 w 200"/>
                <a:gd name="T1" fmla="*/ 2147483646 h 172"/>
                <a:gd name="T2" fmla="*/ 2147483646 w 200"/>
                <a:gd name="T3" fmla="*/ 2147483646 h 172"/>
                <a:gd name="T4" fmla="*/ 2147483646 w 200"/>
                <a:gd name="T5" fmla="*/ 2147483646 h 172"/>
                <a:gd name="T6" fmla="*/ 2147483646 w 200"/>
                <a:gd name="T7" fmla="*/ 2147483646 h 172"/>
                <a:gd name="T8" fmla="*/ 2147483646 w 200"/>
                <a:gd name="T9" fmla="*/ 2147483646 h 172"/>
                <a:gd name="T10" fmla="*/ 2147483646 w 200"/>
                <a:gd name="T11" fmla="*/ 2147483646 h 172"/>
                <a:gd name="T12" fmla="*/ 2147483646 w 200"/>
                <a:gd name="T13" fmla="*/ 2147483646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1" name="Freeform 25"/>
            <p:cNvSpPr>
              <a:spLocks noChangeArrowheads="1"/>
            </p:cNvSpPr>
            <p:nvPr/>
          </p:nvSpPr>
          <p:spPr bwMode="auto">
            <a:xfrm>
              <a:off x="557213" y="82549"/>
              <a:ext cx="279400" cy="730250"/>
            </a:xfrm>
            <a:custGeom>
              <a:avLst/>
              <a:gdLst>
                <a:gd name="T0" fmla="*/ 2147483646 w 74"/>
                <a:gd name="T1" fmla="*/ 2147483646 h 194"/>
                <a:gd name="T2" fmla="*/ 2147483646 w 74"/>
                <a:gd name="T3" fmla="*/ 0 h 194"/>
                <a:gd name="T4" fmla="*/ 2147483646 w 74"/>
                <a:gd name="T5" fmla="*/ 2147483646 h 194"/>
                <a:gd name="T6" fmla="*/ 2147483646 w 74"/>
                <a:gd name="T7" fmla="*/ 2147483646 h 194"/>
                <a:gd name="T8" fmla="*/ 2147483646 w 74"/>
                <a:gd name="T9" fmla="*/ 2147483646 h 194"/>
                <a:gd name="T10" fmla="*/ 2147483646 w 74"/>
                <a:gd name="T11" fmla="*/ 2147483646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2" name="Freeform 26"/>
            <p:cNvSpPr>
              <a:spLocks noChangeArrowheads="1"/>
            </p:cNvSpPr>
            <p:nvPr/>
          </p:nvSpPr>
          <p:spPr bwMode="auto">
            <a:xfrm>
              <a:off x="214313" y="760412"/>
              <a:ext cx="803275" cy="974725"/>
            </a:xfrm>
            <a:custGeom>
              <a:avLst/>
              <a:gdLst>
                <a:gd name="T0" fmla="*/ 2147483646 w 213"/>
                <a:gd name="T1" fmla="*/ 2147483646 h 259"/>
                <a:gd name="T2" fmla="*/ 2147483646 w 213"/>
                <a:gd name="T3" fmla="*/ 2147483646 h 259"/>
                <a:gd name="T4" fmla="*/ 2147483646 w 213"/>
                <a:gd name="T5" fmla="*/ 2147483646 h 259"/>
                <a:gd name="T6" fmla="*/ 2147483646 w 213"/>
                <a:gd name="T7" fmla="*/ 2147483646 h 259"/>
                <a:gd name="T8" fmla="*/ 2147483646 w 213"/>
                <a:gd name="T9" fmla="*/ 2147483646 h 259"/>
                <a:gd name="T10" fmla="*/ 2147483646 w 213"/>
                <a:gd name="T11" fmla="*/ 2147483646 h 259"/>
                <a:gd name="T12" fmla="*/ 2147483646 w 213"/>
                <a:gd name="T13" fmla="*/ 2147483646 h 259"/>
                <a:gd name="T14" fmla="*/ 2147483646 w 213"/>
                <a:gd name="T15" fmla="*/ 2147483646 h 259"/>
                <a:gd name="T16" fmla="*/ 2147483646 w 213"/>
                <a:gd name="T17" fmla="*/ 2147483646 h 259"/>
                <a:gd name="T18" fmla="*/ 2147483646 w 213"/>
                <a:gd name="T19" fmla="*/ 2147483646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3" name="Freeform 27"/>
            <p:cNvSpPr>
              <a:spLocks noChangeArrowheads="1"/>
            </p:cNvSpPr>
            <p:nvPr/>
          </p:nvSpPr>
          <p:spPr bwMode="auto">
            <a:xfrm>
              <a:off x="625474" y="0"/>
              <a:ext cx="763588" cy="1065211"/>
            </a:xfrm>
            <a:custGeom>
              <a:avLst/>
              <a:gdLst>
                <a:gd name="T0" fmla="*/ 2147483646 w 203"/>
                <a:gd name="T1" fmla="*/ 2147483646 h 283"/>
                <a:gd name="T2" fmla="*/ 2147483646 w 203"/>
                <a:gd name="T3" fmla="*/ 2147483646 h 283"/>
                <a:gd name="T4" fmla="*/ 2147483646 w 203"/>
                <a:gd name="T5" fmla="*/ 2147483646 h 283"/>
                <a:gd name="T6" fmla="*/ 2147483646 w 203"/>
                <a:gd name="T7" fmla="*/ 2147483646 h 283"/>
                <a:gd name="T8" fmla="*/ 2147483646 w 203"/>
                <a:gd name="T9" fmla="*/ 2147483646 h 283"/>
                <a:gd name="T10" fmla="*/ 2147483646 w 203"/>
                <a:gd name="T11" fmla="*/ 2147483646 h 283"/>
                <a:gd name="T12" fmla="*/ 2147483646 w 203"/>
                <a:gd name="T13" fmla="*/ 2147483646 h 283"/>
                <a:gd name="T14" fmla="*/ 2147483646 w 203"/>
                <a:gd name="T15" fmla="*/ 2147483646 h 283"/>
                <a:gd name="T16" fmla="*/ 2147483646 w 203"/>
                <a:gd name="T17" fmla="*/ 2147483646 h 283"/>
                <a:gd name="T18" fmla="*/ 2147483646 w 203"/>
                <a:gd name="T19" fmla="*/ 2147483646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4" name="Freeform 28"/>
            <p:cNvSpPr>
              <a:spLocks noChangeArrowheads="1"/>
            </p:cNvSpPr>
            <p:nvPr/>
          </p:nvSpPr>
          <p:spPr bwMode="auto">
            <a:xfrm>
              <a:off x="749300" y="812799"/>
              <a:ext cx="1438275" cy="1476375"/>
            </a:xfrm>
            <a:custGeom>
              <a:avLst/>
              <a:gdLst>
                <a:gd name="T0" fmla="*/ 2147483646 w 382"/>
                <a:gd name="T1" fmla="*/ 2147483646 h 392"/>
                <a:gd name="T2" fmla="*/ 2147483646 w 382"/>
                <a:gd name="T3" fmla="*/ 2147483646 h 392"/>
                <a:gd name="T4" fmla="*/ 2147483646 w 382"/>
                <a:gd name="T5" fmla="*/ 2147483646 h 392"/>
                <a:gd name="T6" fmla="*/ 2147483646 w 382"/>
                <a:gd name="T7" fmla="*/ 2147483646 h 392"/>
                <a:gd name="T8" fmla="*/ 2147483646 w 382"/>
                <a:gd name="T9" fmla="*/ 2147483646 h 392"/>
                <a:gd name="T10" fmla="*/ 2147483646 w 382"/>
                <a:gd name="T11" fmla="*/ 2147483646 h 392"/>
                <a:gd name="T12" fmla="*/ 2147483646 w 382"/>
                <a:gd name="T13" fmla="*/ 0 h 392"/>
                <a:gd name="T14" fmla="*/ 2147483646 w 382"/>
                <a:gd name="T15" fmla="*/ 0 h 392"/>
                <a:gd name="T16" fmla="*/ 2147483646 w 382"/>
                <a:gd name="T17" fmla="*/ 0 h 392"/>
                <a:gd name="T18" fmla="*/ 2147483646 w 382"/>
                <a:gd name="T19" fmla="*/ 0 h 392"/>
                <a:gd name="T20" fmla="*/ 2147483646 w 382"/>
                <a:gd name="T21" fmla="*/ 2147483646 h 392"/>
                <a:gd name="T22" fmla="*/ 2147483646 w 382"/>
                <a:gd name="T23" fmla="*/ 2147483646 h 392"/>
                <a:gd name="T24" fmla="*/ 2147483646 w 382"/>
                <a:gd name="T25" fmla="*/ 2147483646 h 392"/>
                <a:gd name="T26" fmla="*/ 2147483646 w 382"/>
                <a:gd name="T27" fmla="*/ 2147483646 h 392"/>
                <a:gd name="T28" fmla="*/ 2147483646 w 382"/>
                <a:gd name="T29" fmla="*/ 2147483646 h 392"/>
                <a:gd name="T30" fmla="*/ 2147483646 w 382"/>
                <a:gd name="T31" fmla="*/ 2147483646 h 392"/>
                <a:gd name="T32" fmla="*/ 2147483646 w 382"/>
                <a:gd name="T33" fmla="*/ 2147483646 h 392"/>
                <a:gd name="T34" fmla="*/ 2147483646 w 382"/>
                <a:gd name="T35" fmla="*/ 2147483646 h 392"/>
                <a:gd name="T36" fmla="*/ 2147483646 w 382"/>
                <a:gd name="T37" fmla="*/ 2147483646 h 392"/>
                <a:gd name="T38" fmla="*/ 2147483646 w 382"/>
                <a:gd name="T39" fmla="*/ 2147483646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95" name="Group 22"/>
          <p:cNvGrpSpPr>
            <a:grpSpLocks/>
          </p:cNvGrpSpPr>
          <p:nvPr/>
        </p:nvGrpSpPr>
        <p:grpSpPr bwMode="auto">
          <a:xfrm>
            <a:off x="6381611" y="1258483"/>
            <a:ext cx="2262188" cy="2309813"/>
            <a:chOff x="0" y="0"/>
            <a:chExt cx="2180669" cy="2227927"/>
          </a:xfrm>
        </p:grpSpPr>
        <p:sp>
          <p:nvSpPr>
            <p:cNvPr id="96" name="Freeform 21"/>
            <p:cNvSpPr>
              <a:spLocks noChangeArrowheads="1"/>
            </p:cNvSpPr>
            <p:nvPr/>
          </p:nvSpPr>
          <p:spPr bwMode="auto">
            <a:xfrm>
              <a:off x="1959001" y="1998383"/>
              <a:ext cx="221668" cy="229544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7" name="Freeform 22"/>
            <p:cNvSpPr>
              <a:spLocks noChangeArrowheads="1"/>
            </p:cNvSpPr>
            <p:nvPr/>
          </p:nvSpPr>
          <p:spPr bwMode="auto">
            <a:xfrm>
              <a:off x="1454904" y="1453778"/>
              <a:ext cx="554732" cy="640248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8" name="Freeform 23"/>
            <p:cNvSpPr>
              <a:spLocks noChangeArrowheads="1"/>
            </p:cNvSpPr>
            <p:nvPr/>
          </p:nvSpPr>
          <p:spPr bwMode="auto">
            <a:xfrm>
              <a:off x="1443652" y="1443652"/>
              <a:ext cx="155280" cy="247548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9" name="Freeform 24"/>
            <p:cNvSpPr>
              <a:spLocks noChangeArrowheads="1"/>
            </p:cNvSpPr>
            <p:nvPr/>
          </p:nvSpPr>
          <p:spPr bwMode="auto">
            <a:xfrm>
              <a:off x="0" y="480803"/>
              <a:ext cx="534073" cy="459366"/>
            </a:xfrm>
            <a:custGeom>
              <a:avLst/>
              <a:gdLst>
                <a:gd name="T0" fmla="*/ 219136 w 200"/>
                <a:gd name="T1" fmla="*/ 170823 h 172"/>
                <a:gd name="T2" fmla="*/ 534478 w 200"/>
                <a:gd name="T3" fmla="*/ 101426 h 172"/>
                <a:gd name="T4" fmla="*/ 534478 w 200"/>
                <a:gd name="T5" fmla="*/ 96088 h 172"/>
                <a:gd name="T6" fmla="*/ 195084 w 200"/>
                <a:gd name="T7" fmla="*/ 37368 h 172"/>
                <a:gd name="T8" fmla="*/ 21379 w 200"/>
                <a:gd name="T9" fmla="*/ 336309 h 172"/>
                <a:gd name="T10" fmla="*/ 168361 w 200"/>
                <a:gd name="T11" fmla="*/ 459088 h 172"/>
                <a:gd name="T12" fmla="*/ 219136 w 200"/>
                <a:gd name="T13" fmla="*/ 170823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0" name="Freeform 25"/>
            <p:cNvSpPr>
              <a:spLocks noChangeArrowheads="1"/>
            </p:cNvSpPr>
            <p:nvPr/>
          </p:nvSpPr>
          <p:spPr bwMode="auto">
            <a:xfrm>
              <a:off x="394816" y="58186"/>
              <a:ext cx="198938" cy="517553"/>
            </a:xfrm>
            <a:custGeom>
              <a:avLst/>
              <a:gdLst>
                <a:gd name="T0" fmla="*/ 107048 w 74"/>
                <a:gd name="T1" fmla="*/ 101385 h 194"/>
                <a:gd name="T2" fmla="*/ 198038 w 74"/>
                <a:gd name="T3" fmla="*/ 0 h 194"/>
                <a:gd name="T4" fmla="*/ 2676 w 74"/>
                <a:gd name="T5" fmla="*/ 266804 h 194"/>
                <a:gd name="T6" fmla="*/ 139162 w 74"/>
                <a:gd name="T7" fmla="*/ 517599 h 194"/>
                <a:gd name="T8" fmla="*/ 139162 w 74"/>
                <a:gd name="T9" fmla="*/ 517599 h 194"/>
                <a:gd name="T10" fmla="*/ 107048 w 74"/>
                <a:gd name="T11" fmla="*/ 101385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9" name="Freeform 26"/>
            <p:cNvSpPr>
              <a:spLocks noChangeArrowheads="1"/>
            </p:cNvSpPr>
            <p:nvPr/>
          </p:nvSpPr>
          <p:spPr bwMode="auto">
            <a:xfrm>
              <a:off x="151500" y="538990"/>
              <a:ext cx="569269" cy="690581"/>
            </a:xfrm>
            <a:custGeom>
              <a:avLst/>
              <a:gdLst>
                <a:gd name="T0" fmla="*/ 531936 w 213"/>
                <a:gd name="T1" fmla="*/ 221403 h 259"/>
                <a:gd name="T2" fmla="*/ 382246 w 213"/>
                <a:gd name="T3" fmla="*/ 42680 h 259"/>
                <a:gd name="T4" fmla="*/ 66826 w 213"/>
                <a:gd name="T5" fmla="*/ 112035 h 259"/>
                <a:gd name="T6" fmla="*/ 16038 w 213"/>
                <a:gd name="T7" fmla="*/ 400125 h 259"/>
                <a:gd name="T8" fmla="*/ 104249 w 213"/>
                <a:gd name="T9" fmla="*/ 581515 h 259"/>
                <a:gd name="T10" fmla="*/ 459764 w 213"/>
                <a:gd name="T11" fmla="*/ 506825 h 259"/>
                <a:gd name="T12" fmla="*/ 564013 w 213"/>
                <a:gd name="T13" fmla="*/ 277420 h 259"/>
                <a:gd name="T14" fmla="*/ 569359 w 213"/>
                <a:gd name="T15" fmla="*/ 264083 h 259"/>
                <a:gd name="T16" fmla="*/ 566686 w 213"/>
                <a:gd name="T17" fmla="*/ 261415 h 259"/>
                <a:gd name="T18" fmla="*/ 531936 w 213"/>
                <a:gd name="T19" fmla="*/ 221403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0" name="Freeform 27"/>
            <p:cNvSpPr>
              <a:spLocks noChangeArrowheads="1"/>
            </p:cNvSpPr>
            <p:nvPr/>
          </p:nvSpPr>
          <p:spPr bwMode="auto">
            <a:xfrm>
              <a:off x="443785" y="0"/>
              <a:ext cx="540194" cy="754892"/>
            </a:xfrm>
            <a:custGeom>
              <a:avLst/>
              <a:gdLst>
                <a:gd name="T0" fmla="*/ 58655 w 203"/>
                <a:gd name="T1" fmla="*/ 160075 h 283"/>
                <a:gd name="T2" fmla="*/ 90649 w 203"/>
                <a:gd name="T3" fmla="*/ 576270 h 283"/>
                <a:gd name="T4" fmla="*/ 191963 w 203"/>
                <a:gd name="T5" fmla="*/ 656307 h 283"/>
                <a:gd name="T6" fmla="*/ 253285 w 203"/>
                <a:gd name="T7" fmla="*/ 712333 h 283"/>
                <a:gd name="T8" fmla="*/ 263949 w 203"/>
                <a:gd name="T9" fmla="*/ 720337 h 283"/>
                <a:gd name="T10" fmla="*/ 301275 w 203"/>
                <a:gd name="T11" fmla="*/ 755020 h 283"/>
                <a:gd name="T12" fmla="*/ 453246 w 203"/>
                <a:gd name="T13" fmla="*/ 552258 h 283"/>
                <a:gd name="T14" fmla="*/ 413254 w 203"/>
                <a:gd name="T15" fmla="*/ 82705 h 283"/>
                <a:gd name="T16" fmla="*/ 149305 w 203"/>
                <a:gd name="T17" fmla="*/ 58694 h 283"/>
                <a:gd name="T18" fmla="*/ 58655 w 203"/>
                <a:gd name="T19" fmla="*/ 160075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1" name="Freeform 28"/>
            <p:cNvSpPr>
              <a:spLocks noChangeArrowheads="1"/>
            </p:cNvSpPr>
            <p:nvPr/>
          </p:nvSpPr>
          <p:spPr bwMode="auto">
            <a:xfrm>
              <a:off x="531012" y="575739"/>
              <a:ext cx="1019176" cy="1047355"/>
            </a:xfrm>
            <a:custGeom>
              <a:avLst/>
              <a:gdLst>
                <a:gd name="T0" fmla="*/ 1016777 w 382"/>
                <a:gd name="T1" fmla="*/ 923653 h 392"/>
                <a:gd name="T2" fmla="*/ 998096 w 382"/>
                <a:gd name="T3" fmla="*/ 902297 h 392"/>
                <a:gd name="T4" fmla="*/ 213497 w 382"/>
                <a:gd name="T5" fmla="*/ 178858 h 392"/>
                <a:gd name="T6" fmla="*/ 176135 w 382"/>
                <a:gd name="T7" fmla="*/ 144154 h 392"/>
                <a:gd name="T8" fmla="*/ 165460 w 382"/>
                <a:gd name="T9" fmla="*/ 136145 h 392"/>
                <a:gd name="T10" fmla="*/ 104080 w 382"/>
                <a:gd name="T11" fmla="*/ 80086 h 392"/>
                <a:gd name="T12" fmla="*/ 2669 w 382"/>
                <a:gd name="T13" fmla="*/ 0 h 392"/>
                <a:gd name="T14" fmla="*/ 2669 w 382"/>
                <a:gd name="T15" fmla="*/ 0 h 392"/>
                <a:gd name="T16" fmla="*/ 2669 w 382"/>
                <a:gd name="T17" fmla="*/ 0 h 392"/>
                <a:gd name="T18" fmla="*/ 2669 w 382"/>
                <a:gd name="T19" fmla="*/ 0 h 392"/>
                <a:gd name="T20" fmla="*/ 2669 w 382"/>
                <a:gd name="T21" fmla="*/ 5339 h 392"/>
                <a:gd name="T22" fmla="*/ 152116 w 382"/>
                <a:gd name="T23" fmla="*/ 184197 h 392"/>
                <a:gd name="T24" fmla="*/ 186809 w 382"/>
                <a:gd name="T25" fmla="*/ 224240 h 392"/>
                <a:gd name="T26" fmla="*/ 189478 w 382"/>
                <a:gd name="T27" fmla="*/ 226909 h 392"/>
                <a:gd name="T28" fmla="*/ 926041 w 382"/>
                <a:gd name="T29" fmla="*/ 1025095 h 392"/>
                <a:gd name="T30" fmla="*/ 947391 w 382"/>
                <a:gd name="T31" fmla="*/ 1046451 h 392"/>
                <a:gd name="T32" fmla="*/ 955397 w 382"/>
                <a:gd name="T33" fmla="*/ 1043781 h 392"/>
                <a:gd name="T34" fmla="*/ 998096 w 382"/>
                <a:gd name="T35" fmla="*/ 1003739 h 392"/>
                <a:gd name="T36" fmla="*/ 1016777 w 382"/>
                <a:gd name="T37" fmla="*/ 937001 h 392"/>
                <a:gd name="T38" fmla="*/ 1016777 w 382"/>
                <a:gd name="T39" fmla="*/ 923653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12" name="Group 31"/>
          <p:cNvGrpSpPr>
            <a:grpSpLocks/>
          </p:cNvGrpSpPr>
          <p:nvPr/>
        </p:nvGrpSpPr>
        <p:grpSpPr bwMode="auto">
          <a:xfrm>
            <a:off x="7302360" y="1228320"/>
            <a:ext cx="2792413" cy="2844800"/>
            <a:chOff x="0" y="0"/>
            <a:chExt cx="3076576" cy="3133124"/>
          </a:xfrm>
        </p:grpSpPr>
        <p:sp>
          <p:nvSpPr>
            <p:cNvPr id="113" name="Freeform 21"/>
            <p:cNvSpPr>
              <a:spLocks noChangeArrowheads="1"/>
            </p:cNvSpPr>
            <p:nvPr/>
          </p:nvSpPr>
          <p:spPr bwMode="auto">
            <a:xfrm>
              <a:off x="2763838" y="2809274"/>
              <a:ext cx="312738" cy="323850"/>
            </a:xfrm>
            <a:custGeom>
              <a:avLst/>
              <a:gdLst>
                <a:gd name="T0" fmla="*/ 2147483646 w 83"/>
                <a:gd name="T1" fmla="*/ 2147483646 h 86"/>
                <a:gd name="T2" fmla="*/ 2147483646 w 83"/>
                <a:gd name="T3" fmla="*/ 2147483646 h 86"/>
                <a:gd name="T4" fmla="*/ 2147483646 w 83"/>
                <a:gd name="T5" fmla="*/ 2147483646 h 86"/>
                <a:gd name="T6" fmla="*/ 2147483646 w 83"/>
                <a:gd name="T7" fmla="*/ 0 h 86"/>
                <a:gd name="T8" fmla="*/ 2147483646 w 83"/>
                <a:gd name="T9" fmla="*/ 2147483646 h 86"/>
                <a:gd name="T10" fmla="*/ 0 w 83"/>
                <a:gd name="T11" fmla="*/ 2147483646 h 86"/>
                <a:gd name="T12" fmla="*/ 2147483646 w 83"/>
                <a:gd name="T13" fmla="*/ 2147483646 h 86"/>
                <a:gd name="T14" fmla="*/ 2147483646 w 83"/>
                <a:gd name="T15" fmla="*/ 2147483646 h 86"/>
                <a:gd name="T16" fmla="*/ 2147483646 w 83"/>
                <a:gd name="T17" fmla="*/ 2147483646 h 86"/>
                <a:gd name="T18" fmla="*/ 2147483646 w 83"/>
                <a:gd name="T19" fmla="*/ 2147483646 h 86"/>
                <a:gd name="T20" fmla="*/ 2147483646 w 83"/>
                <a:gd name="T21" fmla="*/ 2147483646 h 86"/>
                <a:gd name="T22" fmla="*/ 2147483646 w 83"/>
                <a:gd name="T23" fmla="*/ 214748364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3"/>
                <a:gd name="T37" fmla="*/ 0 h 86"/>
                <a:gd name="T38" fmla="*/ 83 w 83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3" h="86">
                  <a:moveTo>
                    <a:pt x="68" y="68"/>
                  </a:moveTo>
                  <a:cubicBezTo>
                    <a:pt x="59" y="57"/>
                    <a:pt x="46" y="44"/>
                    <a:pt x="34" y="30"/>
                  </a:cubicBezTo>
                  <a:cubicBezTo>
                    <a:pt x="28" y="23"/>
                    <a:pt x="22" y="16"/>
                    <a:pt x="16" y="10"/>
                  </a:cubicBezTo>
                  <a:cubicBezTo>
                    <a:pt x="13" y="6"/>
                    <a:pt x="9" y="3"/>
                    <a:pt x="6" y="0"/>
                  </a:cubicBezTo>
                  <a:cubicBezTo>
                    <a:pt x="5" y="2"/>
                    <a:pt x="4" y="4"/>
                    <a:pt x="3" y="5"/>
                  </a:cubicBezTo>
                  <a:cubicBezTo>
                    <a:pt x="2" y="7"/>
                    <a:pt x="1" y="9"/>
                    <a:pt x="0" y="11"/>
                  </a:cubicBezTo>
                  <a:cubicBezTo>
                    <a:pt x="3" y="14"/>
                    <a:pt x="6" y="18"/>
                    <a:pt x="9" y="21"/>
                  </a:cubicBezTo>
                  <a:cubicBezTo>
                    <a:pt x="15" y="27"/>
                    <a:pt x="22" y="33"/>
                    <a:pt x="29" y="39"/>
                  </a:cubicBezTo>
                  <a:cubicBezTo>
                    <a:pt x="42" y="51"/>
                    <a:pt x="56" y="63"/>
                    <a:pt x="66" y="72"/>
                  </a:cubicBezTo>
                  <a:cubicBezTo>
                    <a:pt x="76" y="81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77" y="78"/>
                    <a:pt x="68" y="68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4" name="Freeform 22"/>
            <p:cNvSpPr>
              <a:spLocks noChangeArrowheads="1"/>
            </p:cNvSpPr>
            <p:nvPr/>
          </p:nvSpPr>
          <p:spPr bwMode="auto">
            <a:xfrm>
              <a:off x="2052638" y="2040924"/>
              <a:ext cx="782638" cy="903287"/>
            </a:xfrm>
            <a:custGeom>
              <a:avLst/>
              <a:gdLst>
                <a:gd name="T0" fmla="*/ 2147483646 w 208"/>
                <a:gd name="T1" fmla="*/ 2147483646 h 240"/>
                <a:gd name="T2" fmla="*/ 2147483646 w 208"/>
                <a:gd name="T3" fmla="*/ 0 h 240"/>
                <a:gd name="T4" fmla="*/ 2147483646 w 208"/>
                <a:gd name="T5" fmla="*/ 0 h 240"/>
                <a:gd name="T6" fmla="*/ 2147483646 w 208"/>
                <a:gd name="T7" fmla="*/ 2147483646 h 240"/>
                <a:gd name="T8" fmla="*/ 0 w 208"/>
                <a:gd name="T9" fmla="*/ 2147483646 h 240"/>
                <a:gd name="T10" fmla="*/ 2147483646 w 208"/>
                <a:gd name="T11" fmla="*/ 2147483646 h 240"/>
                <a:gd name="T12" fmla="*/ 2147483646 w 208"/>
                <a:gd name="T13" fmla="*/ 2147483646 h 240"/>
                <a:gd name="T14" fmla="*/ 2147483646 w 208"/>
                <a:gd name="T15" fmla="*/ 2147483646 h 240"/>
                <a:gd name="T16" fmla="*/ 2147483646 w 208"/>
                <a:gd name="T17" fmla="*/ 2147483646 h 240"/>
                <a:gd name="T18" fmla="*/ 2147483646 w 208"/>
                <a:gd name="T19" fmla="*/ 2147483646 h 2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8"/>
                <a:gd name="T31" fmla="*/ 0 h 240"/>
                <a:gd name="T32" fmla="*/ 208 w 208"/>
                <a:gd name="T33" fmla="*/ 240 h 2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8" h="240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9" y="215"/>
                  </a:cubicBezTo>
                  <a:cubicBezTo>
                    <a:pt x="190" y="213"/>
                    <a:pt x="191" y="211"/>
                    <a:pt x="192" y="209"/>
                  </a:cubicBezTo>
                  <a:cubicBezTo>
                    <a:pt x="193" y="208"/>
                    <a:pt x="194" y="206"/>
                    <a:pt x="195" y="204"/>
                  </a:cubicBezTo>
                  <a:cubicBezTo>
                    <a:pt x="208" y="179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5" name="Freeform 23"/>
            <p:cNvSpPr>
              <a:spLocks noChangeArrowheads="1"/>
            </p:cNvSpPr>
            <p:nvPr/>
          </p:nvSpPr>
          <p:spPr bwMode="auto">
            <a:xfrm>
              <a:off x="2036763" y="2026637"/>
              <a:ext cx="219075" cy="349250"/>
            </a:xfrm>
            <a:custGeom>
              <a:avLst/>
              <a:gdLst>
                <a:gd name="T0" fmla="*/ 2147483646 w 58"/>
                <a:gd name="T1" fmla="*/ 2147483646 h 93"/>
                <a:gd name="T2" fmla="*/ 2147483646 w 58"/>
                <a:gd name="T3" fmla="*/ 2147483646 h 93"/>
                <a:gd name="T4" fmla="*/ 2147483646 w 58"/>
                <a:gd name="T5" fmla="*/ 2147483646 h 93"/>
                <a:gd name="T6" fmla="*/ 2147483646 w 58"/>
                <a:gd name="T7" fmla="*/ 2147483646 h 93"/>
                <a:gd name="T8" fmla="*/ 2147483646 w 58"/>
                <a:gd name="T9" fmla="*/ 2147483646 h 93"/>
                <a:gd name="T10" fmla="*/ 2147483646 w 58"/>
                <a:gd name="T11" fmla="*/ 2147483646 h 93"/>
                <a:gd name="T12" fmla="*/ 2147483646 w 58"/>
                <a:gd name="T13" fmla="*/ 2147483646 h 93"/>
                <a:gd name="T14" fmla="*/ 2147483646 w 58"/>
                <a:gd name="T15" fmla="*/ 2147483646 h 93"/>
                <a:gd name="T16" fmla="*/ 2147483646 w 58"/>
                <a:gd name="T17" fmla="*/ 2147483646 h 93"/>
                <a:gd name="T18" fmla="*/ 2147483646 w 58"/>
                <a:gd name="T19" fmla="*/ 2147483646 h 93"/>
                <a:gd name="T20" fmla="*/ 2147483646 w 58"/>
                <a:gd name="T21" fmla="*/ 2147483646 h 93"/>
                <a:gd name="T22" fmla="*/ 2147483646 w 58"/>
                <a:gd name="T23" fmla="*/ 2147483646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8"/>
                <a:gd name="T37" fmla="*/ 0 h 93"/>
                <a:gd name="T38" fmla="*/ 58 w 58"/>
                <a:gd name="T39" fmla="*/ 93 h 9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8" h="93">
                  <a:moveTo>
                    <a:pt x="52" y="4"/>
                  </a:moveTo>
                  <a:cubicBezTo>
                    <a:pt x="48" y="0"/>
                    <a:pt x="40" y="4"/>
                    <a:pt x="32" y="13"/>
                  </a:cubicBezTo>
                  <a:cubicBezTo>
                    <a:pt x="37" y="18"/>
                    <a:pt x="39" y="21"/>
                    <a:pt x="39" y="21"/>
                  </a:cubicBezTo>
                  <a:cubicBezTo>
                    <a:pt x="39" y="21"/>
                    <a:pt x="40" y="23"/>
                    <a:pt x="39" y="26"/>
                  </a:cubicBezTo>
                  <a:cubicBezTo>
                    <a:pt x="39" y="31"/>
                    <a:pt x="38" y="40"/>
                    <a:pt x="32" y="51"/>
                  </a:cubicBezTo>
                  <a:cubicBezTo>
                    <a:pt x="25" y="61"/>
                    <a:pt x="20" y="65"/>
                    <a:pt x="16" y="66"/>
                  </a:cubicBezTo>
                  <a:cubicBezTo>
                    <a:pt x="14" y="67"/>
                    <a:pt x="13" y="67"/>
                    <a:pt x="13" y="67"/>
                  </a:cubicBezTo>
                  <a:cubicBezTo>
                    <a:pt x="13" y="67"/>
                    <a:pt x="10" y="64"/>
                    <a:pt x="5" y="59"/>
                  </a:cubicBezTo>
                  <a:cubicBezTo>
                    <a:pt x="1" y="72"/>
                    <a:pt x="0" y="83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11" y="93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6" name="Freeform 24"/>
            <p:cNvSpPr>
              <a:spLocks noChangeArrowheads="1"/>
            </p:cNvSpPr>
            <p:nvPr/>
          </p:nvSpPr>
          <p:spPr bwMode="auto">
            <a:xfrm>
              <a:off x="0" y="667887"/>
              <a:ext cx="753840" cy="646906"/>
            </a:xfrm>
            <a:custGeom>
              <a:avLst/>
              <a:gdLst>
                <a:gd name="T0" fmla="*/ 309166 w 200"/>
                <a:gd name="T1" fmla="*/ 241005 h 172"/>
                <a:gd name="T2" fmla="*/ 754063 w 200"/>
                <a:gd name="T3" fmla="*/ 143097 h 172"/>
                <a:gd name="T4" fmla="*/ 754063 w 200"/>
                <a:gd name="T5" fmla="*/ 135565 h 172"/>
                <a:gd name="T6" fmla="*/ 275233 w 200"/>
                <a:gd name="T7" fmla="*/ 52720 h 172"/>
                <a:gd name="T8" fmla="*/ 30163 w 200"/>
                <a:gd name="T9" fmla="*/ 474478 h 172"/>
                <a:gd name="T10" fmla="*/ 237530 w 200"/>
                <a:gd name="T11" fmla="*/ 647700 h 172"/>
                <a:gd name="T12" fmla="*/ 309166 w 200"/>
                <a:gd name="T13" fmla="*/ 241005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0"/>
                <a:gd name="T22" fmla="*/ 0 h 172"/>
                <a:gd name="T23" fmla="*/ 200 w 200"/>
                <a:gd name="T24" fmla="*/ 172 h 1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0" h="172">
                  <a:moveTo>
                    <a:pt x="82" y="64"/>
                  </a:moveTo>
                  <a:cubicBezTo>
                    <a:pt x="105" y="25"/>
                    <a:pt x="156" y="22"/>
                    <a:pt x="200" y="38"/>
                  </a:cubicBezTo>
                  <a:cubicBezTo>
                    <a:pt x="200" y="37"/>
                    <a:pt x="199" y="36"/>
                    <a:pt x="200" y="36"/>
                  </a:cubicBezTo>
                  <a:cubicBezTo>
                    <a:pt x="159" y="13"/>
                    <a:pt x="108" y="0"/>
                    <a:pt x="73" y="14"/>
                  </a:cubicBezTo>
                  <a:cubicBezTo>
                    <a:pt x="5" y="41"/>
                    <a:pt x="0" y="80"/>
                    <a:pt x="8" y="126"/>
                  </a:cubicBezTo>
                  <a:cubicBezTo>
                    <a:pt x="13" y="151"/>
                    <a:pt x="34" y="167"/>
                    <a:pt x="63" y="172"/>
                  </a:cubicBezTo>
                  <a:cubicBezTo>
                    <a:pt x="57" y="136"/>
                    <a:pt x="63" y="96"/>
                    <a:pt x="82" y="6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7" name="Freeform 25"/>
            <p:cNvSpPr>
              <a:spLocks noChangeArrowheads="1"/>
            </p:cNvSpPr>
            <p:nvPr/>
          </p:nvSpPr>
          <p:spPr bwMode="auto">
            <a:xfrm>
              <a:off x="557947" y="71684"/>
              <a:ext cx="278098" cy="730829"/>
            </a:xfrm>
            <a:custGeom>
              <a:avLst/>
              <a:gdLst>
                <a:gd name="T0" fmla="*/ 151027 w 74"/>
                <a:gd name="T1" fmla="*/ 143039 h 194"/>
                <a:gd name="T2" fmla="*/ 279400 w 74"/>
                <a:gd name="T3" fmla="*/ 0 h 194"/>
                <a:gd name="T4" fmla="*/ 3776 w 74"/>
                <a:gd name="T5" fmla="*/ 376418 h 194"/>
                <a:gd name="T6" fmla="*/ 196335 w 74"/>
                <a:gd name="T7" fmla="*/ 730250 h 194"/>
                <a:gd name="T8" fmla="*/ 196335 w 74"/>
                <a:gd name="T9" fmla="*/ 730250 h 194"/>
                <a:gd name="T10" fmla="*/ 151027 w 74"/>
                <a:gd name="T11" fmla="*/ 143039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4"/>
                <a:gd name="T19" fmla="*/ 0 h 194"/>
                <a:gd name="T20" fmla="*/ 74 w 74"/>
                <a:gd name="T21" fmla="*/ 194 h 1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4" h="194">
                  <a:moveTo>
                    <a:pt x="40" y="38"/>
                  </a:moveTo>
                  <a:cubicBezTo>
                    <a:pt x="50" y="21"/>
                    <a:pt x="62" y="9"/>
                    <a:pt x="74" y="0"/>
                  </a:cubicBezTo>
                  <a:cubicBezTo>
                    <a:pt x="32" y="10"/>
                    <a:pt x="0" y="31"/>
                    <a:pt x="1" y="100"/>
                  </a:cubicBezTo>
                  <a:cubicBezTo>
                    <a:pt x="1" y="132"/>
                    <a:pt x="23" y="166"/>
                    <a:pt x="52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8" y="77"/>
                    <a:pt x="40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8" name="Freeform 26"/>
            <p:cNvSpPr>
              <a:spLocks noChangeArrowheads="1"/>
            </p:cNvSpPr>
            <p:nvPr/>
          </p:nvSpPr>
          <p:spPr bwMode="auto">
            <a:xfrm>
              <a:off x="215133" y="730829"/>
              <a:ext cx="802812" cy="973856"/>
            </a:xfrm>
            <a:custGeom>
              <a:avLst/>
              <a:gdLst>
                <a:gd name="T0" fmla="*/ 750478 w 213"/>
                <a:gd name="T1" fmla="*/ 312364 h 259"/>
                <a:gd name="T2" fmla="*/ 539288 w 213"/>
                <a:gd name="T3" fmla="*/ 60215 h 259"/>
                <a:gd name="T4" fmla="*/ 94281 w 213"/>
                <a:gd name="T5" fmla="*/ 158064 h 259"/>
                <a:gd name="T6" fmla="*/ 22627 w 213"/>
                <a:gd name="T7" fmla="*/ 564513 h 259"/>
                <a:gd name="T8" fmla="*/ 147079 w 213"/>
                <a:gd name="T9" fmla="*/ 820425 h 259"/>
                <a:gd name="T10" fmla="*/ 648654 w 213"/>
                <a:gd name="T11" fmla="*/ 715049 h 259"/>
                <a:gd name="T12" fmla="*/ 795733 w 213"/>
                <a:gd name="T13" fmla="*/ 391395 h 259"/>
                <a:gd name="T14" fmla="*/ 803275 w 213"/>
                <a:gd name="T15" fmla="*/ 372578 h 259"/>
                <a:gd name="T16" fmla="*/ 799504 w 213"/>
                <a:gd name="T17" fmla="*/ 368815 h 259"/>
                <a:gd name="T18" fmla="*/ 750478 w 213"/>
                <a:gd name="T19" fmla="*/ 31236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"/>
                <a:gd name="T31" fmla="*/ 0 h 259"/>
                <a:gd name="T32" fmla="*/ 213 w 213"/>
                <a:gd name="T33" fmla="*/ 259 h 25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" h="259">
                  <a:moveTo>
                    <a:pt x="199" y="83"/>
                  </a:moveTo>
                  <a:cubicBezTo>
                    <a:pt x="173" y="54"/>
                    <a:pt x="145" y="23"/>
                    <a:pt x="143" y="16"/>
                  </a:cubicBezTo>
                  <a:cubicBezTo>
                    <a:pt x="99" y="0"/>
                    <a:pt x="48" y="3"/>
                    <a:pt x="25" y="42"/>
                  </a:cubicBezTo>
                  <a:cubicBezTo>
                    <a:pt x="6" y="74"/>
                    <a:pt x="0" y="114"/>
                    <a:pt x="6" y="150"/>
                  </a:cubicBezTo>
                  <a:cubicBezTo>
                    <a:pt x="11" y="176"/>
                    <a:pt x="22" y="201"/>
                    <a:pt x="39" y="218"/>
                  </a:cubicBezTo>
                  <a:cubicBezTo>
                    <a:pt x="80" y="259"/>
                    <a:pt x="140" y="246"/>
                    <a:pt x="172" y="190"/>
                  </a:cubicBezTo>
                  <a:cubicBezTo>
                    <a:pt x="191" y="158"/>
                    <a:pt x="207" y="130"/>
                    <a:pt x="211" y="104"/>
                  </a:cubicBezTo>
                  <a:cubicBezTo>
                    <a:pt x="212" y="102"/>
                    <a:pt x="213" y="101"/>
                    <a:pt x="213" y="99"/>
                  </a:cubicBezTo>
                  <a:cubicBezTo>
                    <a:pt x="213" y="99"/>
                    <a:pt x="213" y="98"/>
                    <a:pt x="212" y="98"/>
                  </a:cubicBezTo>
                  <a:cubicBezTo>
                    <a:pt x="207" y="92"/>
                    <a:pt x="203" y="87"/>
                    <a:pt x="199" y="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9" name="Freeform 27"/>
            <p:cNvSpPr>
              <a:spLocks noChangeArrowheads="1"/>
            </p:cNvSpPr>
            <p:nvPr/>
          </p:nvSpPr>
          <p:spPr bwMode="auto">
            <a:xfrm>
              <a:off x="615665" y="0"/>
              <a:ext cx="762585" cy="1064772"/>
            </a:xfrm>
            <a:custGeom>
              <a:avLst/>
              <a:gdLst>
                <a:gd name="T0" fmla="*/ 82753 w 203"/>
                <a:gd name="T1" fmla="*/ 225840 h 283"/>
                <a:gd name="T2" fmla="*/ 127892 w 203"/>
                <a:gd name="T3" fmla="*/ 813024 h 283"/>
                <a:gd name="T4" fmla="*/ 270829 w 203"/>
                <a:gd name="T5" fmla="*/ 925944 h 283"/>
                <a:gd name="T6" fmla="*/ 357344 w 203"/>
                <a:gd name="T7" fmla="*/ 1004988 h 283"/>
                <a:gd name="T8" fmla="*/ 372390 w 203"/>
                <a:gd name="T9" fmla="*/ 1016280 h 283"/>
                <a:gd name="T10" fmla="*/ 425051 w 203"/>
                <a:gd name="T11" fmla="*/ 1065212 h 283"/>
                <a:gd name="T12" fmla="*/ 639458 w 203"/>
                <a:gd name="T13" fmla="*/ 779148 h 283"/>
                <a:gd name="T14" fmla="*/ 583035 w 203"/>
                <a:gd name="T15" fmla="*/ 116684 h 283"/>
                <a:gd name="T16" fmla="*/ 210645 w 203"/>
                <a:gd name="T17" fmla="*/ 82808 h 283"/>
                <a:gd name="T18" fmla="*/ 82753 w 203"/>
                <a:gd name="T19" fmla="*/ 225840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3"/>
                <a:gd name="T31" fmla="*/ 0 h 283"/>
                <a:gd name="T32" fmla="*/ 203 w 203"/>
                <a:gd name="T33" fmla="*/ 283 h 2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3" h="283">
                  <a:moveTo>
                    <a:pt x="22" y="60"/>
                  </a:moveTo>
                  <a:cubicBezTo>
                    <a:pt x="0" y="99"/>
                    <a:pt x="11" y="165"/>
                    <a:pt x="34" y="216"/>
                  </a:cubicBezTo>
                  <a:cubicBezTo>
                    <a:pt x="37" y="216"/>
                    <a:pt x="55" y="231"/>
                    <a:pt x="72" y="246"/>
                  </a:cubicBezTo>
                  <a:cubicBezTo>
                    <a:pt x="79" y="252"/>
                    <a:pt x="87" y="259"/>
                    <a:pt x="95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3" y="274"/>
                    <a:pt x="108" y="278"/>
                    <a:pt x="113" y="283"/>
                  </a:cubicBezTo>
                  <a:cubicBezTo>
                    <a:pt x="133" y="272"/>
                    <a:pt x="150" y="241"/>
                    <a:pt x="170" y="207"/>
                  </a:cubicBezTo>
                  <a:cubicBezTo>
                    <a:pt x="203" y="151"/>
                    <a:pt x="196" y="72"/>
                    <a:pt x="155" y="31"/>
                  </a:cubicBezTo>
                  <a:cubicBezTo>
                    <a:pt x="126" y="2"/>
                    <a:pt x="88" y="0"/>
                    <a:pt x="56" y="22"/>
                  </a:cubicBezTo>
                  <a:cubicBezTo>
                    <a:pt x="44" y="31"/>
                    <a:pt x="32" y="43"/>
                    <a:pt x="22" y="6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0" name="Freeform 28"/>
            <p:cNvSpPr>
              <a:spLocks noChangeArrowheads="1"/>
            </p:cNvSpPr>
            <p:nvPr/>
          </p:nvSpPr>
          <p:spPr bwMode="auto">
            <a:xfrm>
              <a:off x="748593" y="802513"/>
              <a:ext cx="1439467" cy="1477394"/>
            </a:xfrm>
            <a:custGeom>
              <a:avLst/>
              <a:gdLst>
                <a:gd name="T0" fmla="*/ 1434510 w 382"/>
                <a:gd name="T1" fmla="*/ 1303127 h 392"/>
                <a:gd name="T2" fmla="*/ 1408154 w 382"/>
                <a:gd name="T3" fmla="*/ 1272997 h 392"/>
                <a:gd name="T4" fmla="*/ 301209 w 382"/>
                <a:gd name="T5" fmla="*/ 252340 h 392"/>
                <a:gd name="T6" fmla="*/ 248498 w 382"/>
                <a:gd name="T7" fmla="*/ 203378 h 392"/>
                <a:gd name="T8" fmla="*/ 233437 w 382"/>
                <a:gd name="T9" fmla="*/ 192079 h 392"/>
                <a:gd name="T10" fmla="*/ 146840 w 382"/>
                <a:gd name="T11" fmla="*/ 112988 h 392"/>
                <a:gd name="T12" fmla="*/ 3765 w 382"/>
                <a:gd name="T13" fmla="*/ 0 h 392"/>
                <a:gd name="T14" fmla="*/ 3765 w 382"/>
                <a:gd name="T15" fmla="*/ 0 h 392"/>
                <a:gd name="T16" fmla="*/ 3765 w 382"/>
                <a:gd name="T17" fmla="*/ 0 h 392"/>
                <a:gd name="T18" fmla="*/ 3765 w 382"/>
                <a:gd name="T19" fmla="*/ 0 h 392"/>
                <a:gd name="T20" fmla="*/ 3765 w 382"/>
                <a:gd name="T21" fmla="*/ 7533 h 392"/>
                <a:gd name="T22" fmla="*/ 214612 w 382"/>
                <a:gd name="T23" fmla="*/ 259872 h 392"/>
                <a:gd name="T24" fmla="*/ 263558 w 382"/>
                <a:gd name="T25" fmla="*/ 316366 h 392"/>
                <a:gd name="T26" fmla="*/ 267323 w 382"/>
                <a:gd name="T27" fmla="*/ 320132 h 392"/>
                <a:gd name="T28" fmla="*/ 1306496 w 382"/>
                <a:gd name="T29" fmla="*/ 1446245 h 392"/>
                <a:gd name="T30" fmla="*/ 1336617 w 382"/>
                <a:gd name="T31" fmla="*/ 1476375 h 392"/>
                <a:gd name="T32" fmla="*/ 1347912 w 382"/>
                <a:gd name="T33" fmla="*/ 1472609 h 392"/>
                <a:gd name="T34" fmla="*/ 1408154 w 382"/>
                <a:gd name="T35" fmla="*/ 1416115 h 392"/>
                <a:gd name="T36" fmla="*/ 1434510 w 382"/>
                <a:gd name="T37" fmla="*/ 1321958 h 392"/>
                <a:gd name="T38" fmla="*/ 1434510 w 382"/>
                <a:gd name="T39" fmla="*/ 1303127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2"/>
                <a:gd name="T61" fmla="*/ 0 h 392"/>
                <a:gd name="T62" fmla="*/ 382 w 382"/>
                <a:gd name="T63" fmla="*/ 392 h 3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2" h="392">
                  <a:moveTo>
                    <a:pt x="381" y="346"/>
                  </a:moveTo>
                  <a:cubicBezTo>
                    <a:pt x="381" y="346"/>
                    <a:pt x="379" y="343"/>
                    <a:pt x="374" y="338"/>
                  </a:cubicBezTo>
                  <a:cubicBezTo>
                    <a:pt x="337" y="304"/>
                    <a:pt x="177" y="154"/>
                    <a:pt x="80" y="67"/>
                  </a:cubicBezTo>
                  <a:cubicBezTo>
                    <a:pt x="75" y="62"/>
                    <a:pt x="70" y="58"/>
                    <a:pt x="66" y="54"/>
                  </a:cubicBezTo>
                  <a:cubicBezTo>
                    <a:pt x="65" y="53"/>
                    <a:pt x="64" y="52"/>
                    <a:pt x="62" y="51"/>
                  </a:cubicBezTo>
                  <a:cubicBezTo>
                    <a:pt x="54" y="43"/>
                    <a:pt x="46" y="36"/>
                    <a:pt x="39" y="30"/>
                  </a:cubicBezTo>
                  <a:cubicBezTo>
                    <a:pt x="22" y="15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2"/>
                  </a:cubicBezTo>
                  <a:cubicBezTo>
                    <a:pt x="3" y="9"/>
                    <a:pt x="31" y="40"/>
                    <a:pt x="57" y="69"/>
                  </a:cubicBezTo>
                  <a:cubicBezTo>
                    <a:pt x="61" y="73"/>
                    <a:pt x="65" y="78"/>
                    <a:pt x="70" y="84"/>
                  </a:cubicBezTo>
                  <a:cubicBezTo>
                    <a:pt x="71" y="84"/>
                    <a:pt x="71" y="85"/>
                    <a:pt x="71" y="85"/>
                  </a:cubicBezTo>
                  <a:cubicBezTo>
                    <a:pt x="162" y="186"/>
                    <a:pt x="312" y="347"/>
                    <a:pt x="347" y="384"/>
                  </a:cubicBezTo>
                  <a:cubicBezTo>
                    <a:pt x="352" y="389"/>
                    <a:pt x="355" y="392"/>
                    <a:pt x="355" y="392"/>
                  </a:cubicBezTo>
                  <a:cubicBezTo>
                    <a:pt x="355" y="392"/>
                    <a:pt x="356" y="392"/>
                    <a:pt x="358" y="391"/>
                  </a:cubicBezTo>
                  <a:cubicBezTo>
                    <a:pt x="362" y="390"/>
                    <a:pt x="367" y="386"/>
                    <a:pt x="374" y="376"/>
                  </a:cubicBezTo>
                  <a:cubicBezTo>
                    <a:pt x="380" y="365"/>
                    <a:pt x="381" y="356"/>
                    <a:pt x="381" y="351"/>
                  </a:cubicBezTo>
                  <a:cubicBezTo>
                    <a:pt x="382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21" name="Rectangle 89"/>
          <p:cNvSpPr>
            <a:spLocks noChangeArrowheads="1"/>
          </p:cNvSpPr>
          <p:nvPr/>
        </p:nvSpPr>
        <p:spPr bwMode="auto">
          <a:xfrm>
            <a:off x="878236" y="2377912"/>
            <a:ext cx="236537" cy="236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86411" tIns="43205" rIns="86411" bIns="43205" anchor="ctr"/>
          <a:lstStyle>
            <a:lvl1pPr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1800" b="1" i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2" name="Rectangle 90"/>
          <p:cNvSpPr>
            <a:spLocks noChangeArrowheads="1"/>
          </p:cNvSpPr>
          <p:nvPr/>
        </p:nvSpPr>
        <p:spPr bwMode="auto">
          <a:xfrm>
            <a:off x="878236" y="3441535"/>
            <a:ext cx="236537" cy="234951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86411" tIns="43205" rIns="86411" bIns="43205" anchor="ctr"/>
          <a:lstStyle>
            <a:lvl1pPr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1800" b="1" i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3" name="Rectangle 91"/>
          <p:cNvSpPr>
            <a:spLocks noChangeArrowheads="1"/>
          </p:cNvSpPr>
          <p:nvPr/>
        </p:nvSpPr>
        <p:spPr bwMode="auto">
          <a:xfrm>
            <a:off x="878236" y="4495635"/>
            <a:ext cx="236537" cy="234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lIns="86411" tIns="43205" rIns="86411" bIns="43205" anchor="ctr"/>
          <a:lstStyle>
            <a:lvl1pPr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zh-CN" sz="1800" b="1" i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4" name="TextBox 202"/>
          <p:cNvSpPr>
            <a:spLocks noChangeArrowheads="1"/>
          </p:cNvSpPr>
          <p:nvPr/>
        </p:nvSpPr>
        <p:spPr bwMode="auto">
          <a:xfrm>
            <a:off x="1789460" y="2174709"/>
            <a:ext cx="1296612" cy="41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11" tIns="43205" rIns="86411" bIns="43205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33" b="1" dirty="0">
                <a:solidFill>
                  <a:schemeClr val="bg2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zh-CN" altLang="en-US" sz="20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5" name="TextBox 203"/>
          <p:cNvSpPr>
            <a:spLocks noChangeArrowheads="1"/>
          </p:cNvSpPr>
          <p:nvPr/>
        </p:nvSpPr>
        <p:spPr bwMode="auto">
          <a:xfrm>
            <a:off x="1789459" y="2441409"/>
            <a:ext cx="3402012" cy="54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>
            <a:spAutoFit/>
          </a:bodyPr>
          <a:lstStyle>
            <a:lvl1pPr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en-US" altLang="zh-CN" sz="15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6" name="TextBox 204"/>
          <p:cNvSpPr>
            <a:spLocks noChangeArrowheads="1"/>
          </p:cNvSpPr>
          <p:nvPr/>
        </p:nvSpPr>
        <p:spPr bwMode="auto">
          <a:xfrm>
            <a:off x="1789460" y="3151021"/>
            <a:ext cx="1296612" cy="41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11" tIns="43205" rIns="86411" bIns="43205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33" b="1" dirty="0">
                <a:solidFill>
                  <a:schemeClr val="bg2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zh-CN" altLang="en-US" sz="20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7" name="TextBox 205"/>
          <p:cNvSpPr>
            <a:spLocks noChangeArrowheads="1"/>
          </p:cNvSpPr>
          <p:nvPr/>
        </p:nvSpPr>
        <p:spPr bwMode="auto">
          <a:xfrm>
            <a:off x="1789459" y="3436772"/>
            <a:ext cx="3402012" cy="54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>
            <a:spAutoFit/>
          </a:bodyPr>
          <a:lstStyle>
            <a:lvl1pPr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en-US" altLang="zh-CN" sz="15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8" name="TextBox 206"/>
          <p:cNvSpPr>
            <a:spLocks noChangeArrowheads="1"/>
          </p:cNvSpPr>
          <p:nvPr/>
        </p:nvSpPr>
        <p:spPr bwMode="auto">
          <a:xfrm>
            <a:off x="1789460" y="4222585"/>
            <a:ext cx="1296612" cy="415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11" tIns="43205" rIns="86411" bIns="43205">
            <a:spAutoFit/>
          </a:bodyPr>
          <a:lstStyle>
            <a:lvl1pPr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33" b="1" dirty="0">
                <a:solidFill>
                  <a:schemeClr val="bg2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zh-CN" altLang="en-US" sz="20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9" name="TextBox 207"/>
          <p:cNvSpPr>
            <a:spLocks noChangeArrowheads="1"/>
          </p:cNvSpPr>
          <p:nvPr/>
        </p:nvSpPr>
        <p:spPr bwMode="auto">
          <a:xfrm>
            <a:off x="1789459" y="4508335"/>
            <a:ext cx="3402012" cy="54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1" tIns="43205" rIns="86411" bIns="43205">
            <a:spAutoFit/>
          </a:bodyPr>
          <a:lstStyle>
            <a:lvl1pPr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500" b="1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500" b="1" dirty="0" smtClean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en-US" altLang="zh-CN" sz="1500" b="1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0" name="Group 112"/>
          <p:cNvGrpSpPr>
            <a:grpSpLocks/>
          </p:cNvGrpSpPr>
          <p:nvPr/>
        </p:nvGrpSpPr>
        <p:grpSpPr bwMode="auto">
          <a:xfrm>
            <a:off x="1324891" y="2258564"/>
            <a:ext cx="339725" cy="487363"/>
            <a:chOff x="0" y="0"/>
            <a:chExt cx="341313" cy="490538"/>
          </a:xfrm>
          <a:solidFill>
            <a:schemeClr val="accent1"/>
          </a:solidFill>
        </p:grpSpPr>
        <p:sp>
          <p:nvSpPr>
            <p:cNvPr id="131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341313" cy="490538"/>
            </a:xfrm>
            <a:custGeom>
              <a:avLst/>
              <a:gdLst>
                <a:gd name="T0" fmla="*/ 170657 w 88"/>
                <a:gd name="T1" fmla="*/ 0 h 128"/>
                <a:gd name="T2" fmla="*/ 0 w 88"/>
                <a:gd name="T3" fmla="*/ 168622 h 128"/>
                <a:gd name="T4" fmla="*/ 77571 w 88"/>
                <a:gd name="T5" fmla="*/ 352574 h 128"/>
                <a:gd name="T6" fmla="*/ 170657 w 88"/>
                <a:gd name="T7" fmla="*/ 490538 h 128"/>
                <a:gd name="T8" fmla="*/ 263742 w 88"/>
                <a:gd name="T9" fmla="*/ 352574 h 128"/>
                <a:gd name="T10" fmla="*/ 341313 w 88"/>
                <a:gd name="T11" fmla="*/ 168622 h 128"/>
                <a:gd name="T12" fmla="*/ 170657 w 88"/>
                <a:gd name="T13" fmla="*/ 0 h 128"/>
                <a:gd name="T14" fmla="*/ 209442 w 88"/>
                <a:gd name="T15" fmla="*/ 417724 h 128"/>
                <a:gd name="T16" fmla="*/ 135749 w 88"/>
                <a:gd name="T17" fmla="*/ 425388 h 128"/>
                <a:gd name="T18" fmla="*/ 124114 w 88"/>
                <a:gd name="T19" fmla="*/ 398562 h 128"/>
                <a:gd name="T20" fmla="*/ 124114 w 88"/>
                <a:gd name="T21" fmla="*/ 394730 h 128"/>
                <a:gd name="T22" fmla="*/ 221078 w 88"/>
                <a:gd name="T23" fmla="*/ 383233 h 128"/>
                <a:gd name="T24" fmla="*/ 217199 w 88"/>
                <a:gd name="T25" fmla="*/ 398562 h 128"/>
                <a:gd name="T26" fmla="*/ 209442 w 88"/>
                <a:gd name="T27" fmla="*/ 417724 h 128"/>
                <a:gd name="T28" fmla="*/ 120235 w 88"/>
                <a:gd name="T29" fmla="*/ 383233 h 128"/>
                <a:gd name="T30" fmla="*/ 108600 w 88"/>
                <a:gd name="T31" fmla="*/ 352574 h 128"/>
                <a:gd name="T32" fmla="*/ 232713 w 88"/>
                <a:gd name="T33" fmla="*/ 352574 h 128"/>
                <a:gd name="T34" fmla="*/ 224956 w 88"/>
                <a:gd name="T35" fmla="*/ 367904 h 128"/>
                <a:gd name="T36" fmla="*/ 120235 w 88"/>
                <a:gd name="T37" fmla="*/ 383233 h 128"/>
                <a:gd name="T38" fmla="*/ 170657 w 88"/>
                <a:gd name="T39" fmla="*/ 459879 h 128"/>
                <a:gd name="T40" fmla="*/ 139628 w 88"/>
                <a:gd name="T41" fmla="*/ 440718 h 128"/>
                <a:gd name="T42" fmla="*/ 205564 w 88"/>
                <a:gd name="T43" fmla="*/ 433053 h 128"/>
                <a:gd name="T44" fmla="*/ 170657 w 88"/>
                <a:gd name="T45" fmla="*/ 459879 h 128"/>
                <a:gd name="T46" fmla="*/ 244349 w 88"/>
                <a:gd name="T47" fmla="*/ 321916 h 128"/>
                <a:gd name="T48" fmla="*/ 96964 w 88"/>
                <a:gd name="T49" fmla="*/ 321916 h 128"/>
                <a:gd name="T50" fmla="*/ 73693 w 88"/>
                <a:gd name="T51" fmla="*/ 272095 h 128"/>
                <a:gd name="T52" fmla="*/ 31028 w 88"/>
                <a:gd name="T53" fmla="*/ 168622 h 128"/>
                <a:gd name="T54" fmla="*/ 170657 w 88"/>
                <a:gd name="T55" fmla="*/ 30659 h 128"/>
                <a:gd name="T56" fmla="*/ 310285 w 88"/>
                <a:gd name="T57" fmla="*/ 168622 h 128"/>
                <a:gd name="T58" fmla="*/ 267620 w 88"/>
                <a:gd name="T59" fmla="*/ 272095 h 128"/>
                <a:gd name="T60" fmla="*/ 244349 w 88"/>
                <a:gd name="T61" fmla="*/ 321916 h 12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8"/>
                <a:gd name="T94" fmla="*/ 0 h 128"/>
                <a:gd name="T95" fmla="*/ 88 w 88"/>
                <a:gd name="T96" fmla="*/ 128 h 12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2" name="Freeform 17"/>
            <p:cNvSpPr>
              <a:spLocks noChangeArrowheads="1"/>
            </p:cNvSpPr>
            <p:nvPr/>
          </p:nvSpPr>
          <p:spPr bwMode="auto">
            <a:xfrm>
              <a:off x="76200" y="76200"/>
              <a:ext cx="101600" cy="100013"/>
            </a:xfrm>
            <a:custGeom>
              <a:avLst/>
              <a:gdLst>
                <a:gd name="T0" fmla="*/ 93785 w 26"/>
                <a:gd name="T1" fmla="*/ 0 h 26"/>
                <a:gd name="T2" fmla="*/ 0 w 26"/>
                <a:gd name="T3" fmla="*/ 92320 h 26"/>
                <a:gd name="T4" fmla="*/ 7815 w 26"/>
                <a:gd name="T5" fmla="*/ 100013 h 26"/>
                <a:gd name="T6" fmla="*/ 15631 w 26"/>
                <a:gd name="T7" fmla="*/ 92320 h 26"/>
                <a:gd name="T8" fmla="*/ 93785 w 26"/>
                <a:gd name="T9" fmla="*/ 15387 h 26"/>
                <a:gd name="T10" fmla="*/ 101600 w 26"/>
                <a:gd name="T11" fmla="*/ 7693 h 26"/>
                <a:gd name="T12" fmla="*/ 93785 w 26"/>
                <a:gd name="T13" fmla="*/ 0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26"/>
                <a:gd name="T23" fmla="*/ 26 w 26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33" name="Freeform 9"/>
          <p:cNvSpPr>
            <a:spLocks noEditPoints="1" noChangeArrowheads="1"/>
          </p:cNvSpPr>
          <p:nvPr/>
        </p:nvSpPr>
        <p:spPr bwMode="auto">
          <a:xfrm>
            <a:off x="1235422" y="3305011"/>
            <a:ext cx="517525" cy="517525"/>
          </a:xfrm>
          <a:custGeom>
            <a:avLst/>
            <a:gdLst>
              <a:gd name="T0" fmla="*/ 2147483646 w 112"/>
              <a:gd name="T1" fmla="*/ 2147483646 h 112"/>
              <a:gd name="T2" fmla="*/ 2147483646 w 112"/>
              <a:gd name="T3" fmla="*/ 2147483646 h 112"/>
              <a:gd name="T4" fmla="*/ 2147483646 w 112"/>
              <a:gd name="T5" fmla="*/ 2147483646 h 112"/>
              <a:gd name="T6" fmla="*/ 2147483646 w 112"/>
              <a:gd name="T7" fmla="*/ 2147483646 h 112"/>
              <a:gd name="T8" fmla="*/ 2147483646 w 112"/>
              <a:gd name="T9" fmla="*/ 2147483646 h 112"/>
              <a:gd name="T10" fmla="*/ 2147483646 w 112"/>
              <a:gd name="T11" fmla="*/ 2147483646 h 112"/>
              <a:gd name="T12" fmla="*/ 2147483646 w 112"/>
              <a:gd name="T13" fmla="*/ 2147483646 h 112"/>
              <a:gd name="T14" fmla="*/ 2147483646 w 112"/>
              <a:gd name="T15" fmla="*/ 2147483646 h 112"/>
              <a:gd name="T16" fmla="*/ 2147483646 w 112"/>
              <a:gd name="T17" fmla="*/ 2147483646 h 112"/>
              <a:gd name="T18" fmla="*/ 2147483646 w 112"/>
              <a:gd name="T19" fmla="*/ 2147483646 h 112"/>
              <a:gd name="T20" fmla="*/ 2147483646 w 112"/>
              <a:gd name="T21" fmla="*/ 2147483646 h 112"/>
              <a:gd name="T22" fmla="*/ 2147483646 w 112"/>
              <a:gd name="T23" fmla="*/ 2147483646 h 112"/>
              <a:gd name="T24" fmla="*/ 2147483646 w 112"/>
              <a:gd name="T25" fmla="*/ 2147483646 h 112"/>
              <a:gd name="T26" fmla="*/ 2147483646 w 112"/>
              <a:gd name="T27" fmla="*/ 2147483646 h 112"/>
              <a:gd name="T28" fmla="*/ 2147483646 w 112"/>
              <a:gd name="T29" fmla="*/ 2147483646 h 112"/>
              <a:gd name="T30" fmla="*/ 2147483646 w 112"/>
              <a:gd name="T31" fmla="*/ 2147483646 h 112"/>
              <a:gd name="T32" fmla="*/ 2147483646 w 112"/>
              <a:gd name="T33" fmla="*/ 2147483646 h 112"/>
              <a:gd name="T34" fmla="*/ 2147483646 w 112"/>
              <a:gd name="T35" fmla="*/ 2147483646 h 112"/>
              <a:gd name="T36" fmla="*/ 2147483646 w 112"/>
              <a:gd name="T37" fmla="*/ 2147483646 h 112"/>
              <a:gd name="T38" fmla="*/ 2147483646 w 112"/>
              <a:gd name="T39" fmla="*/ 2147483646 h 112"/>
              <a:gd name="T40" fmla="*/ 2147483646 w 112"/>
              <a:gd name="T41" fmla="*/ 2147483646 h 112"/>
              <a:gd name="T42" fmla="*/ 2147483646 w 112"/>
              <a:gd name="T43" fmla="*/ 2147483646 h 112"/>
              <a:gd name="T44" fmla="*/ 2147483646 w 112"/>
              <a:gd name="T45" fmla="*/ 2147483646 h 112"/>
              <a:gd name="T46" fmla="*/ 2147483646 w 112"/>
              <a:gd name="T47" fmla="*/ 2147483646 h 112"/>
              <a:gd name="T48" fmla="*/ 2147483646 w 112"/>
              <a:gd name="T49" fmla="*/ 2147483646 h 112"/>
              <a:gd name="T50" fmla="*/ 2147483646 w 112"/>
              <a:gd name="T51" fmla="*/ 2147483646 h 112"/>
              <a:gd name="T52" fmla="*/ 2147483646 w 112"/>
              <a:gd name="T53" fmla="*/ 2147483646 h 112"/>
              <a:gd name="T54" fmla="*/ 2147483646 w 112"/>
              <a:gd name="T55" fmla="*/ 2147483646 h 112"/>
              <a:gd name="T56" fmla="*/ 2147483646 w 112"/>
              <a:gd name="T57" fmla="*/ 2147483646 h 112"/>
              <a:gd name="T58" fmla="*/ 2147483646 w 112"/>
              <a:gd name="T59" fmla="*/ 2147483646 h 112"/>
              <a:gd name="T60" fmla="*/ 2147483646 w 112"/>
              <a:gd name="T61" fmla="*/ 2147483646 h 112"/>
              <a:gd name="T62" fmla="*/ 2147483646 w 112"/>
              <a:gd name="T63" fmla="*/ 2147483646 h 112"/>
              <a:gd name="T64" fmla="*/ 2147483646 w 112"/>
              <a:gd name="T65" fmla="*/ 2147483646 h 112"/>
              <a:gd name="T66" fmla="*/ 2147483646 w 112"/>
              <a:gd name="T67" fmla="*/ 2147483646 h 112"/>
              <a:gd name="T68" fmla="*/ 2147483646 w 112"/>
              <a:gd name="T69" fmla="*/ 2147483646 h 112"/>
              <a:gd name="T70" fmla="*/ 2147483646 w 112"/>
              <a:gd name="T71" fmla="*/ 2147483646 h 112"/>
              <a:gd name="T72" fmla="*/ 2147483646 w 112"/>
              <a:gd name="T73" fmla="*/ 2147483646 h 112"/>
              <a:gd name="T74" fmla="*/ 2147483646 w 112"/>
              <a:gd name="T75" fmla="*/ 2147483646 h 112"/>
              <a:gd name="T76" fmla="*/ 2147483646 w 112"/>
              <a:gd name="T77" fmla="*/ 2147483646 h 112"/>
              <a:gd name="T78" fmla="*/ 2147483646 w 112"/>
              <a:gd name="T79" fmla="*/ 2147483646 h 112"/>
              <a:gd name="T80" fmla="*/ 2147483646 w 112"/>
              <a:gd name="T81" fmla="*/ 2147483646 h 112"/>
              <a:gd name="T82" fmla="*/ 2147483646 w 112"/>
              <a:gd name="T83" fmla="*/ 2147483646 h 112"/>
              <a:gd name="T84" fmla="*/ 2147483646 w 112"/>
              <a:gd name="T85" fmla="*/ 2147483646 h 112"/>
              <a:gd name="T86" fmla="*/ 2147483646 w 112"/>
              <a:gd name="T87" fmla="*/ 2147483646 h 112"/>
              <a:gd name="T88" fmla="*/ 2147483646 w 112"/>
              <a:gd name="T89" fmla="*/ 2147483646 h 112"/>
              <a:gd name="T90" fmla="*/ 2147483646 w 112"/>
              <a:gd name="T91" fmla="*/ 2147483646 h 112"/>
              <a:gd name="T92" fmla="*/ 2147483646 w 112"/>
              <a:gd name="T93" fmla="*/ 2147483646 h 112"/>
              <a:gd name="T94" fmla="*/ 2147483646 w 112"/>
              <a:gd name="T95" fmla="*/ 2147483646 h 112"/>
              <a:gd name="T96" fmla="*/ 2147483646 w 112"/>
              <a:gd name="T97" fmla="*/ 2147483646 h 112"/>
              <a:gd name="T98" fmla="*/ 2147483646 w 112"/>
              <a:gd name="T99" fmla="*/ 2147483646 h 112"/>
              <a:gd name="T100" fmla="*/ 2147483646 w 112"/>
              <a:gd name="T101" fmla="*/ 2147483646 h 112"/>
              <a:gd name="T102" fmla="*/ 2147483646 w 112"/>
              <a:gd name="T103" fmla="*/ 2147483646 h 112"/>
              <a:gd name="T104" fmla="*/ 2147483646 w 112"/>
              <a:gd name="T105" fmla="*/ 2147483646 h 112"/>
              <a:gd name="T106" fmla="*/ 2147483646 w 112"/>
              <a:gd name="T107" fmla="*/ 2147483646 h 112"/>
              <a:gd name="T108" fmla="*/ 2147483646 w 112"/>
              <a:gd name="T109" fmla="*/ 2147483646 h 112"/>
              <a:gd name="T110" fmla="*/ 2147483646 w 112"/>
              <a:gd name="T111" fmla="*/ 2147483646 h 112"/>
              <a:gd name="T112" fmla="*/ 2147483646 w 112"/>
              <a:gd name="T113" fmla="*/ 2147483646 h 112"/>
              <a:gd name="T114" fmla="*/ 2147483646 w 112"/>
              <a:gd name="T115" fmla="*/ 2147483646 h 112"/>
              <a:gd name="T116" fmla="*/ 2147483646 w 112"/>
              <a:gd name="T117" fmla="*/ 2147483646 h 112"/>
              <a:gd name="T118" fmla="*/ 2147483646 w 112"/>
              <a:gd name="T119" fmla="*/ 2147483646 h 112"/>
              <a:gd name="T120" fmla="*/ 2147483646 w 112"/>
              <a:gd name="T121" fmla="*/ 2147483646 h 112"/>
              <a:gd name="T122" fmla="*/ 2147483646 w 112"/>
              <a:gd name="T123" fmla="*/ 2147483646 h 11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2"/>
              <a:gd name="T187" fmla="*/ 0 h 112"/>
              <a:gd name="T188" fmla="*/ 112 w 112"/>
              <a:gd name="T189" fmla="*/ 112 h 11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2" h="112">
                <a:moveTo>
                  <a:pt x="111" y="45"/>
                </a:moveTo>
                <a:cubicBezTo>
                  <a:pt x="109" y="38"/>
                  <a:pt x="109" y="38"/>
                  <a:pt x="109" y="38"/>
                </a:cubicBezTo>
                <a:cubicBezTo>
                  <a:pt x="109" y="36"/>
                  <a:pt x="106" y="34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95" y="17"/>
                  <a:pt x="77" y="4"/>
                  <a:pt x="56" y="4"/>
                </a:cubicBezTo>
                <a:cubicBezTo>
                  <a:pt x="54" y="4"/>
                  <a:pt x="52" y="4"/>
                  <a:pt x="50" y="4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8" y="0"/>
                  <a:pt x="45" y="1"/>
                </a:cubicBezTo>
                <a:cubicBezTo>
                  <a:pt x="38" y="3"/>
                  <a:pt x="38" y="3"/>
                  <a:pt x="38" y="3"/>
                </a:cubicBezTo>
                <a:cubicBezTo>
                  <a:pt x="36" y="3"/>
                  <a:pt x="34" y="6"/>
                  <a:pt x="35" y="8"/>
                </a:cubicBezTo>
                <a:cubicBezTo>
                  <a:pt x="35" y="8"/>
                  <a:pt x="35" y="8"/>
                  <a:pt x="35" y="8"/>
                </a:cubicBezTo>
                <a:cubicBezTo>
                  <a:pt x="17" y="17"/>
                  <a:pt x="4" y="35"/>
                  <a:pt x="4" y="56"/>
                </a:cubicBezTo>
                <a:cubicBezTo>
                  <a:pt x="4" y="58"/>
                  <a:pt x="4" y="60"/>
                  <a:pt x="4" y="62"/>
                </a:cubicBezTo>
                <a:cubicBezTo>
                  <a:pt x="3" y="62"/>
                  <a:pt x="3" y="62"/>
                  <a:pt x="3" y="62"/>
                </a:cubicBezTo>
                <a:cubicBezTo>
                  <a:pt x="1" y="62"/>
                  <a:pt x="0" y="65"/>
                  <a:pt x="1" y="67"/>
                </a:cubicBezTo>
                <a:cubicBezTo>
                  <a:pt x="3" y="74"/>
                  <a:pt x="3" y="74"/>
                  <a:pt x="3" y="74"/>
                </a:cubicBezTo>
                <a:cubicBezTo>
                  <a:pt x="3" y="76"/>
                  <a:pt x="6" y="78"/>
                  <a:pt x="8" y="77"/>
                </a:cubicBezTo>
                <a:cubicBezTo>
                  <a:pt x="8" y="77"/>
                  <a:pt x="8" y="77"/>
                  <a:pt x="8" y="77"/>
                </a:cubicBezTo>
                <a:cubicBezTo>
                  <a:pt x="17" y="95"/>
                  <a:pt x="35" y="108"/>
                  <a:pt x="56" y="108"/>
                </a:cubicBezTo>
                <a:cubicBezTo>
                  <a:pt x="58" y="108"/>
                  <a:pt x="60" y="108"/>
                  <a:pt x="62" y="108"/>
                </a:cubicBezTo>
                <a:cubicBezTo>
                  <a:pt x="62" y="109"/>
                  <a:pt x="62" y="109"/>
                  <a:pt x="62" y="109"/>
                </a:cubicBezTo>
                <a:cubicBezTo>
                  <a:pt x="62" y="111"/>
                  <a:pt x="65" y="112"/>
                  <a:pt x="67" y="111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7" y="109"/>
                  <a:pt x="78" y="106"/>
                  <a:pt x="77" y="104"/>
                </a:cubicBezTo>
                <a:cubicBezTo>
                  <a:pt x="77" y="104"/>
                  <a:pt x="77" y="104"/>
                  <a:pt x="77" y="104"/>
                </a:cubicBezTo>
                <a:cubicBezTo>
                  <a:pt x="95" y="95"/>
                  <a:pt x="108" y="77"/>
                  <a:pt x="108" y="56"/>
                </a:cubicBezTo>
                <a:cubicBezTo>
                  <a:pt x="108" y="54"/>
                  <a:pt x="108" y="52"/>
                  <a:pt x="108" y="5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11" y="50"/>
                  <a:pt x="112" y="48"/>
                  <a:pt x="111" y="45"/>
                </a:cubicBezTo>
                <a:close/>
                <a:moveTo>
                  <a:pt x="56" y="12"/>
                </a:moveTo>
                <a:cubicBezTo>
                  <a:pt x="74" y="12"/>
                  <a:pt x="89" y="22"/>
                  <a:pt x="96" y="37"/>
                </a:cubicBezTo>
                <a:cubicBezTo>
                  <a:pt x="76" y="42"/>
                  <a:pt x="76" y="42"/>
                  <a:pt x="76" y="42"/>
                </a:cubicBezTo>
                <a:cubicBezTo>
                  <a:pt x="72" y="37"/>
                  <a:pt x="65" y="33"/>
                  <a:pt x="58" y="3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2"/>
                  <a:pt x="56" y="12"/>
                </a:cubicBezTo>
                <a:close/>
                <a:moveTo>
                  <a:pt x="72" y="56"/>
                </a:moveTo>
                <a:cubicBezTo>
                  <a:pt x="72" y="65"/>
                  <a:pt x="65" y="72"/>
                  <a:pt x="56" y="72"/>
                </a:cubicBezTo>
                <a:cubicBezTo>
                  <a:pt x="47" y="72"/>
                  <a:pt x="40" y="65"/>
                  <a:pt x="40" y="56"/>
                </a:cubicBezTo>
                <a:cubicBezTo>
                  <a:pt x="40" y="48"/>
                  <a:pt x="45" y="42"/>
                  <a:pt x="52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64" y="40"/>
                  <a:pt x="70" y="45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5"/>
                  <a:pt x="72" y="56"/>
                </a:cubicBezTo>
                <a:close/>
                <a:moveTo>
                  <a:pt x="12" y="56"/>
                </a:moveTo>
                <a:cubicBezTo>
                  <a:pt x="12" y="38"/>
                  <a:pt x="22" y="23"/>
                  <a:pt x="37" y="16"/>
                </a:cubicBezTo>
                <a:cubicBezTo>
                  <a:pt x="42" y="36"/>
                  <a:pt x="42" y="36"/>
                  <a:pt x="42" y="36"/>
                </a:cubicBezTo>
                <a:cubicBezTo>
                  <a:pt x="37" y="40"/>
                  <a:pt x="33" y="47"/>
                  <a:pt x="32" y="54"/>
                </a:cubicBezTo>
                <a:cubicBezTo>
                  <a:pt x="12" y="60"/>
                  <a:pt x="12" y="60"/>
                  <a:pt x="12" y="60"/>
                </a:cubicBezTo>
                <a:cubicBezTo>
                  <a:pt x="12" y="58"/>
                  <a:pt x="12" y="57"/>
                  <a:pt x="12" y="56"/>
                </a:cubicBezTo>
                <a:close/>
                <a:moveTo>
                  <a:pt x="56" y="100"/>
                </a:moveTo>
                <a:cubicBezTo>
                  <a:pt x="38" y="100"/>
                  <a:pt x="23" y="90"/>
                  <a:pt x="16" y="75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5"/>
                  <a:pt x="47" y="79"/>
                  <a:pt x="54" y="8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58" y="100"/>
                  <a:pt x="57" y="100"/>
                  <a:pt x="56" y="100"/>
                </a:cubicBezTo>
                <a:close/>
                <a:moveTo>
                  <a:pt x="100" y="56"/>
                </a:moveTo>
                <a:cubicBezTo>
                  <a:pt x="100" y="74"/>
                  <a:pt x="90" y="89"/>
                  <a:pt x="75" y="96"/>
                </a:cubicBezTo>
                <a:cubicBezTo>
                  <a:pt x="70" y="76"/>
                  <a:pt x="70" y="76"/>
                  <a:pt x="70" y="76"/>
                </a:cubicBezTo>
                <a:cubicBezTo>
                  <a:pt x="75" y="72"/>
                  <a:pt x="79" y="65"/>
                  <a:pt x="80" y="58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4"/>
                  <a:pt x="100" y="55"/>
                  <a:pt x="100" y="5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86411" tIns="43205" rIns="86411" bIns="43205"/>
          <a:lstStyle/>
          <a:p>
            <a:endParaRPr lang="zh-CN" altLang="en-US" dirty="0">
              <a:solidFill>
                <a:srgbClr val="262626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134" name="Group 116"/>
          <p:cNvGrpSpPr>
            <a:grpSpLocks/>
          </p:cNvGrpSpPr>
          <p:nvPr/>
        </p:nvGrpSpPr>
        <p:grpSpPr bwMode="auto">
          <a:xfrm>
            <a:off x="1234405" y="4412802"/>
            <a:ext cx="522287" cy="479425"/>
            <a:chOff x="0" y="0"/>
            <a:chExt cx="752475" cy="690563"/>
          </a:xfrm>
          <a:solidFill>
            <a:schemeClr val="accent2"/>
          </a:solidFill>
        </p:grpSpPr>
        <p:sp>
          <p:nvSpPr>
            <p:cNvPr id="135" name="Freeform 22"/>
            <p:cNvSpPr>
              <a:spLocks noChangeArrowheads="1"/>
            </p:cNvSpPr>
            <p:nvPr/>
          </p:nvSpPr>
          <p:spPr bwMode="auto">
            <a:xfrm>
              <a:off x="93663" y="100013"/>
              <a:ext cx="179388" cy="254000"/>
            </a:xfrm>
            <a:custGeom>
              <a:avLst/>
              <a:gdLst>
                <a:gd name="T0" fmla="*/ 80415 w 29"/>
                <a:gd name="T1" fmla="*/ 254000 h 41"/>
                <a:gd name="T2" fmla="*/ 74230 w 29"/>
                <a:gd name="T3" fmla="*/ 254000 h 41"/>
                <a:gd name="T4" fmla="*/ 0 w 29"/>
                <a:gd name="T5" fmla="*/ 136293 h 41"/>
                <a:gd name="T6" fmla="*/ 129902 w 29"/>
                <a:gd name="T7" fmla="*/ 0 h 41"/>
                <a:gd name="T8" fmla="*/ 173202 w 29"/>
                <a:gd name="T9" fmla="*/ 6195 h 41"/>
                <a:gd name="T10" fmla="*/ 179388 w 29"/>
                <a:gd name="T11" fmla="*/ 18585 h 41"/>
                <a:gd name="T12" fmla="*/ 160831 w 29"/>
                <a:gd name="T13" fmla="*/ 30976 h 41"/>
                <a:gd name="T14" fmla="*/ 129902 w 29"/>
                <a:gd name="T15" fmla="*/ 24780 h 41"/>
                <a:gd name="T16" fmla="*/ 24743 w 29"/>
                <a:gd name="T17" fmla="*/ 136293 h 41"/>
                <a:gd name="T18" fmla="*/ 86601 w 29"/>
                <a:gd name="T19" fmla="*/ 229220 h 41"/>
                <a:gd name="T20" fmla="*/ 86601 w 29"/>
                <a:gd name="T21" fmla="*/ 247805 h 41"/>
                <a:gd name="T22" fmla="*/ 80415 w 29"/>
                <a:gd name="T23" fmla="*/ 254000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9"/>
                <a:gd name="T37" fmla="*/ 0 h 41"/>
                <a:gd name="T38" fmla="*/ 29 w 2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9" h="41">
                  <a:moveTo>
                    <a:pt x="13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4" y="37"/>
                    <a:pt x="0" y="30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23" y="0"/>
                    <a:pt x="25" y="0"/>
                    <a:pt x="28" y="1"/>
                  </a:cubicBezTo>
                  <a:cubicBezTo>
                    <a:pt x="29" y="1"/>
                    <a:pt x="29" y="2"/>
                    <a:pt x="29" y="3"/>
                  </a:cubicBezTo>
                  <a:cubicBezTo>
                    <a:pt x="29" y="4"/>
                    <a:pt x="27" y="5"/>
                    <a:pt x="26" y="5"/>
                  </a:cubicBezTo>
                  <a:cubicBezTo>
                    <a:pt x="25" y="4"/>
                    <a:pt x="23" y="4"/>
                    <a:pt x="21" y="4"/>
                  </a:cubicBezTo>
                  <a:cubicBezTo>
                    <a:pt x="12" y="4"/>
                    <a:pt x="4" y="12"/>
                    <a:pt x="4" y="22"/>
                  </a:cubicBezTo>
                  <a:cubicBezTo>
                    <a:pt x="4" y="28"/>
                    <a:pt x="8" y="34"/>
                    <a:pt x="14" y="37"/>
                  </a:cubicBezTo>
                  <a:cubicBezTo>
                    <a:pt x="14" y="38"/>
                    <a:pt x="15" y="39"/>
                    <a:pt x="14" y="40"/>
                  </a:cubicBezTo>
                  <a:cubicBezTo>
                    <a:pt x="14" y="41"/>
                    <a:pt x="13" y="41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752475" cy="690563"/>
            </a:xfrm>
            <a:custGeom>
              <a:avLst/>
              <a:gdLst>
                <a:gd name="T0" fmla="*/ 528598 w 121"/>
                <a:gd name="T1" fmla="*/ 0 h 111"/>
                <a:gd name="T2" fmla="*/ 379347 w 121"/>
                <a:gd name="T3" fmla="*/ 68434 h 111"/>
                <a:gd name="T4" fmla="*/ 230096 w 121"/>
                <a:gd name="T5" fmla="*/ 0 h 111"/>
                <a:gd name="T6" fmla="*/ 0 w 121"/>
                <a:gd name="T7" fmla="*/ 230188 h 111"/>
                <a:gd name="T8" fmla="*/ 62188 w 121"/>
                <a:gd name="T9" fmla="*/ 385720 h 111"/>
                <a:gd name="T10" fmla="*/ 360690 w 121"/>
                <a:gd name="T11" fmla="*/ 678120 h 111"/>
                <a:gd name="T12" fmla="*/ 379347 w 121"/>
                <a:gd name="T13" fmla="*/ 690563 h 111"/>
                <a:gd name="T14" fmla="*/ 391785 w 121"/>
                <a:gd name="T15" fmla="*/ 678120 h 111"/>
                <a:gd name="T16" fmla="*/ 696506 w 121"/>
                <a:gd name="T17" fmla="*/ 385720 h 111"/>
                <a:gd name="T18" fmla="*/ 752475 w 121"/>
                <a:gd name="T19" fmla="*/ 230188 h 111"/>
                <a:gd name="T20" fmla="*/ 528598 w 121"/>
                <a:gd name="T21" fmla="*/ 0 h 111"/>
                <a:gd name="T22" fmla="*/ 659193 w 121"/>
                <a:gd name="T23" fmla="*/ 354613 h 111"/>
                <a:gd name="T24" fmla="*/ 379347 w 121"/>
                <a:gd name="T25" fmla="*/ 628350 h 111"/>
                <a:gd name="T26" fmla="*/ 99501 w 121"/>
                <a:gd name="T27" fmla="*/ 354613 h 111"/>
                <a:gd name="T28" fmla="*/ 49750 w 121"/>
                <a:gd name="T29" fmla="*/ 230188 h 111"/>
                <a:gd name="T30" fmla="*/ 230096 w 121"/>
                <a:gd name="T31" fmla="*/ 49770 h 111"/>
                <a:gd name="T32" fmla="*/ 360690 w 121"/>
                <a:gd name="T33" fmla="*/ 118204 h 111"/>
                <a:gd name="T34" fmla="*/ 379347 w 121"/>
                <a:gd name="T35" fmla="*/ 130647 h 111"/>
                <a:gd name="T36" fmla="*/ 398003 w 121"/>
                <a:gd name="T37" fmla="*/ 118204 h 111"/>
                <a:gd name="T38" fmla="*/ 528598 w 121"/>
                <a:gd name="T39" fmla="*/ 49770 h 111"/>
                <a:gd name="T40" fmla="*/ 702725 w 121"/>
                <a:gd name="T41" fmla="*/ 230188 h 111"/>
                <a:gd name="T42" fmla="*/ 659193 w 121"/>
                <a:gd name="T43" fmla="*/ 354613 h 11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1"/>
                <a:gd name="T67" fmla="*/ 0 h 111"/>
                <a:gd name="T68" fmla="*/ 121 w 121"/>
                <a:gd name="T69" fmla="*/ 111 h 11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1" h="111">
                  <a:moveTo>
                    <a:pt x="85" y="0"/>
                  </a:moveTo>
                  <a:cubicBezTo>
                    <a:pt x="75" y="0"/>
                    <a:pt x="67" y="5"/>
                    <a:pt x="61" y="11"/>
                  </a:cubicBezTo>
                  <a:cubicBezTo>
                    <a:pt x="55" y="5"/>
                    <a:pt x="47" y="0"/>
                    <a:pt x="37" y="0"/>
                  </a:cubicBezTo>
                  <a:cubicBezTo>
                    <a:pt x="17" y="0"/>
                    <a:pt x="0" y="16"/>
                    <a:pt x="0" y="37"/>
                  </a:cubicBezTo>
                  <a:cubicBezTo>
                    <a:pt x="0" y="46"/>
                    <a:pt x="4" y="55"/>
                    <a:pt x="10" y="62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9" y="110"/>
                    <a:pt x="60" y="111"/>
                    <a:pt x="61" y="111"/>
                  </a:cubicBezTo>
                  <a:cubicBezTo>
                    <a:pt x="62" y="111"/>
                    <a:pt x="63" y="110"/>
                    <a:pt x="63" y="109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8" y="55"/>
                    <a:pt x="121" y="46"/>
                    <a:pt x="121" y="37"/>
                  </a:cubicBezTo>
                  <a:cubicBezTo>
                    <a:pt x="121" y="16"/>
                    <a:pt x="105" y="0"/>
                    <a:pt x="85" y="0"/>
                  </a:cubicBezTo>
                  <a:close/>
                  <a:moveTo>
                    <a:pt x="106" y="57"/>
                  </a:moveTo>
                  <a:cubicBezTo>
                    <a:pt x="61" y="101"/>
                    <a:pt x="61" y="101"/>
                    <a:pt x="61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1" y="51"/>
                    <a:pt x="8" y="44"/>
                    <a:pt x="8" y="37"/>
                  </a:cubicBezTo>
                  <a:cubicBezTo>
                    <a:pt x="8" y="21"/>
                    <a:pt x="21" y="8"/>
                    <a:pt x="37" y="8"/>
                  </a:cubicBezTo>
                  <a:cubicBezTo>
                    <a:pt x="46" y="8"/>
                    <a:pt x="54" y="15"/>
                    <a:pt x="58" y="19"/>
                  </a:cubicBezTo>
                  <a:cubicBezTo>
                    <a:pt x="59" y="20"/>
                    <a:pt x="60" y="21"/>
                    <a:pt x="61" y="21"/>
                  </a:cubicBezTo>
                  <a:cubicBezTo>
                    <a:pt x="62" y="21"/>
                    <a:pt x="63" y="20"/>
                    <a:pt x="64" y="19"/>
                  </a:cubicBezTo>
                  <a:cubicBezTo>
                    <a:pt x="68" y="15"/>
                    <a:pt x="76" y="8"/>
                    <a:pt x="85" y="8"/>
                  </a:cubicBezTo>
                  <a:cubicBezTo>
                    <a:pt x="101" y="8"/>
                    <a:pt x="113" y="21"/>
                    <a:pt x="113" y="37"/>
                  </a:cubicBezTo>
                  <a:cubicBezTo>
                    <a:pt x="113" y="44"/>
                    <a:pt x="111" y="51"/>
                    <a:pt x="10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srgbClr val="262626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08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ldLvl="0" animBg="1" autoUpdateAnimBg="0"/>
      <p:bldP spid="122" grpId="0" bldLvl="0" animBg="1" autoUpdateAnimBg="0"/>
      <p:bldP spid="123" grpId="0" bldLvl="0" animBg="1" autoUpdateAnimBg="0"/>
      <p:bldP spid="124" grpId="0" bldLvl="0" autoUpdateAnimBg="0"/>
      <p:bldP spid="125" grpId="0"/>
      <p:bldP spid="126" grpId="0" bldLvl="0" autoUpdateAnimBg="0"/>
      <p:bldP spid="127" grpId="0"/>
      <p:bldP spid="128" grpId="0" bldLvl="0" autoUpdateAnimBg="0"/>
      <p:bldP spid="129" grpId="0"/>
      <p:bldP spid="1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千图PPT彼岸天：ID 8661124库_组合 38">
            <a:extLst>
              <a:ext uri="{FF2B5EF4-FFF2-40B4-BE49-F238E27FC236}">
                <a16:creationId xmlns:a16="http://schemas.microsoft.com/office/drawing/2014/main" xmlns="" id="{1573B69A-7882-45DC-B4DE-2E90CF1B33E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99230" y="2218635"/>
            <a:ext cx="5732248" cy="3513462"/>
            <a:chOff x="4799230" y="2218635"/>
            <a:chExt cx="5732248" cy="3513462"/>
          </a:xfrm>
        </p:grpSpPr>
        <p:grpSp>
          <p:nvGrpSpPr>
            <p:cNvPr id="8" name="Group 12">
              <a:extLst>
                <a:ext uri="{FF2B5EF4-FFF2-40B4-BE49-F238E27FC236}">
                  <a16:creationId xmlns:a16="http://schemas.microsoft.com/office/drawing/2014/main" xmlns="" id="{829C8617-6D8F-473F-A6CA-067A93B7F0BC}"/>
                </a:ext>
              </a:extLst>
            </p:cNvPr>
            <p:cNvGrpSpPr/>
            <p:nvPr/>
          </p:nvGrpSpPr>
          <p:grpSpPr>
            <a:xfrm>
              <a:off x="7130789" y="2218635"/>
              <a:ext cx="3400689" cy="1515819"/>
              <a:chOff x="5603149" y="2793443"/>
              <a:chExt cx="3058530" cy="1363306"/>
            </a:xfrm>
          </p:grpSpPr>
          <p:cxnSp>
            <p:nvCxnSpPr>
              <p:cNvPr id="34" name="Straight Connector 13">
                <a:extLst>
                  <a:ext uri="{FF2B5EF4-FFF2-40B4-BE49-F238E27FC236}">
                    <a16:creationId xmlns:a16="http://schemas.microsoft.com/office/drawing/2014/main" xmlns="" id="{DA2B6593-88A1-409E-8A73-D77CA7C6B56F}"/>
                  </a:ext>
                </a:extLst>
              </p:cNvPr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">
                <a:extLst>
                  <a:ext uri="{FF2B5EF4-FFF2-40B4-BE49-F238E27FC236}">
                    <a16:creationId xmlns:a16="http://schemas.microsoft.com/office/drawing/2014/main" xmlns="" id="{49DBBD4C-866C-4020-AE7D-CEFD615274D4}"/>
                  </a:ext>
                </a:extLst>
              </p:cNvPr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chemeClr val="accent3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PA_库_组合 37">
              <a:extLst>
                <a:ext uri="{FF2B5EF4-FFF2-40B4-BE49-F238E27FC236}">
                  <a16:creationId xmlns:a16="http://schemas.microsoft.com/office/drawing/2014/main" xmlns="" id="{CF0D8991-D2B9-4700-B84D-17E28B9A0901}"/>
                </a:ext>
              </a:extLst>
            </p:cNvPr>
            <p:cNvGrpSpPr/>
            <p:nvPr>
              <p:custDataLst>
                <p:tags r:id="rId5"/>
              </p:custDataLst>
            </p:nvPr>
          </p:nvGrpSpPr>
          <p:grpSpPr>
            <a:xfrm>
              <a:off x="4799230" y="3734456"/>
              <a:ext cx="2317262" cy="1997641"/>
              <a:chOff x="4799230" y="3734456"/>
              <a:chExt cx="2317262" cy="1997641"/>
            </a:xfrm>
          </p:grpSpPr>
          <p:sp>
            <p:nvSpPr>
              <p:cNvPr id="5" name="Isosceles Triangle 3">
                <a:extLst>
                  <a:ext uri="{FF2B5EF4-FFF2-40B4-BE49-F238E27FC236}">
                    <a16:creationId xmlns:a16="http://schemas.microsoft.com/office/drawing/2014/main" xmlns="" id="{CB9A929D-CDD2-43F8-BDE3-9028469D42C3}"/>
                  </a:ext>
                </a:extLst>
              </p:cNvPr>
              <p:cNvSpPr/>
              <p:nvPr/>
            </p:nvSpPr>
            <p:spPr>
              <a:xfrm flipV="1">
                <a:off x="4799230" y="3734456"/>
                <a:ext cx="2317262" cy="1997641"/>
              </a:xfrm>
              <a:prstGeom prst="triangl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  <p:sp>
            <p:nvSpPr>
              <p:cNvPr id="13" name="Freeform: Shape 36">
                <a:extLst>
                  <a:ext uri="{FF2B5EF4-FFF2-40B4-BE49-F238E27FC236}">
                    <a16:creationId xmlns:a16="http://schemas.microsoft.com/office/drawing/2014/main" xmlns="" id="{5A9BF16A-1804-496A-84EC-9EF394993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6970" y="4175611"/>
                <a:ext cx="633203" cy="63320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Noto Sans S Chinese DemiLight" panose="020B0400000000000000" pitchFamily="34" charset="-122"/>
                  <a:ea typeface="Noto Sans S Chinese DemiLight" panose="020B0400000000000000" pitchFamily="34" charset="-122"/>
                </a:endParaRP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5E975BFB-9A1C-45C6-A2B7-3A4F925F599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470920" y="1736815"/>
            <a:ext cx="5645572" cy="1997641"/>
            <a:chOff x="1470920" y="1736815"/>
            <a:chExt cx="5645572" cy="1997641"/>
          </a:xfrm>
        </p:grpSpPr>
        <p:sp>
          <p:nvSpPr>
            <p:cNvPr id="4" name="Isosceles Triangle 2">
              <a:extLst>
                <a:ext uri="{FF2B5EF4-FFF2-40B4-BE49-F238E27FC236}">
                  <a16:creationId xmlns:a16="http://schemas.microsoft.com/office/drawing/2014/main" xmlns="" id="{9136ABB1-CE37-429D-8018-578E2C63049A}"/>
                </a:ext>
              </a:extLst>
            </p:cNvPr>
            <p:cNvSpPr/>
            <p:nvPr/>
          </p:nvSpPr>
          <p:spPr>
            <a:xfrm>
              <a:off x="4799230" y="1736815"/>
              <a:ext cx="2317262" cy="1997641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grpSp>
          <p:nvGrpSpPr>
            <p:cNvPr id="10" name="Group 18">
              <a:extLst>
                <a:ext uri="{FF2B5EF4-FFF2-40B4-BE49-F238E27FC236}">
                  <a16:creationId xmlns:a16="http://schemas.microsoft.com/office/drawing/2014/main" xmlns="" id="{B0DB392E-0C1F-49DC-B347-3A3966829DA3}"/>
                </a:ext>
              </a:extLst>
            </p:cNvPr>
            <p:cNvGrpSpPr/>
            <p:nvPr/>
          </p:nvGrpSpPr>
          <p:grpSpPr>
            <a:xfrm flipH="1">
              <a:off x="1470920" y="2218638"/>
              <a:ext cx="3851747" cy="655142"/>
              <a:chOff x="5197474" y="2793443"/>
              <a:chExt cx="3464204" cy="589225"/>
            </a:xfrm>
          </p:grpSpPr>
          <p:cxnSp>
            <p:nvCxnSpPr>
              <p:cNvPr id="30" name="Straight Connector 19">
                <a:extLst>
                  <a:ext uri="{FF2B5EF4-FFF2-40B4-BE49-F238E27FC236}">
                    <a16:creationId xmlns:a16="http://schemas.microsoft.com/office/drawing/2014/main" xmlns="" id="{8C43C154-06C5-4D15-A046-AC930DE5D547}"/>
                  </a:ext>
                </a:extLst>
              </p:cNvPr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20">
                <a:extLst>
                  <a:ext uri="{FF2B5EF4-FFF2-40B4-BE49-F238E27FC236}">
                    <a16:creationId xmlns:a16="http://schemas.microsoft.com/office/drawing/2014/main" xmlns="" id="{29250BD0-D40B-4BC8-8AC4-5A85D558F173}"/>
                  </a:ext>
                </a:extLst>
              </p:cNvPr>
              <p:cNvCxnSpPr/>
              <p:nvPr/>
            </p:nvCxnSpPr>
            <p:spPr>
              <a:xfrm>
                <a:off x="5529069" y="2793443"/>
                <a:ext cx="3132609" cy="0"/>
              </a:xfrm>
              <a:prstGeom prst="line">
                <a:avLst/>
              </a:prstGeom>
              <a:ln>
                <a:solidFill>
                  <a:schemeClr val="accent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Freeform: Shape 37">
              <a:extLst>
                <a:ext uri="{FF2B5EF4-FFF2-40B4-BE49-F238E27FC236}">
                  <a16:creationId xmlns:a16="http://schemas.microsoft.com/office/drawing/2014/main" xmlns="" id="{1EC4120C-DAD0-42FF-9CEF-72CE2F627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259" y="2605726"/>
              <a:ext cx="633203" cy="63320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xmlns="" id="{D1BF8E32-3C85-4419-9B6A-A6B6238B847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53487" y="3734456"/>
            <a:ext cx="4551763" cy="1997641"/>
            <a:chOff x="5953487" y="3734456"/>
            <a:chExt cx="4551763" cy="1997641"/>
          </a:xfrm>
        </p:grpSpPr>
        <p:sp>
          <p:nvSpPr>
            <p:cNvPr id="7" name="Isosceles Triangle 5">
              <a:extLst>
                <a:ext uri="{FF2B5EF4-FFF2-40B4-BE49-F238E27FC236}">
                  <a16:creationId xmlns:a16="http://schemas.microsoft.com/office/drawing/2014/main" xmlns="" id="{F1C9BA07-3FEE-47BF-A60E-658B9E611759}"/>
                </a:ext>
              </a:extLst>
            </p:cNvPr>
            <p:cNvSpPr/>
            <p:nvPr/>
          </p:nvSpPr>
          <p:spPr>
            <a:xfrm flipH="1">
              <a:off x="5953487" y="3734456"/>
              <a:ext cx="2317262" cy="1997641"/>
            </a:xfrm>
            <a:prstGeom prst="triangl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grpSp>
          <p:nvGrpSpPr>
            <p:cNvPr id="9" name="Group 15">
              <a:extLst>
                <a:ext uri="{FF2B5EF4-FFF2-40B4-BE49-F238E27FC236}">
                  <a16:creationId xmlns:a16="http://schemas.microsoft.com/office/drawing/2014/main" xmlns="" id="{620860E3-4AEF-46B2-B2BE-024D898C48FB}"/>
                </a:ext>
              </a:extLst>
            </p:cNvPr>
            <p:cNvGrpSpPr/>
            <p:nvPr/>
          </p:nvGrpSpPr>
          <p:grpSpPr>
            <a:xfrm>
              <a:off x="7656269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32" name="Straight Connector 16">
                <a:extLst>
                  <a:ext uri="{FF2B5EF4-FFF2-40B4-BE49-F238E27FC236}">
                    <a16:creationId xmlns:a16="http://schemas.microsoft.com/office/drawing/2014/main" xmlns="" id="{93AB8434-CC43-4694-9007-30E6BC69283B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7">
                <a:extLst>
                  <a:ext uri="{FF2B5EF4-FFF2-40B4-BE49-F238E27FC236}">
                    <a16:creationId xmlns:a16="http://schemas.microsoft.com/office/drawing/2014/main" xmlns="" id="{94AA4AA8-6F61-41A1-A0FA-05C3667CDD8D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4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Freeform: Shape 35">
              <a:extLst>
                <a:ext uri="{FF2B5EF4-FFF2-40B4-BE49-F238E27FC236}">
                  <a16:creationId xmlns:a16="http://schemas.microsoft.com/office/drawing/2014/main" xmlns="" id="{61648A50-6573-483C-B7D3-059D624AA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442" y="4617067"/>
              <a:ext cx="633203" cy="63320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37" name="千图PPT彼岸天：ID 8661124库_组合 36">
            <a:extLst>
              <a:ext uri="{FF2B5EF4-FFF2-40B4-BE49-F238E27FC236}">
                <a16:creationId xmlns:a16="http://schemas.microsoft.com/office/drawing/2014/main" xmlns="" id="{7F075434-1FEB-4649-885C-964F7C8F11A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514154" y="3734456"/>
            <a:ext cx="4450841" cy="1997641"/>
            <a:chOff x="1514154" y="3734456"/>
            <a:chExt cx="4450841" cy="1997641"/>
          </a:xfrm>
        </p:grpSpPr>
        <p:sp>
          <p:nvSpPr>
            <p:cNvPr id="6" name="Isosceles Triangle 4">
              <a:extLst>
                <a:ext uri="{FF2B5EF4-FFF2-40B4-BE49-F238E27FC236}">
                  <a16:creationId xmlns:a16="http://schemas.microsoft.com/office/drawing/2014/main" xmlns="" id="{748B88E6-EE3D-400C-B139-C4E71DACDFC1}"/>
                </a:ext>
              </a:extLst>
            </p:cNvPr>
            <p:cNvSpPr/>
            <p:nvPr/>
          </p:nvSpPr>
          <p:spPr>
            <a:xfrm flipH="1">
              <a:off x="3647733" y="3734456"/>
              <a:ext cx="2317262" cy="1997641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xmlns="" id="{F770CA95-DA64-42E3-9127-04132B19E339}"/>
                </a:ext>
              </a:extLst>
            </p:cNvPr>
            <p:cNvGrpSpPr/>
            <p:nvPr/>
          </p:nvGrpSpPr>
          <p:grpSpPr>
            <a:xfrm flipH="1">
              <a:off x="1514154" y="4296718"/>
              <a:ext cx="2848981" cy="506576"/>
              <a:chOff x="6099349" y="2793443"/>
              <a:chExt cx="2562330" cy="455608"/>
            </a:xfrm>
          </p:grpSpPr>
          <p:cxnSp>
            <p:nvCxnSpPr>
              <p:cNvPr id="28" name="Straight Connector 22">
                <a:extLst>
                  <a:ext uri="{FF2B5EF4-FFF2-40B4-BE49-F238E27FC236}">
                    <a16:creationId xmlns:a16="http://schemas.microsoft.com/office/drawing/2014/main" xmlns="" id="{9A520C56-154E-414A-9A7E-799C65ED6500}"/>
                  </a:ext>
                </a:extLst>
              </p:cNvPr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3">
                <a:extLst>
                  <a:ext uri="{FF2B5EF4-FFF2-40B4-BE49-F238E27FC236}">
                    <a16:creationId xmlns:a16="http://schemas.microsoft.com/office/drawing/2014/main" xmlns="" id="{B2265C23-25F9-41D9-BCA7-AEA27E1F5509}"/>
                  </a:ext>
                </a:extLst>
              </p:cNvPr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chemeClr val="accent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Freeform: Shape 38">
              <a:extLst>
                <a:ext uri="{FF2B5EF4-FFF2-40B4-BE49-F238E27FC236}">
                  <a16:creationId xmlns:a16="http://schemas.microsoft.com/office/drawing/2014/main" xmlns="" id="{EFB2E863-C200-4C63-874A-EEAA99F4E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4052" y="4617068"/>
              <a:ext cx="633203" cy="63320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78FE121D-D67D-4BD3-8054-AD6D73D80E1A}"/>
              </a:ext>
            </a:extLst>
          </p:cNvPr>
          <p:cNvSpPr/>
          <p:nvPr/>
        </p:nvSpPr>
        <p:spPr bwMode="auto">
          <a:xfrm>
            <a:off x="1565449" y="2303851"/>
            <a:ext cx="2328861" cy="119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CBF05D9C-9898-4FD8-9202-2E100569EFB6}"/>
              </a:ext>
            </a:extLst>
          </p:cNvPr>
          <p:cNvSpPr txBox="1"/>
          <p:nvPr/>
        </p:nvSpPr>
        <p:spPr bwMode="auto">
          <a:xfrm>
            <a:off x="2020952" y="181700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81A989F7-2CA2-4BF9-B47E-601A51A9CAD6}"/>
              </a:ext>
            </a:extLst>
          </p:cNvPr>
          <p:cNvSpPr/>
          <p:nvPr/>
        </p:nvSpPr>
        <p:spPr bwMode="auto">
          <a:xfrm>
            <a:off x="8059253" y="2319706"/>
            <a:ext cx="2328861" cy="119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0CB71081-A260-4706-A0B6-2AF32D5857C4}"/>
              </a:ext>
            </a:extLst>
          </p:cNvPr>
          <p:cNvSpPr txBox="1"/>
          <p:nvPr/>
        </p:nvSpPr>
        <p:spPr bwMode="auto">
          <a:xfrm>
            <a:off x="8514756" y="183286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44" name="išľíďè">
            <a:extLst>
              <a:ext uri="{FF2B5EF4-FFF2-40B4-BE49-F238E27FC236}">
                <a16:creationId xmlns:a16="http://schemas.microsoft.com/office/drawing/2014/main" xmlns="" id="{9BB5D924-969D-4E9E-A92E-7BAA322F4CC8}"/>
              </a:ext>
            </a:extLst>
          </p:cNvPr>
          <p:cNvSpPr/>
          <p:nvPr/>
        </p:nvSpPr>
        <p:spPr bwMode="auto">
          <a:xfrm>
            <a:off x="1436390" y="4377157"/>
            <a:ext cx="2328861" cy="119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35BD6A27-7EC3-4114-9613-D812F9ED7133}"/>
              </a:ext>
            </a:extLst>
          </p:cNvPr>
          <p:cNvSpPr txBox="1"/>
          <p:nvPr/>
        </p:nvSpPr>
        <p:spPr bwMode="auto">
          <a:xfrm>
            <a:off x="1891893" y="389031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46" name="išľíďè">
            <a:extLst>
              <a:ext uri="{FF2B5EF4-FFF2-40B4-BE49-F238E27FC236}">
                <a16:creationId xmlns:a16="http://schemas.microsoft.com/office/drawing/2014/main" xmlns="" id="{393A154E-026B-43C7-BBCE-01DF5C964F05}"/>
              </a:ext>
            </a:extLst>
          </p:cNvPr>
          <p:cNvSpPr/>
          <p:nvPr/>
        </p:nvSpPr>
        <p:spPr bwMode="auto">
          <a:xfrm>
            <a:off x="8064250" y="4393015"/>
            <a:ext cx="2328861" cy="119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2939CEA4-28DE-4B4C-92FE-D8679AA30B65}"/>
              </a:ext>
            </a:extLst>
          </p:cNvPr>
          <p:cNvSpPr txBox="1"/>
          <p:nvPr/>
        </p:nvSpPr>
        <p:spPr bwMode="auto">
          <a:xfrm>
            <a:off x="8519753" y="390617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118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70930" cy="6866112"/>
            <a:chOff x="-38514" y="-8112"/>
            <a:chExt cx="1367093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1293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-172720" y="2936240"/>
            <a:ext cx="12364720" cy="35851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62560" y="3129280"/>
            <a:ext cx="11795760" cy="320428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1803453"/>
            <a:ext cx="914067" cy="10301852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xmlns="" id="{843A0A4C-377F-451B-8990-DFE175D63944}"/>
              </a:ext>
            </a:extLst>
          </p:cNvPr>
          <p:cNvSpPr txBox="1">
            <a:spLocks/>
          </p:cNvSpPr>
          <p:nvPr/>
        </p:nvSpPr>
        <p:spPr>
          <a:xfrm>
            <a:off x="4213343" y="3515788"/>
            <a:ext cx="1208664" cy="135421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800" b="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D07BEC-E5BB-4892-A8D7-085794D5BB1F}"/>
              </a:ext>
            </a:extLst>
          </p:cNvPr>
          <p:cNvSpPr txBox="1"/>
          <p:nvPr/>
        </p:nvSpPr>
        <p:spPr>
          <a:xfrm>
            <a:off x="5478620" y="3907152"/>
            <a:ext cx="4203860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xmlns="" id="{D7BE1D56-6458-4E43-91E0-FFAD9C5144C1}"/>
              </a:ext>
            </a:extLst>
          </p:cNvPr>
          <p:cNvCxnSpPr>
            <a:cxnSpLocks/>
          </p:cNvCxnSpPr>
          <p:nvPr/>
        </p:nvCxnSpPr>
        <p:spPr>
          <a:xfrm flipH="1">
            <a:off x="2745529" y="4999779"/>
            <a:ext cx="6936951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01B30E6-31E3-4F94-9AE8-A56D89065628}"/>
              </a:ext>
            </a:extLst>
          </p:cNvPr>
          <p:cNvSpPr txBox="1"/>
          <p:nvPr/>
        </p:nvSpPr>
        <p:spPr>
          <a:xfrm>
            <a:off x="2625692" y="5145827"/>
            <a:ext cx="7178708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AB5D7EE-3191-4177-AB0B-8C94B9CAD4BE}"/>
              </a:ext>
            </a:extLst>
          </p:cNvPr>
          <p:cNvSpPr txBox="1"/>
          <p:nvPr/>
        </p:nvSpPr>
        <p:spPr>
          <a:xfrm>
            <a:off x="2678703" y="3907463"/>
            <a:ext cx="1531036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542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27" grpId="0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F3C221B-A82A-44E3-B3EB-24147436ADCE}"/>
              </a:ext>
            </a:extLst>
          </p:cNvPr>
          <p:cNvGrpSpPr/>
          <p:nvPr/>
        </p:nvGrpSpPr>
        <p:grpSpPr>
          <a:xfrm>
            <a:off x="-38514" y="-8112"/>
            <a:ext cx="13681090" cy="6866112"/>
            <a:chOff x="-38514" y="-8112"/>
            <a:chExt cx="13681090" cy="6866112"/>
          </a:xfrm>
        </p:grpSpPr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xmlns="" id="{4E8073A7-4D5D-4E79-A464-DF05AF9743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xmlns="" id="{A9FEDC58-8324-46C6-BB82-AB24CF20F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2309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8DB3EC69-51C9-47FC-B42A-44E5ABECD373}"/>
              </a:ext>
            </a:extLst>
          </p:cNvPr>
          <p:cNvSpPr/>
          <p:nvPr/>
        </p:nvSpPr>
        <p:spPr>
          <a:xfrm>
            <a:off x="322731" y="849018"/>
            <a:ext cx="11577916" cy="5372287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6628472C-2FDA-4245-9B62-A6CF49C9B3F1}"/>
              </a:ext>
            </a:extLst>
          </p:cNvPr>
          <p:cNvSpPr/>
          <p:nvPr/>
        </p:nvSpPr>
        <p:spPr>
          <a:xfrm>
            <a:off x="524436" y="1068646"/>
            <a:ext cx="11161058" cy="4940336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6" name="Picture 15">
            <a:extLst>
              <a:ext uri="{FF2B5EF4-FFF2-40B4-BE49-F238E27FC236}">
                <a16:creationId xmlns:a16="http://schemas.microsoft.com/office/drawing/2014/main" xmlns="" id="{020CD0B9-1D65-4D41-BA00-41AACD4F5B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1524913"/>
            <a:ext cx="914067" cy="10301852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71E27B3-EB32-499A-A689-EE80FE31F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9462" y="359392"/>
            <a:ext cx="112851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目  录</a:t>
            </a:r>
            <a:endParaRPr lang="en-US" altLang="zh-CN" sz="36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D2FAF078-76E3-423B-8157-FE1C49F1A6FE}"/>
              </a:ext>
            </a:extLst>
          </p:cNvPr>
          <p:cNvCxnSpPr>
            <a:cxnSpLocks/>
          </p:cNvCxnSpPr>
          <p:nvPr/>
        </p:nvCxnSpPr>
        <p:spPr>
          <a:xfrm>
            <a:off x="3937151" y="1068646"/>
            <a:ext cx="0" cy="494033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6AA2B2F3-11F5-4B89-9C47-03B2C320DFAF}"/>
              </a:ext>
            </a:extLst>
          </p:cNvPr>
          <p:cNvSpPr/>
          <p:nvPr/>
        </p:nvSpPr>
        <p:spPr>
          <a:xfrm>
            <a:off x="3835088" y="1858176"/>
            <a:ext cx="189657" cy="189715"/>
          </a:xfrm>
          <a:prstGeom prst="ellipse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C914EBF5-9770-4035-AB54-6F5A5433D949}"/>
              </a:ext>
            </a:extLst>
          </p:cNvPr>
          <p:cNvSpPr/>
          <p:nvPr/>
        </p:nvSpPr>
        <p:spPr>
          <a:xfrm>
            <a:off x="3835088" y="2897353"/>
            <a:ext cx="189657" cy="189715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A98028C0-1DD3-4AC8-9D7E-599C8C5C914C}"/>
              </a:ext>
            </a:extLst>
          </p:cNvPr>
          <p:cNvSpPr/>
          <p:nvPr/>
        </p:nvSpPr>
        <p:spPr>
          <a:xfrm>
            <a:off x="3835088" y="3869300"/>
            <a:ext cx="189657" cy="189715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6117FFFB-D442-40A7-B095-7DFDA7585177}"/>
              </a:ext>
            </a:extLst>
          </p:cNvPr>
          <p:cNvSpPr/>
          <p:nvPr/>
        </p:nvSpPr>
        <p:spPr>
          <a:xfrm>
            <a:off x="3835088" y="4841243"/>
            <a:ext cx="189657" cy="189715"/>
          </a:xfrm>
          <a:prstGeom prst="ellipse">
            <a:avLst/>
          </a:prstGeom>
          <a:solidFill>
            <a:schemeClr val="accent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8" name="文本框 23">
            <a:extLst>
              <a:ext uri="{FF2B5EF4-FFF2-40B4-BE49-F238E27FC236}">
                <a16:creationId xmlns:a16="http://schemas.microsoft.com/office/drawing/2014/main" xmlns="" id="{170807B6-86CC-445D-8619-3833B16756B5}"/>
              </a:ext>
            </a:extLst>
          </p:cNvPr>
          <p:cNvSpPr txBox="1"/>
          <p:nvPr/>
        </p:nvSpPr>
        <p:spPr>
          <a:xfrm>
            <a:off x="4837252" y="1565573"/>
            <a:ext cx="3493946" cy="680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49" name="文本框 23">
            <a:extLst>
              <a:ext uri="{FF2B5EF4-FFF2-40B4-BE49-F238E27FC236}">
                <a16:creationId xmlns:a16="http://schemas.microsoft.com/office/drawing/2014/main" xmlns="" id="{4D6E31D1-C730-4243-BCC6-434A07058CCB}"/>
              </a:ext>
            </a:extLst>
          </p:cNvPr>
          <p:cNvSpPr txBox="1"/>
          <p:nvPr/>
        </p:nvSpPr>
        <p:spPr>
          <a:xfrm>
            <a:off x="4837250" y="2635627"/>
            <a:ext cx="3493943" cy="680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50" name="文本框 23">
            <a:extLst>
              <a:ext uri="{FF2B5EF4-FFF2-40B4-BE49-F238E27FC236}">
                <a16:creationId xmlns:a16="http://schemas.microsoft.com/office/drawing/2014/main" xmlns="" id="{00B55438-43F6-4F92-9287-38481FFFE776}"/>
              </a:ext>
            </a:extLst>
          </p:cNvPr>
          <p:cNvSpPr txBox="1"/>
          <p:nvPr/>
        </p:nvSpPr>
        <p:spPr>
          <a:xfrm>
            <a:off x="4837250" y="3598441"/>
            <a:ext cx="3493941" cy="680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51" name="文本框 23">
            <a:extLst>
              <a:ext uri="{FF2B5EF4-FFF2-40B4-BE49-F238E27FC236}">
                <a16:creationId xmlns:a16="http://schemas.microsoft.com/office/drawing/2014/main" xmlns="" id="{96B20108-DBBD-4F98-A4DA-20A2CF1CD579}"/>
              </a:ext>
            </a:extLst>
          </p:cNvPr>
          <p:cNvSpPr txBox="1"/>
          <p:nvPr/>
        </p:nvSpPr>
        <p:spPr>
          <a:xfrm>
            <a:off x="4837250" y="4582415"/>
            <a:ext cx="3493933" cy="680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52" name="文本框 23">
            <a:extLst>
              <a:ext uri="{FF2B5EF4-FFF2-40B4-BE49-F238E27FC236}">
                <a16:creationId xmlns:a16="http://schemas.microsoft.com/office/drawing/2014/main" xmlns="" id="{A4369A70-0C0B-4ED9-B465-60A372397B93}"/>
              </a:ext>
            </a:extLst>
          </p:cNvPr>
          <p:cNvSpPr txBox="1"/>
          <p:nvPr/>
        </p:nvSpPr>
        <p:spPr>
          <a:xfrm>
            <a:off x="1442580" y="1823188"/>
            <a:ext cx="18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第一部分</a:t>
            </a:r>
          </a:p>
        </p:txBody>
      </p:sp>
      <p:sp>
        <p:nvSpPr>
          <p:cNvPr id="53" name="文本框 23">
            <a:extLst>
              <a:ext uri="{FF2B5EF4-FFF2-40B4-BE49-F238E27FC236}">
                <a16:creationId xmlns:a16="http://schemas.microsoft.com/office/drawing/2014/main" xmlns="" id="{D083C9A9-532C-4A45-93B5-B4067FA9028A}"/>
              </a:ext>
            </a:extLst>
          </p:cNvPr>
          <p:cNvSpPr txBox="1"/>
          <p:nvPr/>
        </p:nvSpPr>
        <p:spPr>
          <a:xfrm>
            <a:off x="1442580" y="2822028"/>
            <a:ext cx="18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第二部分</a:t>
            </a:r>
          </a:p>
        </p:txBody>
      </p:sp>
      <p:sp>
        <p:nvSpPr>
          <p:cNvPr id="54" name="文本框 23">
            <a:extLst>
              <a:ext uri="{FF2B5EF4-FFF2-40B4-BE49-F238E27FC236}">
                <a16:creationId xmlns:a16="http://schemas.microsoft.com/office/drawing/2014/main" xmlns="" id="{07A7800F-22C6-4EB8-BDA6-D87CA3159AEE}"/>
              </a:ext>
            </a:extLst>
          </p:cNvPr>
          <p:cNvSpPr txBox="1"/>
          <p:nvPr/>
        </p:nvSpPr>
        <p:spPr>
          <a:xfrm>
            <a:off x="1442580" y="3767077"/>
            <a:ext cx="18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第三部分</a:t>
            </a:r>
          </a:p>
        </p:txBody>
      </p:sp>
      <p:sp>
        <p:nvSpPr>
          <p:cNvPr id="55" name="文本框 23">
            <a:extLst>
              <a:ext uri="{FF2B5EF4-FFF2-40B4-BE49-F238E27FC236}">
                <a16:creationId xmlns:a16="http://schemas.microsoft.com/office/drawing/2014/main" xmlns="" id="{1A797CC3-F759-4CE0-BE1D-F7B05DCF0372}"/>
              </a:ext>
            </a:extLst>
          </p:cNvPr>
          <p:cNvSpPr txBox="1"/>
          <p:nvPr/>
        </p:nvSpPr>
        <p:spPr>
          <a:xfrm>
            <a:off x="1442580" y="4739020"/>
            <a:ext cx="1878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第四部分</a:t>
            </a:r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C60C5792-261D-44F5-96E5-EBA1774D7D95}"/>
              </a:ext>
            </a:extLst>
          </p:cNvPr>
          <p:cNvCxnSpPr/>
          <p:nvPr/>
        </p:nvCxnSpPr>
        <p:spPr>
          <a:xfrm>
            <a:off x="4213553" y="1953030"/>
            <a:ext cx="30210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4A05E901-1812-4E5A-B568-3A274053DC31}"/>
              </a:ext>
            </a:extLst>
          </p:cNvPr>
          <p:cNvCxnSpPr/>
          <p:nvPr/>
        </p:nvCxnSpPr>
        <p:spPr>
          <a:xfrm>
            <a:off x="4213553" y="2992210"/>
            <a:ext cx="30210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FAC6B002-D1D1-4DF5-82D0-0A6369B505AE}"/>
              </a:ext>
            </a:extLst>
          </p:cNvPr>
          <p:cNvCxnSpPr/>
          <p:nvPr/>
        </p:nvCxnSpPr>
        <p:spPr>
          <a:xfrm>
            <a:off x="4213553" y="3923813"/>
            <a:ext cx="30210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A88C50D5-6238-4F3F-B9F1-CE2382C32C3D}"/>
              </a:ext>
            </a:extLst>
          </p:cNvPr>
          <p:cNvCxnSpPr/>
          <p:nvPr/>
        </p:nvCxnSpPr>
        <p:spPr>
          <a:xfrm>
            <a:off x="4213553" y="4936099"/>
            <a:ext cx="30210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47">
            <a:extLst>
              <a:ext uri="{FF2B5EF4-FFF2-40B4-BE49-F238E27FC236}">
                <a16:creationId xmlns:a16="http://schemas.microsoft.com/office/drawing/2014/main" xmlns="" id="{30DBF66B-16DB-4BA8-B85F-2D9873C1E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575" y="387214"/>
            <a:ext cx="190584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zh-CN" sz="3200" spc="-149" dirty="0">
                <a:solidFill>
                  <a:schemeClr val="accent1"/>
                </a:solidFill>
                <a:latin typeface="+mn-lt"/>
                <a:cs typeface="+mn-ea"/>
                <a:sym typeface="+mn-lt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360424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5"/>
          <p:cNvGrpSpPr>
            <a:grpSpLocks/>
          </p:cNvGrpSpPr>
          <p:nvPr/>
        </p:nvGrpSpPr>
        <p:grpSpPr bwMode="auto">
          <a:xfrm>
            <a:off x="4631803" y="1724025"/>
            <a:ext cx="3429000" cy="3429000"/>
            <a:chOff x="0" y="0"/>
            <a:chExt cx="3183598" cy="3183598"/>
          </a:xfrm>
        </p:grpSpPr>
        <p:grpSp>
          <p:nvGrpSpPr>
            <p:cNvPr id="31" name="Group 9"/>
            <p:cNvGrpSpPr>
              <a:grpSpLocks/>
            </p:cNvGrpSpPr>
            <p:nvPr/>
          </p:nvGrpSpPr>
          <p:grpSpPr bwMode="auto">
            <a:xfrm>
              <a:off x="1066800" y="228600"/>
              <a:ext cx="1828800" cy="1905794"/>
              <a:chOff x="0" y="0"/>
              <a:chExt cx="1828800" cy="1905794"/>
            </a:xfrm>
          </p:grpSpPr>
          <p:sp>
            <p:nvSpPr>
              <p:cNvPr id="33" name="Straight Connector 5"/>
              <p:cNvSpPr>
                <a:spLocks noChangeShapeType="1"/>
              </p:cNvSpPr>
              <p:nvPr/>
            </p:nvSpPr>
            <p:spPr bwMode="auto">
              <a:xfrm rot="16200000" flipH="1">
                <a:off x="-38100" y="952500"/>
                <a:ext cx="1905794" cy="794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4" name="Straight Connector 8"/>
              <p:cNvSpPr>
                <a:spLocks noChangeShapeType="1"/>
              </p:cNvSpPr>
              <p:nvPr/>
            </p:nvSpPr>
            <p:spPr bwMode="auto">
              <a:xfrm>
                <a:off x="0" y="990600"/>
                <a:ext cx="1828800" cy="1588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32" name="AutoShape 126"/>
            <p:cNvSpPr>
              <a:spLocks noChangeArrowheads="1"/>
            </p:cNvSpPr>
            <p:nvPr/>
          </p:nvSpPr>
          <p:spPr bwMode="auto">
            <a:xfrm>
              <a:off x="0" y="0"/>
              <a:ext cx="3183598" cy="3183598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8568803" y="2300289"/>
            <a:ext cx="2676525" cy="207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15" tIns="57607" rIns="115215" bIns="57607">
            <a:spAutoFit/>
          </a:bodyPr>
          <a:lstStyle>
            <a:lvl1pPr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176338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zh-CN" altLang="en-US" sz="13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13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en-US" altLang="zh-CN" sz="13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13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  <a:p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输入替换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内容编辑文字输入</a:t>
            </a:r>
            <a:r>
              <a:rPr lang="zh-CN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替换</a:t>
            </a:r>
            <a:r>
              <a:rPr lang="zh-CN" altLang="en-US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内容编辑文字</a:t>
            </a:r>
            <a:endParaRPr lang="en-US" altLang="zh-CN" sz="1300" b="1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anose="020B0503020204020204" pitchFamily="34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36" name="Group 37"/>
          <p:cNvGrpSpPr>
            <a:grpSpLocks/>
          </p:cNvGrpSpPr>
          <p:nvPr/>
        </p:nvGrpSpPr>
        <p:grpSpPr bwMode="auto">
          <a:xfrm>
            <a:off x="790052" y="1724025"/>
            <a:ext cx="3265488" cy="671514"/>
            <a:chOff x="0" y="0"/>
            <a:chExt cx="2590800" cy="533400"/>
          </a:xfrm>
        </p:grpSpPr>
        <p:sp>
          <p:nvSpPr>
            <p:cNvPr id="37" name="Rounded Rectangle 22"/>
            <p:cNvSpPr>
              <a:spLocks noChangeArrowheads="1"/>
            </p:cNvSpPr>
            <p:nvPr/>
          </p:nvSpPr>
          <p:spPr bwMode="auto">
            <a:xfrm>
              <a:off x="1981200" y="0"/>
              <a:ext cx="609600" cy="5334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0" y="0"/>
              <a:ext cx="1905000" cy="47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输入标题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内容编辑文字输入</a:t>
              </a: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39" name="Group 39"/>
          <p:cNvGrpSpPr>
            <a:grpSpLocks/>
          </p:cNvGrpSpPr>
          <p:nvPr/>
        </p:nvGrpSpPr>
        <p:grpSpPr bwMode="auto">
          <a:xfrm>
            <a:off x="790052" y="3643313"/>
            <a:ext cx="3265488" cy="671512"/>
            <a:chOff x="0" y="0"/>
            <a:chExt cx="2590800" cy="533400"/>
          </a:xfrm>
        </p:grpSpPr>
        <p:sp>
          <p:nvSpPr>
            <p:cNvPr id="40" name="Rounded Rectangle 23"/>
            <p:cNvSpPr>
              <a:spLocks noChangeArrowheads="1"/>
            </p:cNvSpPr>
            <p:nvPr/>
          </p:nvSpPr>
          <p:spPr bwMode="auto">
            <a:xfrm>
              <a:off x="1981200" y="0"/>
              <a:ext cx="609600" cy="5334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905000" cy="476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输入标题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内容编辑文字输入</a:t>
              </a: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Group 40"/>
          <p:cNvGrpSpPr>
            <a:grpSpLocks/>
          </p:cNvGrpSpPr>
          <p:nvPr/>
        </p:nvGrpSpPr>
        <p:grpSpPr bwMode="auto">
          <a:xfrm>
            <a:off x="790052" y="4603751"/>
            <a:ext cx="3265488" cy="671514"/>
            <a:chOff x="0" y="0"/>
            <a:chExt cx="2590800" cy="533400"/>
          </a:xfrm>
        </p:grpSpPr>
        <p:sp>
          <p:nvSpPr>
            <p:cNvPr id="43" name="Rounded Rectangle 24"/>
            <p:cNvSpPr>
              <a:spLocks noChangeArrowheads="1"/>
            </p:cNvSpPr>
            <p:nvPr/>
          </p:nvSpPr>
          <p:spPr bwMode="auto">
            <a:xfrm>
              <a:off x="1981200" y="0"/>
              <a:ext cx="609600" cy="5334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0" y="0"/>
              <a:ext cx="1905000" cy="476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输入标题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内容编辑文字输入</a:t>
              </a: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Group 38"/>
          <p:cNvGrpSpPr>
            <a:grpSpLocks/>
          </p:cNvGrpSpPr>
          <p:nvPr/>
        </p:nvGrpSpPr>
        <p:grpSpPr bwMode="auto">
          <a:xfrm>
            <a:off x="790052" y="2684463"/>
            <a:ext cx="3265488" cy="671512"/>
            <a:chOff x="0" y="0"/>
            <a:chExt cx="2590800" cy="533400"/>
          </a:xfrm>
        </p:grpSpPr>
        <p:sp>
          <p:nvSpPr>
            <p:cNvPr id="46" name="Rounded Rectangle 21"/>
            <p:cNvSpPr>
              <a:spLocks noChangeArrowheads="1"/>
            </p:cNvSpPr>
            <p:nvPr/>
          </p:nvSpPr>
          <p:spPr bwMode="auto">
            <a:xfrm>
              <a:off x="1981200" y="0"/>
              <a:ext cx="609600" cy="5334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7" name="Rectangle 28"/>
            <p:cNvSpPr>
              <a:spLocks noChangeArrowheads="1"/>
            </p:cNvSpPr>
            <p:nvPr/>
          </p:nvSpPr>
          <p:spPr bwMode="auto">
            <a:xfrm>
              <a:off x="0" y="0"/>
              <a:ext cx="1905000" cy="476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176338" eaLnBrk="0" fontAlgn="base" hangingPunct="0">
                <a:spcBef>
                  <a:spcPct val="0"/>
                </a:spcBef>
                <a:spcAft>
                  <a:spcPct val="0"/>
                </a:spcAft>
                <a:defRPr sz="23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3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输入标题</a:t>
              </a:r>
            </a:p>
            <a:p>
              <a:pPr algn="r" eaLnBrk="1" hangingPunct="1">
                <a:buFont typeface="Arial" panose="020B0604020202020204" pitchFamily="34" charset="0"/>
                <a:buNone/>
              </a:pP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输入替换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内容编辑文字输入</a:t>
              </a:r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替换</a:t>
              </a:r>
              <a:r>
                <a:rPr lang="zh-CN" altLang="en-US" sz="1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微软雅黑" panose="020B0503020204020204" pitchFamily="34" charset="-122"/>
                </a:rPr>
                <a:t>内容编辑文字</a:t>
              </a:r>
              <a:endPara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5989391" y="2501725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PPT</a:t>
            </a:r>
            <a:endParaRPr lang="zh-CN" altLang="en-US" sz="200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078291" y="3203845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AI</a:t>
            </a:r>
            <a:endParaRPr lang="zh-CN" altLang="en-US" sz="200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881015" y="3203845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CAD</a:t>
            </a:r>
            <a:endParaRPr lang="zh-CN" altLang="en-US" sz="200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967876" y="2501725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PS</a:t>
            </a:r>
            <a:endParaRPr lang="zh-CN" altLang="en-US" sz="200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324875" y="1887479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PPT</a:t>
            </a:r>
            <a:endParaRPr lang="zh-CN" altLang="en-US" sz="20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432763" y="3780601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AI</a:t>
            </a:r>
            <a:endParaRPr lang="zh-CN" altLang="en-US" sz="20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319864" y="4740216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CAD</a:t>
            </a:r>
            <a:endParaRPr lang="zh-CN" altLang="en-US" sz="20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432763" y="2820164"/>
            <a:ext cx="8916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PS</a:t>
            </a:r>
            <a:endParaRPr lang="zh-CN" altLang="en-US" sz="20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52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utoUpdateAnimBg="0"/>
      <p:bldP spid="101" grpId="0"/>
      <p:bldP spid="102" grpId="0"/>
      <p:bldP spid="103" grpId="0"/>
      <p:bldP spid="10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247"/>
          <p:cNvCxnSpPr/>
          <p:nvPr/>
        </p:nvCxnSpPr>
        <p:spPr>
          <a:xfrm>
            <a:off x="1034781" y="5612315"/>
            <a:ext cx="10106051" cy="0"/>
          </a:xfrm>
          <a:prstGeom prst="line">
            <a:avLst/>
          </a:prstGeom>
          <a:noFill/>
          <a:ln w="19050" cap="flat" cmpd="sng" algn="ctr">
            <a:solidFill>
              <a:srgbClr val="FFFFFF">
                <a:lumMod val="75000"/>
              </a:srgbClr>
            </a:solidFill>
            <a:prstDash val="sysDot"/>
            <a:miter lim="800000"/>
            <a:headEnd type="none"/>
            <a:tailEnd type="none"/>
          </a:ln>
          <a:effectLst/>
        </p:spPr>
      </p:cxnSp>
      <p:grpSp>
        <p:nvGrpSpPr>
          <p:cNvPr id="5" name="Group 74"/>
          <p:cNvGrpSpPr/>
          <p:nvPr/>
        </p:nvGrpSpPr>
        <p:grpSpPr>
          <a:xfrm>
            <a:off x="2170532" y="1873903"/>
            <a:ext cx="1228949" cy="3456420"/>
            <a:chOff x="1634044" y="1304396"/>
            <a:chExt cx="921712" cy="2592315"/>
          </a:xfrm>
        </p:grpSpPr>
        <p:sp>
          <p:nvSpPr>
            <p:cNvPr id="6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7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11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44546A">
                      <a:lumMod val="75000"/>
                    </a:srgb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2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8" name="Group 61"/>
            <p:cNvGrpSpPr/>
            <p:nvPr/>
          </p:nvGrpSpPr>
          <p:grpSpPr>
            <a:xfrm>
              <a:off x="1789406" y="1477217"/>
              <a:ext cx="610985" cy="2108391"/>
              <a:chOff x="1789406" y="1477217"/>
              <a:chExt cx="610985" cy="2108391"/>
            </a:xfrm>
          </p:grpSpPr>
          <p:sp>
            <p:nvSpPr>
              <p:cNvPr id="9" name="Text Placeholder 3"/>
              <p:cNvSpPr txBox="1">
                <a:spLocks/>
              </p:cNvSpPr>
              <p:nvPr/>
            </p:nvSpPr>
            <p:spPr>
              <a:xfrm>
                <a:off x="1907297" y="3262443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输入标签</a:t>
                </a:r>
                <a:endParaRPr lang="en-US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0" name="Rectangle 60"/>
              <p:cNvSpPr/>
              <p:nvPr/>
            </p:nvSpPr>
            <p:spPr>
              <a:xfrm>
                <a:off x="1789406" y="1477217"/>
                <a:ext cx="610985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90%</a:t>
                </a:r>
              </a:p>
            </p:txBody>
          </p:sp>
        </p:grpSp>
      </p:grpSp>
      <p:grpSp>
        <p:nvGrpSpPr>
          <p:cNvPr id="13" name="Group 75"/>
          <p:cNvGrpSpPr/>
          <p:nvPr/>
        </p:nvGrpSpPr>
        <p:grpSpPr>
          <a:xfrm>
            <a:off x="3821932" y="2411568"/>
            <a:ext cx="1228949" cy="2918755"/>
            <a:chOff x="2872594" y="1707645"/>
            <a:chExt cx="921712" cy="2189066"/>
          </a:xfrm>
        </p:grpSpPr>
        <p:sp>
          <p:nvSpPr>
            <p:cNvPr id="14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5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19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0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E7E6E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16" name="Group 62"/>
            <p:cNvGrpSpPr/>
            <p:nvPr/>
          </p:nvGrpSpPr>
          <p:grpSpPr>
            <a:xfrm>
              <a:off x="3022671" y="1825998"/>
              <a:ext cx="610985" cy="1759609"/>
              <a:chOff x="1789406" y="1750267"/>
              <a:chExt cx="610985" cy="1759609"/>
            </a:xfrm>
          </p:grpSpPr>
          <p:sp>
            <p:nvSpPr>
              <p:cNvPr id="17" name="Text Placeholder 3"/>
              <p:cNvSpPr txBox="1">
                <a:spLocks/>
              </p:cNvSpPr>
              <p:nvPr/>
            </p:nvSpPr>
            <p:spPr>
              <a:xfrm>
                <a:off x="1911900" y="3186711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输入标签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8" name="Rectangle 64"/>
              <p:cNvSpPr/>
              <p:nvPr/>
            </p:nvSpPr>
            <p:spPr>
              <a:xfrm>
                <a:off x="1789406" y="1750267"/>
                <a:ext cx="610985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80%</a:t>
                </a:r>
              </a:p>
            </p:txBody>
          </p:sp>
        </p:grpSp>
      </p:grpSp>
      <p:grpSp>
        <p:nvGrpSpPr>
          <p:cNvPr id="21" name="Group 76"/>
          <p:cNvGrpSpPr/>
          <p:nvPr/>
        </p:nvGrpSpPr>
        <p:grpSpPr>
          <a:xfrm>
            <a:off x="5473329" y="1105810"/>
            <a:ext cx="1228948" cy="4224513"/>
            <a:chOff x="4106521" y="728326"/>
            <a:chExt cx="921712" cy="3168385"/>
          </a:xfrm>
        </p:grpSpPr>
        <p:sp>
          <p:nvSpPr>
            <p:cNvPr id="22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23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27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5D910B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8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FF3F3F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24" name="Group 65"/>
            <p:cNvGrpSpPr/>
            <p:nvPr/>
          </p:nvGrpSpPr>
          <p:grpSpPr>
            <a:xfrm>
              <a:off x="4198258" y="958754"/>
              <a:ext cx="740829" cy="2626852"/>
              <a:chOff x="1730021" y="1174197"/>
              <a:chExt cx="740829" cy="2626852"/>
            </a:xfrm>
          </p:grpSpPr>
          <p:sp>
            <p:nvSpPr>
              <p:cNvPr id="25" name="Text Placeholder 3"/>
              <p:cNvSpPr txBox="1">
                <a:spLocks/>
              </p:cNvSpPr>
              <p:nvPr/>
            </p:nvSpPr>
            <p:spPr>
              <a:xfrm>
                <a:off x="1924450" y="3477884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输入标签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6" name="Rectangle 67"/>
              <p:cNvSpPr/>
              <p:nvPr/>
            </p:nvSpPr>
            <p:spPr>
              <a:xfrm>
                <a:off x="1730021" y="1174197"/>
                <a:ext cx="740829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29" name="Group 79"/>
          <p:cNvGrpSpPr/>
          <p:nvPr/>
        </p:nvGrpSpPr>
        <p:grpSpPr>
          <a:xfrm>
            <a:off x="8776132" y="1873903"/>
            <a:ext cx="1228949" cy="3456420"/>
            <a:chOff x="6588245" y="1304396"/>
            <a:chExt cx="921712" cy="2592315"/>
          </a:xfrm>
        </p:grpSpPr>
        <p:sp>
          <p:nvSpPr>
            <p:cNvPr id="30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31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35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rgbClr val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916B0C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6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 cap="flat" cmpd="sng" algn="ctr">
                <a:solidFill>
                  <a:srgbClr val="FFFFFF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lang="en-US" sz="1867" kern="0" dirty="0">
                  <a:solidFill>
                    <a:srgbClr val="00B0F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grpSp>
          <p:nvGrpSpPr>
            <p:cNvPr id="32" name="Group 68"/>
            <p:cNvGrpSpPr/>
            <p:nvPr/>
          </p:nvGrpSpPr>
          <p:grpSpPr>
            <a:xfrm>
              <a:off x="6738323" y="1477217"/>
              <a:ext cx="610985" cy="2108389"/>
              <a:chOff x="1789407" y="1477217"/>
              <a:chExt cx="610985" cy="2108389"/>
            </a:xfrm>
          </p:grpSpPr>
          <p:sp>
            <p:nvSpPr>
              <p:cNvPr id="33" name="Text Placeholder 3"/>
              <p:cNvSpPr txBox="1">
                <a:spLocks/>
              </p:cNvSpPr>
              <p:nvPr/>
            </p:nvSpPr>
            <p:spPr>
              <a:xfrm>
                <a:off x="1950645" y="3262441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40">
                  <a:spcBef>
                    <a:spcPct val="20000"/>
                  </a:spcBef>
                  <a:defRPr/>
                </a:pPr>
                <a:r>
                  <a:rPr lang="zh-CN" altLang="en-US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输入标签</a:t>
                </a:r>
                <a:endParaRPr lang="en-US" altLang="zh-CN" sz="1400" b="1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34" name="Rectangle 70"/>
              <p:cNvSpPr/>
              <p:nvPr/>
            </p:nvSpPr>
            <p:spPr>
              <a:xfrm>
                <a:off x="1789407" y="1477217"/>
                <a:ext cx="610985" cy="3462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40">
                  <a:spcBef>
                    <a:spcPct val="20000"/>
                  </a:spcBef>
                  <a:defRPr/>
                </a:pPr>
                <a:r>
                  <a:rPr lang="en-US" sz="2400" b="1" kern="0" dirty="0">
                    <a:solidFill>
                      <a:srgbClr val="FFFFFF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7" name="Group 78"/>
          <p:cNvGrpSpPr/>
          <p:nvPr/>
        </p:nvGrpSpPr>
        <p:grpSpPr>
          <a:xfrm>
            <a:off x="7124732" y="2641996"/>
            <a:ext cx="1228949" cy="2663083"/>
            <a:chOff x="5349694" y="1880466"/>
            <a:chExt cx="921712" cy="1997312"/>
          </a:xfrm>
        </p:grpSpPr>
        <p:sp>
          <p:nvSpPr>
            <p:cNvPr id="38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US" sz="3556" kern="0" dirty="0">
                <a:solidFill>
                  <a:srgbClr val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39" name="Group 77"/>
            <p:cNvGrpSpPr/>
            <p:nvPr/>
          </p:nvGrpSpPr>
          <p:grpSpPr>
            <a:xfrm>
              <a:off x="5419130" y="1960262"/>
              <a:ext cx="782840" cy="1840285"/>
              <a:chOff x="5419130" y="1960262"/>
              <a:chExt cx="782840" cy="1840285"/>
            </a:xfrm>
          </p:grpSpPr>
          <p:grpSp>
            <p:nvGrpSpPr>
              <p:cNvPr id="40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44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lang="en-US" sz="1867" kern="0" dirty="0">
                    <a:solidFill>
                      <a:srgbClr val="98C052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45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 cap="flat" cmpd="sng" algn="ctr">
                  <a:solidFill>
                    <a:srgbClr val="FFFFFF"/>
                  </a:solidFill>
                  <a:prstDash val="sysDot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lang="en-US" sz="1867" kern="0" dirty="0">
                    <a:solidFill>
                      <a:srgbClr val="FFC000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</p:grpSp>
          <p:grpSp>
            <p:nvGrpSpPr>
              <p:cNvPr id="41" name="Group 71"/>
              <p:cNvGrpSpPr/>
              <p:nvPr/>
            </p:nvGrpSpPr>
            <p:grpSpPr>
              <a:xfrm>
                <a:off x="5502892" y="1960262"/>
                <a:ext cx="610985" cy="1610450"/>
                <a:chOff x="1789406" y="1865481"/>
                <a:chExt cx="610985" cy="1610450"/>
              </a:xfrm>
            </p:grpSpPr>
            <p:sp>
              <p:nvSpPr>
                <p:cNvPr id="42" name="Text Placeholder 3"/>
                <p:cNvSpPr txBox="1">
                  <a:spLocks/>
                </p:cNvSpPr>
                <p:nvPr/>
              </p:nvSpPr>
              <p:spPr>
                <a:xfrm>
                  <a:off x="1953286" y="3152766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40">
                    <a:spcBef>
                      <a:spcPct val="20000"/>
                    </a:spcBef>
                    <a:defRPr/>
                  </a:pPr>
                  <a:r>
                    <a:rPr lang="zh-CN" altLang="en-US" sz="1400" b="1" kern="0" dirty="0">
                      <a:solidFill>
                        <a:srgbClr val="000000">
                          <a:lumMod val="75000"/>
                          <a:lumOff val="25000"/>
                        </a:srgbClr>
                      </a:solidFill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输入标签</a:t>
                  </a:r>
                  <a:endParaRPr lang="en-US" altLang="zh-CN" sz="1400" b="1" kern="0" dirty="0">
                    <a:solidFill>
                      <a:srgbClr val="000000">
                        <a:lumMod val="75000"/>
                        <a:lumOff val="25000"/>
                      </a:srgbClr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43" name="Rectangle 73"/>
                <p:cNvSpPr/>
                <p:nvPr/>
              </p:nvSpPr>
              <p:spPr>
                <a:xfrm>
                  <a:off x="1789406" y="1865481"/>
                  <a:ext cx="610985" cy="34624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40">
                    <a:spcBef>
                      <a:spcPct val="20000"/>
                    </a:spcBef>
                    <a:defRPr/>
                  </a:pPr>
                  <a:r>
                    <a:rPr lang="en-US" sz="2400" b="1" kern="0" dirty="0">
                      <a:solidFill>
                        <a:srgbClr val="FFFFFF"/>
                      </a:solidFill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46" name="TextBox 107"/>
          <p:cNvSpPr txBox="1"/>
          <p:nvPr/>
        </p:nvSpPr>
        <p:spPr>
          <a:xfrm>
            <a:off x="1026589" y="5747023"/>
            <a:ext cx="10122441" cy="350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 defTabSz="914377">
              <a:lnSpc>
                <a:spcPct val="120000"/>
              </a:lnSpc>
              <a:defRPr/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kern="0" dirty="0">
              <a:solidFill>
                <a:srgbClr val="000000">
                  <a:lumMod val="65000"/>
                  <a:lumOff val="3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2263112" y="2929389"/>
            <a:ext cx="1072669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300" kern="0" dirty="0">
              <a:solidFill>
                <a:srgbClr val="FFFFFF">
                  <a:lumMod val="9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48" name="文本框 13"/>
          <p:cNvSpPr txBox="1"/>
          <p:nvPr/>
        </p:nvSpPr>
        <p:spPr>
          <a:xfrm>
            <a:off x="3900071" y="3327568"/>
            <a:ext cx="1058228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300" kern="0" dirty="0">
              <a:solidFill>
                <a:srgbClr val="FFFFFF">
                  <a:lumMod val="9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49" name="文本框 13"/>
          <p:cNvSpPr txBox="1"/>
          <p:nvPr/>
        </p:nvSpPr>
        <p:spPr>
          <a:xfrm>
            <a:off x="8862400" y="2929389"/>
            <a:ext cx="1072669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300" kern="0" dirty="0">
              <a:solidFill>
                <a:srgbClr val="FFFFFF">
                  <a:lumMod val="9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50" name="文本框 13"/>
          <p:cNvSpPr txBox="1"/>
          <p:nvPr/>
        </p:nvSpPr>
        <p:spPr>
          <a:xfrm>
            <a:off x="7222051" y="3327568"/>
            <a:ext cx="1058228" cy="5724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300" kern="0" dirty="0">
              <a:solidFill>
                <a:srgbClr val="FFFFFF">
                  <a:lumMod val="9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51" name="文本框 13"/>
          <p:cNvSpPr txBox="1"/>
          <p:nvPr/>
        </p:nvSpPr>
        <p:spPr>
          <a:xfrm>
            <a:off x="5554058" y="2190056"/>
            <a:ext cx="1058228" cy="129265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377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内容编辑文字，</a:t>
            </a:r>
            <a:r>
              <a:rPr lang="zh-CN" altLang="en-US" sz="1300" kern="0" dirty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300" kern="0" dirty="0" smtClean="0">
                <a:solidFill>
                  <a:srgbClr val="FFFFFF">
                    <a:lumMod val="95000"/>
                  </a:srgb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300" kern="0" dirty="0">
              <a:solidFill>
                <a:srgbClr val="FFFFFF">
                  <a:lumMod val="95000"/>
                </a:srgb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1892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2"/>
          <p:cNvSpPr>
            <a:spLocks/>
          </p:cNvSpPr>
          <p:nvPr/>
        </p:nvSpPr>
        <p:spPr bwMode="auto">
          <a:xfrm>
            <a:off x="1683881" y="1558187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7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7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1786713" y="1655009"/>
            <a:ext cx="895283" cy="901659"/>
          </a:xfrm>
          <a:prstGeom prst="ellipse">
            <a:avLst/>
          </a:prstGeom>
          <a:solidFill>
            <a:schemeClr val="accent2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2234354" y="1558185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>
            <a:off x="2234354" y="2659539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10291890" y="2659538"/>
            <a:ext cx="550479" cy="1107407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8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9844248" y="2762411"/>
            <a:ext cx="901333" cy="901659"/>
          </a:xfrm>
          <a:prstGeom prst="ellipse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H="1">
            <a:off x="2234354" y="3766941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1683881" y="3766943"/>
            <a:ext cx="550479" cy="1101352"/>
          </a:xfrm>
          <a:custGeom>
            <a:avLst/>
            <a:gdLst>
              <a:gd name="T0" fmla="*/ 776 w 776"/>
              <a:gd name="T1" fmla="*/ 1553 h 1553"/>
              <a:gd name="T2" fmla="*/ 0 w 776"/>
              <a:gd name="T3" fmla="*/ 776 h 1553"/>
              <a:gd name="T4" fmla="*/ 776 w 776"/>
              <a:gd name="T5" fmla="*/ 0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776" y="1553"/>
                </a:moveTo>
                <a:cubicBezTo>
                  <a:pt x="348" y="1553"/>
                  <a:pt x="0" y="1205"/>
                  <a:pt x="0" y="776"/>
                </a:cubicBezTo>
                <a:cubicBezTo>
                  <a:pt x="0" y="348"/>
                  <a:pt x="348" y="0"/>
                  <a:pt x="776" y="0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1786713" y="3863763"/>
            <a:ext cx="895283" cy="901659"/>
          </a:xfrm>
          <a:prstGeom prst="ellipse">
            <a:avLst/>
          </a:prstGeom>
          <a:solidFill>
            <a:schemeClr val="accent2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2234354" y="4868293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Freeform 22"/>
          <p:cNvSpPr>
            <a:spLocks/>
          </p:cNvSpPr>
          <p:nvPr/>
        </p:nvSpPr>
        <p:spPr bwMode="auto">
          <a:xfrm>
            <a:off x="10291890" y="4868294"/>
            <a:ext cx="550479" cy="1107407"/>
          </a:xfrm>
          <a:custGeom>
            <a:avLst/>
            <a:gdLst>
              <a:gd name="T0" fmla="*/ 0 w 776"/>
              <a:gd name="T1" fmla="*/ 0 h 1553"/>
              <a:gd name="T2" fmla="*/ 776 w 776"/>
              <a:gd name="T3" fmla="*/ 776 h 1553"/>
              <a:gd name="T4" fmla="*/ 0 w 776"/>
              <a:gd name="T5" fmla="*/ 1553 h 1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76" h="1553">
                <a:moveTo>
                  <a:pt x="0" y="0"/>
                </a:moveTo>
                <a:cubicBezTo>
                  <a:pt x="428" y="0"/>
                  <a:pt x="776" y="347"/>
                  <a:pt x="776" y="776"/>
                </a:cubicBezTo>
                <a:cubicBezTo>
                  <a:pt x="776" y="1205"/>
                  <a:pt x="428" y="1553"/>
                  <a:pt x="0" y="1553"/>
                </a:cubicBezTo>
              </a:path>
            </a:pathLst>
          </a:cu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5" name="Oval 23"/>
          <p:cNvSpPr>
            <a:spLocks noChangeArrowheads="1"/>
          </p:cNvSpPr>
          <p:nvPr/>
        </p:nvSpPr>
        <p:spPr bwMode="auto">
          <a:xfrm>
            <a:off x="9844248" y="4971169"/>
            <a:ext cx="901333" cy="901659"/>
          </a:xfrm>
          <a:prstGeom prst="ellipse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flipH="1">
            <a:off x="2236195" y="5978115"/>
            <a:ext cx="8057535" cy="0"/>
          </a:xfrm>
          <a:prstGeom prst="line">
            <a:avLst/>
          </a:prstGeom>
          <a:noFill/>
          <a:ln w="12700" cap="flat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7896" y="1788386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</a:t>
            </a:r>
            <a:endParaRPr lang="zh-CN" altLang="en-US" sz="4300" kern="0" dirty="0">
              <a:solidFill>
                <a:sysClr val="window" lastClr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31270" y="1995915"/>
            <a:ext cx="5087903" cy="341117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200" dirty="0">
              <a:solidFill>
                <a:prstClr val="black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88775" y="2904888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B</a:t>
            </a:r>
            <a:endParaRPr lang="zh-CN" altLang="en-US" sz="4300" kern="0" dirty="0">
              <a:solidFill>
                <a:sysClr val="window" lastClr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7420" y="4026870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</a:t>
            </a:r>
            <a:endParaRPr lang="zh-CN" altLang="en-US" sz="4300" kern="0" dirty="0">
              <a:solidFill>
                <a:sysClr val="window" lastClr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88775" y="5152890"/>
            <a:ext cx="452915" cy="6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300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D </a:t>
            </a:r>
            <a:endParaRPr lang="zh-CN" altLang="en-US" sz="4300" kern="0" dirty="0">
              <a:solidFill>
                <a:sysClr val="window" lastClr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44754" y="1626499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59238" y="3096261"/>
            <a:ext cx="5087903" cy="341117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200" dirty="0">
              <a:solidFill>
                <a:prstClr val="black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72721" y="2726844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31270" y="4204675"/>
            <a:ext cx="5087903" cy="341117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200" dirty="0">
              <a:solidFill>
                <a:prstClr val="black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644754" y="3835257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59238" y="5305019"/>
            <a:ext cx="5087903" cy="341117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algn="just">
              <a:lnSpc>
                <a:spcPts val="1733"/>
              </a:lnSpc>
            </a:pP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200" dirty="0" smtClean="0">
                <a:solidFill>
                  <a:prstClr val="black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200" dirty="0">
              <a:solidFill>
                <a:prstClr val="black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72721" y="4935603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r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44323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58903" y="4110431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2839" y="1743569"/>
            <a:ext cx="6264696" cy="134096"/>
          </a:xfrm>
          <a:prstGeom prst="rect">
            <a:avLst/>
          </a:prstGeom>
          <a:pattFill prst="ltUpDiag">
            <a:fgClr>
              <a:srgbClr val="414455"/>
            </a:fgClr>
            <a:bgClr>
              <a:srgbClr val="E8E8E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" name="椭圆 64"/>
          <p:cNvSpPr>
            <a:spLocks noChangeArrowheads="1"/>
          </p:cNvSpPr>
          <p:nvPr/>
        </p:nvSpPr>
        <p:spPr bwMode="auto">
          <a:xfrm>
            <a:off x="1270673" y="1413571"/>
            <a:ext cx="1658729" cy="1658432"/>
          </a:xfrm>
          <a:prstGeom prst="ellipse">
            <a:avLst/>
          </a:prstGeom>
          <a:solidFill>
            <a:schemeClr val="accent1"/>
          </a:solidFill>
          <a:ln w="190500" cap="sq" cmpd="sng">
            <a:solidFill>
              <a:srgbClr val="969696"/>
            </a:solidFill>
            <a:round/>
            <a:headEnd/>
            <a:tailE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7630" y="2207664"/>
            <a:ext cx="5904657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zh-CN" altLang="en-US" sz="160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椭圆 64"/>
          <p:cNvSpPr>
            <a:spLocks noChangeArrowheads="1"/>
          </p:cNvSpPr>
          <p:nvPr/>
        </p:nvSpPr>
        <p:spPr bwMode="auto">
          <a:xfrm>
            <a:off x="9407577" y="3497287"/>
            <a:ext cx="1658729" cy="1658432"/>
          </a:xfrm>
          <a:prstGeom prst="ellipse">
            <a:avLst/>
          </a:prstGeom>
          <a:solidFill>
            <a:schemeClr val="accent2"/>
          </a:solidFill>
          <a:ln w="190500" cap="sq" cmpd="sng">
            <a:solidFill>
              <a:srgbClr val="969696"/>
            </a:solidFill>
            <a:round/>
            <a:headEnd/>
            <a:tailEnd/>
          </a:ln>
        </p:spPr>
        <p:txBody>
          <a:bodyPr lIns="91472" tIns="45736" rIns="91472" bIns="45736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8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47630" y="4446851"/>
            <a:ext cx="5904657" cy="732541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600" dirty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zh-CN" altLang="en-US" sz="1600" dirty="0">
              <a:solidFill>
                <a:sysClr val="windowText" lastClr="000000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40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7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7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7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4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1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81090" cy="6866112"/>
            <a:chOff x="-38514" y="-8112"/>
            <a:chExt cx="1368109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2309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1095270" y="1215851"/>
            <a:ext cx="10339754" cy="4391129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TextBox 143">
            <a:extLst>
              <a:ext uri="{FF2B5EF4-FFF2-40B4-BE49-F238E27FC236}">
                <a16:creationId xmlns:a16="http://schemas.microsoft.com/office/drawing/2014/main" xmlns="" id="{C84AAE37-A4C2-4CD4-B210-29811A49E951}"/>
              </a:ext>
            </a:extLst>
          </p:cNvPr>
          <p:cNvSpPr txBox="1"/>
          <p:nvPr/>
        </p:nvSpPr>
        <p:spPr>
          <a:xfrm>
            <a:off x="2248663" y="2206550"/>
            <a:ext cx="801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spc="600" dirty="0">
                <a:ln w="635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演讲完毕 谢谢聆听</a:t>
            </a:r>
            <a:endParaRPr lang="en-US" altLang="zh-CN" sz="5400" b="1" spc="600" dirty="0">
              <a:ln w="635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657AFF2-55AB-42EB-A5AB-17ED5AEE0552}"/>
              </a:ext>
            </a:extLst>
          </p:cNvPr>
          <p:cNvGrpSpPr/>
          <p:nvPr/>
        </p:nvGrpSpPr>
        <p:grpSpPr>
          <a:xfrm>
            <a:off x="6787685" y="3546267"/>
            <a:ext cx="292463" cy="292463"/>
            <a:chOff x="801291" y="3535885"/>
            <a:chExt cx="219347" cy="219347"/>
          </a:xfrm>
        </p:grpSpPr>
        <p:sp>
          <p:nvSpPr>
            <p:cNvPr id="9" name="Oval 10">
              <a:extLst>
                <a:ext uri="{FF2B5EF4-FFF2-40B4-BE49-F238E27FC236}">
                  <a16:creationId xmlns:a16="http://schemas.microsoft.com/office/drawing/2014/main" xmlns="" id="{C92DCF2F-DCB2-4A45-B904-5CC99D14A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67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FD8A775-A103-4705-B727-20A802BF060F}"/>
                </a:ext>
              </a:extLst>
            </p:cNvPr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xmlns="" id="{AD74FA78-3B45-4317-9FAB-0DFB849CCE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133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xmlns="" id="{E650BCEB-51C7-4138-873E-9F5D0F769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133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FD93B164-AB8D-4932-B923-06ED522E65D5}"/>
              </a:ext>
            </a:extLst>
          </p:cNvPr>
          <p:cNvSpPr/>
          <p:nvPr/>
        </p:nvSpPr>
        <p:spPr>
          <a:xfrm>
            <a:off x="7079963" y="3516167"/>
            <a:ext cx="172585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占位符 2">
            <a:extLst>
              <a:ext uri="{FF2B5EF4-FFF2-40B4-BE49-F238E27FC236}">
                <a16:creationId xmlns:a16="http://schemas.microsoft.com/office/drawing/2014/main" xmlns="" id="{FAEE7061-43E6-415D-A149-9C63A4305539}"/>
              </a:ext>
            </a:extLst>
          </p:cNvPr>
          <p:cNvSpPr txBox="1">
            <a:spLocks/>
          </p:cNvSpPr>
          <p:nvPr/>
        </p:nvSpPr>
        <p:spPr>
          <a:xfrm>
            <a:off x="2248667" y="4051143"/>
            <a:ext cx="8017396" cy="502895"/>
          </a:xfrm>
          <a:prstGeom prst="rect">
            <a:avLst/>
          </a:prstGeom>
          <a:noFill/>
        </p:spPr>
        <p:txBody>
          <a:bodyPr vert="horz" wrap="square" lIns="121920" tIns="60960" rIns="121920" bIns="60960" rtlCol="0" anchor="ctr">
            <a:spAutoFit/>
          </a:bodyPr>
          <a:lstStyle>
            <a:lvl1pPr marL="228600" indent="-22860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1800" b="1" i="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30000"/>
              </a:lnSpc>
              <a:buNone/>
            </a:pP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CSASAADAstudio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sales template, a more beautiful template please magic </a:t>
            </a: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rainMagic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rain studio sales template, a </a:t>
            </a:r>
            <a:r>
              <a:rPr lang="en-US" sz="1000" b="0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moreMagic</a:t>
            </a:r>
            <a:r>
              <a:rPr lang="en-US" sz="1000" b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sym typeface="+mn-lt"/>
              </a:rPr>
              <a:t> rain studio sales template, a more beautiful template please magic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11DD123A-BEB6-410C-AD52-07869300DD11}"/>
              </a:ext>
            </a:extLst>
          </p:cNvPr>
          <p:cNvSpPr/>
          <p:nvPr/>
        </p:nvSpPr>
        <p:spPr>
          <a:xfrm>
            <a:off x="2284523" y="3231462"/>
            <a:ext cx="39565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POWERPOINT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247670" y="1381698"/>
            <a:ext cx="10007518" cy="4037467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899213"/>
            <a:ext cx="914067" cy="1030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8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95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70930" cy="6866112"/>
            <a:chOff x="-38514" y="-8112"/>
            <a:chExt cx="1367093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1293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-172720" y="2936240"/>
            <a:ext cx="12364720" cy="35851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62560" y="3129280"/>
            <a:ext cx="11795760" cy="320428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1803453"/>
            <a:ext cx="914067" cy="10301852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xmlns="" id="{843A0A4C-377F-451B-8990-DFE175D63944}"/>
              </a:ext>
            </a:extLst>
          </p:cNvPr>
          <p:cNvSpPr txBox="1">
            <a:spLocks/>
          </p:cNvSpPr>
          <p:nvPr/>
        </p:nvSpPr>
        <p:spPr>
          <a:xfrm>
            <a:off x="4213343" y="3515788"/>
            <a:ext cx="1208664" cy="135421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800" b="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D07BEC-E5BB-4892-A8D7-085794D5BB1F}"/>
              </a:ext>
            </a:extLst>
          </p:cNvPr>
          <p:cNvSpPr txBox="1"/>
          <p:nvPr/>
        </p:nvSpPr>
        <p:spPr>
          <a:xfrm>
            <a:off x="5478620" y="3907152"/>
            <a:ext cx="4203860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xmlns="" id="{D7BE1D56-6458-4E43-91E0-FFAD9C5144C1}"/>
              </a:ext>
            </a:extLst>
          </p:cNvPr>
          <p:cNvCxnSpPr>
            <a:cxnSpLocks/>
          </p:cNvCxnSpPr>
          <p:nvPr/>
        </p:nvCxnSpPr>
        <p:spPr>
          <a:xfrm flipH="1">
            <a:off x="2745529" y="4999779"/>
            <a:ext cx="6936951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01B30E6-31E3-4F94-9AE8-A56D89065628}"/>
              </a:ext>
            </a:extLst>
          </p:cNvPr>
          <p:cNvSpPr txBox="1"/>
          <p:nvPr/>
        </p:nvSpPr>
        <p:spPr>
          <a:xfrm>
            <a:off x="2625692" y="5145827"/>
            <a:ext cx="7178708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AB5D7EE-3191-4177-AB0B-8C94B9CAD4BE}"/>
              </a:ext>
            </a:extLst>
          </p:cNvPr>
          <p:cNvSpPr txBox="1"/>
          <p:nvPr/>
        </p:nvSpPr>
        <p:spPr>
          <a:xfrm>
            <a:off x="2678703" y="3907463"/>
            <a:ext cx="1531036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968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27" grpId="0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fa1beeb-2c3c-429c-8c7c-19408bb784df"/>
          <p:cNvGrpSpPr>
            <a:grpSpLocks noChangeAspect="1"/>
          </p:cNvGrpSpPr>
          <p:nvPr/>
        </p:nvGrpSpPr>
        <p:grpSpPr>
          <a:xfrm>
            <a:off x="1770325" y="1412777"/>
            <a:ext cx="8651351" cy="4318097"/>
            <a:chOff x="1770324" y="1412775"/>
            <a:chExt cx="8651351" cy="4318097"/>
          </a:xfrm>
        </p:grpSpPr>
        <p:grpSp>
          <p:nvGrpSpPr>
            <p:cNvPr id="3" name="Group 20"/>
            <p:cNvGrpSpPr/>
            <p:nvPr/>
          </p:nvGrpSpPr>
          <p:grpSpPr>
            <a:xfrm>
              <a:off x="2476500" y="1412775"/>
              <a:ext cx="7239001" cy="3032363"/>
              <a:chOff x="1260866" y="1641971"/>
              <a:chExt cx="9670268" cy="4050804"/>
            </a:xfrm>
          </p:grpSpPr>
          <p:sp>
            <p:nvSpPr>
              <p:cNvPr id="14" name="i$liḋe-Oval 6"/>
              <p:cNvSpPr/>
              <p:nvPr/>
            </p:nvSpPr>
            <p:spPr>
              <a:xfrm>
                <a:off x="16510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5" name="i$liḋe-Teardrop 3"/>
              <p:cNvSpPr/>
              <p:nvPr/>
            </p:nvSpPr>
            <p:spPr>
              <a:xfrm rot="8100000">
                <a:off x="1260866" y="2431847"/>
                <a:ext cx="2405870" cy="2405870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6" name="i$liḋe-Oval 7"/>
              <p:cNvSpPr/>
              <p:nvPr/>
            </p:nvSpPr>
            <p:spPr>
              <a:xfrm>
                <a:off x="5283200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7" name="i$liḋe-Oval 8"/>
              <p:cNvSpPr/>
              <p:nvPr/>
            </p:nvSpPr>
            <p:spPr>
              <a:xfrm>
                <a:off x="8915399" y="4994274"/>
                <a:ext cx="1625600" cy="69850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8" name="i$liḋe-Teardrop 4"/>
              <p:cNvSpPr/>
              <p:nvPr/>
            </p:nvSpPr>
            <p:spPr>
              <a:xfrm rot="8100000">
                <a:off x="4893065" y="2431847"/>
                <a:ext cx="2405870" cy="2405870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19" name="i$liḋe-Teardrop 5"/>
              <p:cNvSpPr/>
              <p:nvPr/>
            </p:nvSpPr>
            <p:spPr>
              <a:xfrm rot="8100000">
                <a:off x="8525264" y="2431847"/>
                <a:ext cx="2405870" cy="2405870"/>
              </a:xfrm>
              <a:prstGeom prst="teardrop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20" name="i$liḋe-Rectangle 10"/>
              <p:cNvSpPr/>
              <p:nvPr/>
            </p:nvSpPr>
            <p:spPr>
              <a:xfrm>
                <a:off x="1484076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输入标题</a:t>
                </a:r>
              </a:p>
            </p:txBody>
          </p:sp>
          <p:sp>
            <p:nvSpPr>
              <p:cNvPr id="21" name="i$liḋe-Freeform: Shape 11"/>
              <p:cNvSpPr/>
              <p:nvPr/>
            </p:nvSpPr>
            <p:spPr bwMode="auto">
              <a:xfrm>
                <a:off x="2289509" y="2774835"/>
                <a:ext cx="348580" cy="627444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22" name="i$liḋe-Rectangle 13"/>
              <p:cNvSpPr/>
              <p:nvPr/>
            </p:nvSpPr>
            <p:spPr>
              <a:xfrm>
                <a:off x="505660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输入标题</a:t>
                </a:r>
              </a:p>
            </p:txBody>
          </p:sp>
          <p:sp>
            <p:nvSpPr>
              <p:cNvPr id="23" name="i$liḋe-Rectangle 15"/>
              <p:cNvSpPr/>
              <p:nvPr/>
            </p:nvSpPr>
            <p:spPr>
              <a:xfrm>
                <a:off x="8717710" y="3790053"/>
                <a:ext cx="2020976" cy="325409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0000" lnSpcReduction="10000"/>
              </a:bodyPr>
              <a:lstStyle/>
              <a:p>
                <a:pPr algn="ctr" defTabSz="1218323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输入标题</a:t>
                </a:r>
              </a:p>
            </p:txBody>
          </p:sp>
          <p:sp>
            <p:nvSpPr>
              <p:cNvPr id="24" name="i$liḋe-Freeform: Shape 16"/>
              <p:cNvSpPr/>
              <p:nvPr/>
            </p:nvSpPr>
            <p:spPr bwMode="auto">
              <a:xfrm>
                <a:off x="9374221" y="2774835"/>
                <a:ext cx="707954" cy="70664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25" name="i$liḋe-Freeform: Shape 17"/>
              <p:cNvSpPr/>
              <p:nvPr/>
            </p:nvSpPr>
            <p:spPr bwMode="auto">
              <a:xfrm>
                <a:off x="5738628" y="2813434"/>
                <a:ext cx="714744" cy="587458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Arial"/>
                </a:endParaRPr>
              </a:p>
            </p:txBody>
          </p:sp>
          <p:sp>
            <p:nvSpPr>
              <p:cNvPr id="26" name="i$liḋe-Rectangle 2"/>
              <p:cNvSpPr/>
              <p:nvPr/>
            </p:nvSpPr>
            <p:spPr>
              <a:xfrm>
                <a:off x="2151308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1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1</a:t>
                </a:r>
              </a:p>
            </p:txBody>
          </p:sp>
          <p:sp>
            <p:nvSpPr>
              <p:cNvPr id="27" name="îṥļîḑé-Rectangle 18"/>
              <p:cNvSpPr/>
              <p:nvPr/>
            </p:nvSpPr>
            <p:spPr>
              <a:xfrm>
                <a:off x="5801346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2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2</a:t>
                </a:r>
              </a:p>
            </p:txBody>
          </p:sp>
          <p:sp>
            <p:nvSpPr>
              <p:cNvPr id="28" name="îṥļîḑé-Rectangle 19"/>
              <p:cNvSpPr/>
              <p:nvPr/>
            </p:nvSpPr>
            <p:spPr>
              <a:xfrm>
                <a:off x="9433544" y="1641971"/>
                <a:ext cx="589308" cy="863406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3"/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rPr>
                  <a:t>3</a:t>
                </a:r>
              </a:p>
            </p:txBody>
          </p:sp>
        </p:grpSp>
        <p:grpSp>
          <p:nvGrpSpPr>
            <p:cNvPr id="4" name="Group 21"/>
            <p:cNvGrpSpPr/>
            <p:nvPr/>
          </p:nvGrpSpPr>
          <p:grpSpPr>
            <a:xfrm>
              <a:off x="1770324" y="4873612"/>
              <a:ext cx="8651351" cy="857260"/>
              <a:chOff x="1768931" y="4705020"/>
              <a:chExt cx="8651351" cy="857260"/>
            </a:xfrm>
          </p:grpSpPr>
          <p:grpSp>
            <p:nvGrpSpPr>
              <p:cNvPr id="5" name="Group 22"/>
              <p:cNvGrpSpPr/>
              <p:nvPr/>
            </p:nvGrpSpPr>
            <p:grpSpPr>
              <a:xfrm>
                <a:off x="1768931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2" name="îṥļîḑé-TextBox 29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1"/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  <a:cs typeface="+mn-ea"/>
                      <a:sym typeface="Arial"/>
                    </a:rPr>
                    <a:t>输入标题</a:t>
                  </a:r>
                </a:p>
              </p:txBody>
            </p:sp>
            <p:sp>
              <p:nvSpPr>
                <p:cNvPr id="13" name="îṥļîḑé-TextBox 30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输入替换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内容编辑文字输入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</a:t>
                  </a:r>
                  <a:endParaRPr lang="zh-CN" altLang="en-US" sz="1200" dirty="0"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+mn-ea"/>
                    <a:sym typeface="Arial"/>
                  </a:endParaRPr>
                </a:p>
              </p:txBody>
            </p:sp>
          </p:grpSp>
          <p:grpSp>
            <p:nvGrpSpPr>
              <p:cNvPr id="6" name="Group 23"/>
              <p:cNvGrpSpPr/>
              <p:nvPr/>
            </p:nvGrpSpPr>
            <p:grpSpPr>
              <a:xfrm>
                <a:off x="4988035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0" name="îṥļîḑé-TextBox 27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2"/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  <a:cs typeface="+mn-ea"/>
                      <a:sym typeface="Arial"/>
                    </a:rPr>
                    <a:t>输入标题</a:t>
                  </a:r>
                </a:p>
              </p:txBody>
            </p:sp>
            <p:sp>
              <p:nvSpPr>
                <p:cNvPr id="11" name="îṥļîḑé-TextBox 28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输入替换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内容编辑文字输入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endParaRPr>
                </a:p>
              </p:txBody>
            </p:sp>
          </p:grpSp>
          <p:grpSp>
            <p:nvGrpSpPr>
              <p:cNvPr id="7" name="Group 24"/>
              <p:cNvGrpSpPr/>
              <p:nvPr/>
            </p:nvGrpSpPr>
            <p:grpSpPr>
              <a:xfrm>
                <a:off x="8207139" y="47050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8" name="îṥļîḑé-TextBox 25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  <a:cs typeface="+mn-ea"/>
                      <a:sym typeface="Arial"/>
                    </a:rPr>
                    <a:t>输入标题</a:t>
                  </a:r>
                </a:p>
              </p:txBody>
            </p:sp>
            <p:sp>
              <p:nvSpPr>
                <p:cNvPr id="9" name="îṥļîḑé-TextBox 26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输入替换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内容编辑文字输入</a:t>
                  </a:r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替换</a:t>
                  </a:r>
                  <a:r>
                    <a:rPr lang="zh-CN" altLang="en-US" sz="1200" dirty="0" smtClean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Noto Sans S Chinese Regular" panose="020B0500000000000000" pitchFamily="34" charset="-122"/>
                      <a:ea typeface="Noto Sans S Chinese Regular" panose="020B0500000000000000" pitchFamily="34" charset="-122"/>
                    </a:rPr>
                    <a:t>内容编辑文字</a:t>
                  </a:r>
                  <a:endParaRPr lang="en-US" altLang="zh-CN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endParaRP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97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cef09ac28eaae964ec9988a5cce77c8b8C1E4685C6E6B40CD7615480512384A61EE159C6FE0045D14B61E85D0A95589D558B81FFC809322ACC20DC2254D928200A3EA0841B8B1814961BE795024DFDEF45878460D5EEC04B3DB4C246007153409DEDE37CA726A66AF19B77CE744E11CADCFB09B3408DEC1F688348922E38CCEE" hidden="1"/>
          <p:cNvSpPr txBox="1"/>
          <p:nvPr/>
        </p:nvSpPr>
        <p:spPr>
          <a:xfrm>
            <a:off x="-355599" y="1803400"/>
            <a:ext cx="400110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3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e7d195523061f1c0cef09ac28eaae964ec9988a5cce77c8b8C1E4685C6E6B40CD7615480512384A61EE159C6FE0045D14B61E85D0A95589D558B81FFC809322ACC20DC2254D928200A3EA0841B8B1814961BE795024DFDEF45878460D5EEC04B3DB4C246007153409DEDE37CA726A66AF19B77CE744E11CADCFB09B3408DEC1F688348922E38CCEE</a:t>
            </a:r>
            <a:endParaRPr lang="zh-CN" altLang="en-US" sz="133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5" name="Group 5"/>
          <p:cNvGrpSpPr/>
          <p:nvPr/>
        </p:nvGrpSpPr>
        <p:grpSpPr>
          <a:xfrm flipH="1">
            <a:off x="4037341" y="2099093"/>
            <a:ext cx="4803763" cy="3717088"/>
            <a:chOff x="1198035" y="1728523"/>
            <a:chExt cx="5447338" cy="4215078"/>
          </a:xfrm>
        </p:grpSpPr>
        <p:grpSp>
          <p:nvGrpSpPr>
            <p:cNvPr id="6" name="Group 6"/>
            <p:cNvGrpSpPr/>
            <p:nvPr/>
          </p:nvGrpSpPr>
          <p:grpSpPr>
            <a:xfrm>
              <a:off x="1198035" y="1728523"/>
              <a:ext cx="5447338" cy="4215078"/>
              <a:chOff x="2893485" y="1696067"/>
              <a:chExt cx="6047316" cy="4679333"/>
            </a:xfrm>
          </p:grpSpPr>
          <p:sp>
            <p:nvSpPr>
              <p:cNvPr id="9" name="Freeform 5"/>
              <p:cNvSpPr/>
              <p:nvPr/>
            </p:nvSpPr>
            <p:spPr bwMode="auto">
              <a:xfrm>
                <a:off x="3750784" y="1908659"/>
                <a:ext cx="3972235" cy="1053717"/>
              </a:xfrm>
              <a:custGeom>
                <a:avLst/>
                <a:gdLst>
                  <a:gd name="T0" fmla="*/ 0 w 1719"/>
                  <a:gd name="T1" fmla="*/ 456 h 456"/>
                  <a:gd name="T2" fmla="*/ 1719 w 1719"/>
                  <a:gd name="T3" fmla="*/ 0 h 456"/>
                  <a:gd name="T4" fmla="*/ 0 w 1719"/>
                  <a:gd name="T5" fmla="*/ 456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19" h="456">
                    <a:moveTo>
                      <a:pt x="0" y="456"/>
                    </a:moveTo>
                    <a:lnTo>
                      <a:pt x="1719" y="0"/>
                    </a:lnTo>
                    <a:lnTo>
                      <a:pt x="0" y="456"/>
                    </a:lnTo>
                    <a:close/>
                  </a:path>
                </a:pathLst>
              </a:custGeom>
              <a:solidFill>
                <a:srgbClr val="40A7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V="1">
                <a:off x="3750784" y="1908659"/>
                <a:ext cx="3972235" cy="1053717"/>
              </a:xfrm>
              <a:prstGeom prst="line">
                <a:avLst/>
              </a:prstGeom>
              <a:noFill/>
              <a:ln w="57150" cap="rnd">
                <a:solidFill>
                  <a:schemeClr val="bg1">
                    <a:lumMod val="65000"/>
                  </a:schemeClr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2909660" y="3017834"/>
                <a:ext cx="1982651" cy="2287674"/>
              </a:xfrm>
              <a:custGeom>
                <a:avLst/>
                <a:gdLst>
                  <a:gd name="T0" fmla="*/ 415 w 858"/>
                  <a:gd name="T1" fmla="*/ 0 h 990"/>
                  <a:gd name="T2" fmla="*/ 0 w 858"/>
                  <a:gd name="T3" fmla="*/ 990 h 990"/>
                  <a:gd name="T4" fmla="*/ 858 w 858"/>
                  <a:gd name="T5" fmla="*/ 990 h 990"/>
                  <a:gd name="T6" fmla="*/ 415 w 858"/>
                  <a:gd name="T7" fmla="*/ 0 h 9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8" h="990">
                    <a:moveTo>
                      <a:pt x="415" y="0"/>
                    </a:moveTo>
                    <a:lnTo>
                      <a:pt x="0" y="990"/>
                    </a:lnTo>
                    <a:lnTo>
                      <a:pt x="858" y="990"/>
                    </a:lnTo>
                    <a:lnTo>
                      <a:pt x="415" y="0"/>
                    </a:lnTo>
                    <a:close/>
                  </a:path>
                </a:pathLst>
              </a:custGeom>
              <a:noFill/>
              <a:ln w="4" cap="flat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6921177" y="1964118"/>
                <a:ext cx="1982651" cy="2289986"/>
              </a:xfrm>
              <a:custGeom>
                <a:avLst/>
                <a:gdLst>
                  <a:gd name="T0" fmla="*/ 413 w 858"/>
                  <a:gd name="T1" fmla="*/ 0 h 991"/>
                  <a:gd name="T2" fmla="*/ 0 w 858"/>
                  <a:gd name="T3" fmla="*/ 991 h 991"/>
                  <a:gd name="T4" fmla="*/ 858 w 858"/>
                  <a:gd name="T5" fmla="*/ 991 h 991"/>
                  <a:gd name="T6" fmla="*/ 413 w 858"/>
                  <a:gd name="T7" fmla="*/ 0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58" h="991">
                    <a:moveTo>
                      <a:pt x="413" y="0"/>
                    </a:moveTo>
                    <a:lnTo>
                      <a:pt x="0" y="991"/>
                    </a:lnTo>
                    <a:lnTo>
                      <a:pt x="858" y="991"/>
                    </a:lnTo>
                    <a:lnTo>
                      <a:pt x="413" y="0"/>
                    </a:lnTo>
                    <a:close/>
                  </a:path>
                </a:pathLst>
              </a:custGeom>
              <a:noFill/>
              <a:ln w="4" cap="flat">
                <a:solidFill>
                  <a:schemeClr val="bg1">
                    <a:lumMod val="6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3" name="Oval 9"/>
              <p:cNvSpPr>
                <a:spLocks noChangeArrowheads="1"/>
              </p:cNvSpPr>
              <p:nvPr/>
            </p:nvSpPr>
            <p:spPr bwMode="auto">
              <a:xfrm>
                <a:off x="7702222" y="1696067"/>
                <a:ext cx="325821" cy="32350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4" name="Freeform 10"/>
              <p:cNvSpPr/>
              <p:nvPr/>
            </p:nvSpPr>
            <p:spPr bwMode="auto">
              <a:xfrm>
                <a:off x="6902691" y="4261035"/>
                <a:ext cx="2038110" cy="332753"/>
              </a:xfrm>
              <a:custGeom>
                <a:avLst/>
                <a:gdLst>
                  <a:gd name="T0" fmla="*/ 0 w 972"/>
                  <a:gd name="T1" fmla="*/ 4 h 159"/>
                  <a:gd name="T2" fmla="*/ 26 w 972"/>
                  <a:gd name="T3" fmla="*/ 60 h 159"/>
                  <a:gd name="T4" fmla="*/ 150 w 972"/>
                  <a:gd name="T5" fmla="*/ 116 h 159"/>
                  <a:gd name="T6" fmla="*/ 155 w 972"/>
                  <a:gd name="T7" fmla="*/ 159 h 159"/>
                  <a:gd name="T8" fmla="*/ 821 w 972"/>
                  <a:gd name="T9" fmla="*/ 151 h 159"/>
                  <a:gd name="T10" fmla="*/ 821 w 972"/>
                  <a:gd name="T11" fmla="*/ 112 h 159"/>
                  <a:gd name="T12" fmla="*/ 946 w 972"/>
                  <a:gd name="T13" fmla="*/ 69 h 159"/>
                  <a:gd name="T14" fmla="*/ 972 w 972"/>
                  <a:gd name="T15" fmla="*/ 0 h 159"/>
                  <a:gd name="T16" fmla="*/ 0 w 972"/>
                  <a:gd name="T17" fmla="*/ 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2"/>
                      <a:pt x="26" y="60"/>
                    </a:cubicBezTo>
                    <a:cubicBezTo>
                      <a:pt x="49" y="79"/>
                      <a:pt x="150" y="116"/>
                      <a:pt x="150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1" y="151"/>
                      <a:pt x="821" y="151"/>
                      <a:pt x="821" y="151"/>
                    </a:cubicBezTo>
                    <a:cubicBezTo>
                      <a:pt x="821" y="112"/>
                      <a:pt x="821" y="112"/>
                      <a:pt x="821" y="112"/>
                    </a:cubicBezTo>
                    <a:cubicBezTo>
                      <a:pt x="821" y="112"/>
                      <a:pt x="923" y="88"/>
                      <a:pt x="946" y="69"/>
                    </a:cubicBezTo>
                    <a:cubicBezTo>
                      <a:pt x="969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2893485" y="5314752"/>
                <a:ext cx="2038110" cy="332753"/>
              </a:xfrm>
              <a:custGeom>
                <a:avLst/>
                <a:gdLst>
                  <a:gd name="T0" fmla="*/ 0 w 972"/>
                  <a:gd name="T1" fmla="*/ 4 h 159"/>
                  <a:gd name="T2" fmla="*/ 26 w 972"/>
                  <a:gd name="T3" fmla="*/ 60 h 159"/>
                  <a:gd name="T4" fmla="*/ 151 w 972"/>
                  <a:gd name="T5" fmla="*/ 116 h 159"/>
                  <a:gd name="T6" fmla="*/ 155 w 972"/>
                  <a:gd name="T7" fmla="*/ 159 h 159"/>
                  <a:gd name="T8" fmla="*/ 822 w 972"/>
                  <a:gd name="T9" fmla="*/ 150 h 159"/>
                  <a:gd name="T10" fmla="*/ 822 w 972"/>
                  <a:gd name="T11" fmla="*/ 112 h 159"/>
                  <a:gd name="T12" fmla="*/ 947 w 972"/>
                  <a:gd name="T13" fmla="*/ 69 h 159"/>
                  <a:gd name="T14" fmla="*/ 972 w 972"/>
                  <a:gd name="T15" fmla="*/ 0 h 159"/>
                  <a:gd name="T16" fmla="*/ 0 w 972"/>
                  <a:gd name="T17" fmla="*/ 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2" h="159">
                    <a:moveTo>
                      <a:pt x="0" y="4"/>
                    </a:moveTo>
                    <a:cubicBezTo>
                      <a:pt x="0" y="4"/>
                      <a:pt x="3" y="41"/>
                      <a:pt x="26" y="60"/>
                    </a:cubicBezTo>
                    <a:cubicBezTo>
                      <a:pt x="49" y="79"/>
                      <a:pt x="151" y="116"/>
                      <a:pt x="151" y="116"/>
                    </a:cubicBezTo>
                    <a:cubicBezTo>
                      <a:pt x="155" y="159"/>
                      <a:pt x="155" y="159"/>
                      <a:pt x="155" y="159"/>
                    </a:cubicBezTo>
                    <a:cubicBezTo>
                      <a:pt x="822" y="150"/>
                      <a:pt x="822" y="150"/>
                      <a:pt x="822" y="150"/>
                    </a:cubicBezTo>
                    <a:cubicBezTo>
                      <a:pt x="822" y="112"/>
                      <a:pt x="822" y="112"/>
                      <a:pt x="822" y="112"/>
                    </a:cubicBezTo>
                    <a:cubicBezTo>
                      <a:pt x="822" y="112"/>
                      <a:pt x="924" y="87"/>
                      <a:pt x="947" y="69"/>
                    </a:cubicBezTo>
                    <a:cubicBezTo>
                      <a:pt x="970" y="50"/>
                      <a:pt x="972" y="0"/>
                      <a:pt x="97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3704569" y="2795999"/>
                <a:ext cx="337374" cy="33737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4679719" y="1860132"/>
                <a:ext cx="2410146" cy="4515268"/>
              </a:xfrm>
              <a:custGeom>
                <a:avLst/>
                <a:gdLst>
                  <a:gd name="T0" fmla="*/ 1130 w 1150"/>
                  <a:gd name="T1" fmla="*/ 1860 h 2153"/>
                  <a:gd name="T2" fmla="*/ 1081 w 1150"/>
                  <a:gd name="T3" fmla="*/ 1835 h 2153"/>
                  <a:gd name="T4" fmla="*/ 737 w 1150"/>
                  <a:gd name="T5" fmla="*/ 1763 h 2153"/>
                  <a:gd name="T6" fmla="*/ 737 w 1150"/>
                  <a:gd name="T7" fmla="*/ 1459 h 2153"/>
                  <a:gd name="T8" fmla="*/ 685 w 1150"/>
                  <a:gd name="T9" fmla="*/ 1459 h 2153"/>
                  <a:gd name="T10" fmla="*/ 685 w 1150"/>
                  <a:gd name="T11" fmla="*/ 1433 h 2153"/>
                  <a:gd name="T12" fmla="*/ 657 w 1150"/>
                  <a:gd name="T13" fmla="*/ 1433 h 2153"/>
                  <a:gd name="T14" fmla="*/ 657 w 1150"/>
                  <a:gd name="T15" fmla="*/ 1215 h 2153"/>
                  <a:gd name="T16" fmla="*/ 634 w 1150"/>
                  <a:gd name="T17" fmla="*/ 1215 h 2153"/>
                  <a:gd name="T18" fmla="*/ 634 w 1150"/>
                  <a:gd name="T19" fmla="*/ 484 h 2153"/>
                  <a:gd name="T20" fmla="*/ 672 w 1150"/>
                  <a:gd name="T21" fmla="*/ 484 h 2153"/>
                  <a:gd name="T22" fmla="*/ 728 w 1150"/>
                  <a:gd name="T23" fmla="*/ 441 h 2153"/>
                  <a:gd name="T24" fmla="*/ 672 w 1150"/>
                  <a:gd name="T25" fmla="*/ 398 h 2153"/>
                  <a:gd name="T26" fmla="*/ 634 w 1150"/>
                  <a:gd name="T27" fmla="*/ 398 h 2153"/>
                  <a:gd name="T28" fmla="*/ 634 w 1150"/>
                  <a:gd name="T29" fmla="*/ 125 h 2153"/>
                  <a:gd name="T30" fmla="*/ 654 w 1150"/>
                  <a:gd name="T31" fmla="*/ 74 h 2153"/>
                  <a:gd name="T32" fmla="*/ 579 w 1150"/>
                  <a:gd name="T33" fmla="*/ 0 h 2153"/>
                  <a:gd name="T34" fmla="*/ 505 w 1150"/>
                  <a:gd name="T35" fmla="*/ 74 h 2153"/>
                  <a:gd name="T36" fmla="*/ 527 w 1150"/>
                  <a:gd name="T37" fmla="*/ 128 h 2153"/>
                  <a:gd name="T38" fmla="*/ 525 w 1150"/>
                  <a:gd name="T39" fmla="*/ 128 h 2153"/>
                  <a:gd name="T40" fmla="*/ 525 w 1150"/>
                  <a:gd name="T41" fmla="*/ 398 h 2153"/>
                  <a:gd name="T42" fmla="*/ 492 w 1150"/>
                  <a:gd name="T43" fmla="*/ 398 h 2153"/>
                  <a:gd name="T44" fmla="*/ 436 w 1150"/>
                  <a:gd name="T45" fmla="*/ 441 h 2153"/>
                  <a:gd name="T46" fmla="*/ 492 w 1150"/>
                  <a:gd name="T47" fmla="*/ 484 h 2153"/>
                  <a:gd name="T48" fmla="*/ 525 w 1150"/>
                  <a:gd name="T49" fmla="*/ 484 h 2153"/>
                  <a:gd name="T50" fmla="*/ 525 w 1150"/>
                  <a:gd name="T51" fmla="*/ 1218 h 2153"/>
                  <a:gd name="T52" fmla="*/ 502 w 1150"/>
                  <a:gd name="T53" fmla="*/ 1218 h 2153"/>
                  <a:gd name="T54" fmla="*/ 502 w 1150"/>
                  <a:gd name="T55" fmla="*/ 1439 h 2153"/>
                  <a:gd name="T56" fmla="*/ 470 w 1150"/>
                  <a:gd name="T57" fmla="*/ 1439 h 2153"/>
                  <a:gd name="T58" fmla="*/ 470 w 1150"/>
                  <a:gd name="T59" fmla="*/ 1465 h 2153"/>
                  <a:gd name="T60" fmla="*/ 424 w 1150"/>
                  <a:gd name="T61" fmla="*/ 1465 h 2153"/>
                  <a:gd name="T62" fmla="*/ 424 w 1150"/>
                  <a:gd name="T63" fmla="*/ 1749 h 2153"/>
                  <a:gd name="T64" fmla="*/ 83 w 1150"/>
                  <a:gd name="T65" fmla="*/ 1823 h 2153"/>
                  <a:gd name="T66" fmla="*/ 37 w 1150"/>
                  <a:gd name="T67" fmla="*/ 1843 h 2153"/>
                  <a:gd name="T68" fmla="*/ 0 w 1150"/>
                  <a:gd name="T69" fmla="*/ 1886 h 2153"/>
                  <a:gd name="T70" fmla="*/ 0 w 1150"/>
                  <a:gd name="T71" fmla="*/ 2153 h 2153"/>
                  <a:gd name="T72" fmla="*/ 1150 w 1150"/>
                  <a:gd name="T73" fmla="*/ 2153 h 2153"/>
                  <a:gd name="T74" fmla="*/ 1150 w 1150"/>
                  <a:gd name="T75" fmla="*/ 1881 h 2153"/>
                  <a:gd name="T76" fmla="*/ 1130 w 1150"/>
                  <a:gd name="T77" fmla="*/ 1860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50" h="2153">
                    <a:moveTo>
                      <a:pt x="1130" y="1860"/>
                    </a:moveTo>
                    <a:cubicBezTo>
                      <a:pt x="1112" y="1840"/>
                      <a:pt x="1081" y="1835"/>
                      <a:pt x="1081" y="1835"/>
                    </a:cubicBezTo>
                    <a:cubicBezTo>
                      <a:pt x="737" y="1763"/>
                      <a:pt x="737" y="1763"/>
                      <a:pt x="737" y="1763"/>
                    </a:cubicBezTo>
                    <a:cubicBezTo>
                      <a:pt x="737" y="1459"/>
                      <a:pt x="737" y="1459"/>
                      <a:pt x="737" y="1459"/>
                    </a:cubicBezTo>
                    <a:cubicBezTo>
                      <a:pt x="685" y="1459"/>
                      <a:pt x="685" y="1459"/>
                      <a:pt x="685" y="1459"/>
                    </a:cubicBezTo>
                    <a:cubicBezTo>
                      <a:pt x="685" y="1433"/>
                      <a:pt x="685" y="1433"/>
                      <a:pt x="685" y="1433"/>
                    </a:cubicBezTo>
                    <a:cubicBezTo>
                      <a:pt x="657" y="1433"/>
                      <a:pt x="657" y="1433"/>
                      <a:pt x="657" y="1433"/>
                    </a:cubicBezTo>
                    <a:cubicBezTo>
                      <a:pt x="657" y="1215"/>
                      <a:pt x="657" y="1215"/>
                      <a:pt x="657" y="1215"/>
                    </a:cubicBezTo>
                    <a:cubicBezTo>
                      <a:pt x="634" y="1215"/>
                      <a:pt x="634" y="1215"/>
                      <a:pt x="634" y="1215"/>
                    </a:cubicBezTo>
                    <a:cubicBezTo>
                      <a:pt x="634" y="484"/>
                      <a:pt x="634" y="484"/>
                      <a:pt x="634" y="484"/>
                    </a:cubicBezTo>
                    <a:cubicBezTo>
                      <a:pt x="672" y="484"/>
                      <a:pt x="672" y="484"/>
                      <a:pt x="672" y="484"/>
                    </a:cubicBezTo>
                    <a:cubicBezTo>
                      <a:pt x="703" y="484"/>
                      <a:pt x="728" y="465"/>
                      <a:pt x="728" y="441"/>
                    </a:cubicBezTo>
                    <a:cubicBezTo>
                      <a:pt x="728" y="417"/>
                      <a:pt x="703" y="398"/>
                      <a:pt x="672" y="398"/>
                    </a:cubicBezTo>
                    <a:cubicBezTo>
                      <a:pt x="634" y="398"/>
                      <a:pt x="634" y="398"/>
                      <a:pt x="634" y="398"/>
                    </a:cubicBezTo>
                    <a:cubicBezTo>
                      <a:pt x="634" y="125"/>
                      <a:pt x="634" y="125"/>
                      <a:pt x="634" y="125"/>
                    </a:cubicBezTo>
                    <a:cubicBezTo>
                      <a:pt x="646" y="112"/>
                      <a:pt x="654" y="94"/>
                      <a:pt x="654" y="74"/>
                    </a:cubicBezTo>
                    <a:cubicBezTo>
                      <a:pt x="654" y="33"/>
                      <a:pt x="620" y="0"/>
                      <a:pt x="579" y="0"/>
                    </a:cubicBezTo>
                    <a:cubicBezTo>
                      <a:pt x="538" y="0"/>
                      <a:pt x="505" y="33"/>
                      <a:pt x="505" y="74"/>
                    </a:cubicBezTo>
                    <a:cubicBezTo>
                      <a:pt x="505" y="95"/>
                      <a:pt x="513" y="114"/>
                      <a:pt x="527" y="128"/>
                    </a:cubicBezTo>
                    <a:cubicBezTo>
                      <a:pt x="525" y="128"/>
                      <a:pt x="525" y="128"/>
                      <a:pt x="525" y="128"/>
                    </a:cubicBezTo>
                    <a:cubicBezTo>
                      <a:pt x="525" y="398"/>
                      <a:pt x="525" y="398"/>
                      <a:pt x="525" y="398"/>
                    </a:cubicBezTo>
                    <a:cubicBezTo>
                      <a:pt x="492" y="398"/>
                      <a:pt x="492" y="398"/>
                      <a:pt x="492" y="398"/>
                    </a:cubicBezTo>
                    <a:cubicBezTo>
                      <a:pt x="461" y="398"/>
                      <a:pt x="436" y="417"/>
                      <a:pt x="436" y="441"/>
                    </a:cubicBezTo>
                    <a:cubicBezTo>
                      <a:pt x="436" y="465"/>
                      <a:pt x="461" y="484"/>
                      <a:pt x="492" y="484"/>
                    </a:cubicBezTo>
                    <a:cubicBezTo>
                      <a:pt x="525" y="484"/>
                      <a:pt x="525" y="484"/>
                      <a:pt x="525" y="484"/>
                    </a:cubicBezTo>
                    <a:cubicBezTo>
                      <a:pt x="525" y="1218"/>
                      <a:pt x="525" y="1218"/>
                      <a:pt x="525" y="1218"/>
                    </a:cubicBezTo>
                    <a:cubicBezTo>
                      <a:pt x="502" y="1218"/>
                      <a:pt x="502" y="1218"/>
                      <a:pt x="502" y="1218"/>
                    </a:cubicBezTo>
                    <a:cubicBezTo>
                      <a:pt x="502" y="1439"/>
                      <a:pt x="502" y="1439"/>
                      <a:pt x="502" y="1439"/>
                    </a:cubicBezTo>
                    <a:cubicBezTo>
                      <a:pt x="470" y="1439"/>
                      <a:pt x="470" y="1439"/>
                      <a:pt x="470" y="1439"/>
                    </a:cubicBezTo>
                    <a:cubicBezTo>
                      <a:pt x="470" y="1465"/>
                      <a:pt x="470" y="1465"/>
                      <a:pt x="470" y="1465"/>
                    </a:cubicBezTo>
                    <a:cubicBezTo>
                      <a:pt x="424" y="1465"/>
                      <a:pt x="424" y="1465"/>
                      <a:pt x="424" y="1465"/>
                    </a:cubicBezTo>
                    <a:cubicBezTo>
                      <a:pt x="424" y="1749"/>
                      <a:pt x="424" y="1749"/>
                      <a:pt x="424" y="1749"/>
                    </a:cubicBezTo>
                    <a:cubicBezTo>
                      <a:pt x="83" y="1823"/>
                      <a:pt x="83" y="1823"/>
                      <a:pt x="83" y="1823"/>
                    </a:cubicBezTo>
                    <a:cubicBezTo>
                      <a:pt x="83" y="1823"/>
                      <a:pt x="54" y="1832"/>
                      <a:pt x="37" y="1843"/>
                    </a:cubicBezTo>
                    <a:cubicBezTo>
                      <a:pt x="20" y="1855"/>
                      <a:pt x="0" y="1886"/>
                      <a:pt x="0" y="1886"/>
                    </a:cubicBezTo>
                    <a:cubicBezTo>
                      <a:pt x="0" y="2153"/>
                      <a:pt x="0" y="2153"/>
                      <a:pt x="0" y="2153"/>
                    </a:cubicBezTo>
                    <a:cubicBezTo>
                      <a:pt x="1150" y="2153"/>
                      <a:pt x="1150" y="2153"/>
                      <a:pt x="1150" y="2153"/>
                    </a:cubicBezTo>
                    <a:cubicBezTo>
                      <a:pt x="1150" y="1881"/>
                      <a:pt x="1150" y="1881"/>
                      <a:pt x="1150" y="1881"/>
                    </a:cubicBezTo>
                    <a:cubicBezTo>
                      <a:pt x="1150" y="1881"/>
                      <a:pt x="1147" y="1881"/>
                      <a:pt x="1130" y="186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 dirty="0">
                  <a:latin typeface="Noto Sans S Chinese Light" panose="020B0300000000000000" pitchFamily="34" charset="-122"/>
                </a:endParaRPr>
              </a:p>
            </p:txBody>
          </p:sp>
        </p:grpSp>
        <p:sp>
          <p:nvSpPr>
            <p:cNvPr id="7" name="Freeform 5"/>
            <p:cNvSpPr>
              <a:spLocks noEditPoints="1"/>
            </p:cNvSpPr>
            <p:nvPr/>
          </p:nvSpPr>
          <p:spPr bwMode="auto">
            <a:xfrm flipH="1">
              <a:off x="1602046" y="3975259"/>
              <a:ext cx="1027881" cy="1013019"/>
            </a:xfrm>
            <a:custGeom>
              <a:avLst/>
              <a:gdLst>
                <a:gd name="T0" fmla="*/ 194 w 998"/>
                <a:gd name="T1" fmla="*/ 196 h 1124"/>
                <a:gd name="T2" fmla="*/ 16 w 998"/>
                <a:gd name="T3" fmla="*/ 329 h 1124"/>
                <a:gd name="T4" fmla="*/ 30 w 998"/>
                <a:gd name="T5" fmla="*/ 558 h 1124"/>
                <a:gd name="T6" fmla="*/ 517 w 998"/>
                <a:gd name="T7" fmla="*/ 646 h 1124"/>
                <a:gd name="T8" fmla="*/ 625 w 998"/>
                <a:gd name="T9" fmla="*/ 919 h 1124"/>
                <a:gd name="T10" fmla="*/ 153 w 998"/>
                <a:gd name="T11" fmla="*/ 915 h 1124"/>
                <a:gd name="T12" fmla="*/ 156 w 998"/>
                <a:gd name="T13" fmla="*/ 1124 h 1124"/>
                <a:gd name="T14" fmla="*/ 663 w 998"/>
                <a:gd name="T15" fmla="*/ 965 h 1124"/>
                <a:gd name="T16" fmla="*/ 863 w 998"/>
                <a:gd name="T17" fmla="*/ 842 h 1124"/>
                <a:gd name="T18" fmla="*/ 709 w 998"/>
                <a:gd name="T19" fmla="*/ 619 h 1124"/>
                <a:gd name="T20" fmla="*/ 883 w 998"/>
                <a:gd name="T21" fmla="*/ 205 h 1124"/>
                <a:gd name="T22" fmla="*/ 950 w 998"/>
                <a:gd name="T23" fmla="*/ 69 h 1124"/>
                <a:gd name="T24" fmla="*/ 635 w 998"/>
                <a:gd name="T25" fmla="*/ 970 h 1124"/>
                <a:gd name="T26" fmla="*/ 848 w 998"/>
                <a:gd name="T27" fmla="*/ 910 h 1124"/>
                <a:gd name="T28" fmla="*/ 637 w 998"/>
                <a:gd name="T29" fmla="*/ 930 h 1124"/>
                <a:gd name="T30" fmla="*/ 503 w 998"/>
                <a:gd name="T31" fmla="*/ 666 h 1124"/>
                <a:gd name="T32" fmla="*/ 860 w 998"/>
                <a:gd name="T33" fmla="*/ 137 h 1124"/>
                <a:gd name="T34" fmla="*/ 198 w 998"/>
                <a:gd name="T35" fmla="*/ 554 h 1124"/>
                <a:gd name="T36" fmla="*/ 326 w 998"/>
                <a:gd name="T37" fmla="*/ 232 h 1124"/>
                <a:gd name="T38" fmla="*/ 518 w 998"/>
                <a:gd name="T39" fmla="*/ 179 h 1124"/>
                <a:gd name="T40" fmla="*/ 728 w 998"/>
                <a:gd name="T41" fmla="*/ 200 h 1124"/>
                <a:gd name="T42" fmla="*/ 160 w 998"/>
                <a:gd name="T43" fmla="*/ 450 h 1124"/>
                <a:gd name="T44" fmla="*/ 310 w 998"/>
                <a:gd name="T45" fmla="*/ 335 h 1124"/>
                <a:gd name="T46" fmla="*/ 370 w 998"/>
                <a:gd name="T47" fmla="*/ 335 h 1124"/>
                <a:gd name="T48" fmla="*/ 476 w 998"/>
                <a:gd name="T49" fmla="*/ 470 h 1124"/>
                <a:gd name="T50" fmla="*/ 636 w 998"/>
                <a:gd name="T51" fmla="*/ 481 h 1124"/>
                <a:gd name="T52" fmla="*/ 542 w 998"/>
                <a:gd name="T53" fmla="*/ 336 h 1124"/>
                <a:gd name="T54" fmla="*/ 475 w 998"/>
                <a:gd name="T55" fmla="*/ 588 h 1124"/>
                <a:gd name="T56" fmla="*/ 547 w 998"/>
                <a:gd name="T57" fmla="*/ 596 h 1124"/>
                <a:gd name="T58" fmla="*/ 661 w 998"/>
                <a:gd name="T59" fmla="*/ 489 h 1124"/>
                <a:gd name="T60" fmla="*/ 688 w 998"/>
                <a:gd name="T61" fmla="*/ 491 h 1124"/>
                <a:gd name="T62" fmla="*/ 751 w 998"/>
                <a:gd name="T63" fmla="*/ 328 h 1124"/>
                <a:gd name="T64" fmla="*/ 732 w 998"/>
                <a:gd name="T65" fmla="*/ 328 h 1124"/>
                <a:gd name="T66" fmla="*/ 631 w 998"/>
                <a:gd name="T67" fmla="*/ 326 h 1124"/>
                <a:gd name="T68" fmla="*/ 569 w 998"/>
                <a:gd name="T69" fmla="*/ 219 h 1124"/>
                <a:gd name="T70" fmla="*/ 478 w 998"/>
                <a:gd name="T71" fmla="*/ 226 h 1124"/>
                <a:gd name="T72" fmla="*/ 314 w 998"/>
                <a:gd name="T73" fmla="*/ 325 h 1124"/>
                <a:gd name="T74" fmla="*/ 262 w 998"/>
                <a:gd name="T75" fmla="*/ 243 h 1124"/>
                <a:gd name="T76" fmla="*/ 145 w 998"/>
                <a:gd name="T77" fmla="*/ 212 h 1124"/>
                <a:gd name="T78" fmla="*/ 85 w 998"/>
                <a:gd name="T79" fmla="*/ 333 h 1124"/>
                <a:gd name="T80" fmla="*/ 103 w 998"/>
                <a:gd name="T81" fmla="*/ 452 h 1124"/>
                <a:gd name="T82" fmla="*/ 160 w 998"/>
                <a:gd name="T83" fmla="*/ 456 h 1124"/>
                <a:gd name="T84" fmla="*/ 297 w 998"/>
                <a:gd name="T85" fmla="*/ 566 h 1124"/>
                <a:gd name="T86" fmla="*/ 398 w 998"/>
                <a:gd name="T87" fmla="*/ 472 h 1124"/>
                <a:gd name="T88" fmla="*/ 499 w 998"/>
                <a:gd name="T89" fmla="*/ 599 h 1124"/>
                <a:gd name="T90" fmla="*/ 649 w 998"/>
                <a:gd name="T91" fmla="*/ 615 h 1124"/>
                <a:gd name="T92" fmla="*/ 727 w 998"/>
                <a:gd name="T93" fmla="*/ 487 h 1124"/>
                <a:gd name="T94" fmla="*/ 635 w 998"/>
                <a:gd name="T95" fmla="*/ 208 h 1124"/>
                <a:gd name="T96" fmla="*/ 479 w 998"/>
                <a:gd name="T97" fmla="*/ 220 h 1124"/>
                <a:gd name="T98" fmla="*/ 210 w 998"/>
                <a:gd name="T99" fmla="*/ 208 h 1124"/>
                <a:gd name="T100" fmla="*/ 65 w 998"/>
                <a:gd name="T101" fmla="*/ 222 h 1124"/>
                <a:gd name="T102" fmla="*/ 50 w 998"/>
                <a:gd name="T103" fmla="*/ 333 h 1124"/>
                <a:gd name="T104" fmla="*/ 49 w 998"/>
                <a:gd name="T105" fmla="*/ 560 h 1124"/>
                <a:gd name="T106" fmla="*/ 148 w 998"/>
                <a:gd name="T107" fmla="*/ 555 h 1124"/>
                <a:gd name="T108" fmla="*/ 200 w 998"/>
                <a:gd name="T109" fmla="*/ 561 h 1124"/>
                <a:gd name="T110" fmla="*/ 321 w 998"/>
                <a:gd name="T111" fmla="*/ 576 h 1124"/>
                <a:gd name="T112" fmla="*/ 375 w 998"/>
                <a:gd name="T113" fmla="*/ 582 h 1124"/>
                <a:gd name="T114" fmla="*/ 670 w 998"/>
                <a:gd name="T115" fmla="*/ 618 h 1124"/>
                <a:gd name="T116" fmla="*/ 793 w 998"/>
                <a:gd name="T117" fmla="*/ 335 h 1124"/>
                <a:gd name="T118" fmla="*/ 850 w 998"/>
                <a:gd name="T119" fmla="*/ 198 h 1124"/>
                <a:gd name="T120" fmla="*/ 875 w 998"/>
                <a:gd name="T121" fmla="*/ 78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98" h="1124">
                  <a:moveTo>
                    <a:pt x="988" y="15"/>
                  </a:moveTo>
                  <a:cubicBezTo>
                    <a:pt x="979" y="0"/>
                    <a:pt x="962" y="9"/>
                    <a:pt x="956" y="12"/>
                  </a:cubicBezTo>
                  <a:cubicBezTo>
                    <a:pt x="950" y="16"/>
                    <a:pt x="893" y="52"/>
                    <a:pt x="893" y="52"/>
                  </a:cubicBezTo>
                  <a:cubicBezTo>
                    <a:pt x="893" y="52"/>
                    <a:pt x="889" y="51"/>
                    <a:pt x="888" y="53"/>
                  </a:cubicBezTo>
                  <a:cubicBezTo>
                    <a:pt x="887" y="55"/>
                    <a:pt x="889" y="56"/>
                    <a:pt x="889" y="56"/>
                  </a:cubicBezTo>
                  <a:cubicBezTo>
                    <a:pt x="891" y="57"/>
                    <a:pt x="891" y="57"/>
                    <a:pt x="891" y="57"/>
                  </a:cubicBezTo>
                  <a:cubicBezTo>
                    <a:pt x="886" y="60"/>
                    <a:pt x="881" y="64"/>
                    <a:pt x="877" y="67"/>
                  </a:cubicBezTo>
                  <a:cubicBezTo>
                    <a:pt x="874" y="68"/>
                    <a:pt x="872" y="69"/>
                    <a:pt x="871" y="71"/>
                  </a:cubicBezTo>
                  <a:cubicBezTo>
                    <a:pt x="870" y="71"/>
                    <a:pt x="870" y="72"/>
                    <a:pt x="869" y="72"/>
                  </a:cubicBezTo>
                  <a:cubicBezTo>
                    <a:pt x="869" y="72"/>
                    <a:pt x="869" y="72"/>
                    <a:pt x="868" y="73"/>
                  </a:cubicBezTo>
                  <a:cubicBezTo>
                    <a:pt x="868" y="73"/>
                    <a:pt x="868" y="73"/>
                    <a:pt x="868" y="74"/>
                  </a:cubicBezTo>
                  <a:cubicBezTo>
                    <a:pt x="867" y="74"/>
                    <a:pt x="867" y="74"/>
                    <a:pt x="867" y="74"/>
                  </a:cubicBezTo>
                  <a:cubicBezTo>
                    <a:pt x="867" y="74"/>
                    <a:pt x="867" y="74"/>
                    <a:pt x="867" y="75"/>
                  </a:cubicBezTo>
                  <a:cubicBezTo>
                    <a:pt x="866" y="78"/>
                    <a:pt x="860" y="88"/>
                    <a:pt x="852" y="104"/>
                  </a:cubicBezTo>
                  <a:cubicBezTo>
                    <a:pt x="848" y="114"/>
                    <a:pt x="842" y="125"/>
                    <a:pt x="835" y="139"/>
                  </a:cubicBezTo>
                  <a:cubicBezTo>
                    <a:pt x="813" y="141"/>
                    <a:pt x="813" y="141"/>
                    <a:pt x="813" y="141"/>
                  </a:cubicBezTo>
                  <a:cubicBezTo>
                    <a:pt x="813" y="139"/>
                    <a:pt x="813" y="139"/>
                    <a:pt x="813" y="139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2" y="210"/>
                    <a:pt x="52" y="210"/>
                    <a:pt x="52" y="210"/>
                  </a:cubicBezTo>
                  <a:cubicBezTo>
                    <a:pt x="52" y="208"/>
                    <a:pt x="48" y="208"/>
                    <a:pt x="46" y="208"/>
                  </a:cubicBezTo>
                  <a:cubicBezTo>
                    <a:pt x="43" y="208"/>
                    <a:pt x="43" y="206"/>
                    <a:pt x="41" y="205"/>
                  </a:cubicBezTo>
                  <a:cubicBezTo>
                    <a:pt x="39" y="205"/>
                    <a:pt x="29" y="206"/>
                    <a:pt x="27" y="207"/>
                  </a:cubicBezTo>
                  <a:cubicBezTo>
                    <a:pt x="25" y="207"/>
                    <a:pt x="18" y="207"/>
                    <a:pt x="15" y="207"/>
                  </a:cubicBezTo>
                  <a:cubicBezTo>
                    <a:pt x="11" y="208"/>
                    <a:pt x="8" y="211"/>
                    <a:pt x="8" y="215"/>
                  </a:cubicBezTo>
                  <a:cubicBezTo>
                    <a:pt x="7" y="219"/>
                    <a:pt x="12" y="251"/>
                    <a:pt x="12" y="252"/>
                  </a:cubicBezTo>
                  <a:cubicBezTo>
                    <a:pt x="13" y="252"/>
                    <a:pt x="16" y="252"/>
                    <a:pt x="20" y="252"/>
                  </a:cubicBezTo>
                  <a:cubicBezTo>
                    <a:pt x="20" y="253"/>
                    <a:pt x="20" y="254"/>
                    <a:pt x="20" y="255"/>
                  </a:cubicBezTo>
                  <a:cubicBezTo>
                    <a:pt x="17" y="255"/>
                    <a:pt x="17" y="255"/>
                    <a:pt x="17" y="255"/>
                  </a:cubicBezTo>
                  <a:cubicBezTo>
                    <a:pt x="15" y="255"/>
                    <a:pt x="14" y="257"/>
                    <a:pt x="14" y="259"/>
                  </a:cubicBezTo>
                  <a:cubicBezTo>
                    <a:pt x="14" y="261"/>
                    <a:pt x="16" y="262"/>
                    <a:pt x="17" y="262"/>
                  </a:cubicBezTo>
                  <a:cubicBezTo>
                    <a:pt x="20" y="262"/>
                    <a:pt x="20" y="262"/>
                    <a:pt x="20" y="262"/>
                  </a:cubicBezTo>
                  <a:cubicBezTo>
                    <a:pt x="21" y="278"/>
                    <a:pt x="21" y="300"/>
                    <a:pt x="22" y="326"/>
                  </a:cubicBezTo>
                  <a:cubicBezTo>
                    <a:pt x="19" y="326"/>
                    <a:pt x="19" y="326"/>
                    <a:pt x="19" y="326"/>
                  </a:cubicBezTo>
                  <a:cubicBezTo>
                    <a:pt x="17" y="326"/>
                    <a:pt x="16" y="328"/>
                    <a:pt x="16" y="329"/>
                  </a:cubicBezTo>
                  <a:cubicBezTo>
                    <a:pt x="16" y="331"/>
                    <a:pt x="17" y="333"/>
                    <a:pt x="19" y="333"/>
                  </a:cubicBezTo>
                  <a:cubicBezTo>
                    <a:pt x="22" y="333"/>
                    <a:pt x="22" y="333"/>
                    <a:pt x="22" y="333"/>
                  </a:cubicBezTo>
                  <a:cubicBezTo>
                    <a:pt x="23" y="353"/>
                    <a:pt x="23" y="374"/>
                    <a:pt x="24" y="396"/>
                  </a:cubicBezTo>
                  <a:cubicBezTo>
                    <a:pt x="24" y="411"/>
                    <a:pt x="25" y="426"/>
                    <a:pt x="25" y="441"/>
                  </a:cubicBezTo>
                  <a:cubicBezTo>
                    <a:pt x="22" y="441"/>
                    <a:pt x="22" y="441"/>
                    <a:pt x="22" y="441"/>
                  </a:cubicBezTo>
                  <a:cubicBezTo>
                    <a:pt x="20" y="440"/>
                    <a:pt x="18" y="442"/>
                    <a:pt x="18" y="444"/>
                  </a:cubicBezTo>
                  <a:cubicBezTo>
                    <a:pt x="18" y="445"/>
                    <a:pt x="19" y="447"/>
                    <a:pt x="21" y="447"/>
                  </a:cubicBezTo>
                  <a:cubicBezTo>
                    <a:pt x="25" y="447"/>
                    <a:pt x="25" y="447"/>
                    <a:pt x="25" y="447"/>
                  </a:cubicBezTo>
                  <a:cubicBezTo>
                    <a:pt x="26" y="469"/>
                    <a:pt x="27" y="489"/>
                    <a:pt x="27" y="507"/>
                  </a:cubicBezTo>
                  <a:cubicBezTo>
                    <a:pt x="28" y="517"/>
                    <a:pt x="28" y="526"/>
                    <a:pt x="28" y="534"/>
                  </a:cubicBezTo>
                  <a:cubicBezTo>
                    <a:pt x="26" y="534"/>
                    <a:pt x="26" y="534"/>
                    <a:pt x="26" y="534"/>
                  </a:cubicBezTo>
                  <a:cubicBezTo>
                    <a:pt x="24" y="534"/>
                    <a:pt x="23" y="535"/>
                    <a:pt x="22" y="537"/>
                  </a:cubicBezTo>
                  <a:cubicBezTo>
                    <a:pt x="22" y="538"/>
                    <a:pt x="23" y="540"/>
                    <a:pt x="25" y="540"/>
                  </a:cubicBezTo>
                  <a:cubicBezTo>
                    <a:pt x="29" y="541"/>
                    <a:pt x="29" y="541"/>
                    <a:pt x="29" y="541"/>
                  </a:cubicBezTo>
                  <a:cubicBezTo>
                    <a:pt x="29" y="542"/>
                    <a:pt x="29" y="543"/>
                    <a:pt x="29" y="544"/>
                  </a:cubicBezTo>
                  <a:cubicBezTo>
                    <a:pt x="29" y="548"/>
                    <a:pt x="29" y="552"/>
                    <a:pt x="30" y="554"/>
                  </a:cubicBezTo>
                  <a:cubicBezTo>
                    <a:pt x="30" y="555"/>
                    <a:pt x="30" y="556"/>
                    <a:pt x="30" y="557"/>
                  </a:cubicBezTo>
                  <a:cubicBezTo>
                    <a:pt x="30" y="558"/>
                    <a:pt x="30" y="558"/>
                    <a:pt x="30" y="558"/>
                  </a:cubicBezTo>
                  <a:cubicBezTo>
                    <a:pt x="30" y="558"/>
                    <a:pt x="30" y="559"/>
                    <a:pt x="30" y="559"/>
                  </a:cubicBezTo>
                  <a:cubicBezTo>
                    <a:pt x="30" y="559"/>
                    <a:pt x="30" y="559"/>
                    <a:pt x="31" y="559"/>
                  </a:cubicBezTo>
                  <a:cubicBezTo>
                    <a:pt x="31" y="560"/>
                    <a:pt x="31" y="560"/>
                    <a:pt x="31" y="560"/>
                  </a:cubicBezTo>
                  <a:cubicBezTo>
                    <a:pt x="31" y="560"/>
                    <a:pt x="32" y="560"/>
                    <a:pt x="32" y="560"/>
                  </a:cubicBezTo>
                  <a:cubicBezTo>
                    <a:pt x="32" y="560"/>
                    <a:pt x="33" y="560"/>
                    <a:pt x="34" y="560"/>
                  </a:cubicBezTo>
                  <a:cubicBezTo>
                    <a:pt x="39" y="561"/>
                    <a:pt x="49" y="563"/>
                    <a:pt x="63" y="565"/>
                  </a:cubicBezTo>
                  <a:cubicBezTo>
                    <a:pt x="147" y="577"/>
                    <a:pt x="371" y="605"/>
                    <a:pt x="441" y="614"/>
                  </a:cubicBezTo>
                  <a:cubicBezTo>
                    <a:pt x="442" y="614"/>
                    <a:pt x="442" y="614"/>
                    <a:pt x="442" y="614"/>
                  </a:cubicBezTo>
                  <a:cubicBezTo>
                    <a:pt x="442" y="614"/>
                    <a:pt x="442" y="614"/>
                    <a:pt x="442" y="614"/>
                  </a:cubicBezTo>
                  <a:cubicBezTo>
                    <a:pt x="447" y="615"/>
                    <a:pt x="451" y="616"/>
                    <a:pt x="454" y="616"/>
                  </a:cubicBezTo>
                  <a:cubicBezTo>
                    <a:pt x="456" y="618"/>
                    <a:pt x="457" y="619"/>
                    <a:pt x="457" y="619"/>
                  </a:cubicBezTo>
                  <a:cubicBezTo>
                    <a:pt x="337" y="611"/>
                    <a:pt x="337" y="611"/>
                    <a:pt x="337" y="611"/>
                  </a:cubicBezTo>
                  <a:cubicBezTo>
                    <a:pt x="335" y="611"/>
                    <a:pt x="333" y="612"/>
                    <a:pt x="332" y="615"/>
                  </a:cubicBezTo>
                  <a:cubicBezTo>
                    <a:pt x="332" y="617"/>
                    <a:pt x="334" y="619"/>
                    <a:pt x="336" y="619"/>
                  </a:cubicBezTo>
                  <a:cubicBezTo>
                    <a:pt x="502" y="630"/>
                    <a:pt x="502" y="630"/>
                    <a:pt x="502" y="630"/>
                  </a:cubicBezTo>
                  <a:cubicBezTo>
                    <a:pt x="504" y="634"/>
                    <a:pt x="501" y="641"/>
                    <a:pt x="503" y="643"/>
                  </a:cubicBezTo>
                  <a:cubicBezTo>
                    <a:pt x="503" y="644"/>
                    <a:pt x="510" y="645"/>
                    <a:pt x="520" y="646"/>
                  </a:cubicBezTo>
                  <a:cubicBezTo>
                    <a:pt x="519" y="646"/>
                    <a:pt x="518" y="646"/>
                    <a:pt x="517" y="646"/>
                  </a:cubicBezTo>
                  <a:cubicBezTo>
                    <a:pt x="516" y="646"/>
                    <a:pt x="516" y="646"/>
                    <a:pt x="515" y="646"/>
                  </a:cubicBezTo>
                  <a:cubicBezTo>
                    <a:pt x="510" y="646"/>
                    <a:pt x="507" y="646"/>
                    <a:pt x="503" y="648"/>
                  </a:cubicBezTo>
                  <a:cubicBezTo>
                    <a:pt x="500" y="649"/>
                    <a:pt x="498" y="650"/>
                    <a:pt x="496" y="651"/>
                  </a:cubicBezTo>
                  <a:cubicBezTo>
                    <a:pt x="493" y="654"/>
                    <a:pt x="491" y="657"/>
                    <a:pt x="489" y="660"/>
                  </a:cubicBezTo>
                  <a:cubicBezTo>
                    <a:pt x="488" y="663"/>
                    <a:pt x="487" y="667"/>
                    <a:pt x="487" y="670"/>
                  </a:cubicBezTo>
                  <a:cubicBezTo>
                    <a:pt x="487" y="674"/>
                    <a:pt x="488" y="679"/>
                    <a:pt x="490" y="683"/>
                  </a:cubicBezTo>
                  <a:cubicBezTo>
                    <a:pt x="492" y="687"/>
                    <a:pt x="494" y="690"/>
                    <a:pt x="497" y="693"/>
                  </a:cubicBezTo>
                  <a:cubicBezTo>
                    <a:pt x="498" y="694"/>
                    <a:pt x="499" y="694"/>
                    <a:pt x="501" y="696"/>
                  </a:cubicBezTo>
                  <a:cubicBezTo>
                    <a:pt x="506" y="700"/>
                    <a:pt x="517" y="709"/>
                    <a:pt x="530" y="719"/>
                  </a:cubicBezTo>
                  <a:cubicBezTo>
                    <a:pt x="549" y="735"/>
                    <a:pt x="574" y="755"/>
                    <a:pt x="594" y="772"/>
                  </a:cubicBezTo>
                  <a:cubicBezTo>
                    <a:pt x="604" y="781"/>
                    <a:pt x="613" y="788"/>
                    <a:pt x="619" y="794"/>
                  </a:cubicBezTo>
                  <a:cubicBezTo>
                    <a:pt x="622" y="797"/>
                    <a:pt x="624" y="800"/>
                    <a:pt x="625" y="802"/>
                  </a:cubicBezTo>
                  <a:cubicBezTo>
                    <a:pt x="626" y="802"/>
                    <a:pt x="626" y="802"/>
                    <a:pt x="626" y="803"/>
                  </a:cubicBezTo>
                  <a:cubicBezTo>
                    <a:pt x="626" y="806"/>
                    <a:pt x="626" y="813"/>
                    <a:pt x="626" y="822"/>
                  </a:cubicBezTo>
                  <a:cubicBezTo>
                    <a:pt x="626" y="838"/>
                    <a:pt x="626" y="859"/>
                    <a:pt x="626" y="878"/>
                  </a:cubicBezTo>
                  <a:cubicBezTo>
                    <a:pt x="626" y="887"/>
                    <a:pt x="625" y="895"/>
                    <a:pt x="625" y="902"/>
                  </a:cubicBezTo>
                  <a:cubicBezTo>
                    <a:pt x="625" y="908"/>
                    <a:pt x="625" y="913"/>
                    <a:pt x="625" y="914"/>
                  </a:cubicBezTo>
                  <a:cubicBezTo>
                    <a:pt x="625" y="916"/>
                    <a:pt x="625" y="918"/>
                    <a:pt x="625" y="919"/>
                  </a:cubicBezTo>
                  <a:cubicBezTo>
                    <a:pt x="625" y="920"/>
                    <a:pt x="625" y="922"/>
                    <a:pt x="625" y="922"/>
                  </a:cubicBezTo>
                  <a:cubicBezTo>
                    <a:pt x="624" y="923"/>
                    <a:pt x="624" y="924"/>
                    <a:pt x="624" y="924"/>
                  </a:cubicBezTo>
                  <a:cubicBezTo>
                    <a:pt x="624" y="924"/>
                    <a:pt x="624" y="924"/>
                    <a:pt x="624" y="924"/>
                  </a:cubicBezTo>
                  <a:cubicBezTo>
                    <a:pt x="624" y="924"/>
                    <a:pt x="624" y="924"/>
                    <a:pt x="624" y="924"/>
                  </a:cubicBezTo>
                  <a:cubicBezTo>
                    <a:pt x="622" y="924"/>
                    <a:pt x="621" y="924"/>
                    <a:pt x="618" y="924"/>
                  </a:cubicBezTo>
                  <a:cubicBezTo>
                    <a:pt x="616" y="924"/>
                    <a:pt x="614" y="924"/>
                    <a:pt x="612" y="924"/>
                  </a:cubicBezTo>
                  <a:cubicBezTo>
                    <a:pt x="604" y="924"/>
                    <a:pt x="595" y="924"/>
                    <a:pt x="587" y="924"/>
                  </a:cubicBezTo>
                  <a:cubicBezTo>
                    <a:pt x="580" y="925"/>
                    <a:pt x="574" y="925"/>
                    <a:pt x="574" y="925"/>
                  </a:cubicBezTo>
                  <a:cubicBezTo>
                    <a:pt x="570" y="925"/>
                    <a:pt x="567" y="928"/>
                    <a:pt x="567" y="933"/>
                  </a:cubicBezTo>
                  <a:cubicBezTo>
                    <a:pt x="567" y="935"/>
                    <a:pt x="568" y="936"/>
                    <a:pt x="570" y="938"/>
                  </a:cubicBezTo>
                  <a:cubicBezTo>
                    <a:pt x="337" y="934"/>
                    <a:pt x="337" y="934"/>
                    <a:pt x="337" y="934"/>
                  </a:cubicBezTo>
                  <a:cubicBezTo>
                    <a:pt x="299" y="929"/>
                    <a:pt x="263" y="925"/>
                    <a:pt x="233" y="922"/>
                  </a:cubicBezTo>
                  <a:cubicBezTo>
                    <a:pt x="213" y="920"/>
                    <a:pt x="196" y="918"/>
                    <a:pt x="182" y="917"/>
                  </a:cubicBezTo>
                  <a:cubicBezTo>
                    <a:pt x="176" y="916"/>
                    <a:pt x="170" y="915"/>
                    <a:pt x="166" y="915"/>
                  </a:cubicBezTo>
                  <a:cubicBezTo>
                    <a:pt x="161" y="915"/>
                    <a:pt x="158" y="915"/>
                    <a:pt x="156" y="915"/>
                  </a:cubicBezTo>
                  <a:cubicBezTo>
                    <a:pt x="156" y="915"/>
                    <a:pt x="155" y="915"/>
                    <a:pt x="155" y="915"/>
                  </a:cubicBezTo>
                  <a:cubicBezTo>
                    <a:pt x="155" y="915"/>
                    <a:pt x="154" y="915"/>
                    <a:pt x="154" y="915"/>
                  </a:cubicBezTo>
                  <a:cubicBezTo>
                    <a:pt x="154" y="915"/>
                    <a:pt x="154" y="915"/>
                    <a:pt x="153" y="915"/>
                  </a:cubicBezTo>
                  <a:cubicBezTo>
                    <a:pt x="153" y="915"/>
                    <a:pt x="153" y="915"/>
                    <a:pt x="152" y="916"/>
                  </a:cubicBezTo>
                  <a:cubicBezTo>
                    <a:pt x="151" y="916"/>
                    <a:pt x="150" y="917"/>
                    <a:pt x="149" y="918"/>
                  </a:cubicBezTo>
                  <a:cubicBezTo>
                    <a:pt x="148" y="920"/>
                    <a:pt x="145" y="922"/>
                    <a:pt x="143" y="924"/>
                  </a:cubicBezTo>
                  <a:cubicBezTo>
                    <a:pt x="140" y="926"/>
                    <a:pt x="138" y="929"/>
                    <a:pt x="136" y="931"/>
                  </a:cubicBezTo>
                  <a:cubicBezTo>
                    <a:pt x="20" y="929"/>
                    <a:pt x="20" y="929"/>
                    <a:pt x="20" y="929"/>
                  </a:cubicBezTo>
                  <a:cubicBezTo>
                    <a:pt x="20" y="929"/>
                    <a:pt x="19" y="929"/>
                    <a:pt x="19" y="929"/>
                  </a:cubicBezTo>
                  <a:cubicBezTo>
                    <a:pt x="17" y="927"/>
                    <a:pt x="14" y="926"/>
                    <a:pt x="11" y="926"/>
                  </a:cubicBezTo>
                  <a:cubicBezTo>
                    <a:pt x="5" y="926"/>
                    <a:pt x="0" y="930"/>
                    <a:pt x="0" y="934"/>
                  </a:cubicBezTo>
                  <a:cubicBezTo>
                    <a:pt x="0" y="951"/>
                    <a:pt x="0" y="951"/>
                    <a:pt x="0" y="951"/>
                  </a:cubicBezTo>
                  <a:cubicBezTo>
                    <a:pt x="0" y="956"/>
                    <a:pt x="5" y="960"/>
                    <a:pt x="11" y="960"/>
                  </a:cubicBezTo>
                  <a:cubicBezTo>
                    <a:pt x="15" y="960"/>
                    <a:pt x="18" y="958"/>
                    <a:pt x="20" y="955"/>
                  </a:cubicBezTo>
                  <a:cubicBezTo>
                    <a:pt x="20" y="955"/>
                    <a:pt x="20" y="955"/>
                    <a:pt x="20" y="955"/>
                  </a:cubicBezTo>
                  <a:cubicBezTo>
                    <a:pt x="72" y="956"/>
                    <a:pt x="72" y="956"/>
                    <a:pt x="72" y="956"/>
                  </a:cubicBezTo>
                  <a:cubicBezTo>
                    <a:pt x="73" y="957"/>
                    <a:pt x="73" y="957"/>
                    <a:pt x="74" y="958"/>
                  </a:cubicBezTo>
                  <a:cubicBezTo>
                    <a:pt x="79" y="965"/>
                    <a:pt x="94" y="968"/>
                    <a:pt x="103" y="973"/>
                  </a:cubicBezTo>
                  <a:cubicBezTo>
                    <a:pt x="111" y="977"/>
                    <a:pt x="118" y="1004"/>
                    <a:pt x="121" y="1017"/>
                  </a:cubicBezTo>
                  <a:cubicBezTo>
                    <a:pt x="106" y="1028"/>
                    <a:pt x="97" y="1045"/>
                    <a:pt x="97" y="1065"/>
                  </a:cubicBezTo>
                  <a:cubicBezTo>
                    <a:pt x="97" y="1097"/>
                    <a:pt x="123" y="1124"/>
                    <a:pt x="156" y="1124"/>
                  </a:cubicBezTo>
                  <a:cubicBezTo>
                    <a:pt x="188" y="1124"/>
                    <a:pt x="214" y="1097"/>
                    <a:pt x="214" y="1065"/>
                  </a:cubicBezTo>
                  <a:cubicBezTo>
                    <a:pt x="214" y="1039"/>
                    <a:pt x="197" y="1016"/>
                    <a:pt x="174" y="1009"/>
                  </a:cubicBezTo>
                  <a:cubicBezTo>
                    <a:pt x="165" y="994"/>
                    <a:pt x="153" y="971"/>
                    <a:pt x="151" y="968"/>
                  </a:cubicBezTo>
                  <a:cubicBezTo>
                    <a:pt x="149" y="965"/>
                    <a:pt x="150" y="961"/>
                    <a:pt x="151" y="957"/>
                  </a:cubicBezTo>
                  <a:cubicBezTo>
                    <a:pt x="495" y="963"/>
                    <a:pt x="495" y="963"/>
                    <a:pt x="495" y="963"/>
                  </a:cubicBezTo>
                  <a:cubicBezTo>
                    <a:pt x="530" y="967"/>
                    <a:pt x="561" y="971"/>
                    <a:pt x="586" y="974"/>
                  </a:cubicBezTo>
                  <a:cubicBezTo>
                    <a:pt x="603" y="976"/>
                    <a:pt x="617" y="978"/>
                    <a:pt x="626" y="979"/>
                  </a:cubicBezTo>
                  <a:cubicBezTo>
                    <a:pt x="631" y="980"/>
                    <a:pt x="635" y="980"/>
                    <a:pt x="638" y="981"/>
                  </a:cubicBezTo>
                  <a:cubicBezTo>
                    <a:pt x="639" y="981"/>
                    <a:pt x="641" y="981"/>
                    <a:pt x="641" y="981"/>
                  </a:cubicBezTo>
                  <a:cubicBezTo>
                    <a:pt x="642" y="981"/>
                    <a:pt x="642" y="981"/>
                    <a:pt x="642" y="981"/>
                  </a:cubicBezTo>
                  <a:cubicBezTo>
                    <a:pt x="642" y="981"/>
                    <a:pt x="642" y="981"/>
                    <a:pt x="642" y="981"/>
                  </a:cubicBezTo>
                  <a:cubicBezTo>
                    <a:pt x="643" y="981"/>
                    <a:pt x="643" y="981"/>
                    <a:pt x="643" y="981"/>
                  </a:cubicBezTo>
                  <a:cubicBezTo>
                    <a:pt x="643" y="981"/>
                    <a:pt x="643" y="981"/>
                    <a:pt x="643" y="981"/>
                  </a:cubicBezTo>
                  <a:cubicBezTo>
                    <a:pt x="643" y="982"/>
                    <a:pt x="644" y="982"/>
                    <a:pt x="644" y="982"/>
                  </a:cubicBezTo>
                  <a:cubicBezTo>
                    <a:pt x="645" y="982"/>
                    <a:pt x="646" y="981"/>
                    <a:pt x="647" y="981"/>
                  </a:cubicBezTo>
                  <a:cubicBezTo>
                    <a:pt x="648" y="980"/>
                    <a:pt x="650" y="979"/>
                    <a:pt x="651" y="978"/>
                  </a:cubicBezTo>
                  <a:cubicBezTo>
                    <a:pt x="653" y="977"/>
                    <a:pt x="656" y="974"/>
                    <a:pt x="659" y="971"/>
                  </a:cubicBezTo>
                  <a:cubicBezTo>
                    <a:pt x="660" y="969"/>
                    <a:pt x="661" y="967"/>
                    <a:pt x="663" y="965"/>
                  </a:cubicBezTo>
                  <a:cubicBezTo>
                    <a:pt x="773" y="967"/>
                    <a:pt x="773" y="967"/>
                    <a:pt x="773" y="967"/>
                  </a:cubicBezTo>
                  <a:cubicBezTo>
                    <a:pt x="780" y="973"/>
                    <a:pt x="797" y="987"/>
                    <a:pt x="804" y="995"/>
                  </a:cubicBezTo>
                  <a:cubicBezTo>
                    <a:pt x="811" y="1004"/>
                    <a:pt x="820" y="1019"/>
                    <a:pt x="823" y="1024"/>
                  </a:cubicBezTo>
                  <a:cubicBezTo>
                    <a:pt x="813" y="1034"/>
                    <a:pt x="807" y="1049"/>
                    <a:pt x="807" y="1065"/>
                  </a:cubicBezTo>
                  <a:cubicBezTo>
                    <a:pt x="807" y="1097"/>
                    <a:pt x="833" y="1124"/>
                    <a:pt x="866" y="1124"/>
                  </a:cubicBezTo>
                  <a:cubicBezTo>
                    <a:pt x="898" y="1124"/>
                    <a:pt x="925" y="1097"/>
                    <a:pt x="925" y="1065"/>
                  </a:cubicBezTo>
                  <a:cubicBezTo>
                    <a:pt x="925" y="1034"/>
                    <a:pt x="900" y="1008"/>
                    <a:pt x="870" y="1006"/>
                  </a:cubicBezTo>
                  <a:cubicBezTo>
                    <a:pt x="868" y="1000"/>
                    <a:pt x="866" y="990"/>
                    <a:pt x="867" y="988"/>
                  </a:cubicBezTo>
                  <a:cubicBezTo>
                    <a:pt x="869" y="984"/>
                    <a:pt x="880" y="982"/>
                    <a:pt x="880" y="978"/>
                  </a:cubicBezTo>
                  <a:cubicBezTo>
                    <a:pt x="880" y="973"/>
                    <a:pt x="871" y="973"/>
                    <a:pt x="864" y="973"/>
                  </a:cubicBezTo>
                  <a:cubicBezTo>
                    <a:pt x="857" y="973"/>
                    <a:pt x="852" y="978"/>
                    <a:pt x="852" y="978"/>
                  </a:cubicBezTo>
                  <a:cubicBezTo>
                    <a:pt x="848" y="968"/>
                    <a:pt x="848" y="968"/>
                    <a:pt x="848" y="968"/>
                  </a:cubicBezTo>
                  <a:cubicBezTo>
                    <a:pt x="849" y="968"/>
                    <a:pt x="849" y="968"/>
                    <a:pt x="849" y="968"/>
                  </a:cubicBezTo>
                  <a:cubicBezTo>
                    <a:pt x="851" y="971"/>
                    <a:pt x="853" y="973"/>
                    <a:pt x="856" y="973"/>
                  </a:cubicBezTo>
                  <a:cubicBezTo>
                    <a:pt x="860" y="973"/>
                    <a:pt x="864" y="970"/>
                    <a:pt x="864" y="966"/>
                  </a:cubicBezTo>
                  <a:cubicBezTo>
                    <a:pt x="864" y="966"/>
                    <a:pt x="864" y="964"/>
                    <a:pt x="864" y="961"/>
                  </a:cubicBezTo>
                  <a:cubicBezTo>
                    <a:pt x="864" y="951"/>
                    <a:pt x="863" y="925"/>
                    <a:pt x="863" y="899"/>
                  </a:cubicBezTo>
                  <a:cubicBezTo>
                    <a:pt x="863" y="874"/>
                    <a:pt x="863" y="849"/>
                    <a:pt x="863" y="842"/>
                  </a:cubicBezTo>
                  <a:cubicBezTo>
                    <a:pt x="863" y="841"/>
                    <a:pt x="862" y="840"/>
                    <a:pt x="862" y="839"/>
                  </a:cubicBezTo>
                  <a:cubicBezTo>
                    <a:pt x="862" y="837"/>
                    <a:pt x="861" y="836"/>
                    <a:pt x="860" y="835"/>
                  </a:cubicBezTo>
                  <a:cubicBezTo>
                    <a:pt x="859" y="833"/>
                    <a:pt x="858" y="831"/>
                    <a:pt x="856" y="828"/>
                  </a:cubicBezTo>
                  <a:cubicBezTo>
                    <a:pt x="852" y="824"/>
                    <a:pt x="847" y="819"/>
                    <a:pt x="841" y="813"/>
                  </a:cubicBezTo>
                  <a:cubicBezTo>
                    <a:pt x="832" y="804"/>
                    <a:pt x="820" y="792"/>
                    <a:pt x="806" y="779"/>
                  </a:cubicBezTo>
                  <a:cubicBezTo>
                    <a:pt x="792" y="766"/>
                    <a:pt x="776" y="752"/>
                    <a:pt x="759" y="736"/>
                  </a:cubicBezTo>
                  <a:cubicBezTo>
                    <a:pt x="755" y="731"/>
                    <a:pt x="748" y="725"/>
                    <a:pt x="740" y="718"/>
                  </a:cubicBezTo>
                  <a:cubicBezTo>
                    <a:pt x="729" y="707"/>
                    <a:pt x="714" y="694"/>
                    <a:pt x="701" y="683"/>
                  </a:cubicBezTo>
                  <a:cubicBezTo>
                    <a:pt x="695" y="678"/>
                    <a:pt x="688" y="674"/>
                    <a:pt x="683" y="670"/>
                  </a:cubicBezTo>
                  <a:cubicBezTo>
                    <a:pt x="680" y="668"/>
                    <a:pt x="677" y="666"/>
                    <a:pt x="675" y="665"/>
                  </a:cubicBezTo>
                  <a:cubicBezTo>
                    <a:pt x="673" y="664"/>
                    <a:pt x="671" y="664"/>
                    <a:pt x="670" y="663"/>
                  </a:cubicBezTo>
                  <a:cubicBezTo>
                    <a:pt x="680" y="664"/>
                    <a:pt x="686" y="665"/>
                    <a:pt x="686" y="664"/>
                  </a:cubicBezTo>
                  <a:cubicBezTo>
                    <a:pt x="688" y="662"/>
                    <a:pt x="689" y="646"/>
                    <a:pt x="689" y="643"/>
                  </a:cubicBezTo>
                  <a:cubicBezTo>
                    <a:pt x="689" y="643"/>
                    <a:pt x="689" y="643"/>
                    <a:pt x="689" y="643"/>
                  </a:cubicBezTo>
                  <a:cubicBezTo>
                    <a:pt x="689" y="644"/>
                    <a:pt x="690" y="646"/>
                    <a:pt x="692" y="647"/>
                  </a:cubicBezTo>
                  <a:cubicBezTo>
                    <a:pt x="695" y="648"/>
                    <a:pt x="697" y="646"/>
                    <a:pt x="698" y="644"/>
                  </a:cubicBezTo>
                  <a:cubicBezTo>
                    <a:pt x="706" y="622"/>
                    <a:pt x="706" y="622"/>
                    <a:pt x="706" y="622"/>
                  </a:cubicBezTo>
                  <a:cubicBezTo>
                    <a:pt x="707" y="622"/>
                    <a:pt x="708" y="620"/>
                    <a:pt x="709" y="619"/>
                  </a:cubicBezTo>
                  <a:cubicBezTo>
                    <a:pt x="709" y="618"/>
                    <a:pt x="708" y="617"/>
                    <a:pt x="708" y="616"/>
                  </a:cubicBezTo>
                  <a:cubicBezTo>
                    <a:pt x="749" y="495"/>
                    <a:pt x="749" y="495"/>
                    <a:pt x="749" y="495"/>
                  </a:cubicBezTo>
                  <a:cubicBezTo>
                    <a:pt x="750" y="494"/>
                    <a:pt x="751" y="493"/>
                    <a:pt x="752" y="492"/>
                  </a:cubicBezTo>
                  <a:cubicBezTo>
                    <a:pt x="752" y="491"/>
                    <a:pt x="751" y="490"/>
                    <a:pt x="751" y="489"/>
                  </a:cubicBezTo>
                  <a:cubicBezTo>
                    <a:pt x="803" y="335"/>
                    <a:pt x="803" y="335"/>
                    <a:pt x="803" y="335"/>
                  </a:cubicBezTo>
                  <a:cubicBezTo>
                    <a:pt x="805" y="334"/>
                    <a:pt x="806" y="333"/>
                    <a:pt x="806" y="332"/>
                  </a:cubicBezTo>
                  <a:cubicBezTo>
                    <a:pt x="806" y="331"/>
                    <a:pt x="805" y="330"/>
                    <a:pt x="805" y="330"/>
                  </a:cubicBezTo>
                  <a:cubicBezTo>
                    <a:pt x="843" y="217"/>
                    <a:pt x="843" y="217"/>
                    <a:pt x="843" y="217"/>
                  </a:cubicBezTo>
                  <a:cubicBezTo>
                    <a:pt x="843" y="217"/>
                    <a:pt x="843" y="217"/>
                    <a:pt x="844" y="217"/>
                  </a:cubicBezTo>
                  <a:cubicBezTo>
                    <a:pt x="845" y="217"/>
                    <a:pt x="846" y="217"/>
                    <a:pt x="847" y="218"/>
                  </a:cubicBezTo>
                  <a:cubicBezTo>
                    <a:pt x="848" y="218"/>
                    <a:pt x="848" y="218"/>
                    <a:pt x="849" y="218"/>
                  </a:cubicBezTo>
                  <a:cubicBezTo>
                    <a:pt x="849" y="218"/>
                    <a:pt x="850" y="218"/>
                    <a:pt x="851" y="218"/>
                  </a:cubicBezTo>
                  <a:cubicBezTo>
                    <a:pt x="851" y="218"/>
                    <a:pt x="851" y="218"/>
                    <a:pt x="851" y="218"/>
                  </a:cubicBezTo>
                  <a:cubicBezTo>
                    <a:pt x="852" y="218"/>
                    <a:pt x="852" y="218"/>
                    <a:pt x="853" y="218"/>
                  </a:cubicBezTo>
                  <a:cubicBezTo>
                    <a:pt x="854" y="217"/>
                    <a:pt x="857" y="217"/>
                    <a:pt x="860" y="216"/>
                  </a:cubicBezTo>
                  <a:cubicBezTo>
                    <a:pt x="865" y="214"/>
                    <a:pt x="870" y="212"/>
                    <a:pt x="875" y="210"/>
                  </a:cubicBezTo>
                  <a:cubicBezTo>
                    <a:pt x="877" y="209"/>
                    <a:pt x="879" y="208"/>
                    <a:pt x="881" y="207"/>
                  </a:cubicBezTo>
                  <a:cubicBezTo>
                    <a:pt x="882" y="206"/>
                    <a:pt x="882" y="206"/>
                    <a:pt x="883" y="205"/>
                  </a:cubicBezTo>
                  <a:cubicBezTo>
                    <a:pt x="883" y="205"/>
                    <a:pt x="884" y="204"/>
                    <a:pt x="884" y="204"/>
                  </a:cubicBezTo>
                  <a:cubicBezTo>
                    <a:pt x="884" y="203"/>
                    <a:pt x="885" y="202"/>
                    <a:pt x="885" y="202"/>
                  </a:cubicBezTo>
                  <a:cubicBezTo>
                    <a:pt x="885" y="202"/>
                    <a:pt x="885" y="202"/>
                    <a:pt x="885" y="202"/>
                  </a:cubicBezTo>
                  <a:cubicBezTo>
                    <a:pt x="885" y="201"/>
                    <a:pt x="885" y="201"/>
                    <a:pt x="885" y="200"/>
                  </a:cubicBezTo>
                  <a:cubicBezTo>
                    <a:pt x="887" y="192"/>
                    <a:pt x="894" y="167"/>
                    <a:pt x="901" y="143"/>
                  </a:cubicBezTo>
                  <a:cubicBezTo>
                    <a:pt x="903" y="142"/>
                    <a:pt x="905" y="140"/>
                    <a:pt x="905" y="137"/>
                  </a:cubicBezTo>
                  <a:cubicBezTo>
                    <a:pt x="904" y="136"/>
                    <a:pt x="904" y="136"/>
                    <a:pt x="903" y="135"/>
                  </a:cubicBezTo>
                  <a:cubicBezTo>
                    <a:pt x="907" y="124"/>
                    <a:pt x="910" y="113"/>
                    <a:pt x="912" y="105"/>
                  </a:cubicBezTo>
                  <a:cubicBezTo>
                    <a:pt x="913" y="101"/>
                    <a:pt x="914" y="97"/>
                    <a:pt x="915" y="94"/>
                  </a:cubicBezTo>
                  <a:cubicBezTo>
                    <a:pt x="916" y="93"/>
                    <a:pt x="916" y="92"/>
                    <a:pt x="916" y="91"/>
                  </a:cubicBezTo>
                  <a:cubicBezTo>
                    <a:pt x="916" y="91"/>
                    <a:pt x="916" y="91"/>
                    <a:pt x="916" y="90"/>
                  </a:cubicBezTo>
                  <a:cubicBezTo>
                    <a:pt x="917" y="90"/>
                    <a:pt x="917" y="90"/>
                    <a:pt x="917" y="90"/>
                  </a:cubicBezTo>
                  <a:cubicBezTo>
                    <a:pt x="918" y="89"/>
                    <a:pt x="919" y="89"/>
                    <a:pt x="920" y="87"/>
                  </a:cubicBezTo>
                  <a:cubicBezTo>
                    <a:pt x="925" y="84"/>
                    <a:pt x="934" y="78"/>
                    <a:pt x="941" y="73"/>
                  </a:cubicBezTo>
                  <a:cubicBezTo>
                    <a:pt x="942" y="72"/>
                    <a:pt x="942" y="72"/>
                    <a:pt x="943" y="72"/>
                  </a:cubicBezTo>
                  <a:cubicBezTo>
                    <a:pt x="944" y="72"/>
                    <a:pt x="946" y="73"/>
                    <a:pt x="946" y="73"/>
                  </a:cubicBezTo>
                  <a:cubicBezTo>
                    <a:pt x="947" y="73"/>
                    <a:pt x="950" y="73"/>
                    <a:pt x="951" y="72"/>
                  </a:cubicBezTo>
                  <a:cubicBezTo>
                    <a:pt x="951" y="70"/>
                    <a:pt x="950" y="69"/>
                    <a:pt x="950" y="69"/>
                  </a:cubicBezTo>
                  <a:cubicBezTo>
                    <a:pt x="950" y="69"/>
                    <a:pt x="984" y="43"/>
                    <a:pt x="985" y="42"/>
                  </a:cubicBezTo>
                  <a:cubicBezTo>
                    <a:pt x="987" y="40"/>
                    <a:pt x="998" y="29"/>
                    <a:pt x="988" y="15"/>
                  </a:cubicBezTo>
                  <a:close/>
                  <a:moveTo>
                    <a:pt x="156" y="1094"/>
                  </a:moveTo>
                  <a:cubicBezTo>
                    <a:pt x="140" y="1094"/>
                    <a:pt x="127" y="1081"/>
                    <a:pt x="127" y="1065"/>
                  </a:cubicBezTo>
                  <a:cubicBezTo>
                    <a:pt x="127" y="1049"/>
                    <a:pt x="140" y="1036"/>
                    <a:pt x="156" y="1036"/>
                  </a:cubicBezTo>
                  <a:cubicBezTo>
                    <a:pt x="171" y="1036"/>
                    <a:pt x="184" y="1049"/>
                    <a:pt x="184" y="1065"/>
                  </a:cubicBezTo>
                  <a:cubicBezTo>
                    <a:pt x="184" y="1081"/>
                    <a:pt x="171" y="1094"/>
                    <a:pt x="156" y="1094"/>
                  </a:cubicBezTo>
                  <a:close/>
                  <a:moveTo>
                    <a:pt x="150" y="931"/>
                  </a:moveTo>
                  <a:cubicBezTo>
                    <a:pt x="151" y="930"/>
                    <a:pt x="152" y="929"/>
                    <a:pt x="153" y="927"/>
                  </a:cubicBezTo>
                  <a:cubicBezTo>
                    <a:pt x="155" y="927"/>
                    <a:pt x="155" y="926"/>
                    <a:pt x="156" y="925"/>
                  </a:cubicBezTo>
                  <a:cubicBezTo>
                    <a:pt x="156" y="925"/>
                    <a:pt x="157" y="925"/>
                    <a:pt x="157" y="924"/>
                  </a:cubicBezTo>
                  <a:cubicBezTo>
                    <a:pt x="158" y="924"/>
                    <a:pt x="159" y="924"/>
                    <a:pt x="160" y="925"/>
                  </a:cubicBezTo>
                  <a:cubicBezTo>
                    <a:pt x="166" y="925"/>
                    <a:pt x="179" y="926"/>
                    <a:pt x="195" y="928"/>
                  </a:cubicBezTo>
                  <a:cubicBezTo>
                    <a:pt x="207" y="929"/>
                    <a:pt x="221" y="931"/>
                    <a:pt x="237" y="932"/>
                  </a:cubicBezTo>
                  <a:lnTo>
                    <a:pt x="150" y="931"/>
                  </a:lnTo>
                  <a:close/>
                  <a:moveTo>
                    <a:pt x="646" y="970"/>
                  </a:moveTo>
                  <a:cubicBezTo>
                    <a:pt x="645" y="971"/>
                    <a:pt x="644" y="971"/>
                    <a:pt x="644" y="972"/>
                  </a:cubicBezTo>
                  <a:cubicBezTo>
                    <a:pt x="642" y="971"/>
                    <a:pt x="639" y="971"/>
                    <a:pt x="635" y="970"/>
                  </a:cubicBezTo>
                  <a:cubicBezTo>
                    <a:pt x="625" y="969"/>
                    <a:pt x="609" y="967"/>
                    <a:pt x="587" y="964"/>
                  </a:cubicBezTo>
                  <a:cubicBezTo>
                    <a:pt x="650" y="965"/>
                    <a:pt x="650" y="965"/>
                    <a:pt x="650" y="965"/>
                  </a:cubicBezTo>
                  <a:cubicBezTo>
                    <a:pt x="649" y="967"/>
                    <a:pt x="647" y="969"/>
                    <a:pt x="646" y="970"/>
                  </a:cubicBezTo>
                  <a:close/>
                  <a:moveTo>
                    <a:pt x="894" y="1065"/>
                  </a:moveTo>
                  <a:cubicBezTo>
                    <a:pt x="894" y="1081"/>
                    <a:pt x="882" y="1094"/>
                    <a:pt x="866" y="1094"/>
                  </a:cubicBezTo>
                  <a:cubicBezTo>
                    <a:pt x="850" y="1094"/>
                    <a:pt x="837" y="1081"/>
                    <a:pt x="837" y="1065"/>
                  </a:cubicBezTo>
                  <a:cubicBezTo>
                    <a:pt x="837" y="1049"/>
                    <a:pt x="850" y="1036"/>
                    <a:pt x="866" y="1036"/>
                  </a:cubicBezTo>
                  <a:cubicBezTo>
                    <a:pt x="882" y="1036"/>
                    <a:pt x="894" y="1049"/>
                    <a:pt x="894" y="1065"/>
                  </a:cubicBezTo>
                  <a:close/>
                  <a:moveTo>
                    <a:pt x="674" y="682"/>
                  </a:moveTo>
                  <a:cubicBezTo>
                    <a:pt x="679" y="685"/>
                    <a:pt x="686" y="690"/>
                    <a:pt x="693" y="696"/>
                  </a:cubicBezTo>
                  <a:cubicBezTo>
                    <a:pt x="703" y="704"/>
                    <a:pt x="715" y="714"/>
                    <a:pt x="725" y="723"/>
                  </a:cubicBezTo>
                  <a:cubicBezTo>
                    <a:pt x="735" y="733"/>
                    <a:pt x="744" y="741"/>
                    <a:pt x="749" y="746"/>
                  </a:cubicBezTo>
                  <a:cubicBezTo>
                    <a:pt x="778" y="773"/>
                    <a:pt x="803" y="797"/>
                    <a:pt x="821" y="814"/>
                  </a:cubicBezTo>
                  <a:cubicBezTo>
                    <a:pt x="829" y="822"/>
                    <a:pt x="836" y="829"/>
                    <a:pt x="841" y="834"/>
                  </a:cubicBezTo>
                  <a:cubicBezTo>
                    <a:pt x="836" y="834"/>
                    <a:pt x="832" y="838"/>
                    <a:pt x="832" y="843"/>
                  </a:cubicBezTo>
                  <a:cubicBezTo>
                    <a:pt x="832" y="848"/>
                    <a:pt x="836" y="852"/>
                    <a:pt x="841" y="852"/>
                  </a:cubicBezTo>
                  <a:cubicBezTo>
                    <a:pt x="844" y="852"/>
                    <a:pt x="846" y="850"/>
                    <a:pt x="848" y="848"/>
                  </a:cubicBezTo>
                  <a:cubicBezTo>
                    <a:pt x="848" y="862"/>
                    <a:pt x="848" y="887"/>
                    <a:pt x="848" y="910"/>
                  </a:cubicBezTo>
                  <a:cubicBezTo>
                    <a:pt x="848" y="922"/>
                    <a:pt x="849" y="933"/>
                    <a:pt x="849" y="942"/>
                  </a:cubicBezTo>
                  <a:cubicBezTo>
                    <a:pt x="688" y="940"/>
                    <a:pt x="688" y="940"/>
                    <a:pt x="688" y="940"/>
                  </a:cubicBezTo>
                  <a:cubicBezTo>
                    <a:pt x="693" y="938"/>
                    <a:pt x="696" y="934"/>
                    <a:pt x="696" y="928"/>
                  </a:cubicBezTo>
                  <a:cubicBezTo>
                    <a:pt x="696" y="926"/>
                    <a:pt x="695" y="924"/>
                    <a:pt x="694" y="922"/>
                  </a:cubicBezTo>
                  <a:cubicBezTo>
                    <a:pt x="705" y="907"/>
                    <a:pt x="712" y="895"/>
                    <a:pt x="712" y="895"/>
                  </a:cubicBezTo>
                  <a:cubicBezTo>
                    <a:pt x="714" y="893"/>
                    <a:pt x="713" y="890"/>
                    <a:pt x="711" y="888"/>
                  </a:cubicBezTo>
                  <a:cubicBezTo>
                    <a:pt x="709" y="887"/>
                    <a:pt x="706" y="887"/>
                    <a:pt x="704" y="890"/>
                  </a:cubicBezTo>
                  <a:cubicBezTo>
                    <a:pt x="704" y="890"/>
                    <a:pt x="704" y="890"/>
                    <a:pt x="704" y="890"/>
                  </a:cubicBezTo>
                  <a:cubicBezTo>
                    <a:pt x="702" y="894"/>
                    <a:pt x="695" y="904"/>
                    <a:pt x="686" y="917"/>
                  </a:cubicBezTo>
                  <a:cubicBezTo>
                    <a:pt x="685" y="917"/>
                    <a:pt x="685" y="917"/>
                    <a:pt x="684" y="917"/>
                  </a:cubicBezTo>
                  <a:cubicBezTo>
                    <a:pt x="678" y="917"/>
                    <a:pt x="672" y="922"/>
                    <a:pt x="672" y="928"/>
                  </a:cubicBezTo>
                  <a:cubicBezTo>
                    <a:pt x="672" y="931"/>
                    <a:pt x="673" y="932"/>
                    <a:pt x="674" y="934"/>
                  </a:cubicBezTo>
                  <a:cubicBezTo>
                    <a:pt x="674" y="935"/>
                    <a:pt x="673" y="935"/>
                    <a:pt x="673" y="936"/>
                  </a:cubicBezTo>
                  <a:cubicBezTo>
                    <a:pt x="672" y="937"/>
                    <a:pt x="671" y="938"/>
                    <a:pt x="670" y="939"/>
                  </a:cubicBezTo>
                  <a:cubicBezTo>
                    <a:pt x="628" y="939"/>
                    <a:pt x="628" y="939"/>
                    <a:pt x="628" y="939"/>
                  </a:cubicBezTo>
                  <a:cubicBezTo>
                    <a:pt x="629" y="938"/>
                    <a:pt x="629" y="938"/>
                    <a:pt x="629" y="938"/>
                  </a:cubicBezTo>
                  <a:cubicBezTo>
                    <a:pt x="631" y="938"/>
                    <a:pt x="632" y="937"/>
                    <a:pt x="633" y="936"/>
                  </a:cubicBezTo>
                  <a:cubicBezTo>
                    <a:pt x="635" y="934"/>
                    <a:pt x="636" y="932"/>
                    <a:pt x="637" y="930"/>
                  </a:cubicBezTo>
                  <a:cubicBezTo>
                    <a:pt x="639" y="927"/>
                    <a:pt x="639" y="925"/>
                    <a:pt x="640" y="922"/>
                  </a:cubicBezTo>
                  <a:cubicBezTo>
                    <a:pt x="640" y="919"/>
                    <a:pt x="640" y="916"/>
                    <a:pt x="640" y="914"/>
                  </a:cubicBezTo>
                  <a:cubicBezTo>
                    <a:pt x="640" y="913"/>
                    <a:pt x="640" y="911"/>
                    <a:pt x="640" y="908"/>
                  </a:cubicBezTo>
                  <a:cubicBezTo>
                    <a:pt x="640" y="896"/>
                    <a:pt x="641" y="871"/>
                    <a:pt x="641" y="849"/>
                  </a:cubicBezTo>
                  <a:cubicBezTo>
                    <a:pt x="641" y="838"/>
                    <a:pt x="641" y="827"/>
                    <a:pt x="641" y="818"/>
                  </a:cubicBezTo>
                  <a:cubicBezTo>
                    <a:pt x="641" y="810"/>
                    <a:pt x="641" y="804"/>
                    <a:pt x="641" y="801"/>
                  </a:cubicBezTo>
                  <a:cubicBezTo>
                    <a:pt x="641" y="800"/>
                    <a:pt x="641" y="799"/>
                    <a:pt x="641" y="799"/>
                  </a:cubicBezTo>
                  <a:cubicBezTo>
                    <a:pt x="640" y="797"/>
                    <a:pt x="640" y="796"/>
                    <a:pt x="639" y="795"/>
                  </a:cubicBezTo>
                  <a:cubicBezTo>
                    <a:pt x="638" y="794"/>
                    <a:pt x="637" y="792"/>
                    <a:pt x="636" y="791"/>
                  </a:cubicBezTo>
                  <a:cubicBezTo>
                    <a:pt x="633" y="787"/>
                    <a:pt x="629" y="783"/>
                    <a:pt x="624" y="779"/>
                  </a:cubicBezTo>
                  <a:cubicBezTo>
                    <a:pt x="616" y="771"/>
                    <a:pt x="605" y="762"/>
                    <a:pt x="593" y="752"/>
                  </a:cubicBezTo>
                  <a:cubicBezTo>
                    <a:pt x="575" y="737"/>
                    <a:pt x="555" y="720"/>
                    <a:pt x="539" y="707"/>
                  </a:cubicBezTo>
                  <a:cubicBezTo>
                    <a:pt x="530" y="701"/>
                    <a:pt x="523" y="695"/>
                    <a:pt x="518" y="690"/>
                  </a:cubicBezTo>
                  <a:cubicBezTo>
                    <a:pt x="515" y="688"/>
                    <a:pt x="513" y="686"/>
                    <a:pt x="511" y="685"/>
                  </a:cubicBezTo>
                  <a:cubicBezTo>
                    <a:pt x="509" y="683"/>
                    <a:pt x="508" y="682"/>
                    <a:pt x="507" y="682"/>
                  </a:cubicBezTo>
                  <a:cubicBezTo>
                    <a:pt x="506" y="681"/>
                    <a:pt x="505" y="679"/>
                    <a:pt x="504" y="677"/>
                  </a:cubicBezTo>
                  <a:cubicBezTo>
                    <a:pt x="503" y="674"/>
                    <a:pt x="502" y="672"/>
                    <a:pt x="502" y="670"/>
                  </a:cubicBezTo>
                  <a:cubicBezTo>
                    <a:pt x="502" y="668"/>
                    <a:pt x="502" y="667"/>
                    <a:pt x="503" y="666"/>
                  </a:cubicBezTo>
                  <a:cubicBezTo>
                    <a:pt x="503" y="665"/>
                    <a:pt x="503" y="665"/>
                    <a:pt x="504" y="664"/>
                  </a:cubicBezTo>
                  <a:cubicBezTo>
                    <a:pt x="505" y="663"/>
                    <a:pt x="506" y="663"/>
                    <a:pt x="507" y="662"/>
                  </a:cubicBezTo>
                  <a:cubicBezTo>
                    <a:pt x="509" y="661"/>
                    <a:pt x="511" y="661"/>
                    <a:pt x="515" y="661"/>
                  </a:cubicBezTo>
                  <a:cubicBezTo>
                    <a:pt x="515" y="661"/>
                    <a:pt x="516" y="661"/>
                    <a:pt x="516" y="661"/>
                  </a:cubicBezTo>
                  <a:cubicBezTo>
                    <a:pt x="523" y="661"/>
                    <a:pt x="535" y="662"/>
                    <a:pt x="549" y="663"/>
                  </a:cubicBezTo>
                  <a:cubicBezTo>
                    <a:pt x="570" y="665"/>
                    <a:pt x="595" y="668"/>
                    <a:pt x="617" y="671"/>
                  </a:cubicBezTo>
                  <a:cubicBezTo>
                    <a:pt x="628" y="672"/>
                    <a:pt x="639" y="673"/>
                    <a:pt x="647" y="674"/>
                  </a:cubicBezTo>
                  <a:cubicBezTo>
                    <a:pt x="651" y="675"/>
                    <a:pt x="654" y="676"/>
                    <a:pt x="657" y="676"/>
                  </a:cubicBezTo>
                  <a:cubicBezTo>
                    <a:pt x="660" y="676"/>
                    <a:pt x="663" y="677"/>
                    <a:pt x="664" y="677"/>
                  </a:cubicBezTo>
                  <a:cubicBezTo>
                    <a:pt x="665" y="677"/>
                    <a:pt x="665" y="677"/>
                    <a:pt x="666" y="678"/>
                  </a:cubicBezTo>
                  <a:cubicBezTo>
                    <a:pt x="668" y="679"/>
                    <a:pt x="671" y="680"/>
                    <a:pt x="674" y="682"/>
                  </a:cubicBezTo>
                  <a:close/>
                  <a:moveTo>
                    <a:pt x="855" y="118"/>
                  </a:moveTo>
                  <a:cubicBezTo>
                    <a:pt x="901" y="114"/>
                    <a:pt x="901" y="114"/>
                    <a:pt x="901" y="114"/>
                  </a:cubicBezTo>
                  <a:cubicBezTo>
                    <a:pt x="899" y="120"/>
                    <a:pt x="897" y="126"/>
                    <a:pt x="895" y="133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4"/>
                    <a:pt x="869" y="133"/>
                    <a:pt x="867" y="132"/>
                  </a:cubicBezTo>
                  <a:cubicBezTo>
                    <a:pt x="864" y="131"/>
                    <a:pt x="862" y="133"/>
                    <a:pt x="861" y="135"/>
                  </a:cubicBezTo>
                  <a:cubicBezTo>
                    <a:pt x="860" y="137"/>
                    <a:pt x="860" y="137"/>
                    <a:pt x="860" y="137"/>
                  </a:cubicBezTo>
                  <a:cubicBezTo>
                    <a:pt x="845" y="138"/>
                    <a:pt x="845" y="138"/>
                    <a:pt x="845" y="138"/>
                  </a:cubicBezTo>
                  <a:cubicBezTo>
                    <a:pt x="848" y="131"/>
                    <a:pt x="852" y="124"/>
                    <a:pt x="855" y="118"/>
                  </a:cubicBezTo>
                  <a:close/>
                  <a:moveTo>
                    <a:pt x="841" y="192"/>
                  </a:moveTo>
                  <a:cubicBezTo>
                    <a:pt x="841" y="191"/>
                    <a:pt x="841" y="191"/>
                    <a:pt x="841" y="191"/>
                  </a:cubicBezTo>
                  <a:cubicBezTo>
                    <a:pt x="842" y="189"/>
                    <a:pt x="841" y="187"/>
                    <a:pt x="839" y="186"/>
                  </a:cubicBezTo>
                  <a:cubicBezTo>
                    <a:pt x="837" y="185"/>
                    <a:pt x="834" y="187"/>
                    <a:pt x="833" y="189"/>
                  </a:cubicBezTo>
                  <a:cubicBezTo>
                    <a:pt x="832" y="192"/>
                    <a:pt x="832" y="192"/>
                    <a:pt x="832" y="192"/>
                  </a:cubicBezTo>
                  <a:cubicBezTo>
                    <a:pt x="822" y="193"/>
                    <a:pt x="822" y="193"/>
                    <a:pt x="822" y="19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5" y="158"/>
                    <a:pt x="837" y="153"/>
                    <a:pt x="840" y="148"/>
                  </a:cubicBezTo>
                  <a:cubicBezTo>
                    <a:pt x="857" y="147"/>
                    <a:pt x="857" y="147"/>
                    <a:pt x="857" y="147"/>
                  </a:cubicBezTo>
                  <a:cubicBezTo>
                    <a:pt x="841" y="192"/>
                    <a:pt x="841" y="192"/>
                    <a:pt x="841" y="192"/>
                  </a:cubicBezTo>
                  <a:close/>
                  <a:moveTo>
                    <a:pt x="449" y="593"/>
                  </a:moveTo>
                  <a:cubicBezTo>
                    <a:pt x="449" y="591"/>
                    <a:pt x="449" y="591"/>
                    <a:pt x="449" y="591"/>
                  </a:cubicBezTo>
                  <a:cubicBezTo>
                    <a:pt x="470" y="594"/>
                    <a:pt x="470" y="594"/>
                    <a:pt x="470" y="594"/>
                  </a:cubicBezTo>
                  <a:cubicBezTo>
                    <a:pt x="469" y="596"/>
                    <a:pt x="469" y="596"/>
                    <a:pt x="469" y="596"/>
                  </a:cubicBezTo>
                  <a:cubicBezTo>
                    <a:pt x="461" y="595"/>
                    <a:pt x="454" y="594"/>
                    <a:pt x="449" y="593"/>
                  </a:cubicBezTo>
                  <a:close/>
                  <a:moveTo>
                    <a:pt x="198" y="554"/>
                  </a:moveTo>
                  <a:cubicBezTo>
                    <a:pt x="177" y="552"/>
                    <a:pt x="177" y="552"/>
                    <a:pt x="177" y="552"/>
                  </a:cubicBezTo>
                  <a:cubicBezTo>
                    <a:pt x="186" y="458"/>
                    <a:pt x="186" y="458"/>
                    <a:pt x="186" y="458"/>
                  </a:cubicBezTo>
                  <a:cubicBezTo>
                    <a:pt x="209" y="459"/>
                    <a:pt x="209" y="459"/>
                    <a:pt x="209" y="459"/>
                  </a:cubicBezTo>
                  <a:lnTo>
                    <a:pt x="198" y="554"/>
                  </a:lnTo>
                  <a:close/>
                  <a:moveTo>
                    <a:pt x="179" y="208"/>
                  </a:moveTo>
                  <a:cubicBezTo>
                    <a:pt x="195" y="207"/>
                    <a:pt x="195" y="207"/>
                    <a:pt x="195" y="207"/>
                  </a:cubicBezTo>
                  <a:cubicBezTo>
                    <a:pt x="195" y="209"/>
                    <a:pt x="195" y="209"/>
                    <a:pt x="195" y="209"/>
                  </a:cubicBezTo>
                  <a:cubicBezTo>
                    <a:pt x="207" y="208"/>
                    <a:pt x="207" y="208"/>
                    <a:pt x="207" y="208"/>
                  </a:cubicBezTo>
                  <a:cubicBezTo>
                    <a:pt x="203" y="241"/>
                    <a:pt x="203" y="241"/>
                    <a:pt x="203" y="241"/>
                  </a:cubicBezTo>
                  <a:cubicBezTo>
                    <a:pt x="177" y="243"/>
                    <a:pt x="177" y="243"/>
                    <a:pt x="177" y="243"/>
                  </a:cubicBezTo>
                  <a:lnTo>
                    <a:pt x="179" y="208"/>
                  </a:lnTo>
                  <a:close/>
                  <a:moveTo>
                    <a:pt x="268" y="202"/>
                  </a:moveTo>
                  <a:cubicBezTo>
                    <a:pt x="263" y="236"/>
                    <a:pt x="263" y="236"/>
                    <a:pt x="263" y="236"/>
                  </a:cubicBezTo>
                  <a:cubicBezTo>
                    <a:pt x="238" y="238"/>
                    <a:pt x="238" y="238"/>
                    <a:pt x="238" y="238"/>
                  </a:cubicBezTo>
                  <a:cubicBezTo>
                    <a:pt x="242" y="205"/>
                    <a:pt x="242" y="205"/>
                    <a:pt x="242" y="205"/>
                  </a:cubicBezTo>
                  <a:lnTo>
                    <a:pt x="268" y="202"/>
                  </a:lnTo>
                  <a:close/>
                  <a:moveTo>
                    <a:pt x="331" y="197"/>
                  </a:moveTo>
                  <a:cubicBezTo>
                    <a:pt x="326" y="232"/>
                    <a:pt x="326" y="232"/>
                    <a:pt x="326" y="232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3" y="199"/>
                    <a:pt x="303" y="199"/>
                    <a:pt x="303" y="199"/>
                  </a:cubicBezTo>
                  <a:lnTo>
                    <a:pt x="331" y="197"/>
                  </a:lnTo>
                  <a:close/>
                  <a:moveTo>
                    <a:pt x="394" y="191"/>
                  </a:moveTo>
                  <a:cubicBezTo>
                    <a:pt x="387" y="227"/>
                    <a:pt x="387" y="227"/>
                    <a:pt x="387" y="227"/>
                  </a:cubicBezTo>
                  <a:cubicBezTo>
                    <a:pt x="359" y="229"/>
                    <a:pt x="359" y="229"/>
                    <a:pt x="359" y="229"/>
                  </a:cubicBezTo>
                  <a:cubicBezTo>
                    <a:pt x="365" y="193"/>
                    <a:pt x="365" y="193"/>
                    <a:pt x="365" y="193"/>
                  </a:cubicBezTo>
                  <a:lnTo>
                    <a:pt x="394" y="191"/>
                  </a:lnTo>
                  <a:close/>
                  <a:moveTo>
                    <a:pt x="456" y="185"/>
                  </a:moveTo>
                  <a:cubicBezTo>
                    <a:pt x="448" y="222"/>
                    <a:pt x="448" y="222"/>
                    <a:pt x="448" y="222"/>
                  </a:cubicBezTo>
                  <a:cubicBezTo>
                    <a:pt x="420" y="224"/>
                    <a:pt x="420" y="224"/>
                    <a:pt x="420" y="224"/>
                  </a:cubicBezTo>
                  <a:cubicBezTo>
                    <a:pt x="427" y="188"/>
                    <a:pt x="427" y="188"/>
                    <a:pt x="427" y="188"/>
                  </a:cubicBezTo>
                  <a:lnTo>
                    <a:pt x="456" y="185"/>
                  </a:lnTo>
                  <a:close/>
                  <a:moveTo>
                    <a:pt x="518" y="179"/>
                  </a:moveTo>
                  <a:cubicBezTo>
                    <a:pt x="509" y="217"/>
                    <a:pt x="509" y="217"/>
                    <a:pt x="509" y="217"/>
                  </a:cubicBezTo>
                  <a:cubicBezTo>
                    <a:pt x="483" y="219"/>
                    <a:pt x="483" y="219"/>
                    <a:pt x="483" y="219"/>
                  </a:cubicBezTo>
                  <a:cubicBezTo>
                    <a:pt x="491" y="182"/>
                    <a:pt x="491" y="182"/>
                    <a:pt x="491" y="182"/>
                  </a:cubicBezTo>
                  <a:lnTo>
                    <a:pt x="518" y="179"/>
                  </a:lnTo>
                  <a:close/>
                  <a:moveTo>
                    <a:pt x="581" y="174"/>
                  </a:moveTo>
                  <a:cubicBezTo>
                    <a:pt x="571" y="213"/>
                    <a:pt x="571" y="213"/>
                    <a:pt x="571" y="213"/>
                  </a:cubicBezTo>
                  <a:cubicBezTo>
                    <a:pt x="543" y="215"/>
                    <a:pt x="543" y="215"/>
                    <a:pt x="543" y="215"/>
                  </a:cubicBezTo>
                  <a:cubicBezTo>
                    <a:pt x="552" y="176"/>
                    <a:pt x="552" y="176"/>
                    <a:pt x="552" y="176"/>
                  </a:cubicBezTo>
                  <a:lnTo>
                    <a:pt x="581" y="174"/>
                  </a:lnTo>
                  <a:close/>
                  <a:moveTo>
                    <a:pt x="643" y="168"/>
                  </a:moveTo>
                  <a:cubicBezTo>
                    <a:pt x="632" y="208"/>
                    <a:pt x="632" y="208"/>
                    <a:pt x="632" y="208"/>
                  </a:cubicBezTo>
                  <a:cubicBezTo>
                    <a:pt x="604" y="210"/>
                    <a:pt x="604" y="210"/>
                    <a:pt x="604" y="210"/>
                  </a:cubicBezTo>
                  <a:cubicBezTo>
                    <a:pt x="614" y="171"/>
                    <a:pt x="614" y="171"/>
                    <a:pt x="614" y="171"/>
                  </a:cubicBezTo>
                  <a:lnTo>
                    <a:pt x="643" y="168"/>
                  </a:lnTo>
                  <a:close/>
                  <a:moveTo>
                    <a:pt x="706" y="162"/>
                  </a:moveTo>
                  <a:cubicBezTo>
                    <a:pt x="693" y="203"/>
                    <a:pt x="693" y="203"/>
                    <a:pt x="693" y="203"/>
                  </a:cubicBezTo>
                  <a:cubicBezTo>
                    <a:pt x="667" y="205"/>
                    <a:pt x="667" y="205"/>
                    <a:pt x="667" y="205"/>
                  </a:cubicBezTo>
                  <a:cubicBezTo>
                    <a:pt x="680" y="165"/>
                    <a:pt x="680" y="165"/>
                    <a:pt x="680" y="165"/>
                  </a:cubicBezTo>
                  <a:lnTo>
                    <a:pt x="706" y="162"/>
                  </a:lnTo>
                  <a:close/>
                  <a:moveTo>
                    <a:pt x="772" y="156"/>
                  </a:moveTo>
                  <a:cubicBezTo>
                    <a:pt x="758" y="198"/>
                    <a:pt x="758" y="198"/>
                    <a:pt x="758" y="198"/>
                  </a:cubicBezTo>
                  <a:cubicBezTo>
                    <a:pt x="728" y="200"/>
                    <a:pt x="728" y="200"/>
                    <a:pt x="728" y="200"/>
                  </a:cubicBezTo>
                  <a:cubicBezTo>
                    <a:pt x="742" y="159"/>
                    <a:pt x="742" y="159"/>
                    <a:pt x="742" y="159"/>
                  </a:cubicBezTo>
                  <a:lnTo>
                    <a:pt x="772" y="156"/>
                  </a:lnTo>
                  <a:close/>
                  <a:moveTo>
                    <a:pt x="141" y="333"/>
                  </a:moveTo>
                  <a:cubicBezTo>
                    <a:pt x="164" y="333"/>
                    <a:pt x="164" y="333"/>
                    <a:pt x="164" y="333"/>
                  </a:cubicBezTo>
                  <a:cubicBezTo>
                    <a:pt x="164" y="334"/>
                    <a:pt x="164" y="334"/>
                    <a:pt x="164" y="334"/>
                  </a:cubicBezTo>
                  <a:cubicBezTo>
                    <a:pt x="166" y="334"/>
                    <a:pt x="166" y="334"/>
                    <a:pt x="166" y="334"/>
                  </a:cubicBezTo>
                  <a:cubicBezTo>
                    <a:pt x="157" y="449"/>
                    <a:pt x="157" y="449"/>
                    <a:pt x="157" y="449"/>
                  </a:cubicBezTo>
                  <a:cubicBezTo>
                    <a:pt x="134" y="448"/>
                    <a:pt x="134" y="448"/>
                    <a:pt x="134" y="448"/>
                  </a:cubicBezTo>
                  <a:lnTo>
                    <a:pt x="141" y="333"/>
                  </a:lnTo>
                  <a:close/>
                  <a:moveTo>
                    <a:pt x="130" y="448"/>
                  </a:moveTo>
                  <a:cubicBezTo>
                    <a:pt x="107" y="446"/>
                    <a:pt x="107" y="446"/>
                    <a:pt x="107" y="446"/>
                  </a:cubicBezTo>
                  <a:cubicBezTo>
                    <a:pt x="112" y="333"/>
                    <a:pt x="112" y="333"/>
                    <a:pt x="112" y="333"/>
                  </a:cubicBezTo>
                  <a:cubicBezTo>
                    <a:pt x="138" y="333"/>
                    <a:pt x="138" y="333"/>
                    <a:pt x="138" y="333"/>
                  </a:cubicBezTo>
                  <a:lnTo>
                    <a:pt x="130" y="448"/>
                  </a:lnTo>
                  <a:close/>
                  <a:moveTo>
                    <a:pt x="169" y="334"/>
                  </a:moveTo>
                  <a:cubicBezTo>
                    <a:pt x="194" y="334"/>
                    <a:pt x="194" y="334"/>
                    <a:pt x="194" y="334"/>
                  </a:cubicBezTo>
                  <a:cubicBezTo>
                    <a:pt x="183" y="451"/>
                    <a:pt x="183" y="451"/>
                    <a:pt x="183" y="451"/>
                  </a:cubicBezTo>
                  <a:cubicBezTo>
                    <a:pt x="160" y="450"/>
                    <a:pt x="160" y="450"/>
                    <a:pt x="160" y="450"/>
                  </a:cubicBezTo>
                  <a:lnTo>
                    <a:pt x="169" y="334"/>
                  </a:lnTo>
                  <a:close/>
                  <a:moveTo>
                    <a:pt x="198" y="334"/>
                  </a:moveTo>
                  <a:cubicBezTo>
                    <a:pt x="223" y="334"/>
                    <a:pt x="223" y="334"/>
                    <a:pt x="223" y="334"/>
                  </a:cubicBezTo>
                  <a:cubicBezTo>
                    <a:pt x="210" y="453"/>
                    <a:pt x="210" y="453"/>
                    <a:pt x="210" y="453"/>
                  </a:cubicBezTo>
                  <a:cubicBezTo>
                    <a:pt x="186" y="451"/>
                    <a:pt x="186" y="451"/>
                    <a:pt x="186" y="451"/>
                  </a:cubicBezTo>
                  <a:lnTo>
                    <a:pt x="198" y="334"/>
                  </a:lnTo>
                  <a:close/>
                  <a:moveTo>
                    <a:pt x="227" y="334"/>
                  </a:moveTo>
                  <a:cubicBezTo>
                    <a:pt x="251" y="334"/>
                    <a:pt x="251" y="334"/>
                    <a:pt x="251" y="334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13" y="453"/>
                    <a:pt x="213" y="453"/>
                    <a:pt x="213" y="453"/>
                  </a:cubicBezTo>
                  <a:lnTo>
                    <a:pt x="227" y="334"/>
                  </a:lnTo>
                  <a:close/>
                  <a:moveTo>
                    <a:pt x="254" y="334"/>
                  </a:moveTo>
                  <a:cubicBezTo>
                    <a:pt x="280" y="334"/>
                    <a:pt x="280" y="334"/>
                    <a:pt x="280" y="334"/>
                  </a:cubicBezTo>
                  <a:cubicBezTo>
                    <a:pt x="263" y="456"/>
                    <a:pt x="263" y="456"/>
                    <a:pt x="263" y="456"/>
                  </a:cubicBezTo>
                  <a:cubicBezTo>
                    <a:pt x="239" y="455"/>
                    <a:pt x="239" y="455"/>
                    <a:pt x="239" y="455"/>
                  </a:cubicBezTo>
                  <a:lnTo>
                    <a:pt x="254" y="334"/>
                  </a:lnTo>
                  <a:close/>
                  <a:moveTo>
                    <a:pt x="284" y="334"/>
                  </a:moveTo>
                  <a:cubicBezTo>
                    <a:pt x="310" y="335"/>
                    <a:pt x="310" y="335"/>
                    <a:pt x="310" y="335"/>
                  </a:cubicBezTo>
                  <a:cubicBezTo>
                    <a:pt x="290" y="458"/>
                    <a:pt x="290" y="458"/>
                    <a:pt x="290" y="458"/>
                  </a:cubicBezTo>
                  <a:cubicBezTo>
                    <a:pt x="266" y="457"/>
                    <a:pt x="266" y="457"/>
                    <a:pt x="266" y="457"/>
                  </a:cubicBezTo>
                  <a:lnTo>
                    <a:pt x="284" y="334"/>
                  </a:lnTo>
                  <a:close/>
                  <a:moveTo>
                    <a:pt x="313" y="335"/>
                  </a:moveTo>
                  <a:cubicBezTo>
                    <a:pt x="337" y="335"/>
                    <a:pt x="337" y="335"/>
                    <a:pt x="337" y="335"/>
                  </a:cubicBezTo>
                  <a:cubicBezTo>
                    <a:pt x="316" y="460"/>
                    <a:pt x="316" y="460"/>
                    <a:pt x="316" y="460"/>
                  </a:cubicBezTo>
                  <a:cubicBezTo>
                    <a:pt x="293" y="458"/>
                    <a:pt x="293" y="458"/>
                    <a:pt x="293" y="458"/>
                  </a:cubicBezTo>
                  <a:lnTo>
                    <a:pt x="313" y="335"/>
                  </a:lnTo>
                  <a:close/>
                  <a:moveTo>
                    <a:pt x="341" y="335"/>
                  </a:moveTo>
                  <a:cubicBezTo>
                    <a:pt x="367" y="335"/>
                    <a:pt x="367" y="335"/>
                    <a:pt x="367" y="335"/>
                  </a:cubicBezTo>
                  <a:cubicBezTo>
                    <a:pt x="343" y="462"/>
                    <a:pt x="343" y="462"/>
                    <a:pt x="343" y="462"/>
                  </a:cubicBezTo>
                  <a:cubicBezTo>
                    <a:pt x="319" y="460"/>
                    <a:pt x="319" y="460"/>
                    <a:pt x="319" y="460"/>
                  </a:cubicBezTo>
                  <a:lnTo>
                    <a:pt x="341" y="335"/>
                  </a:lnTo>
                  <a:close/>
                  <a:moveTo>
                    <a:pt x="370" y="335"/>
                  </a:moveTo>
                  <a:cubicBezTo>
                    <a:pt x="395" y="335"/>
                    <a:pt x="395" y="335"/>
                    <a:pt x="395" y="335"/>
                  </a:cubicBezTo>
                  <a:cubicBezTo>
                    <a:pt x="370" y="463"/>
                    <a:pt x="370" y="463"/>
                    <a:pt x="370" y="463"/>
                  </a:cubicBezTo>
                  <a:cubicBezTo>
                    <a:pt x="346" y="462"/>
                    <a:pt x="346" y="462"/>
                    <a:pt x="346" y="462"/>
                  </a:cubicBezTo>
                  <a:lnTo>
                    <a:pt x="370" y="335"/>
                  </a:lnTo>
                  <a:close/>
                  <a:moveTo>
                    <a:pt x="398" y="335"/>
                  </a:moveTo>
                  <a:cubicBezTo>
                    <a:pt x="424" y="335"/>
                    <a:pt x="424" y="335"/>
                    <a:pt x="424" y="335"/>
                  </a:cubicBezTo>
                  <a:cubicBezTo>
                    <a:pt x="396" y="465"/>
                    <a:pt x="396" y="465"/>
                    <a:pt x="396" y="465"/>
                  </a:cubicBezTo>
                  <a:cubicBezTo>
                    <a:pt x="373" y="464"/>
                    <a:pt x="373" y="464"/>
                    <a:pt x="373" y="464"/>
                  </a:cubicBezTo>
                  <a:lnTo>
                    <a:pt x="398" y="335"/>
                  </a:lnTo>
                  <a:close/>
                  <a:moveTo>
                    <a:pt x="427" y="335"/>
                  </a:moveTo>
                  <a:cubicBezTo>
                    <a:pt x="453" y="335"/>
                    <a:pt x="453" y="335"/>
                    <a:pt x="453" y="335"/>
                  </a:cubicBezTo>
                  <a:cubicBezTo>
                    <a:pt x="423" y="467"/>
                    <a:pt x="423" y="467"/>
                    <a:pt x="423" y="467"/>
                  </a:cubicBezTo>
                  <a:cubicBezTo>
                    <a:pt x="399" y="465"/>
                    <a:pt x="399" y="465"/>
                    <a:pt x="399" y="465"/>
                  </a:cubicBezTo>
                  <a:lnTo>
                    <a:pt x="427" y="335"/>
                  </a:lnTo>
                  <a:close/>
                  <a:moveTo>
                    <a:pt x="456" y="335"/>
                  </a:moveTo>
                  <a:cubicBezTo>
                    <a:pt x="482" y="335"/>
                    <a:pt x="482" y="335"/>
                    <a:pt x="482" y="335"/>
                  </a:cubicBezTo>
                  <a:cubicBezTo>
                    <a:pt x="450" y="469"/>
                    <a:pt x="450" y="469"/>
                    <a:pt x="450" y="469"/>
                  </a:cubicBezTo>
                  <a:cubicBezTo>
                    <a:pt x="427" y="467"/>
                    <a:pt x="427" y="467"/>
                    <a:pt x="427" y="467"/>
                  </a:cubicBezTo>
                  <a:lnTo>
                    <a:pt x="456" y="335"/>
                  </a:lnTo>
                  <a:close/>
                  <a:moveTo>
                    <a:pt x="485" y="335"/>
                  </a:moveTo>
                  <a:cubicBezTo>
                    <a:pt x="509" y="335"/>
                    <a:pt x="509" y="335"/>
                    <a:pt x="509" y="335"/>
                  </a:cubicBezTo>
                  <a:cubicBezTo>
                    <a:pt x="476" y="470"/>
                    <a:pt x="476" y="470"/>
                    <a:pt x="476" y="470"/>
                  </a:cubicBezTo>
                  <a:cubicBezTo>
                    <a:pt x="454" y="469"/>
                    <a:pt x="454" y="469"/>
                    <a:pt x="454" y="469"/>
                  </a:cubicBezTo>
                  <a:lnTo>
                    <a:pt x="485" y="335"/>
                  </a:lnTo>
                  <a:close/>
                  <a:moveTo>
                    <a:pt x="663" y="483"/>
                  </a:moveTo>
                  <a:cubicBezTo>
                    <a:pt x="640" y="481"/>
                    <a:pt x="640" y="481"/>
                    <a:pt x="640" y="481"/>
                  </a:cubicBezTo>
                  <a:cubicBezTo>
                    <a:pt x="685" y="336"/>
                    <a:pt x="685" y="336"/>
                    <a:pt x="685" y="336"/>
                  </a:cubicBezTo>
                  <a:cubicBezTo>
                    <a:pt x="712" y="336"/>
                    <a:pt x="712" y="336"/>
                    <a:pt x="712" y="336"/>
                  </a:cubicBezTo>
                  <a:lnTo>
                    <a:pt x="663" y="483"/>
                  </a:lnTo>
                  <a:close/>
                  <a:moveTo>
                    <a:pt x="715" y="336"/>
                  </a:moveTo>
                  <a:cubicBezTo>
                    <a:pt x="732" y="336"/>
                    <a:pt x="732" y="336"/>
                    <a:pt x="732" y="336"/>
                  </a:cubicBezTo>
                  <a:cubicBezTo>
                    <a:pt x="732" y="335"/>
                    <a:pt x="732" y="335"/>
                    <a:pt x="732" y="335"/>
                  </a:cubicBezTo>
                  <a:cubicBezTo>
                    <a:pt x="739" y="335"/>
                    <a:pt x="739" y="335"/>
                    <a:pt x="739" y="335"/>
                  </a:cubicBezTo>
                  <a:cubicBezTo>
                    <a:pt x="715" y="384"/>
                    <a:pt x="690" y="433"/>
                    <a:pt x="669" y="476"/>
                  </a:cubicBezTo>
                  <a:lnTo>
                    <a:pt x="715" y="336"/>
                  </a:lnTo>
                  <a:close/>
                  <a:moveTo>
                    <a:pt x="636" y="481"/>
                  </a:moveTo>
                  <a:cubicBezTo>
                    <a:pt x="613" y="479"/>
                    <a:pt x="613" y="479"/>
                    <a:pt x="613" y="479"/>
                  </a:cubicBezTo>
                  <a:cubicBezTo>
                    <a:pt x="657" y="336"/>
                    <a:pt x="657" y="336"/>
                    <a:pt x="657" y="336"/>
                  </a:cubicBezTo>
                  <a:cubicBezTo>
                    <a:pt x="682" y="336"/>
                    <a:pt x="682" y="336"/>
                    <a:pt x="682" y="336"/>
                  </a:cubicBezTo>
                  <a:lnTo>
                    <a:pt x="636" y="481"/>
                  </a:lnTo>
                  <a:close/>
                  <a:moveTo>
                    <a:pt x="610" y="479"/>
                  </a:moveTo>
                  <a:cubicBezTo>
                    <a:pt x="586" y="478"/>
                    <a:pt x="586" y="478"/>
                    <a:pt x="586" y="478"/>
                  </a:cubicBezTo>
                  <a:cubicBezTo>
                    <a:pt x="628" y="336"/>
                    <a:pt x="628" y="336"/>
                    <a:pt x="628" y="336"/>
                  </a:cubicBezTo>
                  <a:cubicBezTo>
                    <a:pt x="653" y="336"/>
                    <a:pt x="653" y="336"/>
                    <a:pt x="653" y="336"/>
                  </a:cubicBezTo>
                  <a:lnTo>
                    <a:pt x="610" y="479"/>
                  </a:lnTo>
                  <a:close/>
                  <a:moveTo>
                    <a:pt x="582" y="477"/>
                  </a:moveTo>
                  <a:cubicBezTo>
                    <a:pt x="559" y="476"/>
                    <a:pt x="559" y="476"/>
                    <a:pt x="559" y="476"/>
                  </a:cubicBezTo>
                  <a:cubicBezTo>
                    <a:pt x="599" y="336"/>
                    <a:pt x="599" y="336"/>
                    <a:pt x="599" y="336"/>
                  </a:cubicBezTo>
                  <a:cubicBezTo>
                    <a:pt x="625" y="336"/>
                    <a:pt x="625" y="336"/>
                    <a:pt x="625" y="336"/>
                  </a:cubicBezTo>
                  <a:lnTo>
                    <a:pt x="582" y="477"/>
                  </a:lnTo>
                  <a:close/>
                  <a:moveTo>
                    <a:pt x="555" y="476"/>
                  </a:moveTo>
                  <a:cubicBezTo>
                    <a:pt x="532" y="474"/>
                    <a:pt x="532" y="474"/>
                    <a:pt x="532" y="474"/>
                  </a:cubicBezTo>
                  <a:cubicBezTo>
                    <a:pt x="570" y="336"/>
                    <a:pt x="570" y="336"/>
                    <a:pt x="570" y="336"/>
                  </a:cubicBezTo>
                  <a:cubicBezTo>
                    <a:pt x="595" y="336"/>
                    <a:pt x="595" y="336"/>
                    <a:pt x="595" y="336"/>
                  </a:cubicBezTo>
                  <a:lnTo>
                    <a:pt x="555" y="476"/>
                  </a:lnTo>
                  <a:close/>
                  <a:moveTo>
                    <a:pt x="529" y="474"/>
                  </a:moveTo>
                  <a:cubicBezTo>
                    <a:pt x="505" y="472"/>
                    <a:pt x="505" y="472"/>
                    <a:pt x="505" y="472"/>
                  </a:cubicBezTo>
                  <a:cubicBezTo>
                    <a:pt x="542" y="336"/>
                    <a:pt x="542" y="336"/>
                    <a:pt x="542" y="336"/>
                  </a:cubicBezTo>
                  <a:cubicBezTo>
                    <a:pt x="566" y="336"/>
                    <a:pt x="566" y="336"/>
                    <a:pt x="566" y="336"/>
                  </a:cubicBezTo>
                  <a:lnTo>
                    <a:pt x="529" y="474"/>
                  </a:lnTo>
                  <a:close/>
                  <a:moveTo>
                    <a:pt x="502" y="472"/>
                  </a:moveTo>
                  <a:cubicBezTo>
                    <a:pt x="479" y="471"/>
                    <a:pt x="479" y="471"/>
                    <a:pt x="479" y="471"/>
                  </a:cubicBezTo>
                  <a:cubicBezTo>
                    <a:pt x="513" y="335"/>
                    <a:pt x="513" y="335"/>
                    <a:pt x="513" y="335"/>
                  </a:cubicBezTo>
                  <a:cubicBezTo>
                    <a:pt x="538" y="336"/>
                    <a:pt x="538" y="336"/>
                    <a:pt x="538" y="336"/>
                  </a:cubicBezTo>
                  <a:lnTo>
                    <a:pt x="502" y="472"/>
                  </a:lnTo>
                  <a:close/>
                  <a:moveTo>
                    <a:pt x="477" y="477"/>
                  </a:moveTo>
                  <a:cubicBezTo>
                    <a:pt x="500" y="479"/>
                    <a:pt x="500" y="479"/>
                    <a:pt x="500" y="479"/>
                  </a:cubicBezTo>
                  <a:cubicBezTo>
                    <a:pt x="472" y="587"/>
                    <a:pt x="472" y="587"/>
                    <a:pt x="472" y="587"/>
                  </a:cubicBezTo>
                  <a:cubicBezTo>
                    <a:pt x="451" y="585"/>
                    <a:pt x="451" y="585"/>
                    <a:pt x="451" y="585"/>
                  </a:cubicBezTo>
                  <a:lnTo>
                    <a:pt x="477" y="477"/>
                  </a:lnTo>
                  <a:close/>
                  <a:moveTo>
                    <a:pt x="473" y="596"/>
                  </a:moveTo>
                  <a:cubicBezTo>
                    <a:pt x="473" y="594"/>
                    <a:pt x="473" y="594"/>
                    <a:pt x="473" y="594"/>
                  </a:cubicBezTo>
                  <a:cubicBezTo>
                    <a:pt x="496" y="597"/>
                    <a:pt x="496" y="597"/>
                    <a:pt x="496" y="597"/>
                  </a:cubicBezTo>
                  <a:cubicBezTo>
                    <a:pt x="496" y="598"/>
                    <a:pt x="496" y="598"/>
                    <a:pt x="496" y="598"/>
                  </a:cubicBezTo>
                  <a:cubicBezTo>
                    <a:pt x="487" y="597"/>
                    <a:pt x="480" y="597"/>
                    <a:pt x="473" y="596"/>
                  </a:cubicBezTo>
                  <a:close/>
                  <a:moveTo>
                    <a:pt x="475" y="588"/>
                  </a:moveTo>
                  <a:cubicBezTo>
                    <a:pt x="504" y="479"/>
                    <a:pt x="504" y="479"/>
                    <a:pt x="504" y="479"/>
                  </a:cubicBezTo>
                  <a:cubicBezTo>
                    <a:pt x="527" y="480"/>
                    <a:pt x="527" y="480"/>
                    <a:pt x="527" y="480"/>
                  </a:cubicBezTo>
                  <a:cubicBezTo>
                    <a:pt x="498" y="590"/>
                    <a:pt x="498" y="590"/>
                    <a:pt x="498" y="590"/>
                  </a:cubicBezTo>
                  <a:lnTo>
                    <a:pt x="475" y="588"/>
                  </a:lnTo>
                  <a:close/>
                  <a:moveTo>
                    <a:pt x="531" y="481"/>
                  </a:moveTo>
                  <a:cubicBezTo>
                    <a:pt x="553" y="482"/>
                    <a:pt x="553" y="482"/>
                    <a:pt x="553" y="482"/>
                  </a:cubicBezTo>
                  <a:cubicBezTo>
                    <a:pt x="521" y="593"/>
                    <a:pt x="521" y="593"/>
                    <a:pt x="521" y="593"/>
                  </a:cubicBezTo>
                  <a:cubicBezTo>
                    <a:pt x="501" y="591"/>
                    <a:pt x="501" y="591"/>
                    <a:pt x="501" y="591"/>
                  </a:cubicBezTo>
                  <a:lnTo>
                    <a:pt x="531" y="481"/>
                  </a:lnTo>
                  <a:close/>
                  <a:moveTo>
                    <a:pt x="522" y="601"/>
                  </a:moveTo>
                  <a:cubicBezTo>
                    <a:pt x="523" y="600"/>
                    <a:pt x="523" y="600"/>
                    <a:pt x="523" y="600"/>
                  </a:cubicBezTo>
                  <a:cubicBezTo>
                    <a:pt x="545" y="603"/>
                    <a:pt x="545" y="603"/>
                    <a:pt x="545" y="603"/>
                  </a:cubicBezTo>
                  <a:cubicBezTo>
                    <a:pt x="545" y="604"/>
                    <a:pt x="545" y="604"/>
                    <a:pt x="545" y="604"/>
                  </a:cubicBezTo>
                  <a:cubicBezTo>
                    <a:pt x="537" y="603"/>
                    <a:pt x="530" y="602"/>
                    <a:pt x="522" y="601"/>
                  </a:cubicBezTo>
                  <a:close/>
                  <a:moveTo>
                    <a:pt x="525" y="594"/>
                  </a:moveTo>
                  <a:cubicBezTo>
                    <a:pt x="557" y="482"/>
                    <a:pt x="557" y="482"/>
                    <a:pt x="557" y="482"/>
                  </a:cubicBezTo>
                  <a:cubicBezTo>
                    <a:pt x="581" y="484"/>
                    <a:pt x="581" y="484"/>
                    <a:pt x="581" y="484"/>
                  </a:cubicBezTo>
                  <a:cubicBezTo>
                    <a:pt x="547" y="596"/>
                    <a:pt x="547" y="596"/>
                    <a:pt x="547" y="596"/>
                  </a:cubicBezTo>
                  <a:lnTo>
                    <a:pt x="525" y="594"/>
                  </a:lnTo>
                  <a:close/>
                  <a:moveTo>
                    <a:pt x="584" y="484"/>
                  </a:moveTo>
                  <a:cubicBezTo>
                    <a:pt x="608" y="486"/>
                    <a:pt x="608" y="486"/>
                    <a:pt x="608" y="486"/>
                  </a:cubicBezTo>
                  <a:cubicBezTo>
                    <a:pt x="573" y="599"/>
                    <a:pt x="573" y="599"/>
                    <a:pt x="573" y="599"/>
                  </a:cubicBezTo>
                  <a:cubicBezTo>
                    <a:pt x="550" y="597"/>
                    <a:pt x="550" y="597"/>
                    <a:pt x="550" y="597"/>
                  </a:cubicBezTo>
                  <a:lnTo>
                    <a:pt x="584" y="484"/>
                  </a:lnTo>
                  <a:close/>
                  <a:moveTo>
                    <a:pt x="574" y="608"/>
                  </a:moveTo>
                  <a:cubicBezTo>
                    <a:pt x="575" y="606"/>
                    <a:pt x="575" y="606"/>
                    <a:pt x="575" y="606"/>
                  </a:cubicBezTo>
                  <a:cubicBezTo>
                    <a:pt x="596" y="609"/>
                    <a:pt x="596" y="609"/>
                    <a:pt x="596" y="609"/>
                  </a:cubicBezTo>
                  <a:cubicBezTo>
                    <a:pt x="595" y="610"/>
                    <a:pt x="595" y="610"/>
                    <a:pt x="595" y="610"/>
                  </a:cubicBezTo>
                  <a:cubicBezTo>
                    <a:pt x="588" y="609"/>
                    <a:pt x="581" y="608"/>
                    <a:pt x="574" y="608"/>
                  </a:cubicBezTo>
                  <a:close/>
                  <a:moveTo>
                    <a:pt x="577" y="600"/>
                  </a:moveTo>
                  <a:cubicBezTo>
                    <a:pt x="611" y="486"/>
                    <a:pt x="611" y="486"/>
                    <a:pt x="611" y="486"/>
                  </a:cubicBezTo>
                  <a:cubicBezTo>
                    <a:pt x="634" y="487"/>
                    <a:pt x="634" y="487"/>
                    <a:pt x="634" y="487"/>
                  </a:cubicBezTo>
                  <a:cubicBezTo>
                    <a:pt x="598" y="602"/>
                    <a:pt x="598" y="602"/>
                    <a:pt x="598" y="602"/>
                  </a:cubicBezTo>
                  <a:lnTo>
                    <a:pt x="577" y="600"/>
                  </a:lnTo>
                  <a:close/>
                  <a:moveTo>
                    <a:pt x="638" y="488"/>
                  </a:moveTo>
                  <a:cubicBezTo>
                    <a:pt x="661" y="489"/>
                    <a:pt x="661" y="489"/>
                    <a:pt x="661" y="489"/>
                  </a:cubicBezTo>
                  <a:cubicBezTo>
                    <a:pt x="659" y="497"/>
                    <a:pt x="659" y="497"/>
                    <a:pt x="659" y="497"/>
                  </a:cubicBezTo>
                  <a:cubicBezTo>
                    <a:pt x="632" y="552"/>
                    <a:pt x="611" y="593"/>
                    <a:pt x="606" y="603"/>
                  </a:cubicBezTo>
                  <a:cubicBezTo>
                    <a:pt x="601" y="603"/>
                    <a:pt x="601" y="603"/>
                    <a:pt x="601" y="603"/>
                  </a:cubicBezTo>
                  <a:lnTo>
                    <a:pt x="638" y="488"/>
                  </a:lnTo>
                  <a:close/>
                  <a:moveTo>
                    <a:pt x="624" y="587"/>
                  </a:moveTo>
                  <a:cubicBezTo>
                    <a:pt x="628" y="578"/>
                    <a:pt x="633" y="567"/>
                    <a:pt x="640" y="554"/>
                  </a:cubicBezTo>
                  <a:cubicBezTo>
                    <a:pt x="623" y="605"/>
                    <a:pt x="623" y="605"/>
                    <a:pt x="623" y="605"/>
                  </a:cubicBezTo>
                  <a:cubicBezTo>
                    <a:pt x="615" y="604"/>
                    <a:pt x="615" y="604"/>
                    <a:pt x="615" y="604"/>
                  </a:cubicBezTo>
                  <a:cubicBezTo>
                    <a:pt x="617" y="601"/>
                    <a:pt x="620" y="595"/>
                    <a:pt x="624" y="587"/>
                  </a:cubicBezTo>
                  <a:close/>
                  <a:moveTo>
                    <a:pt x="624" y="613"/>
                  </a:moveTo>
                  <a:cubicBezTo>
                    <a:pt x="624" y="612"/>
                    <a:pt x="624" y="612"/>
                    <a:pt x="624" y="612"/>
                  </a:cubicBezTo>
                  <a:cubicBezTo>
                    <a:pt x="645" y="615"/>
                    <a:pt x="645" y="615"/>
                    <a:pt x="645" y="615"/>
                  </a:cubicBezTo>
                  <a:cubicBezTo>
                    <a:pt x="645" y="616"/>
                    <a:pt x="645" y="616"/>
                    <a:pt x="645" y="616"/>
                  </a:cubicBezTo>
                  <a:cubicBezTo>
                    <a:pt x="638" y="615"/>
                    <a:pt x="631" y="614"/>
                    <a:pt x="624" y="613"/>
                  </a:cubicBezTo>
                  <a:close/>
                  <a:moveTo>
                    <a:pt x="626" y="606"/>
                  </a:moveTo>
                  <a:cubicBezTo>
                    <a:pt x="650" y="533"/>
                    <a:pt x="650" y="533"/>
                    <a:pt x="650" y="533"/>
                  </a:cubicBezTo>
                  <a:cubicBezTo>
                    <a:pt x="657" y="520"/>
                    <a:pt x="664" y="505"/>
                    <a:pt x="671" y="490"/>
                  </a:cubicBezTo>
                  <a:cubicBezTo>
                    <a:pt x="688" y="491"/>
                    <a:pt x="688" y="491"/>
                    <a:pt x="688" y="491"/>
                  </a:cubicBezTo>
                  <a:cubicBezTo>
                    <a:pt x="648" y="608"/>
                    <a:pt x="648" y="608"/>
                    <a:pt x="648" y="608"/>
                  </a:cubicBezTo>
                  <a:lnTo>
                    <a:pt x="626" y="606"/>
                  </a:lnTo>
                  <a:close/>
                  <a:moveTo>
                    <a:pt x="675" y="483"/>
                  </a:moveTo>
                  <a:cubicBezTo>
                    <a:pt x="690" y="452"/>
                    <a:pt x="708" y="416"/>
                    <a:pt x="726" y="380"/>
                  </a:cubicBezTo>
                  <a:cubicBezTo>
                    <a:pt x="690" y="484"/>
                    <a:pt x="690" y="484"/>
                    <a:pt x="690" y="484"/>
                  </a:cubicBezTo>
                  <a:lnTo>
                    <a:pt x="675" y="483"/>
                  </a:lnTo>
                  <a:close/>
                  <a:moveTo>
                    <a:pt x="737" y="357"/>
                  </a:moveTo>
                  <a:cubicBezTo>
                    <a:pt x="741" y="349"/>
                    <a:pt x="744" y="342"/>
                    <a:pt x="748" y="335"/>
                  </a:cubicBezTo>
                  <a:cubicBezTo>
                    <a:pt x="768" y="335"/>
                    <a:pt x="768" y="335"/>
                    <a:pt x="768" y="335"/>
                  </a:cubicBezTo>
                  <a:cubicBezTo>
                    <a:pt x="714" y="486"/>
                    <a:pt x="714" y="486"/>
                    <a:pt x="714" y="486"/>
                  </a:cubicBezTo>
                  <a:cubicBezTo>
                    <a:pt x="693" y="485"/>
                    <a:pt x="693" y="485"/>
                    <a:pt x="693" y="485"/>
                  </a:cubicBezTo>
                  <a:lnTo>
                    <a:pt x="737" y="357"/>
                  </a:lnTo>
                  <a:close/>
                  <a:moveTo>
                    <a:pt x="751" y="328"/>
                  </a:moveTo>
                  <a:cubicBezTo>
                    <a:pt x="757" y="317"/>
                    <a:pt x="762" y="306"/>
                    <a:pt x="767" y="295"/>
                  </a:cubicBezTo>
                  <a:cubicBezTo>
                    <a:pt x="784" y="262"/>
                    <a:pt x="800" y="229"/>
                    <a:pt x="814" y="200"/>
                  </a:cubicBezTo>
                  <a:cubicBezTo>
                    <a:pt x="816" y="200"/>
                    <a:pt x="816" y="200"/>
                    <a:pt x="816" y="200"/>
                  </a:cubicBezTo>
                  <a:cubicBezTo>
                    <a:pt x="770" y="328"/>
                    <a:pt x="770" y="328"/>
                    <a:pt x="770" y="328"/>
                  </a:cubicBezTo>
                  <a:lnTo>
                    <a:pt x="751" y="328"/>
                  </a:lnTo>
                  <a:close/>
                  <a:moveTo>
                    <a:pt x="817" y="194"/>
                  </a:moveTo>
                  <a:cubicBezTo>
                    <a:pt x="818" y="192"/>
                    <a:pt x="819" y="190"/>
                    <a:pt x="820" y="188"/>
                  </a:cubicBezTo>
                  <a:cubicBezTo>
                    <a:pt x="818" y="194"/>
                    <a:pt x="818" y="194"/>
                    <a:pt x="818" y="194"/>
                  </a:cubicBezTo>
                  <a:lnTo>
                    <a:pt x="817" y="194"/>
                  </a:lnTo>
                  <a:close/>
                  <a:moveTo>
                    <a:pt x="814" y="152"/>
                  </a:moveTo>
                  <a:cubicBezTo>
                    <a:pt x="814" y="151"/>
                    <a:pt x="814" y="151"/>
                    <a:pt x="814" y="151"/>
                  </a:cubicBezTo>
                  <a:cubicBezTo>
                    <a:pt x="830" y="149"/>
                    <a:pt x="830" y="149"/>
                    <a:pt x="830" y="149"/>
                  </a:cubicBezTo>
                  <a:cubicBezTo>
                    <a:pt x="823" y="163"/>
                    <a:pt x="816" y="178"/>
                    <a:pt x="808" y="194"/>
                  </a:cubicBezTo>
                  <a:cubicBezTo>
                    <a:pt x="792" y="196"/>
                    <a:pt x="792" y="196"/>
                    <a:pt x="792" y="196"/>
                  </a:cubicBezTo>
                  <a:cubicBezTo>
                    <a:pt x="807" y="153"/>
                    <a:pt x="807" y="153"/>
                    <a:pt x="807" y="153"/>
                  </a:cubicBezTo>
                  <a:lnTo>
                    <a:pt x="814" y="152"/>
                  </a:lnTo>
                  <a:close/>
                  <a:moveTo>
                    <a:pt x="804" y="201"/>
                  </a:moveTo>
                  <a:cubicBezTo>
                    <a:pt x="790" y="230"/>
                    <a:pt x="774" y="263"/>
                    <a:pt x="758" y="296"/>
                  </a:cubicBezTo>
                  <a:cubicBezTo>
                    <a:pt x="790" y="202"/>
                    <a:pt x="790" y="202"/>
                    <a:pt x="790" y="202"/>
                  </a:cubicBezTo>
                  <a:lnTo>
                    <a:pt x="804" y="201"/>
                  </a:lnTo>
                  <a:close/>
                  <a:moveTo>
                    <a:pt x="747" y="319"/>
                  </a:moveTo>
                  <a:cubicBezTo>
                    <a:pt x="745" y="322"/>
                    <a:pt x="743" y="325"/>
                    <a:pt x="742" y="328"/>
                  </a:cubicBezTo>
                  <a:cubicBezTo>
                    <a:pt x="732" y="328"/>
                    <a:pt x="732" y="328"/>
                    <a:pt x="732" y="328"/>
                  </a:cubicBezTo>
                  <a:cubicBezTo>
                    <a:pt x="732" y="327"/>
                    <a:pt x="732" y="327"/>
                    <a:pt x="732" y="327"/>
                  </a:cubicBezTo>
                  <a:cubicBezTo>
                    <a:pt x="719" y="326"/>
                    <a:pt x="719" y="326"/>
                    <a:pt x="719" y="326"/>
                  </a:cubicBezTo>
                  <a:cubicBezTo>
                    <a:pt x="759" y="205"/>
                    <a:pt x="759" y="205"/>
                    <a:pt x="759" y="205"/>
                  </a:cubicBezTo>
                  <a:cubicBezTo>
                    <a:pt x="786" y="203"/>
                    <a:pt x="786" y="203"/>
                    <a:pt x="786" y="203"/>
                  </a:cubicBezTo>
                  <a:lnTo>
                    <a:pt x="747" y="319"/>
                  </a:lnTo>
                  <a:close/>
                  <a:moveTo>
                    <a:pt x="755" y="205"/>
                  </a:moveTo>
                  <a:cubicBezTo>
                    <a:pt x="715" y="326"/>
                    <a:pt x="715" y="326"/>
                    <a:pt x="715" y="326"/>
                  </a:cubicBezTo>
                  <a:cubicBezTo>
                    <a:pt x="689" y="326"/>
                    <a:pt x="689" y="326"/>
                    <a:pt x="689" y="326"/>
                  </a:cubicBezTo>
                  <a:cubicBezTo>
                    <a:pt x="726" y="207"/>
                    <a:pt x="726" y="207"/>
                    <a:pt x="726" y="207"/>
                  </a:cubicBezTo>
                  <a:lnTo>
                    <a:pt x="755" y="205"/>
                  </a:lnTo>
                  <a:close/>
                  <a:moveTo>
                    <a:pt x="685" y="326"/>
                  </a:moveTo>
                  <a:cubicBezTo>
                    <a:pt x="660" y="326"/>
                    <a:pt x="660" y="326"/>
                    <a:pt x="660" y="326"/>
                  </a:cubicBezTo>
                  <a:cubicBezTo>
                    <a:pt x="695" y="210"/>
                    <a:pt x="695" y="210"/>
                    <a:pt x="695" y="210"/>
                  </a:cubicBezTo>
                  <a:cubicBezTo>
                    <a:pt x="723" y="208"/>
                    <a:pt x="723" y="208"/>
                    <a:pt x="723" y="208"/>
                  </a:cubicBezTo>
                  <a:lnTo>
                    <a:pt x="685" y="326"/>
                  </a:lnTo>
                  <a:close/>
                  <a:moveTo>
                    <a:pt x="691" y="210"/>
                  </a:moveTo>
                  <a:cubicBezTo>
                    <a:pt x="656" y="326"/>
                    <a:pt x="656" y="326"/>
                    <a:pt x="656" y="326"/>
                  </a:cubicBezTo>
                  <a:cubicBezTo>
                    <a:pt x="631" y="326"/>
                    <a:pt x="631" y="326"/>
                    <a:pt x="631" y="326"/>
                  </a:cubicBezTo>
                  <a:cubicBezTo>
                    <a:pt x="665" y="212"/>
                    <a:pt x="665" y="212"/>
                    <a:pt x="665" y="212"/>
                  </a:cubicBezTo>
                  <a:lnTo>
                    <a:pt x="691" y="210"/>
                  </a:lnTo>
                  <a:close/>
                  <a:moveTo>
                    <a:pt x="628" y="326"/>
                  </a:moveTo>
                  <a:cubicBezTo>
                    <a:pt x="601" y="326"/>
                    <a:pt x="601" y="326"/>
                    <a:pt x="601" y="326"/>
                  </a:cubicBezTo>
                  <a:cubicBezTo>
                    <a:pt x="633" y="214"/>
                    <a:pt x="633" y="214"/>
                    <a:pt x="633" y="214"/>
                  </a:cubicBezTo>
                  <a:cubicBezTo>
                    <a:pt x="662" y="212"/>
                    <a:pt x="662" y="212"/>
                    <a:pt x="662" y="212"/>
                  </a:cubicBezTo>
                  <a:lnTo>
                    <a:pt x="628" y="326"/>
                  </a:lnTo>
                  <a:close/>
                  <a:moveTo>
                    <a:pt x="630" y="215"/>
                  </a:moveTo>
                  <a:cubicBezTo>
                    <a:pt x="598" y="326"/>
                    <a:pt x="598" y="326"/>
                    <a:pt x="598" y="326"/>
                  </a:cubicBezTo>
                  <a:cubicBezTo>
                    <a:pt x="572" y="326"/>
                    <a:pt x="572" y="326"/>
                    <a:pt x="572" y="326"/>
                  </a:cubicBezTo>
                  <a:cubicBezTo>
                    <a:pt x="602" y="217"/>
                    <a:pt x="602" y="217"/>
                    <a:pt x="602" y="217"/>
                  </a:cubicBezTo>
                  <a:lnTo>
                    <a:pt x="630" y="215"/>
                  </a:lnTo>
                  <a:close/>
                  <a:moveTo>
                    <a:pt x="569" y="326"/>
                  </a:moveTo>
                  <a:cubicBezTo>
                    <a:pt x="544" y="326"/>
                    <a:pt x="544" y="326"/>
                    <a:pt x="544" y="326"/>
                  </a:cubicBezTo>
                  <a:cubicBezTo>
                    <a:pt x="573" y="219"/>
                    <a:pt x="573" y="219"/>
                    <a:pt x="573" y="219"/>
                  </a:cubicBezTo>
                  <a:cubicBezTo>
                    <a:pt x="598" y="217"/>
                    <a:pt x="598" y="217"/>
                    <a:pt x="598" y="217"/>
                  </a:cubicBezTo>
                  <a:lnTo>
                    <a:pt x="569" y="326"/>
                  </a:lnTo>
                  <a:close/>
                  <a:moveTo>
                    <a:pt x="569" y="219"/>
                  </a:moveTo>
                  <a:cubicBezTo>
                    <a:pt x="541" y="326"/>
                    <a:pt x="541" y="326"/>
                    <a:pt x="541" y="326"/>
                  </a:cubicBezTo>
                  <a:cubicBezTo>
                    <a:pt x="515" y="326"/>
                    <a:pt x="515" y="326"/>
                    <a:pt x="515" y="326"/>
                  </a:cubicBezTo>
                  <a:cubicBezTo>
                    <a:pt x="541" y="222"/>
                    <a:pt x="541" y="222"/>
                    <a:pt x="541" y="222"/>
                  </a:cubicBezTo>
                  <a:lnTo>
                    <a:pt x="569" y="219"/>
                  </a:lnTo>
                  <a:close/>
                  <a:moveTo>
                    <a:pt x="512" y="326"/>
                  </a:moveTo>
                  <a:cubicBezTo>
                    <a:pt x="487" y="325"/>
                    <a:pt x="487" y="325"/>
                    <a:pt x="487" y="325"/>
                  </a:cubicBezTo>
                  <a:cubicBezTo>
                    <a:pt x="511" y="224"/>
                    <a:pt x="511" y="224"/>
                    <a:pt x="511" y="224"/>
                  </a:cubicBezTo>
                  <a:cubicBezTo>
                    <a:pt x="537" y="222"/>
                    <a:pt x="537" y="222"/>
                    <a:pt x="537" y="222"/>
                  </a:cubicBezTo>
                  <a:lnTo>
                    <a:pt x="512" y="326"/>
                  </a:lnTo>
                  <a:close/>
                  <a:moveTo>
                    <a:pt x="508" y="224"/>
                  </a:moveTo>
                  <a:cubicBezTo>
                    <a:pt x="484" y="325"/>
                    <a:pt x="484" y="325"/>
                    <a:pt x="484" y="325"/>
                  </a:cubicBezTo>
                  <a:cubicBezTo>
                    <a:pt x="459" y="325"/>
                    <a:pt x="459" y="325"/>
                    <a:pt x="459" y="325"/>
                  </a:cubicBezTo>
                  <a:cubicBezTo>
                    <a:pt x="481" y="226"/>
                    <a:pt x="481" y="226"/>
                    <a:pt x="481" y="226"/>
                  </a:cubicBezTo>
                  <a:lnTo>
                    <a:pt x="508" y="224"/>
                  </a:lnTo>
                  <a:close/>
                  <a:moveTo>
                    <a:pt x="455" y="325"/>
                  </a:moveTo>
                  <a:cubicBezTo>
                    <a:pt x="429" y="325"/>
                    <a:pt x="429" y="325"/>
                    <a:pt x="429" y="325"/>
                  </a:cubicBezTo>
                  <a:cubicBezTo>
                    <a:pt x="450" y="229"/>
                    <a:pt x="450" y="229"/>
                    <a:pt x="450" y="229"/>
                  </a:cubicBezTo>
                  <a:cubicBezTo>
                    <a:pt x="478" y="226"/>
                    <a:pt x="478" y="226"/>
                    <a:pt x="478" y="226"/>
                  </a:cubicBezTo>
                  <a:lnTo>
                    <a:pt x="455" y="325"/>
                  </a:lnTo>
                  <a:close/>
                  <a:moveTo>
                    <a:pt x="446" y="229"/>
                  </a:moveTo>
                  <a:cubicBezTo>
                    <a:pt x="426" y="325"/>
                    <a:pt x="426" y="325"/>
                    <a:pt x="426" y="325"/>
                  </a:cubicBezTo>
                  <a:cubicBezTo>
                    <a:pt x="400" y="325"/>
                    <a:pt x="400" y="325"/>
                    <a:pt x="400" y="325"/>
                  </a:cubicBezTo>
                  <a:cubicBezTo>
                    <a:pt x="419" y="231"/>
                    <a:pt x="419" y="231"/>
                    <a:pt x="419" y="231"/>
                  </a:cubicBezTo>
                  <a:lnTo>
                    <a:pt x="446" y="229"/>
                  </a:lnTo>
                  <a:close/>
                  <a:moveTo>
                    <a:pt x="397" y="325"/>
                  </a:moveTo>
                  <a:cubicBezTo>
                    <a:pt x="372" y="325"/>
                    <a:pt x="372" y="325"/>
                    <a:pt x="372" y="325"/>
                  </a:cubicBezTo>
                  <a:cubicBezTo>
                    <a:pt x="389" y="233"/>
                    <a:pt x="389" y="233"/>
                    <a:pt x="389" y="233"/>
                  </a:cubicBezTo>
                  <a:cubicBezTo>
                    <a:pt x="415" y="231"/>
                    <a:pt x="415" y="231"/>
                    <a:pt x="415" y="231"/>
                  </a:cubicBezTo>
                  <a:lnTo>
                    <a:pt x="397" y="325"/>
                  </a:lnTo>
                  <a:close/>
                  <a:moveTo>
                    <a:pt x="386" y="233"/>
                  </a:moveTo>
                  <a:cubicBezTo>
                    <a:pt x="368" y="325"/>
                    <a:pt x="368" y="325"/>
                    <a:pt x="368" y="325"/>
                  </a:cubicBezTo>
                  <a:cubicBezTo>
                    <a:pt x="342" y="325"/>
                    <a:pt x="342" y="325"/>
                    <a:pt x="342" y="325"/>
                  </a:cubicBezTo>
                  <a:cubicBezTo>
                    <a:pt x="358" y="236"/>
                    <a:pt x="358" y="236"/>
                    <a:pt x="358" y="236"/>
                  </a:cubicBezTo>
                  <a:lnTo>
                    <a:pt x="386" y="233"/>
                  </a:lnTo>
                  <a:close/>
                  <a:moveTo>
                    <a:pt x="339" y="325"/>
                  </a:moveTo>
                  <a:cubicBezTo>
                    <a:pt x="314" y="325"/>
                    <a:pt x="314" y="325"/>
                    <a:pt x="314" y="325"/>
                  </a:cubicBezTo>
                  <a:cubicBezTo>
                    <a:pt x="328" y="238"/>
                    <a:pt x="328" y="238"/>
                    <a:pt x="328" y="238"/>
                  </a:cubicBezTo>
                  <a:cubicBezTo>
                    <a:pt x="354" y="236"/>
                    <a:pt x="354" y="236"/>
                    <a:pt x="354" y="236"/>
                  </a:cubicBezTo>
                  <a:lnTo>
                    <a:pt x="339" y="325"/>
                  </a:lnTo>
                  <a:close/>
                  <a:moveTo>
                    <a:pt x="325" y="238"/>
                  </a:moveTo>
                  <a:cubicBezTo>
                    <a:pt x="311" y="325"/>
                    <a:pt x="311" y="325"/>
                    <a:pt x="311" y="325"/>
                  </a:cubicBezTo>
                  <a:cubicBezTo>
                    <a:pt x="285" y="325"/>
                    <a:pt x="285" y="325"/>
                    <a:pt x="285" y="325"/>
                  </a:cubicBezTo>
                  <a:cubicBezTo>
                    <a:pt x="297" y="240"/>
                    <a:pt x="297" y="240"/>
                    <a:pt x="297" y="240"/>
                  </a:cubicBezTo>
                  <a:lnTo>
                    <a:pt x="325" y="238"/>
                  </a:lnTo>
                  <a:close/>
                  <a:moveTo>
                    <a:pt x="282" y="325"/>
                  </a:moveTo>
                  <a:cubicBezTo>
                    <a:pt x="255" y="324"/>
                    <a:pt x="255" y="324"/>
                    <a:pt x="255" y="324"/>
                  </a:cubicBezTo>
                  <a:cubicBezTo>
                    <a:pt x="266" y="243"/>
                    <a:pt x="266" y="243"/>
                    <a:pt x="266" y="243"/>
                  </a:cubicBezTo>
                  <a:cubicBezTo>
                    <a:pt x="294" y="241"/>
                    <a:pt x="294" y="241"/>
                    <a:pt x="294" y="241"/>
                  </a:cubicBezTo>
                  <a:lnTo>
                    <a:pt x="282" y="325"/>
                  </a:lnTo>
                  <a:close/>
                  <a:moveTo>
                    <a:pt x="262" y="243"/>
                  </a:moveTo>
                  <a:cubicBezTo>
                    <a:pt x="252" y="324"/>
                    <a:pt x="252" y="324"/>
                    <a:pt x="252" y="324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37" y="245"/>
                    <a:pt x="237" y="245"/>
                    <a:pt x="237" y="245"/>
                  </a:cubicBezTo>
                  <a:lnTo>
                    <a:pt x="262" y="243"/>
                  </a:lnTo>
                  <a:close/>
                  <a:moveTo>
                    <a:pt x="224" y="324"/>
                  </a:moveTo>
                  <a:cubicBezTo>
                    <a:pt x="199" y="324"/>
                    <a:pt x="199" y="324"/>
                    <a:pt x="199" y="324"/>
                  </a:cubicBezTo>
                  <a:cubicBezTo>
                    <a:pt x="206" y="247"/>
                    <a:pt x="206" y="247"/>
                    <a:pt x="206" y="247"/>
                  </a:cubicBezTo>
                  <a:cubicBezTo>
                    <a:pt x="234" y="245"/>
                    <a:pt x="234" y="245"/>
                    <a:pt x="234" y="245"/>
                  </a:cubicBezTo>
                  <a:lnTo>
                    <a:pt x="224" y="324"/>
                  </a:lnTo>
                  <a:close/>
                  <a:moveTo>
                    <a:pt x="203" y="248"/>
                  </a:moveTo>
                  <a:cubicBezTo>
                    <a:pt x="195" y="324"/>
                    <a:pt x="195" y="324"/>
                    <a:pt x="195" y="324"/>
                  </a:cubicBezTo>
                  <a:cubicBezTo>
                    <a:pt x="170" y="324"/>
                    <a:pt x="170" y="324"/>
                    <a:pt x="170" y="324"/>
                  </a:cubicBezTo>
                  <a:cubicBezTo>
                    <a:pt x="176" y="250"/>
                    <a:pt x="176" y="250"/>
                    <a:pt x="176" y="250"/>
                  </a:cubicBezTo>
                  <a:lnTo>
                    <a:pt x="203" y="248"/>
                  </a:lnTo>
                  <a:close/>
                  <a:moveTo>
                    <a:pt x="167" y="324"/>
                  </a:moveTo>
                  <a:cubicBezTo>
                    <a:pt x="164" y="324"/>
                    <a:pt x="164" y="324"/>
                    <a:pt x="164" y="324"/>
                  </a:cubicBezTo>
                  <a:cubicBezTo>
                    <a:pt x="164" y="327"/>
                    <a:pt x="164" y="327"/>
                    <a:pt x="164" y="327"/>
                  </a:cubicBezTo>
                  <a:cubicBezTo>
                    <a:pt x="141" y="327"/>
                    <a:pt x="141" y="327"/>
                    <a:pt x="141" y="327"/>
                  </a:cubicBezTo>
                  <a:cubicBezTo>
                    <a:pt x="146" y="252"/>
                    <a:pt x="146" y="252"/>
                    <a:pt x="146" y="252"/>
                  </a:cubicBezTo>
                  <a:cubicBezTo>
                    <a:pt x="173" y="250"/>
                    <a:pt x="173" y="250"/>
                    <a:pt x="173" y="250"/>
                  </a:cubicBezTo>
                  <a:lnTo>
                    <a:pt x="167" y="324"/>
                  </a:lnTo>
                  <a:close/>
                  <a:moveTo>
                    <a:pt x="145" y="212"/>
                  </a:moveTo>
                  <a:cubicBezTo>
                    <a:pt x="143" y="246"/>
                    <a:pt x="143" y="246"/>
                    <a:pt x="143" y="246"/>
                  </a:cubicBezTo>
                  <a:cubicBezTo>
                    <a:pt x="116" y="248"/>
                    <a:pt x="116" y="248"/>
                    <a:pt x="116" y="248"/>
                  </a:cubicBezTo>
                  <a:cubicBezTo>
                    <a:pt x="118" y="214"/>
                    <a:pt x="118" y="214"/>
                    <a:pt x="118" y="214"/>
                  </a:cubicBezTo>
                  <a:lnTo>
                    <a:pt x="145" y="212"/>
                  </a:lnTo>
                  <a:close/>
                  <a:moveTo>
                    <a:pt x="143" y="252"/>
                  </a:moveTo>
                  <a:cubicBezTo>
                    <a:pt x="138" y="327"/>
                    <a:pt x="138" y="327"/>
                    <a:pt x="138" y="327"/>
                  </a:cubicBezTo>
                  <a:cubicBezTo>
                    <a:pt x="113" y="326"/>
                    <a:pt x="113" y="326"/>
                    <a:pt x="113" y="326"/>
                  </a:cubicBezTo>
                  <a:cubicBezTo>
                    <a:pt x="116" y="254"/>
                    <a:pt x="116" y="254"/>
                    <a:pt x="116" y="254"/>
                  </a:cubicBezTo>
                  <a:lnTo>
                    <a:pt x="143" y="252"/>
                  </a:lnTo>
                  <a:close/>
                  <a:moveTo>
                    <a:pt x="109" y="326"/>
                  </a:moveTo>
                  <a:cubicBezTo>
                    <a:pt x="85" y="326"/>
                    <a:pt x="85" y="326"/>
                    <a:pt x="85" y="326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113" y="254"/>
                    <a:pt x="113" y="254"/>
                    <a:pt x="113" y="254"/>
                  </a:cubicBezTo>
                  <a:lnTo>
                    <a:pt x="109" y="326"/>
                  </a:lnTo>
                  <a:close/>
                  <a:moveTo>
                    <a:pt x="109" y="333"/>
                  </a:moveTo>
                  <a:cubicBezTo>
                    <a:pt x="103" y="446"/>
                    <a:pt x="103" y="446"/>
                    <a:pt x="103" y="446"/>
                  </a:cubicBezTo>
                  <a:cubicBezTo>
                    <a:pt x="81" y="444"/>
                    <a:pt x="81" y="444"/>
                    <a:pt x="81" y="444"/>
                  </a:cubicBezTo>
                  <a:cubicBezTo>
                    <a:pt x="85" y="333"/>
                    <a:pt x="85" y="333"/>
                    <a:pt x="85" y="333"/>
                  </a:cubicBezTo>
                  <a:lnTo>
                    <a:pt x="109" y="333"/>
                  </a:lnTo>
                  <a:close/>
                  <a:moveTo>
                    <a:pt x="82" y="326"/>
                  </a:moveTo>
                  <a:cubicBezTo>
                    <a:pt x="53" y="326"/>
                    <a:pt x="53" y="326"/>
                    <a:pt x="53" y="326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84" y="257"/>
                    <a:pt x="84" y="257"/>
                    <a:pt x="84" y="257"/>
                  </a:cubicBezTo>
                  <a:lnTo>
                    <a:pt x="82" y="326"/>
                  </a:lnTo>
                  <a:close/>
                  <a:moveTo>
                    <a:pt x="54" y="443"/>
                  </a:moveTo>
                  <a:cubicBezTo>
                    <a:pt x="53" y="333"/>
                    <a:pt x="53" y="333"/>
                    <a:pt x="53" y="333"/>
                  </a:cubicBezTo>
                  <a:cubicBezTo>
                    <a:pt x="82" y="333"/>
                    <a:pt x="82" y="333"/>
                    <a:pt x="82" y="333"/>
                  </a:cubicBezTo>
                  <a:cubicBezTo>
                    <a:pt x="78" y="444"/>
                    <a:pt x="78" y="444"/>
                    <a:pt x="78" y="444"/>
                  </a:cubicBezTo>
                  <a:lnTo>
                    <a:pt x="54" y="443"/>
                  </a:lnTo>
                  <a:close/>
                  <a:moveTo>
                    <a:pt x="78" y="451"/>
                  </a:moveTo>
                  <a:cubicBezTo>
                    <a:pt x="75" y="540"/>
                    <a:pt x="75" y="540"/>
                    <a:pt x="75" y="540"/>
                  </a:cubicBezTo>
                  <a:cubicBezTo>
                    <a:pt x="55" y="537"/>
                    <a:pt x="55" y="537"/>
                    <a:pt x="55" y="537"/>
                  </a:cubicBezTo>
                  <a:cubicBezTo>
                    <a:pt x="54" y="449"/>
                    <a:pt x="54" y="449"/>
                    <a:pt x="54" y="449"/>
                  </a:cubicBezTo>
                  <a:lnTo>
                    <a:pt x="78" y="451"/>
                  </a:lnTo>
                  <a:close/>
                  <a:moveTo>
                    <a:pt x="81" y="451"/>
                  </a:moveTo>
                  <a:cubicBezTo>
                    <a:pt x="103" y="452"/>
                    <a:pt x="103" y="452"/>
                    <a:pt x="103" y="452"/>
                  </a:cubicBezTo>
                  <a:cubicBezTo>
                    <a:pt x="99" y="542"/>
                    <a:pt x="99" y="542"/>
                    <a:pt x="99" y="542"/>
                  </a:cubicBezTo>
                  <a:cubicBezTo>
                    <a:pt x="78" y="540"/>
                    <a:pt x="78" y="540"/>
                    <a:pt x="78" y="540"/>
                  </a:cubicBezTo>
                  <a:lnTo>
                    <a:pt x="81" y="451"/>
                  </a:lnTo>
                  <a:close/>
                  <a:moveTo>
                    <a:pt x="106" y="453"/>
                  </a:moveTo>
                  <a:cubicBezTo>
                    <a:pt x="130" y="454"/>
                    <a:pt x="130" y="454"/>
                    <a:pt x="130" y="454"/>
                  </a:cubicBezTo>
                  <a:cubicBezTo>
                    <a:pt x="124" y="546"/>
                    <a:pt x="124" y="546"/>
                    <a:pt x="124" y="546"/>
                  </a:cubicBezTo>
                  <a:cubicBezTo>
                    <a:pt x="102" y="543"/>
                    <a:pt x="102" y="543"/>
                    <a:pt x="102" y="543"/>
                  </a:cubicBezTo>
                  <a:lnTo>
                    <a:pt x="106" y="453"/>
                  </a:lnTo>
                  <a:close/>
                  <a:moveTo>
                    <a:pt x="133" y="454"/>
                  </a:moveTo>
                  <a:cubicBezTo>
                    <a:pt x="156" y="456"/>
                    <a:pt x="156" y="456"/>
                    <a:pt x="156" y="456"/>
                  </a:cubicBezTo>
                  <a:cubicBezTo>
                    <a:pt x="149" y="548"/>
                    <a:pt x="149" y="548"/>
                    <a:pt x="149" y="548"/>
                  </a:cubicBezTo>
                  <a:cubicBezTo>
                    <a:pt x="128" y="546"/>
                    <a:pt x="128" y="546"/>
                    <a:pt x="128" y="546"/>
                  </a:cubicBezTo>
                  <a:lnTo>
                    <a:pt x="133" y="454"/>
                  </a:lnTo>
                  <a:close/>
                  <a:moveTo>
                    <a:pt x="160" y="456"/>
                  </a:moveTo>
                  <a:cubicBezTo>
                    <a:pt x="182" y="458"/>
                    <a:pt x="182" y="458"/>
                    <a:pt x="182" y="458"/>
                  </a:cubicBezTo>
                  <a:cubicBezTo>
                    <a:pt x="173" y="551"/>
                    <a:pt x="173" y="551"/>
                    <a:pt x="173" y="551"/>
                  </a:cubicBezTo>
                  <a:cubicBezTo>
                    <a:pt x="152" y="549"/>
                    <a:pt x="152" y="549"/>
                    <a:pt x="152" y="549"/>
                  </a:cubicBezTo>
                  <a:lnTo>
                    <a:pt x="160" y="456"/>
                  </a:lnTo>
                  <a:close/>
                  <a:moveTo>
                    <a:pt x="212" y="460"/>
                  </a:moveTo>
                  <a:cubicBezTo>
                    <a:pt x="235" y="461"/>
                    <a:pt x="235" y="461"/>
                    <a:pt x="235" y="461"/>
                  </a:cubicBezTo>
                  <a:cubicBezTo>
                    <a:pt x="222" y="557"/>
                    <a:pt x="222" y="557"/>
                    <a:pt x="222" y="557"/>
                  </a:cubicBezTo>
                  <a:cubicBezTo>
                    <a:pt x="201" y="555"/>
                    <a:pt x="201" y="555"/>
                    <a:pt x="201" y="555"/>
                  </a:cubicBezTo>
                  <a:lnTo>
                    <a:pt x="212" y="460"/>
                  </a:lnTo>
                  <a:close/>
                  <a:moveTo>
                    <a:pt x="238" y="461"/>
                  </a:moveTo>
                  <a:cubicBezTo>
                    <a:pt x="262" y="463"/>
                    <a:pt x="262" y="463"/>
                    <a:pt x="262" y="463"/>
                  </a:cubicBezTo>
                  <a:cubicBezTo>
                    <a:pt x="248" y="560"/>
                    <a:pt x="248" y="560"/>
                    <a:pt x="248" y="560"/>
                  </a:cubicBezTo>
                  <a:cubicBezTo>
                    <a:pt x="226" y="558"/>
                    <a:pt x="226" y="558"/>
                    <a:pt x="226" y="558"/>
                  </a:cubicBezTo>
                  <a:lnTo>
                    <a:pt x="238" y="461"/>
                  </a:lnTo>
                  <a:close/>
                  <a:moveTo>
                    <a:pt x="265" y="463"/>
                  </a:moveTo>
                  <a:cubicBezTo>
                    <a:pt x="289" y="465"/>
                    <a:pt x="289" y="465"/>
                    <a:pt x="289" y="465"/>
                  </a:cubicBezTo>
                  <a:cubicBezTo>
                    <a:pt x="274" y="563"/>
                    <a:pt x="274" y="563"/>
                    <a:pt x="274" y="563"/>
                  </a:cubicBezTo>
                  <a:cubicBezTo>
                    <a:pt x="251" y="561"/>
                    <a:pt x="251" y="561"/>
                    <a:pt x="251" y="561"/>
                  </a:cubicBezTo>
                  <a:lnTo>
                    <a:pt x="265" y="463"/>
                  </a:lnTo>
                  <a:close/>
                  <a:moveTo>
                    <a:pt x="292" y="465"/>
                  </a:moveTo>
                  <a:cubicBezTo>
                    <a:pt x="314" y="466"/>
                    <a:pt x="314" y="466"/>
                    <a:pt x="314" y="466"/>
                  </a:cubicBezTo>
                  <a:cubicBezTo>
                    <a:pt x="297" y="566"/>
                    <a:pt x="297" y="566"/>
                    <a:pt x="297" y="566"/>
                  </a:cubicBezTo>
                  <a:cubicBezTo>
                    <a:pt x="277" y="564"/>
                    <a:pt x="277" y="564"/>
                    <a:pt x="277" y="564"/>
                  </a:cubicBezTo>
                  <a:lnTo>
                    <a:pt x="292" y="465"/>
                  </a:lnTo>
                  <a:close/>
                  <a:moveTo>
                    <a:pt x="318" y="467"/>
                  </a:moveTo>
                  <a:cubicBezTo>
                    <a:pt x="342" y="468"/>
                    <a:pt x="342" y="468"/>
                    <a:pt x="342" y="468"/>
                  </a:cubicBezTo>
                  <a:cubicBezTo>
                    <a:pt x="323" y="569"/>
                    <a:pt x="323" y="569"/>
                    <a:pt x="323" y="569"/>
                  </a:cubicBezTo>
                  <a:cubicBezTo>
                    <a:pt x="300" y="567"/>
                    <a:pt x="300" y="567"/>
                    <a:pt x="300" y="567"/>
                  </a:cubicBezTo>
                  <a:lnTo>
                    <a:pt x="318" y="467"/>
                  </a:lnTo>
                  <a:close/>
                  <a:moveTo>
                    <a:pt x="345" y="468"/>
                  </a:moveTo>
                  <a:cubicBezTo>
                    <a:pt x="368" y="470"/>
                    <a:pt x="368" y="470"/>
                    <a:pt x="368" y="470"/>
                  </a:cubicBezTo>
                  <a:cubicBezTo>
                    <a:pt x="348" y="572"/>
                    <a:pt x="348" y="572"/>
                    <a:pt x="348" y="572"/>
                  </a:cubicBezTo>
                  <a:cubicBezTo>
                    <a:pt x="326" y="570"/>
                    <a:pt x="326" y="570"/>
                    <a:pt x="326" y="570"/>
                  </a:cubicBezTo>
                  <a:lnTo>
                    <a:pt x="345" y="468"/>
                  </a:lnTo>
                  <a:close/>
                  <a:moveTo>
                    <a:pt x="372" y="470"/>
                  </a:moveTo>
                  <a:cubicBezTo>
                    <a:pt x="395" y="472"/>
                    <a:pt x="395" y="472"/>
                    <a:pt x="395" y="472"/>
                  </a:cubicBezTo>
                  <a:cubicBezTo>
                    <a:pt x="373" y="575"/>
                    <a:pt x="373" y="575"/>
                    <a:pt x="373" y="575"/>
                  </a:cubicBezTo>
                  <a:cubicBezTo>
                    <a:pt x="351" y="573"/>
                    <a:pt x="351" y="573"/>
                    <a:pt x="351" y="573"/>
                  </a:cubicBezTo>
                  <a:lnTo>
                    <a:pt x="372" y="470"/>
                  </a:lnTo>
                  <a:close/>
                  <a:moveTo>
                    <a:pt x="398" y="472"/>
                  </a:moveTo>
                  <a:cubicBezTo>
                    <a:pt x="422" y="473"/>
                    <a:pt x="422" y="473"/>
                    <a:pt x="422" y="473"/>
                  </a:cubicBezTo>
                  <a:cubicBezTo>
                    <a:pt x="398" y="578"/>
                    <a:pt x="398" y="578"/>
                    <a:pt x="398" y="578"/>
                  </a:cubicBezTo>
                  <a:cubicBezTo>
                    <a:pt x="376" y="576"/>
                    <a:pt x="376" y="576"/>
                    <a:pt x="376" y="576"/>
                  </a:cubicBezTo>
                  <a:lnTo>
                    <a:pt x="398" y="472"/>
                  </a:lnTo>
                  <a:close/>
                  <a:moveTo>
                    <a:pt x="425" y="474"/>
                  </a:moveTo>
                  <a:cubicBezTo>
                    <a:pt x="449" y="475"/>
                    <a:pt x="449" y="475"/>
                    <a:pt x="449" y="475"/>
                  </a:cubicBezTo>
                  <a:cubicBezTo>
                    <a:pt x="424" y="581"/>
                    <a:pt x="424" y="581"/>
                    <a:pt x="424" y="581"/>
                  </a:cubicBezTo>
                  <a:cubicBezTo>
                    <a:pt x="402" y="579"/>
                    <a:pt x="402" y="579"/>
                    <a:pt x="402" y="579"/>
                  </a:cubicBezTo>
                  <a:lnTo>
                    <a:pt x="425" y="474"/>
                  </a:lnTo>
                  <a:close/>
                  <a:moveTo>
                    <a:pt x="452" y="475"/>
                  </a:moveTo>
                  <a:cubicBezTo>
                    <a:pt x="474" y="477"/>
                    <a:pt x="474" y="477"/>
                    <a:pt x="474" y="477"/>
                  </a:cubicBezTo>
                  <a:cubicBezTo>
                    <a:pt x="447" y="584"/>
                    <a:pt x="447" y="584"/>
                    <a:pt x="447" y="584"/>
                  </a:cubicBezTo>
                  <a:cubicBezTo>
                    <a:pt x="427" y="582"/>
                    <a:pt x="427" y="582"/>
                    <a:pt x="427" y="582"/>
                  </a:cubicBezTo>
                  <a:lnTo>
                    <a:pt x="452" y="475"/>
                  </a:lnTo>
                  <a:close/>
                  <a:moveTo>
                    <a:pt x="499" y="597"/>
                  </a:moveTo>
                  <a:cubicBezTo>
                    <a:pt x="520" y="600"/>
                    <a:pt x="520" y="600"/>
                    <a:pt x="520" y="600"/>
                  </a:cubicBezTo>
                  <a:cubicBezTo>
                    <a:pt x="519" y="601"/>
                    <a:pt x="519" y="601"/>
                    <a:pt x="519" y="601"/>
                  </a:cubicBezTo>
                  <a:cubicBezTo>
                    <a:pt x="512" y="600"/>
                    <a:pt x="505" y="600"/>
                    <a:pt x="499" y="599"/>
                  </a:cubicBezTo>
                  <a:lnTo>
                    <a:pt x="499" y="597"/>
                  </a:lnTo>
                  <a:close/>
                  <a:moveTo>
                    <a:pt x="548" y="603"/>
                  </a:moveTo>
                  <a:cubicBezTo>
                    <a:pt x="571" y="606"/>
                    <a:pt x="571" y="606"/>
                    <a:pt x="571" y="606"/>
                  </a:cubicBezTo>
                  <a:cubicBezTo>
                    <a:pt x="571" y="607"/>
                    <a:pt x="571" y="607"/>
                    <a:pt x="571" y="607"/>
                  </a:cubicBezTo>
                  <a:cubicBezTo>
                    <a:pt x="563" y="606"/>
                    <a:pt x="555" y="605"/>
                    <a:pt x="548" y="604"/>
                  </a:cubicBezTo>
                  <a:lnTo>
                    <a:pt x="548" y="603"/>
                  </a:lnTo>
                  <a:close/>
                  <a:moveTo>
                    <a:pt x="599" y="609"/>
                  </a:moveTo>
                  <a:cubicBezTo>
                    <a:pt x="605" y="610"/>
                    <a:pt x="605" y="610"/>
                    <a:pt x="605" y="610"/>
                  </a:cubicBezTo>
                  <a:cubicBezTo>
                    <a:pt x="606" y="610"/>
                    <a:pt x="606" y="611"/>
                    <a:pt x="607" y="611"/>
                  </a:cubicBezTo>
                  <a:cubicBezTo>
                    <a:pt x="607" y="611"/>
                    <a:pt x="608" y="611"/>
                    <a:pt x="608" y="612"/>
                  </a:cubicBezTo>
                  <a:cubicBezTo>
                    <a:pt x="605" y="611"/>
                    <a:pt x="602" y="611"/>
                    <a:pt x="599" y="610"/>
                  </a:cubicBezTo>
                  <a:lnTo>
                    <a:pt x="599" y="609"/>
                  </a:lnTo>
                  <a:close/>
                  <a:moveTo>
                    <a:pt x="612" y="611"/>
                  </a:moveTo>
                  <a:cubicBezTo>
                    <a:pt x="621" y="612"/>
                    <a:pt x="621" y="612"/>
                    <a:pt x="621" y="612"/>
                  </a:cubicBezTo>
                  <a:cubicBezTo>
                    <a:pt x="620" y="613"/>
                    <a:pt x="620" y="613"/>
                    <a:pt x="620" y="613"/>
                  </a:cubicBezTo>
                  <a:cubicBezTo>
                    <a:pt x="617" y="613"/>
                    <a:pt x="613" y="612"/>
                    <a:pt x="609" y="612"/>
                  </a:cubicBezTo>
                  <a:cubicBezTo>
                    <a:pt x="610" y="612"/>
                    <a:pt x="611" y="611"/>
                    <a:pt x="612" y="611"/>
                  </a:cubicBezTo>
                  <a:close/>
                  <a:moveTo>
                    <a:pt x="649" y="615"/>
                  </a:moveTo>
                  <a:cubicBezTo>
                    <a:pt x="667" y="617"/>
                    <a:pt x="667" y="617"/>
                    <a:pt x="667" y="617"/>
                  </a:cubicBezTo>
                  <a:cubicBezTo>
                    <a:pt x="666" y="619"/>
                    <a:pt x="666" y="619"/>
                    <a:pt x="666" y="619"/>
                  </a:cubicBezTo>
                  <a:cubicBezTo>
                    <a:pt x="661" y="618"/>
                    <a:pt x="655" y="617"/>
                    <a:pt x="648" y="616"/>
                  </a:cubicBezTo>
                  <a:lnTo>
                    <a:pt x="649" y="615"/>
                  </a:lnTo>
                  <a:close/>
                  <a:moveTo>
                    <a:pt x="651" y="609"/>
                  </a:moveTo>
                  <a:cubicBezTo>
                    <a:pt x="691" y="491"/>
                    <a:pt x="691" y="491"/>
                    <a:pt x="691" y="491"/>
                  </a:cubicBezTo>
                  <a:cubicBezTo>
                    <a:pt x="712" y="492"/>
                    <a:pt x="712" y="492"/>
                    <a:pt x="712" y="492"/>
                  </a:cubicBezTo>
                  <a:cubicBezTo>
                    <a:pt x="669" y="611"/>
                    <a:pt x="669" y="611"/>
                    <a:pt x="669" y="611"/>
                  </a:cubicBezTo>
                  <a:lnTo>
                    <a:pt x="651" y="609"/>
                  </a:lnTo>
                  <a:close/>
                  <a:moveTo>
                    <a:pt x="715" y="493"/>
                  </a:moveTo>
                  <a:cubicBezTo>
                    <a:pt x="725" y="493"/>
                    <a:pt x="725" y="493"/>
                    <a:pt x="725" y="493"/>
                  </a:cubicBezTo>
                  <a:cubicBezTo>
                    <a:pt x="682" y="612"/>
                    <a:pt x="682" y="612"/>
                    <a:pt x="682" y="612"/>
                  </a:cubicBezTo>
                  <a:cubicBezTo>
                    <a:pt x="673" y="611"/>
                    <a:pt x="673" y="611"/>
                    <a:pt x="673" y="611"/>
                  </a:cubicBezTo>
                  <a:lnTo>
                    <a:pt x="715" y="493"/>
                  </a:lnTo>
                  <a:close/>
                  <a:moveTo>
                    <a:pt x="717" y="486"/>
                  </a:moveTo>
                  <a:cubicBezTo>
                    <a:pt x="771" y="335"/>
                    <a:pt x="771" y="335"/>
                    <a:pt x="771" y="335"/>
                  </a:cubicBezTo>
                  <a:cubicBezTo>
                    <a:pt x="781" y="335"/>
                    <a:pt x="781" y="335"/>
                    <a:pt x="781" y="335"/>
                  </a:cubicBezTo>
                  <a:cubicBezTo>
                    <a:pt x="727" y="487"/>
                    <a:pt x="727" y="487"/>
                    <a:pt x="727" y="487"/>
                  </a:cubicBezTo>
                  <a:lnTo>
                    <a:pt x="717" y="486"/>
                  </a:lnTo>
                  <a:close/>
                  <a:moveTo>
                    <a:pt x="774" y="328"/>
                  </a:moveTo>
                  <a:cubicBezTo>
                    <a:pt x="819" y="200"/>
                    <a:pt x="819" y="200"/>
                    <a:pt x="819" y="200"/>
                  </a:cubicBezTo>
                  <a:cubicBezTo>
                    <a:pt x="830" y="199"/>
                    <a:pt x="830" y="199"/>
                    <a:pt x="830" y="199"/>
                  </a:cubicBezTo>
                  <a:cubicBezTo>
                    <a:pt x="784" y="328"/>
                    <a:pt x="784" y="328"/>
                    <a:pt x="784" y="328"/>
                  </a:cubicBezTo>
                  <a:lnTo>
                    <a:pt x="774" y="328"/>
                  </a:lnTo>
                  <a:close/>
                  <a:moveTo>
                    <a:pt x="789" y="196"/>
                  </a:moveTo>
                  <a:cubicBezTo>
                    <a:pt x="761" y="198"/>
                    <a:pt x="761" y="198"/>
                    <a:pt x="761" y="198"/>
                  </a:cubicBezTo>
                  <a:cubicBezTo>
                    <a:pt x="775" y="156"/>
                    <a:pt x="775" y="156"/>
                    <a:pt x="775" y="156"/>
                  </a:cubicBezTo>
                  <a:cubicBezTo>
                    <a:pt x="803" y="153"/>
                    <a:pt x="803" y="153"/>
                    <a:pt x="803" y="153"/>
                  </a:cubicBezTo>
                  <a:lnTo>
                    <a:pt x="789" y="196"/>
                  </a:lnTo>
                  <a:close/>
                  <a:moveTo>
                    <a:pt x="725" y="201"/>
                  </a:moveTo>
                  <a:cubicBezTo>
                    <a:pt x="697" y="203"/>
                    <a:pt x="697" y="203"/>
                    <a:pt x="697" y="203"/>
                  </a:cubicBezTo>
                  <a:cubicBezTo>
                    <a:pt x="709" y="162"/>
                    <a:pt x="709" y="162"/>
                    <a:pt x="709" y="162"/>
                  </a:cubicBezTo>
                  <a:cubicBezTo>
                    <a:pt x="738" y="159"/>
                    <a:pt x="738" y="159"/>
                    <a:pt x="738" y="159"/>
                  </a:cubicBezTo>
                  <a:lnTo>
                    <a:pt x="725" y="201"/>
                  </a:lnTo>
                  <a:close/>
                  <a:moveTo>
                    <a:pt x="664" y="205"/>
                  </a:moveTo>
                  <a:cubicBezTo>
                    <a:pt x="635" y="208"/>
                    <a:pt x="635" y="208"/>
                    <a:pt x="635" y="208"/>
                  </a:cubicBezTo>
                  <a:cubicBezTo>
                    <a:pt x="647" y="168"/>
                    <a:pt x="647" y="168"/>
                    <a:pt x="647" y="168"/>
                  </a:cubicBezTo>
                  <a:cubicBezTo>
                    <a:pt x="676" y="165"/>
                    <a:pt x="676" y="165"/>
                    <a:pt x="676" y="165"/>
                  </a:cubicBezTo>
                  <a:lnTo>
                    <a:pt x="664" y="205"/>
                  </a:lnTo>
                  <a:close/>
                  <a:moveTo>
                    <a:pt x="600" y="210"/>
                  </a:moveTo>
                  <a:cubicBezTo>
                    <a:pt x="574" y="212"/>
                    <a:pt x="574" y="212"/>
                    <a:pt x="574" y="212"/>
                  </a:cubicBezTo>
                  <a:cubicBezTo>
                    <a:pt x="585" y="173"/>
                    <a:pt x="585" y="173"/>
                    <a:pt x="585" y="173"/>
                  </a:cubicBezTo>
                  <a:cubicBezTo>
                    <a:pt x="611" y="171"/>
                    <a:pt x="611" y="171"/>
                    <a:pt x="611" y="171"/>
                  </a:cubicBezTo>
                  <a:lnTo>
                    <a:pt x="600" y="210"/>
                  </a:lnTo>
                  <a:close/>
                  <a:moveTo>
                    <a:pt x="539" y="215"/>
                  </a:moveTo>
                  <a:cubicBezTo>
                    <a:pt x="513" y="217"/>
                    <a:pt x="513" y="217"/>
                    <a:pt x="513" y="217"/>
                  </a:cubicBezTo>
                  <a:cubicBezTo>
                    <a:pt x="522" y="179"/>
                    <a:pt x="522" y="179"/>
                    <a:pt x="522" y="179"/>
                  </a:cubicBezTo>
                  <a:cubicBezTo>
                    <a:pt x="549" y="177"/>
                    <a:pt x="549" y="177"/>
                    <a:pt x="549" y="177"/>
                  </a:cubicBezTo>
                  <a:lnTo>
                    <a:pt x="539" y="215"/>
                  </a:lnTo>
                  <a:close/>
                  <a:moveTo>
                    <a:pt x="479" y="220"/>
                  </a:moveTo>
                  <a:cubicBezTo>
                    <a:pt x="451" y="222"/>
                    <a:pt x="451" y="222"/>
                    <a:pt x="451" y="222"/>
                  </a:cubicBezTo>
                  <a:cubicBezTo>
                    <a:pt x="459" y="185"/>
                    <a:pt x="459" y="185"/>
                    <a:pt x="459" y="185"/>
                  </a:cubicBezTo>
                  <a:cubicBezTo>
                    <a:pt x="488" y="182"/>
                    <a:pt x="488" y="182"/>
                    <a:pt x="488" y="182"/>
                  </a:cubicBezTo>
                  <a:lnTo>
                    <a:pt x="479" y="220"/>
                  </a:lnTo>
                  <a:close/>
                  <a:moveTo>
                    <a:pt x="417" y="224"/>
                  </a:moveTo>
                  <a:cubicBezTo>
                    <a:pt x="390" y="227"/>
                    <a:pt x="390" y="227"/>
                    <a:pt x="390" y="227"/>
                  </a:cubicBezTo>
                  <a:cubicBezTo>
                    <a:pt x="397" y="190"/>
                    <a:pt x="397" y="190"/>
                    <a:pt x="397" y="190"/>
                  </a:cubicBezTo>
                  <a:cubicBezTo>
                    <a:pt x="424" y="188"/>
                    <a:pt x="424" y="188"/>
                    <a:pt x="424" y="188"/>
                  </a:cubicBezTo>
                  <a:lnTo>
                    <a:pt x="417" y="224"/>
                  </a:lnTo>
                  <a:close/>
                  <a:moveTo>
                    <a:pt x="356" y="229"/>
                  </a:moveTo>
                  <a:cubicBezTo>
                    <a:pt x="329" y="231"/>
                    <a:pt x="329" y="231"/>
                    <a:pt x="329" y="231"/>
                  </a:cubicBezTo>
                  <a:cubicBezTo>
                    <a:pt x="335" y="196"/>
                    <a:pt x="335" y="196"/>
                    <a:pt x="335" y="196"/>
                  </a:cubicBezTo>
                  <a:cubicBezTo>
                    <a:pt x="362" y="194"/>
                    <a:pt x="362" y="194"/>
                    <a:pt x="362" y="194"/>
                  </a:cubicBezTo>
                  <a:lnTo>
                    <a:pt x="356" y="229"/>
                  </a:lnTo>
                  <a:close/>
                  <a:moveTo>
                    <a:pt x="294" y="234"/>
                  </a:moveTo>
                  <a:cubicBezTo>
                    <a:pt x="267" y="236"/>
                    <a:pt x="267" y="236"/>
                    <a:pt x="267" y="236"/>
                  </a:cubicBezTo>
                  <a:cubicBezTo>
                    <a:pt x="271" y="202"/>
                    <a:pt x="271" y="202"/>
                    <a:pt x="271" y="202"/>
                  </a:cubicBezTo>
                  <a:cubicBezTo>
                    <a:pt x="299" y="199"/>
                    <a:pt x="299" y="199"/>
                    <a:pt x="299" y="199"/>
                  </a:cubicBezTo>
                  <a:lnTo>
                    <a:pt x="294" y="234"/>
                  </a:lnTo>
                  <a:close/>
                  <a:moveTo>
                    <a:pt x="234" y="239"/>
                  </a:moveTo>
                  <a:cubicBezTo>
                    <a:pt x="207" y="241"/>
                    <a:pt x="207" y="241"/>
                    <a:pt x="207" y="241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38" y="205"/>
                    <a:pt x="238" y="205"/>
                    <a:pt x="238" y="205"/>
                  </a:cubicBezTo>
                  <a:lnTo>
                    <a:pt x="234" y="239"/>
                  </a:lnTo>
                  <a:close/>
                  <a:moveTo>
                    <a:pt x="173" y="243"/>
                  </a:moveTo>
                  <a:cubicBezTo>
                    <a:pt x="147" y="245"/>
                    <a:pt x="147" y="245"/>
                    <a:pt x="147" y="245"/>
                  </a:cubicBezTo>
                  <a:cubicBezTo>
                    <a:pt x="149" y="211"/>
                    <a:pt x="149" y="211"/>
                    <a:pt x="149" y="211"/>
                  </a:cubicBezTo>
                  <a:cubicBezTo>
                    <a:pt x="176" y="209"/>
                    <a:pt x="176" y="209"/>
                    <a:pt x="176" y="209"/>
                  </a:cubicBezTo>
                  <a:lnTo>
                    <a:pt x="173" y="243"/>
                  </a:lnTo>
                  <a:close/>
                  <a:moveTo>
                    <a:pt x="113" y="248"/>
                  </a:moveTo>
                  <a:cubicBezTo>
                    <a:pt x="87" y="250"/>
                    <a:pt x="87" y="250"/>
                    <a:pt x="87" y="250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115" y="214"/>
                    <a:pt x="115" y="214"/>
                    <a:pt x="115" y="214"/>
                  </a:cubicBezTo>
                  <a:lnTo>
                    <a:pt x="113" y="248"/>
                  </a:lnTo>
                  <a:close/>
                  <a:moveTo>
                    <a:pt x="85" y="217"/>
                  </a:moveTo>
                  <a:cubicBezTo>
                    <a:pt x="84" y="250"/>
                    <a:pt x="84" y="250"/>
                    <a:pt x="84" y="250"/>
                  </a:cubicBezTo>
                  <a:cubicBezTo>
                    <a:pt x="53" y="253"/>
                    <a:pt x="53" y="253"/>
                    <a:pt x="53" y="253"/>
                  </a:cubicBezTo>
                  <a:cubicBezTo>
                    <a:pt x="53" y="250"/>
                    <a:pt x="53" y="250"/>
                    <a:pt x="53" y="250"/>
                  </a:cubicBezTo>
                  <a:cubicBezTo>
                    <a:pt x="59" y="250"/>
                    <a:pt x="65" y="249"/>
                    <a:pt x="65" y="249"/>
                  </a:cubicBezTo>
                  <a:cubicBezTo>
                    <a:pt x="66" y="248"/>
                    <a:pt x="66" y="223"/>
                    <a:pt x="65" y="222"/>
                  </a:cubicBezTo>
                  <a:cubicBezTo>
                    <a:pt x="64" y="222"/>
                    <a:pt x="53" y="222"/>
                    <a:pt x="53" y="222"/>
                  </a:cubicBezTo>
                  <a:cubicBezTo>
                    <a:pt x="53" y="222"/>
                    <a:pt x="53" y="221"/>
                    <a:pt x="52" y="220"/>
                  </a:cubicBezTo>
                  <a:lnTo>
                    <a:pt x="85" y="217"/>
                  </a:lnTo>
                  <a:close/>
                  <a:moveTo>
                    <a:pt x="23" y="252"/>
                  </a:moveTo>
                  <a:cubicBezTo>
                    <a:pt x="30" y="251"/>
                    <a:pt x="36" y="251"/>
                    <a:pt x="36" y="251"/>
                  </a:cubicBezTo>
                  <a:cubicBezTo>
                    <a:pt x="36" y="251"/>
                    <a:pt x="42" y="251"/>
                    <a:pt x="49" y="250"/>
                  </a:cubicBezTo>
                  <a:cubicBezTo>
                    <a:pt x="49" y="253"/>
                    <a:pt x="49" y="253"/>
                    <a:pt x="49" y="253"/>
                  </a:cubicBezTo>
                  <a:cubicBezTo>
                    <a:pt x="23" y="255"/>
                    <a:pt x="23" y="255"/>
                    <a:pt x="23" y="255"/>
                  </a:cubicBezTo>
                  <a:cubicBezTo>
                    <a:pt x="23" y="254"/>
                    <a:pt x="23" y="253"/>
                    <a:pt x="23" y="252"/>
                  </a:cubicBezTo>
                  <a:close/>
                  <a:moveTo>
                    <a:pt x="24" y="272"/>
                  </a:moveTo>
                  <a:cubicBezTo>
                    <a:pt x="24" y="268"/>
                    <a:pt x="24" y="265"/>
                    <a:pt x="24" y="261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0" y="326"/>
                    <a:pt x="50" y="326"/>
                    <a:pt x="50" y="326"/>
                  </a:cubicBezTo>
                  <a:cubicBezTo>
                    <a:pt x="25" y="326"/>
                    <a:pt x="25" y="326"/>
                    <a:pt x="25" y="326"/>
                  </a:cubicBezTo>
                  <a:cubicBezTo>
                    <a:pt x="25" y="306"/>
                    <a:pt x="24" y="287"/>
                    <a:pt x="24" y="272"/>
                  </a:cubicBezTo>
                  <a:close/>
                  <a:moveTo>
                    <a:pt x="26" y="356"/>
                  </a:moveTo>
                  <a:cubicBezTo>
                    <a:pt x="26" y="348"/>
                    <a:pt x="26" y="340"/>
                    <a:pt x="25" y="333"/>
                  </a:cubicBezTo>
                  <a:cubicBezTo>
                    <a:pt x="50" y="333"/>
                    <a:pt x="50" y="333"/>
                    <a:pt x="50" y="333"/>
                  </a:cubicBezTo>
                  <a:cubicBezTo>
                    <a:pt x="51" y="442"/>
                    <a:pt x="51" y="442"/>
                    <a:pt x="51" y="442"/>
                  </a:cubicBezTo>
                  <a:cubicBezTo>
                    <a:pt x="28" y="441"/>
                    <a:pt x="28" y="441"/>
                    <a:pt x="28" y="441"/>
                  </a:cubicBezTo>
                  <a:cubicBezTo>
                    <a:pt x="28" y="413"/>
                    <a:pt x="27" y="384"/>
                    <a:pt x="26" y="356"/>
                  </a:cubicBezTo>
                  <a:close/>
                  <a:moveTo>
                    <a:pt x="32" y="533"/>
                  </a:moveTo>
                  <a:cubicBezTo>
                    <a:pt x="31" y="513"/>
                    <a:pt x="30" y="482"/>
                    <a:pt x="29" y="448"/>
                  </a:cubicBezTo>
                  <a:cubicBezTo>
                    <a:pt x="51" y="449"/>
                    <a:pt x="51" y="449"/>
                    <a:pt x="51" y="449"/>
                  </a:cubicBezTo>
                  <a:cubicBezTo>
                    <a:pt x="51" y="537"/>
                    <a:pt x="51" y="537"/>
                    <a:pt x="51" y="537"/>
                  </a:cubicBezTo>
                  <a:cubicBezTo>
                    <a:pt x="32" y="534"/>
                    <a:pt x="32" y="534"/>
                    <a:pt x="32" y="534"/>
                  </a:cubicBezTo>
                  <a:cubicBezTo>
                    <a:pt x="32" y="534"/>
                    <a:pt x="32" y="534"/>
                    <a:pt x="32" y="533"/>
                  </a:cubicBezTo>
                  <a:close/>
                  <a:moveTo>
                    <a:pt x="49" y="560"/>
                  </a:moveTo>
                  <a:cubicBezTo>
                    <a:pt x="44" y="559"/>
                    <a:pt x="40" y="558"/>
                    <a:pt x="37" y="558"/>
                  </a:cubicBezTo>
                  <a:cubicBezTo>
                    <a:pt x="36" y="557"/>
                    <a:pt x="34" y="557"/>
                    <a:pt x="34" y="557"/>
                  </a:cubicBezTo>
                  <a:cubicBezTo>
                    <a:pt x="34" y="557"/>
                    <a:pt x="33" y="557"/>
                    <a:pt x="33" y="557"/>
                  </a:cubicBezTo>
                  <a:cubicBezTo>
                    <a:pt x="33" y="557"/>
                    <a:pt x="33" y="556"/>
                    <a:pt x="33" y="555"/>
                  </a:cubicBezTo>
                  <a:cubicBezTo>
                    <a:pt x="33" y="553"/>
                    <a:pt x="32" y="548"/>
                    <a:pt x="32" y="541"/>
                  </a:cubicBezTo>
                  <a:cubicBezTo>
                    <a:pt x="51" y="543"/>
                    <a:pt x="51" y="543"/>
                    <a:pt x="51" y="543"/>
                  </a:cubicBezTo>
                  <a:cubicBezTo>
                    <a:pt x="51" y="560"/>
                    <a:pt x="51" y="560"/>
                    <a:pt x="51" y="560"/>
                  </a:cubicBezTo>
                  <a:cubicBezTo>
                    <a:pt x="51" y="560"/>
                    <a:pt x="50" y="560"/>
                    <a:pt x="49" y="560"/>
                  </a:cubicBezTo>
                  <a:close/>
                  <a:moveTo>
                    <a:pt x="55" y="560"/>
                  </a:moveTo>
                  <a:cubicBezTo>
                    <a:pt x="55" y="544"/>
                    <a:pt x="55" y="544"/>
                    <a:pt x="55" y="544"/>
                  </a:cubicBezTo>
                  <a:cubicBezTo>
                    <a:pt x="75" y="546"/>
                    <a:pt x="75" y="546"/>
                    <a:pt x="75" y="546"/>
                  </a:cubicBezTo>
                  <a:cubicBezTo>
                    <a:pt x="74" y="563"/>
                    <a:pt x="74" y="563"/>
                    <a:pt x="74" y="563"/>
                  </a:cubicBezTo>
                  <a:cubicBezTo>
                    <a:pt x="67" y="562"/>
                    <a:pt x="60" y="561"/>
                    <a:pt x="55" y="560"/>
                  </a:cubicBezTo>
                  <a:close/>
                  <a:moveTo>
                    <a:pt x="78" y="564"/>
                  </a:moveTo>
                  <a:cubicBezTo>
                    <a:pt x="78" y="547"/>
                    <a:pt x="78" y="547"/>
                    <a:pt x="78" y="547"/>
                  </a:cubicBezTo>
                  <a:cubicBezTo>
                    <a:pt x="98" y="549"/>
                    <a:pt x="98" y="549"/>
                    <a:pt x="98" y="549"/>
                  </a:cubicBezTo>
                  <a:cubicBezTo>
                    <a:pt x="97" y="566"/>
                    <a:pt x="97" y="566"/>
                    <a:pt x="97" y="566"/>
                  </a:cubicBezTo>
                  <a:cubicBezTo>
                    <a:pt x="96" y="566"/>
                    <a:pt x="95" y="566"/>
                    <a:pt x="93" y="566"/>
                  </a:cubicBezTo>
                  <a:cubicBezTo>
                    <a:pt x="88" y="565"/>
                    <a:pt x="83" y="564"/>
                    <a:pt x="78" y="564"/>
                  </a:cubicBezTo>
                  <a:close/>
                  <a:moveTo>
                    <a:pt x="102" y="549"/>
                  </a:moveTo>
                  <a:cubicBezTo>
                    <a:pt x="124" y="552"/>
                    <a:pt x="124" y="552"/>
                    <a:pt x="124" y="552"/>
                  </a:cubicBezTo>
                  <a:cubicBezTo>
                    <a:pt x="123" y="570"/>
                    <a:pt x="123" y="570"/>
                    <a:pt x="123" y="570"/>
                  </a:cubicBezTo>
                  <a:cubicBezTo>
                    <a:pt x="115" y="569"/>
                    <a:pt x="108" y="568"/>
                    <a:pt x="101" y="567"/>
                  </a:cubicBezTo>
                  <a:lnTo>
                    <a:pt x="102" y="549"/>
                  </a:lnTo>
                  <a:close/>
                  <a:moveTo>
                    <a:pt x="127" y="552"/>
                  </a:moveTo>
                  <a:cubicBezTo>
                    <a:pt x="148" y="555"/>
                    <a:pt x="148" y="555"/>
                    <a:pt x="148" y="555"/>
                  </a:cubicBezTo>
                  <a:cubicBezTo>
                    <a:pt x="147" y="573"/>
                    <a:pt x="147" y="573"/>
                    <a:pt x="147" y="573"/>
                  </a:cubicBezTo>
                  <a:cubicBezTo>
                    <a:pt x="140" y="572"/>
                    <a:pt x="133" y="571"/>
                    <a:pt x="126" y="570"/>
                  </a:cubicBezTo>
                  <a:lnTo>
                    <a:pt x="127" y="552"/>
                  </a:lnTo>
                  <a:close/>
                  <a:moveTo>
                    <a:pt x="152" y="555"/>
                  </a:moveTo>
                  <a:cubicBezTo>
                    <a:pt x="173" y="558"/>
                    <a:pt x="173" y="558"/>
                    <a:pt x="173" y="558"/>
                  </a:cubicBezTo>
                  <a:cubicBezTo>
                    <a:pt x="171" y="576"/>
                    <a:pt x="171" y="576"/>
                    <a:pt x="171" y="576"/>
                  </a:cubicBezTo>
                  <a:cubicBezTo>
                    <a:pt x="164" y="575"/>
                    <a:pt x="157" y="574"/>
                    <a:pt x="150" y="573"/>
                  </a:cubicBezTo>
                  <a:lnTo>
                    <a:pt x="152" y="555"/>
                  </a:lnTo>
                  <a:close/>
                  <a:moveTo>
                    <a:pt x="176" y="558"/>
                  </a:moveTo>
                  <a:cubicBezTo>
                    <a:pt x="197" y="561"/>
                    <a:pt x="197" y="561"/>
                    <a:pt x="197" y="561"/>
                  </a:cubicBezTo>
                  <a:cubicBezTo>
                    <a:pt x="195" y="579"/>
                    <a:pt x="195" y="579"/>
                    <a:pt x="195" y="579"/>
                  </a:cubicBezTo>
                  <a:cubicBezTo>
                    <a:pt x="188" y="578"/>
                    <a:pt x="181" y="578"/>
                    <a:pt x="174" y="577"/>
                  </a:cubicBezTo>
                  <a:lnTo>
                    <a:pt x="176" y="558"/>
                  </a:lnTo>
                  <a:close/>
                  <a:moveTo>
                    <a:pt x="200" y="561"/>
                  </a:moveTo>
                  <a:cubicBezTo>
                    <a:pt x="222" y="564"/>
                    <a:pt x="222" y="564"/>
                    <a:pt x="222" y="564"/>
                  </a:cubicBezTo>
                  <a:cubicBezTo>
                    <a:pt x="219" y="582"/>
                    <a:pt x="219" y="582"/>
                    <a:pt x="219" y="582"/>
                  </a:cubicBezTo>
                  <a:cubicBezTo>
                    <a:pt x="212" y="582"/>
                    <a:pt x="205" y="581"/>
                    <a:pt x="198" y="580"/>
                  </a:cubicBezTo>
                  <a:lnTo>
                    <a:pt x="200" y="561"/>
                  </a:lnTo>
                  <a:close/>
                  <a:moveTo>
                    <a:pt x="222" y="583"/>
                  </a:moveTo>
                  <a:cubicBezTo>
                    <a:pt x="225" y="564"/>
                    <a:pt x="225" y="564"/>
                    <a:pt x="225" y="564"/>
                  </a:cubicBezTo>
                  <a:cubicBezTo>
                    <a:pt x="247" y="567"/>
                    <a:pt x="247" y="567"/>
                    <a:pt x="247" y="567"/>
                  </a:cubicBezTo>
                  <a:cubicBezTo>
                    <a:pt x="245" y="586"/>
                    <a:pt x="245" y="586"/>
                    <a:pt x="245" y="586"/>
                  </a:cubicBezTo>
                  <a:cubicBezTo>
                    <a:pt x="239" y="585"/>
                    <a:pt x="234" y="584"/>
                    <a:pt x="229" y="584"/>
                  </a:cubicBezTo>
                  <a:cubicBezTo>
                    <a:pt x="227" y="583"/>
                    <a:pt x="225" y="583"/>
                    <a:pt x="222" y="583"/>
                  </a:cubicBezTo>
                  <a:close/>
                  <a:moveTo>
                    <a:pt x="250" y="567"/>
                  </a:moveTo>
                  <a:cubicBezTo>
                    <a:pt x="273" y="570"/>
                    <a:pt x="273" y="570"/>
                    <a:pt x="273" y="570"/>
                  </a:cubicBezTo>
                  <a:cubicBezTo>
                    <a:pt x="270" y="589"/>
                    <a:pt x="270" y="589"/>
                    <a:pt x="270" y="589"/>
                  </a:cubicBezTo>
                  <a:cubicBezTo>
                    <a:pt x="262" y="588"/>
                    <a:pt x="255" y="587"/>
                    <a:pt x="248" y="586"/>
                  </a:cubicBezTo>
                  <a:lnTo>
                    <a:pt x="250" y="567"/>
                  </a:lnTo>
                  <a:close/>
                  <a:moveTo>
                    <a:pt x="276" y="570"/>
                  </a:moveTo>
                  <a:cubicBezTo>
                    <a:pt x="296" y="573"/>
                    <a:pt x="296" y="573"/>
                    <a:pt x="296" y="573"/>
                  </a:cubicBezTo>
                  <a:cubicBezTo>
                    <a:pt x="293" y="592"/>
                    <a:pt x="293" y="592"/>
                    <a:pt x="293" y="592"/>
                  </a:cubicBezTo>
                  <a:cubicBezTo>
                    <a:pt x="286" y="591"/>
                    <a:pt x="279" y="590"/>
                    <a:pt x="273" y="589"/>
                  </a:cubicBezTo>
                  <a:lnTo>
                    <a:pt x="276" y="570"/>
                  </a:lnTo>
                  <a:close/>
                  <a:moveTo>
                    <a:pt x="299" y="573"/>
                  </a:moveTo>
                  <a:cubicBezTo>
                    <a:pt x="321" y="576"/>
                    <a:pt x="321" y="576"/>
                    <a:pt x="321" y="576"/>
                  </a:cubicBezTo>
                  <a:cubicBezTo>
                    <a:pt x="318" y="595"/>
                    <a:pt x="318" y="595"/>
                    <a:pt x="318" y="595"/>
                  </a:cubicBezTo>
                  <a:cubicBezTo>
                    <a:pt x="311" y="594"/>
                    <a:pt x="303" y="593"/>
                    <a:pt x="296" y="592"/>
                  </a:cubicBezTo>
                  <a:lnTo>
                    <a:pt x="299" y="573"/>
                  </a:lnTo>
                  <a:close/>
                  <a:moveTo>
                    <a:pt x="325" y="576"/>
                  </a:moveTo>
                  <a:cubicBezTo>
                    <a:pt x="347" y="579"/>
                    <a:pt x="347" y="579"/>
                    <a:pt x="347" y="579"/>
                  </a:cubicBezTo>
                  <a:cubicBezTo>
                    <a:pt x="343" y="598"/>
                    <a:pt x="343" y="598"/>
                    <a:pt x="343" y="598"/>
                  </a:cubicBezTo>
                  <a:cubicBezTo>
                    <a:pt x="336" y="598"/>
                    <a:pt x="329" y="597"/>
                    <a:pt x="321" y="596"/>
                  </a:cubicBezTo>
                  <a:lnTo>
                    <a:pt x="325" y="576"/>
                  </a:lnTo>
                  <a:close/>
                  <a:moveTo>
                    <a:pt x="350" y="579"/>
                  </a:moveTo>
                  <a:cubicBezTo>
                    <a:pt x="371" y="582"/>
                    <a:pt x="371" y="582"/>
                    <a:pt x="371" y="582"/>
                  </a:cubicBezTo>
                  <a:cubicBezTo>
                    <a:pt x="367" y="602"/>
                    <a:pt x="367" y="602"/>
                    <a:pt x="367" y="602"/>
                  </a:cubicBezTo>
                  <a:cubicBezTo>
                    <a:pt x="360" y="601"/>
                    <a:pt x="353" y="600"/>
                    <a:pt x="346" y="599"/>
                  </a:cubicBezTo>
                  <a:lnTo>
                    <a:pt x="350" y="579"/>
                  </a:lnTo>
                  <a:close/>
                  <a:moveTo>
                    <a:pt x="375" y="582"/>
                  </a:moveTo>
                  <a:cubicBezTo>
                    <a:pt x="397" y="585"/>
                    <a:pt x="397" y="585"/>
                    <a:pt x="397" y="585"/>
                  </a:cubicBezTo>
                  <a:cubicBezTo>
                    <a:pt x="392" y="605"/>
                    <a:pt x="392" y="605"/>
                    <a:pt x="392" y="605"/>
                  </a:cubicBezTo>
                  <a:cubicBezTo>
                    <a:pt x="385" y="604"/>
                    <a:pt x="378" y="603"/>
                    <a:pt x="370" y="602"/>
                  </a:cubicBezTo>
                  <a:lnTo>
                    <a:pt x="375" y="582"/>
                  </a:lnTo>
                  <a:close/>
                  <a:moveTo>
                    <a:pt x="400" y="585"/>
                  </a:moveTo>
                  <a:cubicBezTo>
                    <a:pt x="422" y="588"/>
                    <a:pt x="422" y="588"/>
                    <a:pt x="422" y="588"/>
                  </a:cubicBezTo>
                  <a:cubicBezTo>
                    <a:pt x="418" y="608"/>
                    <a:pt x="418" y="608"/>
                    <a:pt x="418" y="608"/>
                  </a:cubicBezTo>
                  <a:cubicBezTo>
                    <a:pt x="411" y="607"/>
                    <a:pt x="404" y="606"/>
                    <a:pt x="396" y="605"/>
                  </a:cubicBezTo>
                  <a:lnTo>
                    <a:pt x="400" y="585"/>
                  </a:lnTo>
                  <a:close/>
                  <a:moveTo>
                    <a:pt x="441" y="611"/>
                  </a:moveTo>
                  <a:cubicBezTo>
                    <a:pt x="435" y="610"/>
                    <a:pt x="428" y="609"/>
                    <a:pt x="421" y="608"/>
                  </a:cubicBezTo>
                  <a:cubicBezTo>
                    <a:pt x="426" y="588"/>
                    <a:pt x="426" y="588"/>
                    <a:pt x="426" y="588"/>
                  </a:cubicBezTo>
                  <a:cubicBezTo>
                    <a:pt x="446" y="591"/>
                    <a:pt x="446" y="591"/>
                    <a:pt x="446" y="591"/>
                  </a:cubicBezTo>
                  <a:cubicBezTo>
                    <a:pt x="445" y="593"/>
                    <a:pt x="445" y="593"/>
                    <a:pt x="445" y="593"/>
                  </a:cubicBezTo>
                  <a:cubicBezTo>
                    <a:pt x="441" y="593"/>
                    <a:pt x="438" y="593"/>
                    <a:pt x="438" y="593"/>
                  </a:cubicBezTo>
                  <a:cubicBezTo>
                    <a:pt x="437" y="593"/>
                    <a:pt x="440" y="597"/>
                    <a:pt x="443" y="602"/>
                  </a:cubicBezTo>
                  <a:lnTo>
                    <a:pt x="441" y="611"/>
                  </a:lnTo>
                  <a:close/>
                  <a:moveTo>
                    <a:pt x="444" y="611"/>
                  </a:moveTo>
                  <a:cubicBezTo>
                    <a:pt x="446" y="605"/>
                    <a:pt x="446" y="605"/>
                    <a:pt x="446" y="605"/>
                  </a:cubicBezTo>
                  <a:cubicBezTo>
                    <a:pt x="447" y="608"/>
                    <a:pt x="449" y="610"/>
                    <a:pt x="451" y="612"/>
                  </a:cubicBezTo>
                  <a:cubicBezTo>
                    <a:pt x="449" y="612"/>
                    <a:pt x="447" y="612"/>
                    <a:pt x="444" y="611"/>
                  </a:cubicBezTo>
                  <a:close/>
                  <a:moveTo>
                    <a:pt x="670" y="618"/>
                  </a:moveTo>
                  <a:cubicBezTo>
                    <a:pt x="680" y="619"/>
                    <a:pt x="680" y="619"/>
                    <a:pt x="680" y="619"/>
                  </a:cubicBezTo>
                  <a:cubicBezTo>
                    <a:pt x="680" y="620"/>
                    <a:pt x="680" y="620"/>
                    <a:pt x="680" y="620"/>
                  </a:cubicBezTo>
                  <a:cubicBezTo>
                    <a:pt x="677" y="620"/>
                    <a:pt x="673" y="620"/>
                    <a:pt x="670" y="619"/>
                  </a:cubicBezTo>
                  <a:lnTo>
                    <a:pt x="670" y="618"/>
                  </a:lnTo>
                  <a:close/>
                  <a:moveTo>
                    <a:pt x="695" y="622"/>
                  </a:moveTo>
                  <a:cubicBezTo>
                    <a:pt x="694" y="622"/>
                    <a:pt x="691" y="622"/>
                    <a:pt x="688" y="621"/>
                  </a:cubicBezTo>
                  <a:cubicBezTo>
                    <a:pt x="689" y="620"/>
                    <a:pt x="689" y="620"/>
                    <a:pt x="689" y="620"/>
                  </a:cubicBezTo>
                  <a:cubicBezTo>
                    <a:pt x="696" y="621"/>
                    <a:pt x="696" y="621"/>
                    <a:pt x="696" y="621"/>
                  </a:cubicBezTo>
                  <a:lnTo>
                    <a:pt x="695" y="622"/>
                  </a:lnTo>
                  <a:close/>
                  <a:moveTo>
                    <a:pt x="698" y="614"/>
                  </a:moveTo>
                  <a:cubicBezTo>
                    <a:pt x="691" y="613"/>
                    <a:pt x="691" y="613"/>
                    <a:pt x="691" y="613"/>
                  </a:cubicBezTo>
                  <a:cubicBezTo>
                    <a:pt x="733" y="494"/>
                    <a:pt x="733" y="494"/>
                    <a:pt x="733" y="494"/>
                  </a:cubicBezTo>
                  <a:cubicBezTo>
                    <a:pt x="739" y="494"/>
                    <a:pt x="739" y="494"/>
                    <a:pt x="739" y="494"/>
                  </a:cubicBezTo>
                  <a:lnTo>
                    <a:pt x="698" y="614"/>
                  </a:lnTo>
                  <a:close/>
                  <a:moveTo>
                    <a:pt x="741" y="488"/>
                  </a:moveTo>
                  <a:cubicBezTo>
                    <a:pt x="736" y="487"/>
                    <a:pt x="736" y="487"/>
                    <a:pt x="736" y="487"/>
                  </a:cubicBezTo>
                  <a:cubicBezTo>
                    <a:pt x="790" y="335"/>
                    <a:pt x="790" y="335"/>
                    <a:pt x="790" y="335"/>
                  </a:cubicBezTo>
                  <a:cubicBezTo>
                    <a:pt x="793" y="335"/>
                    <a:pt x="793" y="335"/>
                    <a:pt x="793" y="335"/>
                  </a:cubicBezTo>
                  <a:lnTo>
                    <a:pt x="741" y="488"/>
                  </a:lnTo>
                  <a:close/>
                  <a:moveTo>
                    <a:pt x="795" y="328"/>
                  </a:moveTo>
                  <a:cubicBezTo>
                    <a:pt x="792" y="328"/>
                    <a:pt x="792" y="328"/>
                    <a:pt x="792" y="328"/>
                  </a:cubicBezTo>
                  <a:cubicBezTo>
                    <a:pt x="839" y="199"/>
                    <a:pt x="839" y="199"/>
                    <a:pt x="839" y="199"/>
                  </a:cubicBezTo>
                  <a:cubicBezTo>
                    <a:pt x="839" y="199"/>
                    <a:pt x="839" y="199"/>
                    <a:pt x="839" y="199"/>
                  </a:cubicBezTo>
                  <a:lnTo>
                    <a:pt x="795" y="328"/>
                  </a:lnTo>
                  <a:close/>
                  <a:moveTo>
                    <a:pt x="878" y="197"/>
                  </a:moveTo>
                  <a:cubicBezTo>
                    <a:pt x="878" y="197"/>
                    <a:pt x="877" y="198"/>
                    <a:pt x="877" y="199"/>
                  </a:cubicBezTo>
                  <a:cubicBezTo>
                    <a:pt x="877" y="199"/>
                    <a:pt x="877" y="199"/>
                    <a:pt x="877" y="199"/>
                  </a:cubicBezTo>
                  <a:cubicBezTo>
                    <a:pt x="877" y="199"/>
                    <a:pt x="876" y="200"/>
                    <a:pt x="876" y="200"/>
                  </a:cubicBezTo>
                  <a:cubicBezTo>
                    <a:pt x="874" y="201"/>
                    <a:pt x="872" y="202"/>
                    <a:pt x="869" y="203"/>
                  </a:cubicBezTo>
                  <a:cubicBezTo>
                    <a:pt x="865" y="205"/>
                    <a:pt x="861" y="207"/>
                    <a:pt x="857" y="208"/>
                  </a:cubicBezTo>
                  <a:cubicBezTo>
                    <a:pt x="855" y="209"/>
                    <a:pt x="853" y="209"/>
                    <a:pt x="852" y="209"/>
                  </a:cubicBezTo>
                  <a:cubicBezTo>
                    <a:pt x="851" y="210"/>
                    <a:pt x="851" y="210"/>
                    <a:pt x="851" y="210"/>
                  </a:cubicBezTo>
                  <a:cubicBezTo>
                    <a:pt x="851" y="210"/>
                    <a:pt x="850" y="210"/>
                    <a:pt x="850" y="210"/>
                  </a:cubicBezTo>
                  <a:cubicBezTo>
                    <a:pt x="850" y="210"/>
                    <a:pt x="849" y="210"/>
                    <a:pt x="849" y="209"/>
                  </a:cubicBezTo>
                  <a:cubicBezTo>
                    <a:pt x="848" y="209"/>
                    <a:pt x="847" y="209"/>
                    <a:pt x="846" y="209"/>
                  </a:cubicBezTo>
                  <a:cubicBezTo>
                    <a:pt x="850" y="198"/>
                    <a:pt x="850" y="198"/>
                    <a:pt x="850" y="198"/>
                  </a:cubicBezTo>
                  <a:cubicBezTo>
                    <a:pt x="878" y="196"/>
                    <a:pt x="878" y="196"/>
                    <a:pt x="878" y="196"/>
                  </a:cubicBezTo>
                  <a:cubicBezTo>
                    <a:pt x="878" y="196"/>
                    <a:pt x="878" y="196"/>
                    <a:pt x="878" y="197"/>
                  </a:cubicBezTo>
                  <a:close/>
                  <a:moveTo>
                    <a:pt x="886" y="168"/>
                  </a:moveTo>
                  <a:cubicBezTo>
                    <a:pt x="883" y="176"/>
                    <a:pt x="881" y="183"/>
                    <a:pt x="880" y="189"/>
                  </a:cubicBezTo>
                  <a:cubicBezTo>
                    <a:pt x="852" y="191"/>
                    <a:pt x="852" y="191"/>
                    <a:pt x="852" y="191"/>
                  </a:cubicBezTo>
                  <a:cubicBezTo>
                    <a:pt x="867" y="146"/>
                    <a:pt x="867" y="146"/>
                    <a:pt x="867" y="146"/>
                  </a:cubicBezTo>
                  <a:cubicBezTo>
                    <a:pt x="892" y="143"/>
                    <a:pt x="892" y="143"/>
                    <a:pt x="892" y="143"/>
                  </a:cubicBezTo>
                  <a:cubicBezTo>
                    <a:pt x="890" y="152"/>
                    <a:pt x="888" y="160"/>
                    <a:pt x="886" y="168"/>
                  </a:cubicBezTo>
                  <a:close/>
                  <a:moveTo>
                    <a:pt x="931" y="70"/>
                  </a:moveTo>
                  <a:cubicBezTo>
                    <a:pt x="926" y="73"/>
                    <a:pt x="921" y="77"/>
                    <a:pt x="917" y="79"/>
                  </a:cubicBezTo>
                  <a:cubicBezTo>
                    <a:pt x="915" y="81"/>
                    <a:pt x="914" y="82"/>
                    <a:pt x="913" y="83"/>
                  </a:cubicBezTo>
                  <a:cubicBezTo>
                    <a:pt x="912" y="84"/>
                    <a:pt x="911" y="84"/>
                    <a:pt x="911" y="84"/>
                  </a:cubicBezTo>
                  <a:cubicBezTo>
                    <a:pt x="911" y="84"/>
                    <a:pt x="911" y="85"/>
                    <a:pt x="911" y="85"/>
                  </a:cubicBezTo>
                  <a:cubicBezTo>
                    <a:pt x="869" y="90"/>
                    <a:pt x="869" y="90"/>
                    <a:pt x="869" y="90"/>
                  </a:cubicBezTo>
                  <a:cubicBezTo>
                    <a:pt x="870" y="87"/>
                    <a:pt x="871" y="85"/>
                    <a:pt x="872" y="83"/>
                  </a:cubicBezTo>
                  <a:cubicBezTo>
                    <a:pt x="873" y="81"/>
                    <a:pt x="874" y="80"/>
                    <a:pt x="874" y="79"/>
                  </a:cubicBezTo>
                  <a:cubicBezTo>
                    <a:pt x="874" y="79"/>
                    <a:pt x="874" y="79"/>
                    <a:pt x="874" y="78"/>
                  </a:cubicBezTo>
                  <a:cubicBezTo>
                    <a:pt x="875" y="78"/>
                    <a:pt x="875" y="78"/>
                    <a:pt x="875" y="78"/>
                  </a:cubicBezTo>
                  <a:cubicBezTo>
                    <a:pt x="876" y="77"/>
                    <a:pt x="877" y="76"/>
                    <a:pt x="879" y="75"/>
                  </a:cubicBezTo>
                  <a:cubicBezTo>
                    <a:pt x="885" y="71"/>
                    <a:pt x="893" y="65"/>
                    <a:pt x="901" y="60"/>
                  </a:cubicBezTo>
                  <a:cubicBezTo>
                    <a:pt x="917" y="64"/>
                    <a:pt x="917" y="64"/>
                    <a:pt x="917" y="64"/>
                  </a:cubicBezTo>
                  <a:cubicBezTo>
                    <a:pt x="918" y="64"/>
                    <a:pt x="925" y="66"/>
                    <a:pt x="933" y="69"/>
                  </a:cubicBezTo>
                  <a:cubicBezTo>
                    <a:pt x="932" y="69"/>
                    <a:pt x="931" y="69"/>
                    <a:pt x="931" y="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latin typeface="Noto Sans S Chinese Light" panose="020B0300000000000000" pitchFamily="34" charset="-122"/>
              </a:endParaRPr>
            </a:p>
          </p:txBody>
        </p:sp>
        <p:sp>
          <p:nvSpPr>
            <p:cNvPr id="8" name="Shape 2671"/>
            <p:cNvSpPr/>
            <p:nvPr/>
          </p:nvSpPr>
          <p:spPr>
            <a:xfrm flipH="1">
              <a:off x="5300924" y="2945072"/>
              <a:ext cx="774139" cy="1090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/>
            </a:p>
          </p:txBody>
        </p:sp>
      </p:grp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9146688" y="4619699"/>
            <a:ext cx="233157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文本框 13"/>
          <p:cNvSpPr txBox="1">
            <a:spLocks noChangeArrowheads="1"/>
          </p:cNvSpPr>
          <p:nvPr/>
        </p:nvSpPr>
        <p:spPr bwMode="auto">
          <a:xfrm>
            <a:off x="9146689" y="3509786"/>
            <a:ext cx="1192955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chemeClr val="accent2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rPr>
              <a:t>35%</a:t>
            </a:r>
          </a:p>
          <a:p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rPr>
              <a:t>输入标题</a:t>
            </a:r>
          </a:p>
        </p:txBody>
      </p:sp>
      <p:sp>
        <p:nvSpPr>
          <p:cNvPr id="24" name="文本框 66"/>
          <p:cNvSpPr txBox="1">
            <a:spLocks noChangeArrowheads="1"/>
          </p:cNvSpPr>
          <p:nvPr/>
        </p:nvSpPr>
        <p:spPr bwMode="auto">
          <a:xfrm>
            <a:off x="1351280" y="3764460"/>
            <a:ext cx="23877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ts val="12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内容编辑文字输入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替换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内容编辑文字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2546116" y="2671178"/>
            <a:ext cx="1192954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4000" dirty="0">
                <a:solidFill>
                  <a:schemeClr val="accent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rPr>
              <a:t>65%</a:t>
            </a:r>
          </a:p>
          <a:p>
            <a:pPr algn="r" eaLnBrk="1" hangingPunct="1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rPr>
              <a:t>输入标题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/>
          <p:nvPr/>
        </p:nvGrpSpPr>
        <p:grpSpPr>
          <a:xfrm>
            <a:off x="6120385" y="2687971"/>
            <a:ext cx="4813113" cy="2993359"/>
            <a:chOff x="1208088" y="3363913"/>
            <a:chExt cx="5354637" cy="3330575"/>
          </a:xfrm>
          <a:solidFill>
            <a:schemeClr val="bg1">
              <a:lumMod val="85000"/>
            </a:schemeClr>
          </a:solidFill>
        </p:grpSpPr>
        <p:sp>
          <p:nvSpPr>
            <p:cNvPr id="11" name="Freeform 1"/>
            <p:cNvSpPr>
              <a:spLocks noChangeArrowheads="1"/>
            </p:cNvSpPr>
            <p:nvPr/>
          </p:nvSpPr>
          <p:spPr bwMode="auto">
            <a:xfrm>
              <a:off x="2503488" y="3363913"/>
              <a:ext cx="461962" cy="731837"/>
            </a:xfrm>
            <a:custGeom>
              <a:avLst/>
              <a:gdLst>
                <a:gd name="T0" fmla="*/ 93 w 1282"/>
                <a:gd name="T1" fmla="*/ 344 h 2032"/>
                <a:gd name="T2" fmla="*/ 93 w 1282"/>
                <a:gd name="T3" fmla="*/ 344 h 2032"/>
                <a:gd name="T4" fmla="*/ 750 w 1282"/>
                <a:gd name="T5" fmla="*/ 1000 h 2032"/>
                <a:gd name="T6" fmla="*/ 93 w 1282"/>
                <a:gd name="T7" fmla="*/ 1656 h 2032"/>
                <a:gd name="T8" fmla="*/ 93 w 1282"/>
                <a:gd name="T9" fmla="*/ 1937 h 2032"/>
                <a:gd name="T10" fmla="*/ 375 w 1282"/>
                <a:gd name="T11" fmla="*/ 1937 h 2032"/>
                <a:gd name="T12" fmla="*/ 1281 w 1282"/>
                <a:gd name="T13" fmla="*/ 1000 h 2032"/>
                <a:gd name="T14" fmla="*/ 375 w 1282"/>
                <a:gd name="T15" fmla="*/ 94 h 2032"/>
                <a:gd name="T16" fmla="*/ 93 w 1282"/>
                <a:gd name="T17" fmla="*/ 94 h 2032"/>
                <a:gd name="T18" fmla="*/ 31 w 1282"/>
                <a:gd name="T19" fmla="*/ 219 h 2032"/>
                <a:gd name="T20" fmla="*/ 93 w 1282"/>
                <a:gd name="T21" fmla="*/ 344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2" h="2032">
                  <a:moveTo>
                    <a:pt x="93" y="344"/>
                  </a:moveTo>
                  <a:lnTo>
                    <a:pt x="93" y="344"/>
                  </a:lnTo>
                  <a:cubicBezTo>
                    <a:pt x="750" y="1000"/>
                    <a:pt x="750" y="1000"/>
                    <a:pt x="750" y="1000"/>
                  </a:cubicBezTo>
                  <a:cubicBezTo>
                    <a:pt x="93" y="1656"/>
                    <a:pt x="93" y="1656"/>
                    <a:pt x="93" y="1656"/>
                  </a:cubicBezTo>
                  <a:cubicBezTo>
                    <a:pt x="0" y="1750"/>
                    <a:pt x="0" y="1875"/>
                    <a:pt x="93" y="1937"/>
                  </a:cubicBezTo>
                  <a:cubicBezTo>
                    <a:pt x="156" y="2031"/>
                    <a:pt x="281" y="2031"/>
                    <a:pt x="375" y="1937"/>
                  </a:cubicBezTo>
                  <a:cubicBezTo>
                    <a:pt x="1281" y="1000"/>
                    <a:pt x="1281" y="1000"/>
                    <a:pt x="1281" y="1000"/>
                  </a:cubicBezTo>
                  <a:cubicBezTo>
                    <a:pt x="375" y="94"/>
                    <a:pt x="375" y="94"/>
                    <a:pt x="375" y="94"/>
                  </a:cubicBezTo>
                  <a:cubicBezTo>
                    <a:pt x="281" y="0"/>
                    <a:pt x="156" y="0"/>
                    <a:pt x="93" y="94"/>
                  </a:cubicBezTo>
                  <a:cubicBezTo>
                    <a:pt x="62" y="125"/>
                    <a:pt x="31" y="156"/>
                    <a:pt x="31" y="219"/>
                  </a:cubicBezTo>
                  <a:cubicBezTo>
                    <a:pt x="31" y="281"/>
                    <a:pt x="62" y="313"/>
                    <a:pt x="93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2" name="Freeform 2"/>
            <p:cNvSpPr>
              <a:spLocks noChangeArrowheads="1"/>
            </p:cNvSpPr>
            <p:nvPr/>
          </p:nvSpPr>
          <p:spPr bwMode="auto">
            <a:xfrm>
              <a:off x="2514600" y="3657600"/>
              <a:ext cx="146050" cy="146050"/>
            </a:xfrm>
            <a:custGeom>
              <a:avLst/>
              <a:gdLst>
                <a:gd name="T0" fmla="*/ 187 w 407"/>
                <a:gd name="T1" fmla="*/ 406 h 407"/>
                <a:gd name="T2" fmla="*/ 187 w 407"/>
                <a:gd name="T3" fmla="*/ 406 h 407"/>
                <a:gd name="T4" fmla="*/ 0 w 407"/>
                <a:gd name="T5" fmla="*/ 187 h 407"/>
                <a:gd name="T6" fmla="*/ 187 w 407"/>
                <a:gd name="T7" fmla="*/ 0 h 407"/>
                <a:gd name="T8" fmla="*/ 406 w 407"/>
                <a:gd name="T9" fmla="*/ 187 h 407"/>
                <a:gd name="T10" fmla="*/ 187 w 407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406"/>
                  </a:moveTo>
                  <a:lnTo>
                    <a:pt x="187" y="406"/>
                  </a:lnTo>
                  <a:cubicBezTo>
                    <a:pt x="94" y="406"/>
                    <a:pt x="0" y="312"/>
                    <a:pt x="0" y="187"/>
                  </a:cubicBezTo>
                  <a:cubicBezTo>
                    <a:pt x="0" y="93"/>
                    <a:pt x="94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3" name="Freeform 3"/>
            <p:cNvSpPr>
              <a:spLocks noChangeArrowheads="1"/>
            </p:cNvSpPr>
            <p:nvPr/>
          </p:nvSpPr>
          <p:spPr bwMode="auto">
            <a:xfrm>
              <a:off x="2514600" y="6254750"/>
              <a:ext cx="146050" cy="147638"/>
            </a:xfrm>
            <a:custGeom>
              <a:avLst/>
              <a:gdLst>
                <a:gd name="T0" fmla="*/ 187 w 407"/>
                <a:gd name="T1" fmla="*/ 407 h 408"/>
                <a:gd name="T2" fmla="*/ 187 w 407"/>
                <a:gd name="T3" fmla="*/ 407 h 408"/>
                <a:gd name="T4" fmla="*/ 0 w 407"/>
                <a:gd name="T5" fmla="*/ 219 h 408"/>
                <a:gd name="T6" fmla="*/ 187 w 407"/>
                <a:gd name="T7" fmla="*/ 0 h 408"/>
                <a:gd name="T8" fmla="*/ 406 w 407"/>
                <a:gd name="T9" fmla="*/ 219 h 408"/>
                <a:gd name="T10" fmla="*/ 187 w 407"/>
                <a:gd name="T11" fmla="*/ 40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407"/>
                  </a:moveTo>
                  <a:lnTo>
                    <a:pt x="187" y="407"/>
                  </a:lnTo>
                  <a:cubicBezTo>
                    <a:pt x="94" y="407"/>
                    <a:pt x="0" y="313"/>
                    <a:pt x="0" y="219"/>
                  </a:cubicBezTo>
                  <a:cubicBezTo>
                    <a:pt x="0" y="94"/>
                    <a:pt x="94" y="0"/>
                    <a:pt x="187" y="0"/>
                  </a:cubicBez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4" name="Freeform 4"/>
            <p:cNvSpPr>
              <a:spLocks noChangeArrowheads="1"/>
            </p:cNvSpPr>
            <p:nvPr/>
          </p:nvSpPr>
          <p:spPr bwMode="auto">
            <a:xfrm>
              <a:off x="3808413" y="4962525"/>
              <a:ext cx="146050" cy="134938"/>
            </a:xfrm>
            <a:custGeom>
              <a:avLst/>
              <a:gdLst>
                <a:gd name="T0" fmla="*/ 0 w 406"/>
                <a:gd name="T1" fmla="*/ 187 h 375"/>
                <a:gd name="T2" fmla="*/ 0 w 406"/>
                <a:gd name="T3" fmla="*/ 187 h 375"/>
                <a:gd name="T4" fmla="*/ 218 w 406"/>
                <a:gd name="T5" fmla="*/ 0 h 375"/>
                <a:gd name="T6" fmla="*/ 405 w 406"/>
                <a:gd name="T7" fmla="*/ 187 h 375"/>
                <a:gd name="T8" fmla="*/ 218 w 406"/>
                <a:gd name="T9" fmla="*/ 374 h 375"/>
                <a:gd name="T10" fmla="*/ 0 w 406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6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3" y="0"/>
                    <a:pt x="218" y="0"/>
                  </a:cubicBezTo>
                  <a:cubicBezTo>
                    <a:pt x="311" y="0"/>
                    <a:pt x="405" y="62"/>
                    <a:pt x="405" y="187"/>
                  </a:cubicBezTo>
                  <a:cubicBezTo>
                    <a:pt x="405" y="280"/>
                    <a:pt x="311" y="374"/>
                    <a:pt x="218" y="374"/>
                  </a:cubicBezTo>
                  <a:cubicBezTo>
                    <a:pt x="93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5" name="Freeform 5"/>
            <p:cNvSpPr>
              <a:spLocks noChangeArrowheads="1"/>
            </p:cNvSpPr>
            <p:nvPr/>
          </p:nvSpPr>
          <p:spPr bwMode="auto">
            <a:xfrm>
              <a:off x="1208088" y="4962525"/>
              <a:ext cx="146050" cy="134938"/>
            </a:xfrm>
            <a:custGeom>
              <a:avLst/>
              <a:gdLst>
                <a:gd name="T0" fmla="*/ 0 w 407"/>
                <a:gd name="T1" fmla="*/ 187 h 375"/>
                <a:gd name="T2" fmla="*/ 0 w 407"/>
                <a:gd name="T3" fmla="*/ 187 h 375"/>
                <a:gd name="T4" fmla="*/ 219 w 407"/>
                <a:gd name="T5" fmla="*/ 0 h 375"/>
                <a:gd name="T6" fmla="*/ 406 w 407"/>
                <a:gd name="T7" fmla="*/ 187 h 375"/>
                <a:gd name="T8" fmla="*/ 219 w 407"/>
                <a:gd name="T9" fmla="*/ 374 h 375"/>
                <a:gd name="T10" fmla="*/ 0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4" y="0"/>
                    <a:pt x="219" y="0"/>
                  </a:cubicBezTo>
                  <a:cubicBezTo>
                    <a:pt x="312" y="0"/>
                    <a:pt x="406" y="62"/>
                    <a:pt x="406" y="187"/>
                  </a:cubicBezTo>
                  <a:cubicBezTo>
                    <a:pt x="406" y="280"/>
                    <a:pt x="312" y="374"/>
                    <a:pt x="219" y="374"/>
                  </a:cubicBezTo>
                  <a:cubicBezTo>
                    <a:pt x="94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6" name="Freeform 6"/>
            <p:cNvSpPr>
              <a:spLocks noChangeArrowheads="1"/>
            </p:cNvSpPr>
            <p:nvPr/>
          </p:nvSpPr>
          <p:spPr bwMode="auto">
            <a:xfrm>
              <a:off x="1579563" y="5872163"/>
              <a:ext cx="158750" cy="157162"/>
            </a:xfrm>
            <a:custGeom>
              <a:avLst/>
              <a:gdLst>
                <a:gd name="T0" fmla="*/ 94 w 439"/>
                <a:gd name="T1" fmla="*/ 344 h 438"/>
                <a:gd name="T2" fmla="*/ 94 w 439"/>
                <a:gd name="T3" fmla="*/ 344 h 438"/>
                <a:gd name="T4" fmla="*/ 94 w 439"/>
                <a:gd name="T5" fmla="*/ 62 h 438"/>
                <a:gd name="T6" fmla="*/ 375 w 439"/>
                <a:gd name="T7" fmla="*/ 62 h 438"/>
                <a:gd name="T8" fmla="*/ 375 w 439"/>
                <a:gd name="T9" fmla="*/ 344 h 438"/>
                <a:gd name="T10" fmla="*/ 94 w 439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344"/>
                  </a:moveTo>
                  <a:lnTo>
                    <a:pt x="94" y="344"/>
                  </a:ln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8" y="156"/>
                    <a:pt x="438" y="281"/>
                    <a:pt x="375" y="344"/>
                  </a:cubicBezTo>
                  <a:cubicBezTo>
                    <a:pt x="281" y="437"/>
                    <a:pt x="156" y="437"/>
                    <a:pt x="94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/>
          </p:nvSpPr>
          <p:spPr bwMode="auto">
            <a:xfrm>
              <a:off x="3425825" y="5872163"/>
              <a:ext cx="158750" cy="157162"/>
            </a:xfrm>
            <a:custGeom>
              <a:avLst/>
              <a:gdLst>
                <a:gd name="T0" fmla="*/ 63 w 439"/>
                <a:gd name="T1" fmla="*/ 62 h 438"/>
                <a:gd name="T2" fmla="*/ 63 w 439"/>
                <a:gd name="T3" fmla="*/ 62 h 438"/>
                <a:gd name="T4" fmla="*/ 344 w 439"/>
                <a:gd name="T5" fmla="*/ 62 h 438"/>
                <a:gd name="T6" fmla="*/ 344 w 439"/>
                <a:gd name="T7" fmla="*/ 344 h 438"/>
                <a:gd name="T8" fmla="*/ 63 w 439"/>
                <a:gd name="T9" fmla="*/ 344 h 438"/>
                <a:gd name="T10" fmla="*/ 63 w 439"/>
                <a:gd name="T11" fmla="*/ 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63" y="62"/>
                  </a:moveTo>
                  <a:lnTo>
                    <a:pt x="63" y="62"/>
                  </a:lnTo>
                  <a:cubicBezTo>
                    <a:pt x="156" y="0"/>
                    <a:pt x="281" y="0"/>
                    <a:pt x="344" y="62"/>
                  </a:cubicBezTo>
                  <a:cubicBezTo>
                    <a:pt x="438" y="156"/>
                    <a:pt x="438" y="281"/>
                    <a:pt x="344" y="344"/>
                  </a:cubicBezTo>
                  <a:cubicBezTo>
                    <a:pt x="281" y="437"/>
                    <a:pt x="156" y="437"/>
                    <a:pt x="63" y="344"/>
                  </a:cubicBezTo>
                  <a:cubicBezTo>
                    <a:pt x="0" y="281"/>
                    <a:pt x="0" y="156"/>
                    <a:pt x="63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8" name="Freeform 8"/>
            <p:cNvSpPr>
              <a:spLocks noChangeArrowheads="1"/>
            </p:cNvSpPr>
            <p:nvPr/>
          </p:nvSpPr>
          <p:spPr bwMode="auto">
            <a:xfrm>
              <a:off x="1579563" y="4027488"/>
              <a:ext cx="158750" cy="157162"/>
            </a:xfrm>
            <a:custGeom>
              <a:avLst/>
              <a:gdLst>
                <a:gd name="T0" fmla="*/ 94 w 439"/>
                <a:gd name="T1" fmla="*/ 93 h 438"/>
                <a:gd name="T2" fmla="*/ 94 w 439"/>
                <a:gd name="T3" fmla="*/ 93 h 438"/>
                <a:gd name="T4" fmla="*/ 375 w 439"/>
                <a:gd name="T5" fmla="*/ 93 h 438"/>
                <a:gd name="T6" fmla="*/ 375 w 439"/>
                <a:gd name="T7" fmla="*/ 375 h 438"/>
                <a:gd name="T8" fmla="*/ 94 w 439"/>
                <a:gd name="T9" fmla="*/ 375 h 438"/>
                <a:gd name="T10" fmla="*/ 94 w 439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93"/>
                  </a:moveTo>
                  <a:lnTo>
                    <a:pt x="94" y="93"/>
                  </a:lnTo>
                  <a:cubicBezTo>
                    <a:pt x="156" y="0"/>
                    <a:pt x="281" y="0"/>
                    <a:pt x="375" y="93"/>
                  </a:cubicBezTo>
                  <a:cubicBezTo>
                    <a:pt x="438" y="156"/>
                    <a:pt x="438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2008188" y="6153150"/>
              <a:ext cx="157162" cy="158750"/>
            </a:xfrm>
            <a:custGeom>
              <a:avLst/>
              <a:gdLst>
                <a:gd name="T0" fmla="*/ 156 w 438"/>
                <a:gd name="T1" fmla="*/ 406 h 439"/>
                <a:gd name="T2" fmla="*/ 156 w 438"/>
                <a:gd name="T3" fmla="*/ 406 h 439"/>
                <a:gd name="T4" fmla="*/ 31 w 438"/>
                <a:gd name="T5" fmla="*/ 125 h 439"/>
                <a:gd name="T6" fmla="*/ 281 w 438"/>
                <a:gd name="T7" fmla="*/ 31 h 439"/>
                <a:gd name="T8" fmla="*/ 406 w 438"/>
                <a:gd name="T9" fmla="*/ 281 h 439"/>
                <a:gd name="T10" fmla="*/ 156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56" y="406"/>
                  </a:moveTo>
                  <a:lnTo>
                    <a:pt x="156" y="406"/>
                  </a:lnTo>
                  <a:cubicBezTo>
                    <a:pt x="31" y="344"/>
                    <a:pt x="0" y="250"/>
                    <a:pt x="31" y="125"/>
                  </a:cubicBezTo>
                  <a:cubicBezTo>
                    <a:pt x="62" y="31"/>
                    <a:pt x="187" y="0"/>
                    <a:pt x="281" y="31"/>
                  </a:cubicBezTo>
                  <a:cubicBezTo>
                    <a:pt x="406" y="63"/>
                    <a:pt x="437" y="188"/>
                    <a:pt x="406" y="281"/>
                  </a:cubicBezTo>
                  <a:cubicBezTo>
                    <a:pt x="343" y="406"/>
                    <a:pt x="250" y="438"/>
                    <a:pt x="156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3706813" y="5445125"/>
              <a:ext cx="158750" cy="158750"/>
            </a:xfrm>
            <a:custGeom>
              <a:avLst/>
              <a:gdLst>
                <a:gd name="T0" fmla="*/ 32 w 439"/>
                <a:gd name="T1" fmla="*/ 157 h 439"/>
                <a:gd name="T2" fmla="*/ 32 w 439"/>
                <a:gd name="T3" fmla="*/ 157 h 439"/>
                <a:gd name="T4" fmla="*/ 282 w 439"/>
                <a:gd name="T5" fmla="*/ 32 h 439"/>
                <a:gd name="T6" fmla="*/ 407 w 439"/>
                <a:gd name="T7" fmla="*/ 313 h 439"/>
                <a:gd name="T8" fmla="*/ 157 w 439"/>
                <a:gd name="T9" fmla="*/ 407 h 439"/>
                <a:gd name="T10" fmla="*/ 32 w 439"/>
                <a:gd name="T11" fmla="*/ 1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2" y="157"/>
                  </a:moveTo>
                  <a:lnTo>
                    <a:pt x="32" y="157"/>
                  </a:lnTo>
                  <a:cubicBezTo>
                    <a:pt x="94" y="63"/>
                    <a:pt x="188" y="0"/>
                    <a:pt x="282" y="32"/>
                  </a:cubicBezTo>
                  <a:cubicBezTo>
                    <a:pt x="407" y="94"/>
                    <a:pt x="438" y="188"/>
                    <a:pt x="407" y="313"/>
                  </a:cubicBezTo>
                  <a:cubicBezTo>
                    <a:pt x="375" y="407"/>
                    <a:pt x="250" y="438"/>
                    <a:pt x="157" y="407"/>
                  </a:cubicBezTo>
                  <a:cubicBezTo>
                    <a:pt x="32" y="375"/>
                    <a:pt x="0" y="250"/>
                    <a:pt x="32" y="15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1298575" y="4443413"/>
              <a:ext cx="169863" cy="169862"/>
            </a:xfrm>
            <a:custGeom>
              <a:avLst/>
              <a:gdLst>
                <a:gd name="T0" fmla="*/ 31 w 470"/>
                <a:gd name="T1" fmla="*/ 156 h 470"/>
                <a:gd name="T2" fmla="*/ 31 w 470"/>
                <a:gd name="T3" fmla="*/ 156 h 470"/>
                <a:gd name="T4" fmla="*/ 312 w 470"/>
                <a:gd name="T5" fmla="*/ 63 h 470"/>
                <a:gd name="T6" fmla="*/ 406 w 470"/>
                <a:gd name="T7" fmla="*/ 313 h 470"/>
                <a:gd name="T8" fmla="*/ 156 w 470"/>
                <a:gd name="T9" fmla="*/ 438 h 470"/>
                <a:gd name="T10" fmla="*/ 31 w 470"/>
                <a:gd name="T11" fmla="*/ 15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1" y="156"/>
                  </a:moveTo>
                  <a:lnTo>
                    <a:pt x="31" y="156"/>
                  </a:lnTo>
                  <a:cubicBezTo>
                    <a:pt x="94" y="63"/>
                    <a:pt x="219" y="0"/>
                    <a:pt x="312" y="63"/>
                  </a:cubicBezTo>
                  <a:cubicBezTo>
                    <a:pt x="406" y="94"/>
                    <a:pt x="469" y="219"/>
                    <a:pt x="406" y="313"/>
                  </a:cubicBezTo>
                  <a:cubicBezTo>
                    <a:pt x="375" y="406"/>
                    <a:pt x="250" y="469"/>
                    <a:pt x="156" y="438"/>
                  </a:cubicBezTo>
                  <a:cubicBezTo>
                    <a:pt x="62" y="375"/>
                    <a:pt x="0" y="281"/>
                    <a:pt x="31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1298575" y="5445125"/>
              <a:ext cx="169863" cy="158750"/>
            </a:xfrm>
            <a:custGeom>
              <a:avLst/>
              <a:gdLst>
                <a:gd name="T0" fmla="*/ 31 w 470"/>
                <a:gd name="T1" fmla="*/ 313 h 439"/>
                <a:gd name="T2" fmla="*/ 31 w 470"/>
                <a:gd name="T3" fmla="*/ 313 h 439"/>
                <a:gd name="T4" fmla="*/ 156 w 470"/>
                <a:gd name="T5" fmla="*/ 32 h 439"/>
                <a:gd name="T6" fmla="*/ 406 w 470"/>
                <a:gd name="T7" fmla="*/ 157 h 439"/>
                <a:gd name="T8" fmla="*/ 312 w 470"/>
                <a:gd name="T9" fmla="*/ 407 h 439"/>
                <a:gd name="T10" fmla="*/ 31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1" y="313"/>
                  </a:moveTo>
                  <a:lnTo>
                    <a:pt x="31" y="313"/>
                  </a:lnTo>
                  <a:cubicBezTo>
                    <a:pt x="0" y="188"/>
                    <a:pt x="62" y="94"/>
                    <a:pt x="156" y="32"/>
                  </a:cubicBezTo>
                  <a:cubicBezTo>
                    <a:pt x="250" y="0"/>
                    <a:pt x="375" y="63"/>
                    <a:pt x="406" y="157"/>
                  </a:cubicBezTo>
                  <a:cubicBezTo>
                    <a:pt x="469" y="250"/>
                    <a:pt x="406" y="375"/>
                    <a:pt x="312" y="407"/>
                  </a:cubicBezTo>
                  <a:cubicBezTo>
                    <a:pt x="219" y="438"/>
                    <a:pt x="94" y="407"/>
                    <a:pt x="31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2997200" y="6153150"/>
              <a:ext cx="168275" cy="158750"/>
            </a:xfrm>
            <a:custGeom>
              <a:avLst/>
              <a:gdLst>
                <a:gd name="T0" fmla="*/ 156 w 469"/>
                <a:gd name="T1" fmla="*/ 31 h 439"/>
                <a:gd name="T2" fmla="*/ 156 w 469"/>
                <a:gd name="T3" fmla="*/ 31 h 439"/>
                <a:gd name="T4" fmla="*/ 406 w 469"/>
                <a:gd name="T5" fmla="*/ 125 h 439"/>
                <a:gd name="T6" fmla="*/ 312 w 469"/>
                <a:gd name="T7" fmla="*/ 406 h 439"/>
                <a:gd name="T8" fmla="*/ 62 w 469"/>
                <a:gd name="T9" fmla="*/ 281 h 439"/>
                <a:gd name="T10" fmla="*/ 156 w 469"/>
                <a:gd name="T11" fmla="*/ 3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75" y="31"/>
                    <a:pt x="406" y="125"/>
                  </a:cubicBezTo>
                  <a:cubicBezTo>
                    <a:pt x="468" y="250"/>
                    <a:pt x="406" y="344"/>
                    <a:pt x="312" y="406"/>
                  </a:cubicBezTo>
                  <a:cubicBezTo>
                    <a:pt x="218" y="438"/>
                    <a:pt x="93" y="406"/>
                    <a:pt x="62" y="281"/>
                  </a:cubicBezTo>
                  <a:cubicBezTo>
                    <a:pt x="0" y="188"/>
                    <a:pt x="62" y="6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2008188" y="3746500"/>
              <a:ext cx="157162" cy="157163"/>
            </a:xfrm>
            <a:custGeom>
              <a:avLst/>
              <a:gdLst>
                <a:gd name="T0" fmla="*/ 156 w 438"/>
                <a:gd name="T1" fmla="*/ 31 h 438"/>
                <a:gd name="T2" fmla="*/ 156 w 438"/>
                <a:gd name="T3" fmla="*/ 31 h 438"/>
                <a:gd name="T4" fmla="*/ 406 w 438"/>
                <a:gd name="T5" fmla="*/ 156 h 438"/>
                <a:gd name="T6" fmla="*/ 281 w 438"/>
                <a:gd name="T7" fmla="*/ 406 h 438"/>
                <a:gd name="T8" fmla="*/ 31 w 438"/>
                <a:gd name="T9" fmla="*/ 312 h 438"/>
                <a:gd name="T10" fmla="*/ 156 w 438"/>
                <a:gd name="T11" fmla="*/ 3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406" y="375"/>
                    <a:pt x="281" y="406"/>
                  </a:cubicBezTo>
                  <a:cubicBezTo>
                    <a:pt x="187" y="437"/>
                    <a:pt x="62" y="406"/>
                    <a:pt x="31" y="312"/>
                  </a:cubicBezTo>
                  <a:cubicBezTo>
                    <a:pt x="0" y="187"/>
                    <a:pt x="31" y="9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2254250" y="3679825"/>
              <a:ext cx="158750" cy="146050"/>
            </a:xfrm>
            <a:custGeom>
              <a:avLst/>
              <a:gdLst>
                <a:gd name="T0" fmla="*/ 250 w 439"/>
                <a:gd name="T1" fmla="*/ 406 h 407"/>
                <a:gd name="T2" fmla="*/ 250 w 439"/>
                <a:gd name="T3" fmla="*/ 406 h 407"/>
                <a:gd name="T4" fmla="*/ 0 w 439"/>
                <a:gd name="T5" fmla="*/ 250 h 407"/>
                <a:gd name="T6" fmla="*/ 156 w 439"/>
                <a:gd name="T7" fmla="*/ 0 h 407"/>
                <a:gd name="T8" fmla="*/ 406 w 439"/>
                <a:gd name="T9" fmla="*/ 156 h 407"/>
                <a:gd name="T10" fmla="*/ 250 w 439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250" y="406"/>
                  </a:moveTo>
                  <a:lnTo>
                    <a:pt x="250" y="406"/>
                  </a:lnTo>
                  <a:cubicBezTo>
                    <a:pt x="125" y="406"/>
                    <a:pt x="31" y="344"/>
                    <a:pt x="0" y="250"/>
                  </a:cubicBezTo>
                  <a:cubicBezTo>
                    <a:pt x="0" y="125"/>
                    <a:pt x="63" y="31"/>
                    <a:pt x="156" y="0"/>
                  </a:cubicBezTo>
                  <a:cubicBezTo>
                    <a:pt x="281" y="0"/>
                    <a:pt x="375" y="63"/>
                    <a:pt x="406" y="156"/>
                  </a:cubicBezTo>
                  <a:cubicBezTo>
                    <a:pt x="438" y="281"/>
                    <a:pt x="344" y="375"/>
                    <a:pt x="250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2760663" y="6221413"/>
              <a:ext cx="158750" cy="157162"/>
            </a:xfrm>
            <a:custGeom>
              <a:avLst/>
              <a:gdLst>
                <a:gd name="T0" fmla="*/ 250 w 439"/>
                <a:gd name="T1" fmla="*/ 437 h 438"/>
                <a:gd name="T2" fmla="*/ 250 w 439"/>
                <a:gd name="T3" fmla="*/ 437 h 438"/>
                <a:gd name="T4" fmla="*/ 32 w 439"/>
                <a:gd name="T5" fmla="*/ 281 h 438"/>
                <a:gd name="T6" fmla="*/ 188 w 439"/>
                <a:gd name="T7" fmla="*/ 31 h 438"/>
                <a:gd name="T8" fmla="*/ 407 w 439"/>
                <a:gd name="T9" fmla="*/ 187 h 438"/>
                <a:gd name="T10" fmla="*/ 250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250" y="437"/>
                  </a:moveTo>
                  <a:lnTo>
                    <a:pt x="250" y="437"/>
                  </a:lnTo>
                  <a:cubicBezTo>
                    <a:pt x="157" y="437"/>
                    <a:pt x="32" y="375"/>
                    <a:pt x="32" y="281"/>
                  </a:cubicBezTo>
                  <a:cubicBezTo>
                    <a:pt x="0" y="156"/>
                    <a:pt x="63" y="62"/>
                    <a:pt x="188" y="31"/>
                  </a:cubicBezTo>
                  <a:cubicBezTo>
                    <a:pt x="282" y="0"/>
                    <a:pt x="375" y="93"/>
                    <a:pt x="407" y="187"/>
                  </a:cubicBezTo>
                  <a:cubicBezTo>
                    <a:pt x="438" y="312"/>
                    <a:pt x="344" y="406"/>
                    <a:pt x="250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1231900" y="5208588"/>
              <a:ext cx="158750" cy="146050"/>
            </a:xfrm>
            <a:custGeom>
              <a:avLst/>
              <a:gdLst>
                <a:gd name="T0" fmla="*/ 32 w 439"/>
                <a:gd name="T1" fmla="*/ 250 h 407"/>
                <a:gd name="T2" fmla="*/ 32 w 439"/>
                <a:gd name="T3" fmla="*/ 250 h 407"/>
                <a:gd name="T4" fmla="*/ 188 w 439"/>
                <a:gd name="T5" fmla="*/ 0 h 407"/>
                <a:gd name="T6" fmla="*/ 407 w 439"/>
                <a:gd name="T7" fmla="*/ 156 h 407"/>
                <a:gd name="T8" fmla="*/ 250 w 439"/>
                <a:gd name="T9" fmla="*/ 406 h 407"/>
                <a:gd name="T10" fmla="*/ 32 w 439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32" y="250"/>
                  </a:moveTo>
                  <a:lnTo>
                    <a:pt x="32" y="250"/>
                  </a:lnTo>
                  <a:cubicBezTo>
                    <a:pt x="0" y="125"/>
                    <a:pt x="63" y="31"/>
                    <a:pt x="188" y="0"/>
                  </a:cubicBezTo>
                  <a:cubicBezTo>
                    <a:pt x="282" y="0"/>
                    <a:pt x="375" y="63"/>
                    <a:pt x="407" y="156"/>
                  </a:cubicBezTo>
                  <a:cubicBezTo>
                    <a:pt x="438" y="281"/>
                    <a:pt x="344" y="375"/>
                    <a:pt x="250" y="406"/>
                  </a:cubicBezTo>
                  <a:cubicBezTo>
                    <a:pt x="157" y="406"/>
                    <a:pt x="32" y="344"/>
                    <a:pt x="32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1782763" y="6029325"/>
              <a:ext cx="157162" cy="158750"/>
            </a:xfrm>
            <a:custGeom>
              <a:avLst/>
              <a:gdLst>
                <a:gd name="T0" fmla="*/ 93 w 438"/>
                <a:gd name="T1" fmla="*/ 375 h 439"/>
                <a:gd name="T2" fmla="*/ 93 w 438"/>
                <a:gd name="T3" fmla="*/ 375 h 439"/>
                <a:gd name="T4" fmla="*/ 62 w 438"/>
                <a:gd name="T5" fmla="*/ 125 h 439"/>
                <a:gd name="T6" fmla="*/ 312 w 438"/>
                <a:gd name="T7" fmla="*/ 63 h 439"/>
                <a:gd name="T8" fmla="*/ 375 w 438"/>
                <a:gd name="T9" fmla="*/ 344 h 439"/>
                <a:gd name="T10" fmla="*/ 93 w 438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375"/>
                  </a:moveTo>
                  <a:lnTo>
                    <a:pt x="93" y="375"/>
                  </a:lnTo>
                  <a:cubicBezTo>
                    <a:pt x="0" y="313"/>
                    <a:pt x="0" y="219"/>
                    <a:pt x="62" y="125"/>
                  </a:cubicBezTo>
                  <a:cubicBezTo>
                    <a:pt x="125" y="32"/>
                    <a:pt x="250" y="0"/>
                    <a:pt x="312" y="63"/>
                  </a:cubicBezTo>
                  <a:cubicBezTo>
                    <a:pt x="406" y="125"/>
                    <a:pt x="437" y="250"/>
                    <a:pt x="375" y="344"/>
                  </a:cubicBezTo>
                  <a:cubicBezTo>
                    <a:pt x="312" y="438"/>
                    <a:pt x="187" y="438"/>
                    <a:pt x="93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3582988" y="5670550"/>
              <a:ext cx="168275" cy="158750"/>
            </a:xfrm>
            <a:custGeom>
              <a:avLst/>
              <a:gdLst>
                <a:gd name="T0" fmla="*/ 62 w 469"/>
                <a:gd name="T1" fmla="*/ 125 h 439"/>
                <a:gd name="T2" fmla="*/ 62 w 469"/>
                <a:gd name="T3" fmla="*/ 125 h 439"/>
                <a:gd name="T4" fmla="*/ 343 w 469"/>
                <a:gd name="T5" fmla="*/ 63 h 439"/>
                <a:gd name="T6" fmla="*/ 406 w 469"/>
                <a:gd name="T7" fmla="*/ 344 h 439"/>
                <a:gd name="T8" fmla="*/ 125 w 469"/>
                <a:gd name="T9" fmla="*/ 407 h 439"/>
                <a:gd name="T10" fmla="*/ 62 w 469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62" y="125"/>
                  </a:moveTo>
                  <a:lnTo>
                    <a:pt x="62" y="125"/>
                  </a:lnTo>
                  <a:cubicBezTo>
                    <a:pt x="125" y="32"/>
                    <a:pt x="250" y="0"/>
                    <a:pt x="343" y="63"/>
                  </a:cubicBezTo>
                  <a:cubicBezTo>
                    <a:pt x="437" y="125"/>
                    <a:pt x="468" y="250"/>
                    <a:pt x="406" y="344"/>
                  </a:cubicBezTo>
                  <a:cubicBezTo>
                    <a:pt x="343" y="438"/>
                    <a:pt x="218" y="438"/>
                    <a:pt x="125" y="407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422400" y="4219575"/>
              <a:ext cx="157163" cy="169863"/>
            </a:xfrm>
            <a:custGeom>
              <a:avLst/>
              <a:gdLst>
                <a:gd name="T0" fmla="*/ 62 w 438"/>
                <a:gd name="T1" fmla="*/ 125 h 470"/>
                <a:gd name="T2" fmla="*/ 62 w 438"/>
                <a:gd name="T3" fmla="*/ 125 h 470"/>
                <a:gd name="T4" fmla="*/ 343 w 438"/>
                <a:gd name="T5" fmla="*/ 63 h 470"/>
                <a:gd name="T6" fmla="*/ 375 w 438"/>
                <a:gd name="T7" fmla="*/ 344 h 470"/>
                <a:gd name="T8" fmla="*/ 125 w 438"/>
                <a:gd name="T9" fmla="*/ 406 h 470"/>
                <a:gd name="T10" fmla="*/ 62 w 438"/>
                <a:gd name="T11" fmla="*/ 12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70">
                  <a:moveTo>
                    <a:pt x="62" y="125"/>
                  </a:moveTo>
                  <a:lnTo>
                    <a:pt x="62" y="125"/>
                  </a:lnTo>
                  <a:cubicBezTo>
                    <a:pt x="125" y="31"/>
                    <a:pt x="250" y="0"/>
                    <a:pt x="343" y="63"/>
                  </a:cubicBezTo>
                  <a:cubicBezTo>
                    <a:pt x="437" y="125"/>
                    <a:pt x="437" y="250"/>
                    <a:pt x="375" y="344"/>
                  </a:cubicBezTo>
                  <a:cubicBezTo>
                    <a:pt x="312" y="438"/>
                    <a:pt x="187" y="469"/>
                    <a:pt x="125" y="406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254250" y="6221413"/>
              <a:ext cx="158750" cy="157162"/>
            </a:xfrm>
            <a:custGeom>
              <a:avLst/>
              <a:gdLst>
                <a:gd name="T0" fmla="*/ 156 w 439"/>
                <a:gd name="T1" fmla="*/ 437 h 438"/>
                <a:gd name="T2" fmla="*/ 156 w 439"/>
                <a:gd name="T3" fmla="*/ 437 h 438"/>
                <a:gd name="T4" fmla="*/ 0 w 439"/>
                <a:gd name="T5" fmla="*/ 187 h 438"/>
                <a:gd name="T6" fmla="*/ 250 w 439"/>
                <a:gd name="T7" fmla="*/ 31 h 438"/>
                <a:gd name="T8" fmla="*/ 406 w 439"/>
                <a:gd name="T9" fmla="*/ 281 h 438"/>
                <a:gd name="T10" fmla="*/ 156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156" y="437"/>
                  </a:moveTo>
                  <a:lnTo>
                    <a:pt x="156" y="437"/>
                  </a:lnTo>
                  <a:cubicBezTo>
                    <a:pt x="63" y="406"/>
                    <a:pt x="0" y="312"/>
                    <a:pt x="0" y="187"/>
                  </a:cubicBezTo>
                  <a:cubicBezTo>
                    <a:pt x="31" y="93"/>
                    <a:pt x="125" y="0"/>
                    <a:pt x="250" y="31"/>
                  </a:cubicBezTo>
                  <a:cubicBezTo>
                    <a:pt x="344" y="62"/>
                    <a:pt x="438" y="156"/>
                    <a:pt x="406" y="281"/>
                  </a:cubicBezTo>
                  <a:cubicBezTo>
                    <a:pt x="375" y="375"/>
                    <a:pt x="281" y="437"/>
                    <a:pt x="156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3784600" y="5208588"/>
              <a:ext cx="157163" cy="146050"/>
            </a:xfrm>
            <a:custGeom>
              <a:avLst/>
              <a:gdLst>
                <a:gd name="T0" fmla="*/ 0 w 438"/>
                <a:gd name="T1" fmla="*/ 156 h 407"/>
                <a:gd name="T2" fmla="*/ 0 w 438"/>
                <a:gd name="T3" fmla="*/ 156 h 407"/>
                <a:gd name="T4" fmla="*/ 250 w 438"/>
                <a:gd name="T5" fmla="*/ 0 h 407"/>
                <a:gd name="T6" fmla="*/ 405 w 438"/>
                <a:gd name="T7" fmla="*/ 250 h 407"/>
                <a:gd name="T8" fmla="*/ 156 w 438"/>
                <a:gd name="T9" fmla="*/ 406 h 407"/>
                <a:gd name="T10" fmla="*/ 0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0" y="156"/>
                  </a:moveTo>
                  <a:lnTo>
                    <a:pt x="0" y="156"/>
                  </a:lnTo>
                  <a:cubicBezTo>
                    <a:pt x="31" y="63"/>
                    <a:pt x="125" y="0"/>
                    <a:pt x="250" y="0"/>
                  </a:cubicBezTo>
                  <a:cubicBezTo>
                    <a:pt x="343" y="31"/>
                    <a:pt x="437" y="125"/>
                    <a:pt x="405" y="250"/>
                  </a:cubicBezTo>
                  <a:cubicBezTo>
                    <a:pt x="374" y="344"/>
                    <a:pt x="281" y="406"/>
                    <a:pt x="156" y="406"/>
                  </a:cubicBezTo>
                  <a:cubicBezTo>
                    <a:pt x="63" y="375"/>
                    <a:pt x="0" y="281"/>
                    <a:pt x="0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1231900" y="4692650"/>
              <a:ext cx="158750" cy="157163"/>
            </a:xfrm>
            <a:custGeom>
              <a:avLst/>
              <a:gdLst>
                <a:gd name="T0" fmla="*/ 32 w 439"/>
                <a:gd name="T1" fmla="*/ 187 h 438"/>
                <a:gd name="T2" fmla="*/ 32 w 439"/>
                <a:gd name="T3" fmla="*/ 187 h 438"/>
                <a:gd name="T4" fmla="*/ 250 w 439"/>
                <a:gd name="T5" fmla="*/ 31 h 438"/>
                <a:gd name="T6" fmla="*/ 407 w 439"/>
                <a:gd name="T7" fmla="*/ 281 h 438"/>
                <a:gd name="T8" fmla="*/ 188 w 439"/>
                <a:gd name="T9" fmla="*/ 437 h 438"/>
                <a:gd name="T10" fmla="*/ 32 w 439"/>
                <a:gd name="T11" fmla="*/ 18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2" y="187"/>
                  </a:moveTo>
                  <a:lnTo>
                    <a:pt x="32" y="187"/>
                  </a:lnTo>
                  <a:cubicBezTo>
                    <a:pt x="32" y="93"/>
                    <a:pt x="157" y="0"/>
                    <a:pt x="250" y="31"/>
                  </a:cubicBezTo>
                  <a:cubicBezTo>
                    <a:pt x="344" y="62"/>
                    <a:pt x="438" y="156"/>
                    <a:pt x="407" y="281"/>
                  </a:cubicBezTo>
                  <a:cubicBezTo>
                    <a:pt x="375" y="375"/>
                    <a:pt x="282" y="437"/>
                    <a:pt x="188" y="437"/>
                  </a:cubicBezTo>
                  <a:cubicBezTo>
                    <a:pt x="63" y="406"/>
                    <a:pt x="0" y="312"/>
                    <a:pt x="32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1422400" y="5670550"/>
              <a:ext cx="157163" cy="158750"/>
            </a:xfrm>
            <a:custGeom>
              <a:avLst/>
              <a:gdLst>
                <a:gd name="T0" fmla="*/ 62 w 438"/>
                <a:gd name="T1" fmla="*/ 344 h 439"/>
                <a:gd name="T2" fmla="*/ 62 w 438"/>
                <a:gd name="T3" fmla="*/ 344 h 439"/>
                <a:gd name="T4" fmla="*/ 125 w 438"/>
                <a:gd name="T5" fmla="*/ 63 h 439"/>
                <a:gd name="T6" fmla="*/ 375 w 438"/>
                <a:gd name="T7" fmla="*/ 125 h 439"/>
                <a:gd name="T8" fmla="*/ 343 w 438"/>
                <a:gd name="T9" fmla="*/ 407 h 439"/>
                <a:gd name="T10" fmla="*/ 62 w 438"/>
                <a:gd name="T11" fmla="*/ 34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62" y="344"/>
                  </a:moveTo>
                  <a:lnTo>
                    <a:pt x="62" y="344"/>
                  </a:lnTo>
                  <a:cubicBezTo>
                    <a:pt x="0" y="250"/>
                    <a:pt x="31" y="125"/>
                    <a:pt x="125" y="63"/>
                  </a:cubicBezTo>
                  <a:cubicBezTo>
                    <a:pt x="187" y="0"/>
                    <a:pt x="312" y="32"/>
                    <a:pt x="375" y="125"/>
                  </a:cubicBezTo>
                  <a:cubicBezTo>
                    <a:pt x="437" y="219"/>
                    <a:pt x="437" y="344"/>
                    <a:pt x="343" y="407"/>
                  </a:cubicBezTo>
                  <a:cubicBezTo>
                    <a:pt x="250" y="438"/>
                    <a:pt x="125" y="438"/>
                    <a:pt x="62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222625" y="6029325"/>
              <a:ext cx="168275" cy="158750"/>
            </a:xfrm>
            <a:custGeom>
              <a:avLst/>
              <a:gdLst>
                <a:gd name="T0" fmla="*/ 125 w 469"/>
                <a:gd name="T1" fmla="*/ 63 h 439"/>
                <a:gd name="T2" fmla="*/ 125 w 469"/>
                <a:gd name="T3" fmla="*/ 63 h 439"/>
                <a:gd name="T4" fmla="*/ 406 w 469"/>
                <a:gd name="T5" fmla="*/ 125 h 439"/>
                <a:gd name="T6" fmla="*/ 343 w 469"/>
                <a:gd name="T7" fmla="*/ 375 h 439"/>
                <a:gd name="T8" fmla="*/ 62 w 469"/>
                <a:gd name="T9" fmla="*/ 344 h 439"/>
                <a:gd name="T10" fmla="*/ 125 w 469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25" y="63"/>
                  </a:moveTo>
                  <a:lnTo>
                    <a:pt x="125" y="63"/>
                  </a:lnTo>
                  <a:cubicBezTo>
                    <a:pt x="218" y="0"/>
                    <a:pt x="343" y="32"/>
                    <a:pt x="406" y="125"/>
                  </a:cubicBezTo>
                  <a:cubicBezTo>
                    <a:pt x="468" y="219"/>
                    <a:pt x="437" y="313"/>
                    <a:pt x="343" y="375"/>
                  </a:cubicBezTo>
                  <a:cubicBezTo>
                    <a:pt x="250" y="438"/>
                    <a:pt x="125" y="438"/>
                    <a:pt x="62" y="344"/>
                  </a:cubicBezTo>
                  <a:cubicBezTo>
                    <a:pt x="0" y="250"/>
                    <a:pt x="31" y="125"/>
                    <a:pt x="125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1782763" y="3870325"/>
              <a:ext cx="157162" cy="158750"/>
            </a:xfrm>
            <a:custGeom>
              <a:avLst/>
              <a:gdLst>
                <a:gd name="T0" fmla="*/ 93 w 438"/>
                <a:gd name="T1" fmla="*/ 63 h 439"/>
                <a:gd name="T2" fmla="*/ 93 w 438"/>
                <a:gd name="T3" fmla="*/ 63 h 439"/>
                <a:gd name="T4" fmla="*/ 375 w 438"/>
                <a:gd name="T5" fmla="*/ 94 h 439"/>
                <a:gd name="T6" fmla="*/ 312 w 438"/>
                <a:gd name="T7" fmla="*/ 375 h 439"/>
                <a:gd name="T8" fmla="*/ 62 w 438"/>
                <a:gd name="T9" fmla="*/ 313 h 439"/>
                <a:gd name="T10" fmla="*/ 93 w 438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63"/>
                  </a:moveTo>
                  <a:lnTo>
                    <a:pt x="93" y="63"/>
                  </a:lnTo>
                  <a:cubicBezTo>
                    <a:pt x="187" y="0"/>
                    <a:pt x="312" y="0"/>
                    <a:pt x="375" y="94"/>
                  </a:cubicBezTo>
                  <a:cubicBezTo>
                    <a:pt x="437" y="188"/>
                    <a:pt x="406" y="313"/>
                    <a:pt x="312" y="375"/>
                  </a:cubicBezTo>
                  <a:cubicBezTo>
                    <a:pt x="250" y="438"/>
                    <a:pt x="125" y="407"/>
                    <a:pt x="62" y="313"/>
                  </a:cubicBezTo>
                  <a:cubicBezTo>
                    <a:pt x="0" y="219"/>
                    <a:pt x="0" y="94"/>
                    <a:pt x="93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4797425" y="5973763"/>
              <a:ext cx="461963" cy="720725"/>
            </a:xfrm>
            <a:custGeom>
              <a:avLst/>
              <a:gdLst>
                <a:gd name="T0" fmla="*/ 1219 w 1283"/>
                <a:gd name="T1" fmla="*/ 1656 h 2001"/>
                <a:gd name="T2" fmla="*/ 1219 w 1283"/>
                <a:gd name="T3" fmla="*/ 1656 h 2001"/>
                <a:gd name="T4" fmla="*/ 563 w 1283"/>
                <a:gd name="T5" fmla="*/ 1000 h 2001"/>
                <a:gd name="T6" fmla="*/ 1219 w 1283"/>
                <a:gd name="T7" fmla="*/ 344 h 2001"/>
                <a:gd name="T8" fmla="*/ 1219 w 1283"/>
                <a:gd name="T9" fmla="*/ 63 h 2001"/>
                <a:gd name="T10" fmla="*/ 938 w 1283"/>
                <a:gd name="T11" fmla="*/ 63 h 2001"/>
                <a:gd name="T12" fmla="*/ 0 w 1283"/>
                <a:gd name="T13" fmla="*/ 1000 h 2001"/>
                <a:gd name="T14" fmla="*/ 938 w 1283"/>
                <a:gd name="T15" fmla="*/ 1938 h 2001"/>
                <a:gd name="T16" fmla="*/ 1219 w 1283"/>
                <a:gd name="T17" fmla="*/ 1938 h 2001"/>
                <a:gd name="T18" fmla="*/ 1282 w 1283"/>
                <a:gd name="T19" fmla="*/ 1781 h 2001"/>
                <a:gd name="T20" fmla="*/ 1219 w 1283"/>
                <a:gd name="T21" fmla="*/ 1656 h 2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3" h="2001">
                  <a:moveTo>
                    <a:pt x="1219" y="1656"/>
                  </a:moveTo>
                  <a:lnTo>
                    <a:pt x="1219" y="1656"/>
                  </a:lnTo>
                  <a:cubicBezTo>
                    <a:pt x="563" y="1000"/>
                    <a:pt x="563" y="1000"/>
                    <a:pt x="563" y="1000"/>
                  </a:cubicBezTo>
                  <a:cubicBezTo>
                    <a:pt x="1219" y="344"/>
                    <a:pt x="1219" y="344"/>
                    <a:pt x="1219" y="344"/>
                  </a:cubicBezTo>
                  <a:cubicBezTo>
                    <a:pt x="1282" y="250"/>
                    <a:pt x="1282" y="125"/>
                    <a:pt x="1219" y="63"/>
                  </a:cubicBezTo>
                  <a:cubicBezTo>
                    <a:pt x="1157" y="0"/>
                    <a:pt x="1032" y="0"/>
                    <a:pt x="938" y="63"/>
                  </a:cubicBezTo>
                  <a:cubicBezTo>
                    <a:pt x="0" y="1000"/>
                    <a:pt x="0" y="1000"/>
                    <a:pt x="0" y="1000"/>
                  </a:cubicBezTo>
                  <a:cubicBezTo>
                    <a:pt x="938" y="1938"/>
                    <a:pt x="938" y="1938"/>
                    <a:pt x="938" y="1938"/>
                  </a:cubicBezTo>
                  <a:cubicBezTo>
                    <a:pt x="1032" y="2000"/>
                    <a:pt x="1157" y="2000"/>
                    <a:pt x="1219" y="1938"/>
                  </a:cubicBezTo>
                  <a:cubicBezTo>
                    <a:pt x="1251" y="1875"/>
                    <a:pt x="1282" y="1844"/>
                    <a:pt x="1282" y="1781"/>
                  </a:cubicBezTo>
                  <a:cubicBezTo>
                    <a:pt x="1282" y="1719"/>
                    <a:pt x="1251" y="1688"/>
                    <a:pt x="1219" y="16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5111750" y="6254750"/>
              <a:ext cx="146050" cy="147638"/>
            </a:xfrm>
            <a:custGeom>
              <a:avLst/>
              <a:gdLst>
                <a:gd name="T0" fmla="*/ 187 w 407"/>
                <a:gd name="T1" fmla="*/ 0 h 408"/>
                <a:gd name="T2" fmla="*/ 187 w 407"/>
                <a:gd name="T3" fmla="*/ 0 h 408"/>
                <a:gd name="T4" fmla="*/ 406 w 407"/>
                <a:gd name="T5" fmla="*/ 219 h 408"/>
                <a:gd name="T6" fmla="*/ 187 w 407"/>
                <a:gd name="T7" fmla="*/ 407 h 408"/>
                <a:gd name="T8" fmla="*/ 0 w 407"/>
                <a:gd name="T9" fmla="*/ 219 h 408"/>
                <a:gd name="T10" fmla="*/ 187 w 407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  <a:cubicBezTo>
                    <a:pt x="93" y="407"/>
                    <a:pt x="0" y="313"/>
                    <a:pt x="0" y="219"/>
                  </a:cubicBezTo>
                  <a:cubicBezTo>
                    <a:pt x="0" y="94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5111750" y="3657600"/>
              <a:ext cx="146050" cy="146050"/>
            </a:xfrm>
            <a:custGeom>
              <a:avLst/>
              <a:gdLst>
                <a:gd name="T0" fmla="*/ 187 w 407"/>
                <a:gd name="T1" fmla="*/ 0 h 407"/>
                <a:gd name="T2" fmla="*/ 187 w 407"/>
                <a:gd name="T3" fmla="*/ 0 h 407"/>
                <a:gd name="T4" fmla="*/ 406 w 407"/>
                <a:gd name="T5" fmla="*/ 187 h 407"/>
                <a:gd name="T6" fmla="*/ 187 w 407"/>
                <a:gd name="T7" fmla="*/ 406 h 407"/>
                <a:gd name="T8" fmla="*/ 0 w 407"/>
                <a:gd name="T9" fmla="*/ 187 h 407"/>
                <a:gd name="T10" fmla="*/ 18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  <a:cubicBezTo>
                    <a:pt x="93" y="406"/>
                    <a:pt x="0" y="312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6416675" y="4962525"/>
              <a:ext cx="146050" cy="134938"/>
            </a:xfrm>
            <a:custGeom>
              <a:avLst/>
              <a:gdLst>
                <a:gd name="T0" fmla="*/ 406 w 407"/>
                <a:gd name="T1" fmla="*/ 187 h 375"/>
                <a:gd name="T2" fmla="*/ 406 w 407"/>
                <a:gd name="T3" fmla="*/ 187 h 375"/>
                <a:gd name="T4" fmla="*/ 187 w 407"/>
                <a:gd name="T5" fmla="*/ 374 h 375"/>
                <a:gd name="T6" fmla="*/ 0 w 407"/>
                <a:gd name="T7" fmla="*/ 187 h 375"/>
                <a:gd name="T8" fmla="*/ 187 w 407"/>
                <a:gd name="T9" fmla="*/ 0 h 375"/>
                <a:gd name="T10" fmla="*/ 406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406" y="187"/>
                  </a:moveTo>
                  <a:lnTo>
                    <a:pt x="406" y="187"/>
                  </a:lnTo>
                  <a:cubicBezTo>
                    <a:pt x="406" y="311"/>
                    <a:pt x="312" y="374"/>
                    <a:pt x="187" y="374"/>
                  </a:cubicBezTo>
                  <a:cubicBezTo>
                    <a:pt x="93" y="374"/>
                    <a:pt x="0" y="311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6022975" y="4027488"/>
              <a:ext cx="157163" cy="157162"/>
            </a:xfrm>
            <a:custGeom>
              <a:avLst/>
              <a:gdLst>
                <a:gd name="T0" fmla="*/ 375 w 438"/>
                <a:gd name="T1" fmla="*/ 93 h 438"/>
                <a:gd name="T2" fmla="*/ 375 w 438"/>
                <a:gd name="T3" fmla="*/ 93 h 438"/>
                <a:gd name="T4" fmla="*/ 375 w 438"/>
                <a:gd name="T5" fmla="*/ 375 h 438"/>
                <a:gd name="T6" fmla="*/ 94 w 438"/>
                <a:gd name="T7" fmla="*/ 375 h 438"/>
                <a:gd name="T8" fmla="*/ 94 w 438"/>
                <a:gd name="T9" fmla="*/ 93 h 438"/>
                <a:gd name="T10" fmla="*/ 375 w 438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93"/>
                  </a:moveTo>
                  <a:lnTo>
                    <a:pt x="375" y="93"/>
                  </a:lnTo>
                  <a:cubicBezTo>
                    <a:pt x="437" y="156"/>
                    <a:pt x="437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  <a:cubicBezTo>
                    <a:pt x="156" y="0"/>
                    <a:pt x="281" y="0"/>
                    <a:pt x="375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4189413" y="4027488"/>
              <a:ext cx="158750" cy="157162"/>
            </a:xfrm>
            <a:custGeom>
              <a:avLst/>
              <a:gdLst>
                <a:gd name="T0" fmla="*/ 344 w 439"/>
                <a:gd name="T1" fmla="*/ 375 h 438"/>
                <a:gd name="T2" fmla="*/ 344 w 439"/>
                <a:gd name="T3" fmla="*/ 375 h 438"/>
                <a:gd name="T4" fmla="*/ 63 w 439"/>
                <a:gd name="T5" fmla="*/ 375 h 438"/>
                <a:gd name="T6" fmla="*/ 63 w 439"/>
                <a:gd name="T7" fmla="*/ 93 h 438"/>
                <a:gd name="T8" fmla="*/ 344 w 439"/>
                <a:gd name="T9" fmla="*/ 93 h 438"/>
                <a:gd name="T10" fmla="*/ 344 w 439"/>
                <a:gd name="T11" fmla="*/ 3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44" y="375"/>
                  </a:moveTo>
                  <a:lnTo>
                    <a:pt x="344" y="375"/>
                  </a:lnTo>
                  <a:cubicBezTo>
                    <a:pt x="281" y="437"/>
                    <a:pt x="156" y="437"/>
                    <a:pt x="63" y="375"/>
                  </a:cubicBezTo>
                  <a:cubicBezTo>
                    <a:pt x="0" y="281"/>
                    <a:pt x="0" y="156"/>
                    <a:pt x="63" y="93"/>
                  </a:cubicBezTo>
                  <a:cubicBezTo>
                    <a:pt x="156" y="0"/>
                    <a:pt x="281" y="0"/>
                    <a:pt x="344" y="93"/>
                  </a:cubicBezTo>
                  <a:cubicBezTo>
                    <a:pt x="438" y="156"/>
                    <a:pt x="438" y="281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6022975" y="5872163"/>
              <a:ext cx="157163" cy="157162"/>
            </a:xfrm>
            <a:custGeom>
              <a:avLst/>
              <a:gdLst>
                <a:gd name="T0" fmla="*/ 375 w 438"/>
                <a:gd name="T1" fmla="*/ 344 h 438"/>
                <a:gd name="T2" fmla="*/ 375 w 438"/>
                <a:gd name="T3" fmla="*/ 344 h 438"/>
                <a:gd name="T4" fmla="*/ 94 w 438"/>
                <a:gd name="T5" fmla="*/ 344 h 438"/>
                <a:gd name="T6" fmla="*/ 94 w 438"/>
                <a:gd name="T7" fmla="*/ 62 h 438"/>
                <a:gd name="T8" fmla="*/ 375 w 438"/>
                <a:gd name="T9" fmla="*/ 62 h 438"/>
                <a:gd name="T10" fmla="*/ 375 w 438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344"/>
                  </a:moveTo>
                  <a:lnTo>
                    <a:pt x="375" y="344"/>
                  </a:lnTo>
                  <a:cubicBezTo>
                    <a:pt x="281" y="437"/>
                    <a:pt x="156" y="437"/>
                    <a:pt x="94" y="344"/>
                  </a:cubicBez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7" y="156"/>
                    <a:pt x="437" y="281"/>
                    <a:pt x="375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5607050" y="3746500"/>
              <a:ext cx="157163" cy="168275"/>
            </a:xfrm>
            <a:custGeom>
              <a:avLst/>
              <a:gdLst>
                <a:gd name="T0" fmla="*/ 281 w 438"/>
                <a:gd name="T1" fmla="*/ 31 h 469"/>
                <a:gd name="T2" fmla="*/ 281 w 438"/>
                <a:gd name="T3" fmla="*/ 31 h 469"/>
                <a:gd name="T4" fmla="*/ 406 w 438"/>
                <a:gd name="T5" fmla="*/ 312 h 469"/>
                <a:gd name="T6" fmla="*/ 125 w 438"/>
                <a:gd name="T7" fmla="*/ 406 h 469"/>
                <a:gd name="T8" fmla="*/ 31 w 438"/>
                <a:gd name="T9" fmla="*/ 156 h 469"/>
                <a:gd name="T10" fmla="*/ 281 w 438"/>
                <a:gd name="T11" fmla="*/ 3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69">
                  <a:moveTo>
                    <a:pt x="281" y="31"/>
                  </a:moveTo>
                  <a:lnTo>
                    <a:pt x="281" y="31"/>
                  </a:lnTo>
                  <a:cubicBezTo>
                    <a:pt x="375" y="93"/>
                    <a:pt x="437" y="187"/>
                    <a:pt x="406" y="312"/>
                  </a:cubicBezTo>
                  <a:cubicBezTo>
                    <a:pt x="343" y="406"/>
                    <a:pt x="250" y="468"/>
                    <a:pt x="125" y="406"/>
                  </a:cubicBezTo>
                  <a:cubicBezTo>
                    <a:pt x="31" y="375"/>
                    <a:pt x="0" y="250"/>
                    <a:pt x="31" y="156"/>
                  </a:cubicBezTo>
                  <a:cubicBezTo>
                    <a:pt x="62" y="62"/>
                    <a:pt x="187" y="0"/>
                    <a:pt x="28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5" name="Freeform 35"/>
            <p:cNvSpPr>
              <a:spLocks noChangeArrowheads="1"/>
            </p:cNvSpPr>
            <p:nvPr/>
          </p:nvSpPr>
          <p:spPr bwMode="auto">
            <a:xfrm>
              <a:off x="3897313" y="4456113"/>
              <a:ext cx="168275" cy="158750"/>
            </a:xfrm>
            <a:custGeom>
              <a:avLst/>
              <a:gdLst>
                <a:gd name="T0" fmla="*/ 437 w 469"/>
                <a:gd name="T1" fmla="*/ 282 h 439"/>
                <a:gd name="T2" fmla="*/ 437 w 469"/>
                <a:gd name="T3" fmla="*/ 282 h 439"/>
                <a:gd name="T4" fmla="*/ 156 w 469"/>
                <a:gd name="T5" fmla="*/ 407 h 439"/>
                <a:gd name="T6" fmla="*/ 62 w 469"/>
                <a:gd name="T7" fmla="*/ 125 h 439"/>
                <a:gd name="T8" fmla="*/ 312 w 469"/>
                <a:gd name="T9" fmla="*/ 32 h 439"/>
                <a:gd name="T10" fmla="*/ 437 w 469"/>
                <a:gd name="T11" fmla="*/ 28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437" y="282"/>
                  </a:moveTo>
                  <a:lnTo>
                    <a:pt x="437" y="282"/>
                  </a:lnTo>
                  <a:cubicBezTo>
                    <a:pt x="375" y="407"/>
                    <a:pt x="250" y="438"/>
                    <a:pt x="156" y="407"/>
                  </a:cubicBezTo>
                  <a:cubicBezTo>
                    <a:pt x="62" y="344"/>
                    <a:pt x="0" y="250"/>
                    <a:pt x="62" y="125"/>
                  </a:cubicBezTo>
                  <a:cubicBezTo>
                    <a:pt x="93" y="32"/>
                    <a:pt x="218" y="0"/>
                    <a:pt x="312" y="32"/>
                  </a:cubicBezTo>
                  <a:cubicBezTo>
                    <a:pt x="406" y="63"/>
                    <a:pt x="468" y="188"/>
                    <a:pt x="437" y="2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6" name="Freeform 36"/>
            <p:cNvSpPr>
              <a:spLocks noChangeArrowheads="1"/>
            </p:cNvSpPr>
            <p:nvPr/>
          </p:nvSpPr>
          <p:spPr bwMode="auto">
            <a:xfrm>
              <a:off x="6303963" y="5445125"/>
              <a:ext cx="169862" cy="169863"/>
            </a:xfrm>
            <a:custGeom>
              <a:avLst/>
              <a:gdLst>
                <a:gd name="T0" fmla="*/ 406 w 470"/>
                <a:gd name="T1" fmla="*/ 313 h 470"/>
                <a:gd name="T2" fmla="*/ 406 w 470"/>
                <a:gd name="T3" fmla="*/ 313 h 470"/>
                <a:gd name="T4" fmla="*/ 156 w 470"/>
                <a:gd name="T5" fmla="*/ 407 h 470"/>
                <a:gd name="T6" fmla="*/ 31 w 470"/>
                <a:gd name="T7" fmla="*/ 157 h 470"/>
                <a:gd name="T8" fmla="*/ 313 w 470"/>
                <a:gd name="T9" fmla="*/ 32 h 470"/>
                <a:gd name="T10" fmla="*/ 406 w 470"/>
                <a:gd name="T11" fmla="*/ 31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6" y="313"/>
                  </a:moveTo>
                  <a:lnTo>
                    <a:pt x="406" y="313"/>
                  </a:lnTo>
                  <a:cubicBezTo>
                    <a:pt x="375" y="407"/>
                    <a:pt x="250" y="469"/>
                    <a:pt x="156" y="407"/>
                  </a:cubicBezTo>
                  <a:cubicBezTo>
                    <a:pt x="63" y="375"/>
                    <a:pt x="0" y="250"/>
                    <a:pt x="31" y="157"/>
                  </a:cubicBezTo>
                  <a:cubicBezTo>
                    <a:pt x="94" y="63"/>
                    <a:pt x="219" y="0"/>
                    <a:pt x="313" y="32"/>
                  </a:cubicBezTo>
                  <a:cubicBezTo>
                    <a:pt x="406" y="94"/>
                    <a:pt x="469" y="219"/>
                    <a:pt x="406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7" name="Freeform 37"/>
            <p:cNvSpPr>
              <a:spLocks noChangeArrowheads="1"/>
            </p:cNvSpPr>
            <p:nvPr/>
          </p:nvSpPr>
          <p:spPr bwMode="auto">
            <a:xfrm>
              <a:off x="6303963" y="4456113"/>
              <a:ext cx="169862" cy="158750"/>
            </a:xfrm>
            <a:custGeom>
              <a:avLst/>
              <a:gdLst>
                <a:gd name="T0" fmla="*/ 406 w 470"/>
                <a:gd name="T1" fmla="*/ 125 h 439"/>
                <a:gd name="T2" fmla="*/ 406 w 470"/>
                <a:gd name="T3" fmla="*/ 125 h 439"/>
                <a:gd name="T4" fmla="*/ 313 w 470"/>
                <a:gd name="T5" fmla="*/ 407 h 439"/>
                <a:gd name="T6" fmla="*/ 31 w 470"/>
                <a:gd name="T7" fmla="*/ 282 h 439"/>
                <a:gd name="T8" fmla="*/ 156 w 470"/>
                <a:gd name="T9" fmla="*/ 32 h 439"/>
                <a:gd name="T10" fmla="*/ 406 w 470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6" y="125"/>
                  </a:moveTo>
                  <a:lnTo>
                    <a:pt x="406" y="125"/>
                  </a:lnTo>
                  <a:cubicBezTo>
                    <a:pt x="469" y="250"/>
                    <a:pt x="406" y="344"/>
                    <a:pt x="313" y="407"/>
                  </a:cubicBezTo>
                  <a:cubicBezTo>
                    <a:pt x="219" y="438"/>
                    <a:pt x="94" y="407"/>
                    <a:pt x="31" y="282"/>
                  </a:cubicBezTo>
                  <a:cubicBezTo>
                    <a:pt x="0" y="188"/>
                    <a:pt x="63" y="63"/>
                    <a:pt x="156" y="32"/>
                  </a:cubicBezTo>
                  <a:cubicBezTo>
                    <a:pt x="250" y="0"/>
                    <a:pt x="375" y="32"/>
                    <a:pt x="406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8" name="Freeform 38"/>
            <p:cNvSpPr>
              <a:spLocks noChangeArrowheads="1"/>
            </p:cNvSpPr>
            <p:nvPr/>
          </p:nvSpPr>
          <p:spPr bwMode="auto">
            <a:xfrm>
              <a:off x="4605338" y="3746500"/>
              <a:ext cx="158750" cy="168275"/>
            </a:xfrm>
            <a:custGeom>
              <a:avLst/>
              <a:gdLst>
                <a:gd name="T0" fmla="*/ 313 w 439"/>
                <a:gd name="T1" fmla="*/ 406 h 469"/>
                <a:gd name="T2" fmla="*/ 313 w 439"/>
                <a:gd name="T3" fmla="*/ 406 h 469"/>
                <a:gd name="T4" fmla="*/ 32 w 439"/>
                <a:gd name="T5" fmla="*/ 312 h 469"/>
                <a:gd name="T6" fmla="*/ 157 w 439"/>
                <a:gd name="T7" fmla="*/ 31 h 469"/>
                <a:gd name="T8" fmla="*/ 406 w 439"/>
                <a:gd name="T9" fmla="*/ 156 h 469"/>
                <a:gd name="T10" fmla="*/ 313 w 439"/>
                <a:gd name="T11" fmla="*/ 4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69">
                  <a:moveTo>
                    <a:pt x="313" y="406"/>
                  </a:moveTo>
                  <a:lnTo>
                    <a:pt x="313" y="406"/>
                  </a:lnTo>
                  <a:cubicBezTo>
                    <a:pt x="188" y="468"/>
                    <a:pt x="94" y="406"/>
                    <a:pt x="32" y="312"/>
                  </a:cubicBezTo>
                  <a:cubicBezTo>
                    <a:pt x="0" y="187"/>
                    <a:pt x="63" y="93"/>
                    <a:pt x="157" y="31"/>
                  </a:cubicBezTo>
                  <a:cubicBezTo>
                    <a:pt x="250" y="0"/>
                    <a:pt x="375" y="62"/>
                    <a:pt x="406" y="156"/>
                  </a:cubicBezTo>
                  <a:cubicBezTo>
                    <a:pt x="438" y="250"/>
                    <a:pt x="406" y="375"/>
                    <a:pt x="313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49" name="Freeform 39"/>
            <p:cNvSpPr>
              <a:spLocks noChangeArrowheads="1"/>
            </p:cNvSpPr>
            <p:nvPr/>
          </p:nvSpPr>
          <p:spPr bwMode="auto">
            <a:xfrm>
              <a:off x="5607050" y="6153150"/>
              <a:ext cx="157163" cy="158750"/>
            </a:xfrm>
            <a:custGeom>
              <a:avLst/>
              <a:gdLst>
                <a:gd name="T0" fmla="*/ 281 w 438"/>
                <a:gd name="T1" fmla="*/ 406 h 439"/>
                <a:gd name="T2" fmla="*/ 281 w 438"/>
                <a:gd name="T3" fmla="*/ 406 h 439"/>
                <a:gd name="T4" fmla="*/ 31 w 438"/>
                <a:gd name="T5" fmla="*/ 281 h 439"/>
                <a:gd name="T6" fmla="*/ 125 w 438"/>
                <a:gd name="T7" fmla="*/ 31 h 439"/>
                <a:gd name="T8" fmla="*/ 406 w 438"/>
                <a:gd name="T9" fmla="*/ 156 h 439"/>
                <a:gd name="T10" fmla="*/ 281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281" y="406"/>
                  </a:moveTo>
                  <a:lnTo>
                    <a:pt x="281" y="406"/>
                  </a:lnTo>
                  <a:cubicBezTo>
                    <a:pt x="187" y="438"/>
                    <a:pt x="62" y="406"/>
                    <a:pt x="31" y="281"/>
                  </a:cubicBezTo>
                  <a:cubicBezTo>
                    <a:pt x="0" y="188"/>
                    <a:pt x="31" y="63"/>
                    <a:pt x="125" y="31"/>
                  </a:cubicBez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375" y="344"/>
                    <a:pt x="281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0" name="Freeform 40"/>
            <p:cNvSpPr>
              <a:spLocks noChangeArrowheads="1"/>
            </p:cNvSpPr>
            <p:nvPr/>
          </p:nvSpPr>
          <p:spPr bwMode="auto">
            <a:xfrm>
              <a:off x="5359400" y="6232525"/>
              <a:ext cx="158750" cy="146050"/>
            </a:xfrm>
            <a:custGeom>
              <a:avLst/>
              <a:gdLst>
                <a:gd name="T0" fmla="*/ 188 w 439"/>
                <a:gd name="T1" fmla="*/ 0 h 407"/>
                <a:gd name="T2" fmla="*/ 188 w 439"/>
                <a:gd name="T3" fmla="*/ 0 h 407"/>
                <a:gd name="T4" fmla="*/ 406 w 439"/>
                <a:gd name="T5" fmla="*/ 156 h 407"/>
                <a:gd name="T6" fmla="*/ 250 w 439"/>
                <a:gd name="T7" fmla="*/ 406 h 407"/>
                <a:gd name="T8" fmla="*/ 31 w 439"/>
                <a:gd name="T9" fmla="*/ 250 h 407"/>
                <a:gd name="T10" fmla="*/ 188 w 43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188" y="0"/>
                  </a:moveTo>
                  <a:lnTo>
                    <a:pt x="188" y="0"/>
                  </a:lnTo>
                  <a:cubicBezTo>
                    <a:pt x="281" y="0"/>
                    <a:pt x="406" y="62"/>
                    <a:pt x="406" y="156"/>
                  </a:cubicBezTo>
                  <a:cubicBezTo>
                    <a:pt x="438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3" y="31"/>
                    <a:pt x="18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1" name="Freeform 41"/>
            <p:cNvSpPr>
              <a:spLocks noChangeArrowheads="1"/>
            </p:cNvSpPr>
            <p:nvPr/>
          </p:nvSpPr>
          <p:spPr bwMode="auto">
            <a:xfrm>
              <a:off x="4852988" y="3679825"/>
              <a:ext cx="157162" cy="158750"/>
            </a:xfrm>
            <a:custGeom>
              <a:avLst/>
              <a:gdLst>
                <a:gd name="T0" fmla="*/ 187 w 438"/>
                <a:gd name="T1" fmla="*/ 0 h 439"/>
                <a:gd name="T2" fmla="*/ 187 w 438"/>
                <a:gd name="T3" fmla="*/ 0 h 439"/>
                <a:gd name="T4" fmla="*/ 406 w 438"/>
                <a:gd name="T5" fmla="*/ 156 h 439"/>
                <a:gd name="T6" fmla="*/ 250 w 438"/>
                <a:gd name="T7" fmla="*/ 406 h 439"/>
                <a:gd name="T8" fmla="*/ 31 w 438"/>
                <a:gd name="T9" fmla="*/ 250 h 439"/>
                <a:gd name="T10" fmla="*/ 187 w 438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87" y="0"/>
                  </a:moveTo>
                  <a:lnTo>
                    <a:pt x="187" y="0"/>
                  </a:lnTo>
                  <a:cubicBezTo>
                    <a:pt x="281" y="0"/>
                    <a:pt x="375" y="63"/>
                    <a:pt x="406" y="156"/>
                  </a:cubicBezTo>
                  <a:cubicBezTo>
                    <a:pt x="437" y="281"/>
                    <a:pt x="375" y="375"/>
                    <a:pt x="250" y="406"/>
                  </a:cubicBezTo>
                  <a:cubicBezTo>
                    <a:pt x="156" y="438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2" name="Freeform 42"/>
            <p:cNvSpPr>
              <a:spLocks noChangeArrowheads="1"/>
            </p:cNvSpPr>
            <p:nvPr/>
          </p:nvSpPr>
          <p:spPr bwMode="auto">
            <a:xfrm>
              <a:off x="6383338" y="4703763"/>
              <a:ext cx="157162" cy="146050"/>
            </a:xfrm>
            <a:custGeom>
              <a:avLst/>
              <a:gdLst>
                <a:gd name="T0" fmla="*/ 406 w 438"/>
                <a:gd name="T1" fmla="*/ 156 h 407"/>
                <a:gd name="T2" fmla="*/ 406 w 438"/>
                <a:gd name="T3" fmla="*/ 156 h 407"/>
                <a:gd name="T4" fmla="*/ 250 w 438"/>
                <a:gd name="T5" fmla="*/ 406 h 407"/>
                <a:gd name="T6" fmla="*/ 31 w 438"/>
                <a:gd name="T7" fmla="*/ 250 h 407"/>
                <a:gd name="T8" fmla="*/ 187 w 438"/>
                <a:gd name="T9" fmla="*/ 0 h 407"/>
                <a:gd name="T10" fmla="*/ 406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6" y="156"/>
                  </a:moveTo>
                  <a:lnTo>
                    <a:pt x="406" y="156"/>
                  </a:lnTo>
                  <a:cubicBezTo>
                    <a:pt x="437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  <a:cubicBezTo>
                    <a:pt x="281" y="0"/>
                    <a:pt x="375" y="62"/>
                    <a:pt x="40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3" name="Freeform 43"/>
            <p:cNvSpPr>
              <a:spLocks noChangeArrowheads="1"/>
            </p:cNvSpPr>
            <p:nvPr/>
          </p:nvSpPr>
          <p:spPr bwMode="auto">
            <a:xfrm>
              <a:off x="5821363" y="3870325"/>
              <a:ext cx="169862" cy="158750"/>
            </a:xfrm>
            <a:custGeom>
              <a:avLst/>
              <a:gdLst>
                <a:gd name="T0" fmla="*/ 344 w 470"/>
                <a:gd name="T1" fmla="*/ 63 h 439"/>
                <a:gd name="T2" fmla="*/ 344 w 470"/>
                <a:gd name="T3" fmla="*/ 63 h 439"/>
                <a:gd name="T4" fmla="*/ 407 w 470"/>
                <a:gd name="T5" fmla="*/ 313 h 439"/>
                <a:gd name="T6" fmla="*/ 125 w 470"/>
                <a:gd name="T7" fmla="*/ 375 h 439"/>
                <a:gd name="T8" fmla="*/ 63 w 470"/>
                <a:gd name="T9" fmla="*/ 94 h 439"/>
                <a:gd name="T10" fmla="*/ 344 w 470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44" y="63"/>
                  </a:moveTo>
                  <a:lnTo>
                    <a:pt x="344" y="63"/>
                  </a:lnTo>
                  <a:cubicBezTo>
                    <a:pt x="438" y="125"/>
                    <a:pt x="469" y="250"/>
                    <a:pt x="407" y="313"/>
                  </a:cubicBez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4" name="Freeform 44"/>
            <p:cNvSpPr>
              <a:spLocks noChangeArrowheads="1"/>
            </p:cNvSpPr>
            <p:nvPr/>
          </p:nvSpPr>
          <p:spPr bwMode="auto">
            <a:xfrm>
              <a:off x="4021138" y="4230688"/>
              <a:ext cx="169862" cy="158750"/>
            </a:xfrm>
            <a:custGeom>
              <a:avLst/>
              <a:gdLst>
                <a:gd name="T0" fmla="*/ 407 w 470"/>
                <a:gd name="T1" fmla="*/ 313 h 439"/>
                <a:gd name="T2" fmla="*/ 407 w 470"/>
                <a:gd name="T3" fmla="*/ 313 h 439"/>
                <a:gd name="T4" fmla="*/ 125 w 470"/>
                <a:gd name="T5" fmla="*/ 375 h 439"/>
                <a:gd name="T6" fmla="*/ 63 w 470"/>
                <a:gd name="T7" fmla="*/ 94 h 439"/>
                <a:gd name="T8" fmla="*/ 344 w 470"/>
                <a:gd name="T9" fmla="*/ 63 h 439"/>
                <a:gd name="T10" fmla="*/ 407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313"/>
                  </a:moveTo>
                  <a:lnTo>
                    <a:pt x="407" y="313"/>
                  </a:ln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  <a:cubicBezTo>
                    <a:pt x="438" y="125"/>
                    <a:pt x="469" y="219"/>
                    <a:pt x="407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5" name="Freeform 45"/>
            <p:cNvSpPr>
              <a:spLocks noChangeArrowheads="1"/>
            </p:cNvSpPr>
            <p:nvPr/>
          </p:nvSpPr>
          <p:spPr bwMode="auto">
            <a:xfrm>
              <a:off x="6180138" y="5670550"/>
              <a:ext cx="169862" cy="169863"/>
            </a:xfrm>
            <a:custGeom>
              <a:avLst/>
              <a:gdLst>
                <a:gd name="T0" fmla="*/ 407 w 470"/>
                <a:gd name="T1" fmla="*/ 344 h 470"/>
                <a:gd name="T2" fmla="*/ 407 w 470"/>
                <a:gd name="T3" fmla="*/ 344 h 470"/>
                <a:gd name="T4" fmla="*/ 125 w 470"/>
                <a:gd name="T5" fmla="*/ 407 h 470"/>
                <a:gd name="T6" fmla="*/ 63 w 470"/>
                <a:gd name="T7" fmla="*/ 125 h 470"/>
                <a:gd name="T8" fmla="*/ 344 w 470"/>
                <a:gd name="T9" fmla="*/ 63 h 470"/>
                <a:gd name="T10" fmla="*/ 407 w 470"/>
                <a:gd name="T11" fmla="*/ 34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7" y="344"/>
                  </a:moveTo>
                  <a:lnTo>
                    <a:pt x="407" y="344"/>
                  </a:lnTo>
                  <a:cubicBezTo>
                    <a:pt x="344" y="438"/>
                    <a:pt x="219" y="469"/>
                    <a:pt x="125" y="407"/>
                  </a:cubicBezTo>
                  <a:cubicBezTo>
                    <a:pt x="32" y="344"/>
                    <a:pt x="0" y="219"/>
                    <a:pt x="63" y="125"/>
                  </a:cubicBezTo>
                  <a:cubicBezTo>
                    <a:pt x="125" y="32"/>
                    <a:pt x="250" y="0"/>
                    <a:pt x="344" y="63"/>
                  </a:cubicBezTo>
                  <a:cubicBezTo>
                    <a:pt x="438" y="125"/>
                    <a:pt x="469" y="250"/>
                    <a:pt x="407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6" name="Freeform 46"/>
            <p:cNvSpPr>
              <a:spLocks noChangeArrowheads="1"/>
            </p:cNvSpPr>
            <p:nvPr/>
          </p:nvSpPr>
          <p:spPr bwMode="auto">
            <a:xfrm>
              <a:off x="5359400" y="3679825"/>
              <a:ext cx="158750" cy="158750"/>
            </a:xfrm>
            <a:custGeom>
              <a:avLst/>
              <a:gdLst>
                <a:gd name="T0" fmla="*/ 250 w 439"/>
                <a:gd name="T1" fmla="*/ 0 h 439"/>
                <a:gd name="T2" fmla="*/ 250 w 439"/>
                <a:gd name="T3" fmla="*/ 0 h 439"/>
                <a:gd name="T4" fmla="*/ 406 w 439"/>
                <a:gd name="T5" fmla="*/ 250 h 439"/>
                <a:gd name="T6" fmla="*/ 188 w 439"/>
                <a:gd name="T7" fmla="*/ 406 h 439"/>
                <a:gd name="T8" fmla="*/ 31 w 439"/>
                <a:gd name="T9" fmla="*/ 156 h 439"/>
                <a:gd name="T10" fmla="*/ 250 w 439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250" y="0"/>
                  </a:moveTo>
                  <a:lnTo>
                    <a:pt x="250" y="0"/>
                  </a:lnTo>
                  <a:cubicBezTo>
                    <a:pt x="375" y="31"/>
                    <a:pt x="438" y="125"/>
                    <a:pt x="406" y="250"/>
                  </a:cubicBezTo>
                  <a:cubicBezTo>
                    <a:pt x="406" y="344"/>
                    <a:pt x="281" y="438"/>
                    <a:pt x="188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7" name="Freeform 47"/>
            <p:cNvSpPr>
              <a:spLocks noChangeArrowheads="1"/>
            </p:cNvSpPr>
            <p:nvPr/>
          </p:nvSpPr>
          <p:spPr bwMode="auto">
            <a:xfrm>
              <a:off x="3830638" y="4703763"/>
              <a:ext cx="157162" cy="146050"/>
            </a:xfrm>
            <a:custGeom>
              <a:avLst/>
              <a:gdLst>
                <a:gd name="T0" fmla="*/ 405 w 438"/>
                <a:gd name="T1" fmla="*/ 250 h 407"/>
                <a:gd name="T2" fmla="*/ 405 w 438"/>
                <a:gd name="T3" fmla="*/ 250 h 407"/>
                <a:gd name="T4" fmla="*/ 187 w 438"/>
                <a:gd name="T5" fmla="*/ 406 h 407"/>
                <a:gd name="T6" fmla="*/ 31 w 438"/>
                <a:gd name="T7" fmla="*/ 156 h 407"/>
                <a:gd name="T8" fmla="*/ 249 w 438"/>
                <a:gd name="T9" fmla="*/ 0 h 407"/>
                <a:gd name="T10" fmla="*/ 405 w 438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5" y="250"/>
                  </a:moveTo>
                  <a:lnTo>
                    <a:pt x="405" y="250"/>
                  </a:lnTo>
                  <a:cubicBezTo>
                    <a:pt x="405" y="344"/>
                    <a:pt x="280" y="406"/>
                    <a:pt x="187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63" y="62"/>
                    <a:pt x="156" y="0"/>
                    <a:pt x="249" y="0"/>
                  </a:cubicBezTo>
                  <a:cubicBezTo>
                    <a:pt x="374" y="31"/>
                    <a:pt x="437" y="125"/>
                    <a:pt x="405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8" name="Freeform 48"/>
            <p:cNvSpPr>
              <a:spLocks noChangeArrowheads="1"/>
            </p:cNvSpPr>
            <p:nvPr/>
          </p:nvSpPr>
          <p:spPr bwMode="auto">
            <a:xfrm>
              <a:off x="6383338" y="5208588"/>
              <a:ext cx="157162" cy="158750"/>
            </a:xfrm>
            <a:custGeom>
              <a:avLst/>
              <a:gdLst>
                <a:gd name="T0" fmla="*/ 406 w 438"/>
                <a:gd name="T1" fmla="*/ 250 h 439"/>
                <a:gd name="T2" fmla="*/ 406 w 438"/>
                <a:gd name="T3" fmla="*/ 250 h 439"/>
                <a:gd name="T4" fmla="*/ 187 w 438"/>
                <a:gd name="T5" fmla="*/ 406 h 439"/>
                <a:gd name="T6" fmla="*/ 31 w 438"/>
                <a:gd name="T7" fmla="*/ 156 h 439"/>
                <a:gd name="T8" fmla="*/ 250 w 438"/>
                <a:gd name="T9" fmla="*/ 0 h 439"/>
                <a:gd name="T10" fmla="*/ 406 w 438"/>
                <a:gd name="T11" fmla="*/ 25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406" y="250"/>
                  </a:moveTo>
                  <a:lnTo>
                    <a:pt x="406" y="250"/>
                  </a:lnTo>
                  <a:cubicBezTo>
                    <a:pt x="375" y="344"/>
                    <a:pt x="281" y="438"/>
                    <a:pt x="187" y="406"/>
                  </a:cubicBezTo>
                  <a:cubicBezTo>
                    <a:pt x="62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  <a:cubicBezTo>
                    <a:pt x="375" y="31"/>
                    <a:pt x="437" y="125"/>
                    <a:pt x="406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59" name="Freeform 49"/>
            <p:cNvSpPr>
              <a:spLocks noChangeArrowheads="1"/>
            </p:cNvSpPr>
            <p:nvPr/>
          </p:nvSpPr>
          <p:spPr bwMode="auto">
            <a:xfrm>
              <a:off x="6180138" y="4230688"/>
              <a:ext cx="169862" cy="158750"/>
            </a:xfrm>
            <a:custGeom>
              <a:avLst/>
              <a:gdLst>
                <a:gd name="T0" fmla="*/ 407 w 470"/>
                <a:gd name="T1" fmla="*/ 94 h 439"/>
                <a:gd name="T2" fmla="*/ 407 w 470"/>
                <a:gd name="T3" fmla="*/ 94 h 439"/>
                <a:gd name="T4" fmla="*/ 344 w 470"/>
                <a:gd name="T5" fmla="*/ 375 h 439"/>
                <a:gd name="T6" fmla="*/ 63 w 470"/>
                <a:gd name="T7" fmla="*/ 313 h 439"/>
                <a:gd name="T8" fmla="*/ 125 w 470"/>
                <a:gd name="T9" fmla="*/ 63 h 439"/>
                <a:gd name="T10" fmla="*/ 407 w 470"/>
                <a:gd name="T11" fmla="*/ 9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94"/>
                  </a:moveTo>
                  <a:lnTo>
                    <a:pt x="407" y="94"/>
                  </a:lnTo>
                  <a:cubicBezTo>
                    <a:pt x="469" y="188"/>
                    <a:pt x="438" y="313"/>
                    <a:pt x="344" y="375"/>
                  </a:cubicBezTo>
                  <a:cubicBezTo>
                    <a:pt x="250" y="438"/>
                    <a:pt x="125" y="407"/>
                    <a:pt x="63" y="313"/>
                  </a:cubicBezTo>
                  <a:cubicBezTo>
                    <a:pt x="0" y="219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60" name="Freeform 50"/>
            <p:cNvSpPr>
              <a:spLocks noChangeArrowheads="1"/>
            </p:cNvSpPr>
            <p:nvPr/>
          </p:nvSpPr>
          <p:spPr bwMode="auto">
            <a:xfrm>
              <a:off x="4381500" y="3870325"/>
              <a:ext cx="158750" cy="158750"/>
            </a:xfrm>
            <a:custGeom>
              <a:avLst/>
              <a:gdLst>
                <a:gd name="T0" fmla="*/ 344 w 439"/>
                <a:gd name="T1" fmla="*/ 375 h 439"/>
                <a:gd name="T2" fmla="*/ 344 w 439"/>
                <a:gd name="T3" fmla="*/ 375 h 439"/>
                <a:gd name="T4" fmla="*/ 63 w 439"/>
                <a:gd name="T5" fmla="*/ 313 h 439"/>
                <a:gd name="T6" fmla="*/ 125 w 439"/>
                <a:gd name="T7" fmla="*/ 63 h 439"/>
                <a:gd name="T8" fmla="*/ 407 w 439"/>
                <a:gd name="T9" fmla="*/ 94 h 439"/>
                <a:gd name="T10" fmla="*/ 344 w 439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44" y="375"/>
                  </a:moveTo>
                  <a:lnTo>
                    <a:pt x="344" y="375"/>
                  </a:lnTo>
                  <a:cubicBezTo>
                    <a:pt x="250" y="438"/>
                    <a:pt x="125" y="407"/>
                    <a:pt x="63" y="313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  <a:cubicBezTo>
                    <a:pt x="438" y="188"/>
                    <a:pt x="438" y="313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61" name="Freeform 51"/>
            <p:cNvSpPr>
              <a:spLocks noChangeArrowheads="1"/>
            </p:cNvSpPr>
            <p:nvPr/>
          </p:nvSpPr>
          <p:spPr bwMode="auto">
            <a:xfrm>
              <a:off x="5821363" y="6029325"/>
              <a:ext cx="169862" cy="169863"/>
            </a:xfrm>
            <a:custGeom>
              <a:avLst/>
              <a:gdLst>
                <a:gd name="T0" fmla="*/ 344 w 470"/>
                <a:gd name="T1" fmla="*/ 407 h 470"/>
                <a:gd name="T2" fmla="*/ 344 w 470"/>
                <a:gd name="T3" fmla="*/ 407 h 470"/>
                <a:gd name="T4" fmla="*/ 63 w 470"/>
                <a:gd name="T5" fmla="*/ 344 h 470"/>
                <a:gd name="T6" fmla="*/ 125 w 470"/>
                <a:gd name="T7" fmla="*/ 63 h 470"/>
                <a:gd name="T8" fmla="*/ 407 w 470"/>
                <a:gd name="T9" fmla="*/ 125 h 470"/>
                <a:gd name="T10" fmla="*/ 344 w 470"/>
                <a:gd name="T11" fmla="*/ 40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44" y="407"/>
                  </a:moveTo>
                  <a:lnTo>
                    <a:pt x="344" y="407"/>
                  </a:lnTo>
                  <a:cubicBezTo>
                    <a:pt x="250" y="469"/>
                    <a:pt x="125" y="438"/>
                    <a:pt x="63" y="344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32"/>
                    <a:pt x="407" y="125"/>
                  </a:cubicBezTo>
                  <a:cubicBezTo>
                    <a:pt x="469" y="219"/>
                    <a:pt x="438" y="344"/>
                    <a:pt x="344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</p:grpSp>
      <p:sp>
        <p:nvSpPr>
          <p:cNvPr id="62" name="Oval 140"/>
          <p:cNvSpPr/>
          <p:nvPr/>
        </p:nvSpPr>
        <p:spPr>
          <a:xfrm>
            <a:off x="8570950" y="4982295"/>
            <a:ext cx="727775" cy="7277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3600"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63" name="Oval 146"/>
          <p:cNvSpPr/>
          <p:nvPr/>
        </p:nvSpPr>
        <p:spPr>
          <a:xfrm>
            <a:off x="7736826" y="2626753"/>
            <a:ext cx="727775" cy="7277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43600"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64" name="Title 20"/>
          <p:cNvSpPr txBox="1">
            <a:spLocks/>
          </p:cNvSpPr>
          <p:nvPr/>
        </p:nvSpPr>
        <p:spPr bwMode="auto">
          <a:xfrm>
            <a:off x="540833" y="2466690"/>
            <a:ext cx="52547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0" rIns="121911" bIns="0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878011">
              <a:defRPr/>
            </a:pPr>
            <a:r>
              <a:rPr lang="zh-CN" altLang="en-US" sz="24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zh-CN" altLang="en-US" sz="2200" b="1" baseline="-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65" name="Title 20"/>
          <p:cNvSpPr txBox="1">
            <a:spLocks/>
          </p:cNvSpPr>
          <p:nvPr/>
        </p:nvSpPr>
        <p:spPr bwMode="auto">
          <a:xfrm>
            <a:off x="540833" y="3039989"/>
            <a:ext cx="5254735" cy="83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5" rIns="121911" bIns="60955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878011">
              <a:lnSpc>
                <a:spcPct val="120000"/>
              </a:lnSpc>
              <a:defRPr/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2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2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r>
              <a:rPr lang="zh-CN" altLang="en-US" sz="1333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输入</a:t>
            </a:r>
            <a:r>
              <a:rPr lang="zh-CN" altLang="en-US" sz="1333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333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内容编辑文字输入</a:t>
            </a:r>
            <a:r>
              <a:rPr lang="zh-CN" altLang="en-US" sz="1333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333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内容编辑文字</a:t>
            </a:r>
            <a:endParaRPr lang="zh-CN" altLang="en-US" sz="1200" spc="3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  <a:p>
            <a:pPr defTabSz="878011">
              <a:lnSpc>
                <a:spcPct val="120000"/>
              </a:lnSpc>
              <a:defRPr/>
            </a:pPr>
            <a:endParaRPr lang="zh-CN" altLang="en-US" sz="1200" spc="3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</p:txBody>
      </p:sp>
      <p:sp>
        <p:nvSpPr>
          <p:cNvPr id="66" name="Title 20"/>
          <p:cNvSpPr txBox="1">
            <a:spLocks/>
          </p:cNvSpPr>
          <p:nvPr/>
        </p:nvSpPr>
        <p:spPr bwMode="auto">
          <a:xfrm>
            <a:off x="540833" y="4404775"/>
            <a:ext cx="52547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0" rIns="121911" bIns="0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878011">
              <a:defRPr/>
            </a:pPr>
            <a:r>
              <a:rPr lang="zh-CN" altLang="en-US" sz="24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  <a:endParaRPr lang="zh-CN" altLang="en-US" sz="2200" b="1" baseline="-3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Noto Sans S Chinese Light" panose="020B03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67" name="Title 20"/>
          <p:cNvSpPr txBox="1">
            <a:spLocks/>
          </p:cNvSpPr>
          <p:nvPr/>
        </p:nvSpPr>
        <p:spPr bwMode="auto">
          <a:xfrm>
            <a:off x="540833" y="5076498"/>
            <a:ext cx="5254735" cy="64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1" tIns="60955" rIns="121911" bIns="60955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878011">
              <a:lnSpc>
                <a:spcPct val="120000"/>
              </a:lnSpc>
              <a:defRPr/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内容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编辑文字输入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内容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编辑文字</a:t>
            </a:r>
            <a:endParaRPr lang="zh-CN" altLang="en-US" sz="1400" spc="3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微软雅黑" pitchFamily="34" charset="-122"/>
            </a:endParaRPr>
          </a:p>
          <a:p>
            <a:pPr defTabSz="878011">
              <a:lnSpc>
                <a:spcPct val="120000"/>
              </a:lnSpc>
              <a:defRPr/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输入替换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内容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编辑文字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输入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替换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Noto Sans S Chinese Light" panose="020B0300000000000000" pitchFamily="34" charset="-122"/>
                <a:sym typeface="微软雅黑" pitchFamily="34" charset="-122"/>
              </a:rPr>
              <a:t>内容</a:t>
            </a: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编辑文字</a:t>
            </a:r>
            <a:r>
              <a:rPr lang="en-US" altLang="zh-CN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 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itchFamily="34" charset="-122"/>
              </a:rPr>
              <a:t>。</a:t>
            </a:r>
          </a:p>
        </p:txBody>
      </p:sp>
      <p:cxnSp>
        <p:nvCxnSpPr>
          <p:cNvPr id="68" name="Straight Connector 86"/>
          <p:cNvCxnSpPr/>
          <p:nvPr/>
        </p:nvCxnSpPr>
        <p:spPr>
          <a:xfrm>
            <a:off x="357499" y="4244997"/>
            <a:ext cx="5275371" cy="0"/>
          </a:xfrm>
          <a:prstGeom prst="line">
            <a:avLst/>
          </a:prstGeom>
          <a:ln w="12700" cmpd="sng">
            <a:solidFill>
              <a:srgbClr val="E5E5E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Group 4698"/>
          <p:cNvGrpSpPr>
            <a:grpSpLocks/>
          </p:cNvGrpSpPr>
          <p:nvPr/>
        </p:nvGrpSpPr>
        <p:grpSpPr bwMode="auto">
          <a:xfrm>
            <a:off x="7902193" y="2752655"/>
            <a:ext cx="450849" cy="441740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70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1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2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3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4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5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6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7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8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79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0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</p:grpSp>
      <p:grpSp>
        <p:nvGrpSpPr>
          <p:cNvPr id="81" name="Group 4681"/>
          <p:cNvGrpSpPr>
            <a:grpSpLocks/>
          </p:cNvGrpSpPr>
          <p:nvPr/>
        </p:nvGrpSpPr>
        <p:grpSpPr bwMode="auto">
          <a:xfrm>
            <a:off x="8765581" y="5107977"/>
            <a:ext cx="368300" cy="482537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82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3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4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5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6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7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8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89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90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  <p:sp>
          <p:nvSpPr>
            <p:cNvPr id="91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00">
                <a:defRPr/>
              </a:pPr>
              <a:endParaRPr lang="en-US" sz="1075" dirty="0">
                <a:latin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662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/>
      <p:bldP spid="65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xmlns="" id="{8573F207-B583-4F04-B004-42E363F0AC6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03886" y="3491209"/>
            <a:ext cx="1539314" cy="2561355"/>
            <a:chOff x="1203886" y="3491209"/>
            <a:chExt cx="1539314" cy="256135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55B33BB2-9973-457D-B149-D0C083BBBA01}"/>
                </a:ext>
              </a:extLst>
            </p:cNvPr>
            <p:cNvSpPr/>
            <p:nvPr/>
          </p:nvSpPr>
          <p:spPr bwMode="auto">
            <a:xfrm>
              <a:off x="1533527" y="4504396"/>
              <a:ext cx="880032" cy="1548168"/>
            </a:xfrm>
            <a:custGeom>
              <a:avLst/>
              <a:gdLst>
                <a:gd name="connsiteX0" fmla="*/ 108012 w 1224024"/>
                <a:gd name="connsiteY0" fmla="*/ 1116120 h 1548168"/>
                <a:gd name="connsiteX1" fmla="*/ 108012 w 1224024"/>
                <a:gd name="connsiteY1" fmla="*/ 1296144 h 1548168"/>
                <a:gd name="connsiteX2" fmla="*/ 1116012 w 1224024"/>
                <a:gd name="connsiteY2" fmla="*/ 1296144 h 1548168"/>
                <a:gd name="connsiteX3" fmla="*/ 1116012 w 1224024"/>
                <a:gd name="connsiteY3" fmla="*/ 1116120 h 1548168"/>
                <a:gd name="connsiteX4" fmla="*/ 108012 w 1224024"/>
                <a:gd name="connsiteY4" fmla="*/ 900096 h 1548168"/>
                <a:gd name="connsiteX5" fmla="*/ 108012 w 1224024"/>
                <a:gd name="connsiteY5" fmla="*/ 1080120 h 1548168"/>
                <a:gd name="connsiteX6" fmla="*/ 1116012 w 1224024"/>
                <a:gd name="connsiteY6" fmla="*/ 1080120 h 1548168"/>
                <a:gd name="connsiteX7" fmla="*/ 1116012 w 1224024"/>
                <a:gd name="connsiteY7" fmla="*/ 900096 h 1548168"/>
                <a:gd name="connsiteX8" fmla="*/ 108012 w 1224024"/>
                <a:gd name="connsiteY8" fmla="*/ 684072 h 1548168"/>
                <a:gd name="connsiteX9" fmla="*/ 108012 w 1224024"/>
                <a:gd name="connsiteY9" fmla="*/ 864096 h 1548168"/>
                <a:gd name="connsiteX10" fmla="*/ 1116012 w 1224024"/>
                <a:gd name="connsiteY10" fmla="*/ 864096 h 1548168"/>
                <a:gd name="connsiteX11" fmla="*/ 1116012 w 1224024"/>
                <a:gd name="connsiteY11" fmla="*/ 684072 h 1548168"/>
                <a:gd name="connsiteX12" fmla="*/ 108012 w 1224024"/>
                <a:gd name="connsiteY12" fmla="*/ 468048 h 1548168"/>
                <a:gd name="connsiteX13" fmla="*/ 108012 w 1224024"/>
                <a:gd name="connsiteY13" fmla="*/ 648072 h 1548168"/>
                <a:gd name="connsiteX14" fmla="*/ 1116012 w 1224024"/>
                <a:gd name="connsiteY14" fmla="*/ 648072 h 1548168"/>
                <a:gd name="connsiteX15" fmla="*/ 1116012 w 1224024"/>
                <a:gd name="connsiteY15" fmla="*/ 468048 h 1548168"/>
                <a:gd name="connsiteX16" fmla="*/ 108012 w 1224024"/>
                <a:gd name="connsiteY16" fmla="*/ 252024 h 1548168"/>
                <a:gd name="connsiteX17" fmla="*/ 108012 w 1224024"/>
                <a:gd name="connsiteY17" fmla="*/ 432048 h 1548168"/>
                <a:gd name="connsiteX18" fmla="*/ 1116012 w 1224024"/>
                <a:gd name="connsiteY18" fmla="*/ 432048 h 1548168"/>
                <a:gd name="connsiteX19" fmla="*/ 1116012 w 1224024"/>
                <a:gd name="connsiteY19" fmla="*/ 252024 h 1548168"/>
                <a:gd name="connsiteX20" fmla="*/ 0 w 1224024"/>
                <a:gd name="connsiteY20" fmla="*/ 0 h 1548168"/>
                <a:gd name="connsiteX21" fmla="*/ 108012 w 1224024"/>
                <a:gd name="connsiteY21" fmla="*/ 0 h 1548168"/>
                <a:gd name="connsiteX22" fmla="*/ 108012 w 1224024"/>
                <a:gd name="connsiteY22" fmla="*/ 216024 h 1548168"/>
                <a:gd name="connsiteX23" fmla="*/ 1116012 w 1224024"/>
                <a:gd name="connsiteY23" fmla="*/ 216024 h 1548168"/>
                <a:gd name="connsiteX24" fmla="*/ 1116012 w 1224024"/>
                <a:gd name="connsiteY24" fmla="*/ 0 h 1548168"/>
                <a:gd name="connsiteX25" fmla="*/ 1224024 w 1224024"/>
                <a:gd name="connsiteY25" fmla="*/ 0 h 1548168"/>
                <a:gd name="connsiteX26" fmla="*/ 1224024 w 1224024"/>
                <a:gd name="connsiteY26" fmla="*/ 1548168 h 1548168"/>
                <a:gd name="connsiteX27" fmla="*/ 1116012 w 1224024"/>
                <a:gd name="connsiteY27" fmla="*/ 1548168 h 1548168"/>
                <a:gd name="connsiteX28" fmla="*/ 1116012 w 1224024"/>
                <a:gd name="connsiteY28" fmla="*/ 1332144 h 1548168"/>
                <a:gd name="connsiteX29" fmla="*/ 108012 w 1224024"/>
                <a:gd name="connsiteY29" fmla="*/ 1332144 h 1548168"/>
                <a:gd name="connsiteX30" fmla="*/ 108012 w 1224024"/>
                <a:gd name="connsiteY30" fmla="*/ 1548168 h 1548168"/>
                <a:gd name="connsiteX31" fmla="*/ 0 w 1224024"/>
                <a:gd name="connsiteY31" fmla="*/ 1548168 h 1548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24024" h="1548168"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548168"/>
                  </a:lnTo>
                  <a:lnTo>
                    <a:pt x="1116012" y="1548168"/>
                  </a:lnTo>
                  <a:lnTo>
                    <a:pt x="1116012" y="1332144"/>
                  </a:lnTo>
                  <a:lnTo>
                    <a:pt x="108012" y="1332144"/>
                  </a:lnTo>
                  <a:lnTo>
                    <a:pt x="108012" y="1548168"/>
                  </a:lnTo>
                  <a:lnTo>
                    <a:pt x="0" y="1548168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DAAE21FD-B8C7-46AC-9034-162FE26625F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03886" y="3491209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58C1547-1F0E-484E-9A2C-D69F9014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571" y="3881771"/>
              <a:ext cx="367944" cy="36794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28" name="千图PPT彼岸天：ID 8661124库_组合 27">
            <a:extLst>
              <a:ext uri="{FF2B5EF4-FFF2-40B4-BE49-F238E27FC236}">
                <a16:creationId xmlns:a16="http://schemas.microsoft.com/office/drawing/2014/main" xmlns="" id="{C2249232-8D1D-44CC-A020-30749106501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52191" y="3095161"/>
            <a:ext cx="1539314" cy="2957403"/>
            <a:chOff x="3952191" y="3095161"/>
            <a:chExt cx="1539314" cy="2957403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B5C17CC8-1842-4607-ADD4-56993F448322}"/>
                </a:ext>
              </a:extLst>
            </p:cNvPr>
            <p:cNvSpPr/>
            <p:nvPr/>
          </p:nvSpPr>
          <p:spPr bwMode="auto">
            <a:xfrm>
              <a:off x="4281832" y="4072348"/>
              <a:ext cx="880032" cy="1980216"/>
            </a:xfrm>
            <a:custGeom>
              <a:avLst/>
              <a:gdLst>
                <a:gd name="connsiteX0" fmla="*/ 108012 w 1224024"/>
                <a:gd name="connsiteY0" fmla="*/ 1548168 h 1980216"/>
                <a:gd name="connsiteX1" fmla="*/ 108012 w 1224024"/>
                <a:gd name="connsiteY1" fmla="*/ 1728192 h 1980216"/>
                <a:gd name="connsiteX2" fmla="*/ 1116012 w 1224024"/>
                <a:gd name="connsiteY2" fmla="*/ 1728192 h 1980216"/>
                <a:gd name="connsiteX3" fmla="*/ 1116012 w 1224024"/>
                <a:gd name="connsiteY3" fmla="*/ 1548168 h 1980216"/>
                <a:gd name="connsiteX4" fmla="*/ 108012 w 1224024"/>
                <a:gd name="connsiteY4" fmla="*/ 1332144 h 1980216"/>
                <a:gd name="connsiteX5" fmla="*/ 108012 w 1224024"/>
                <a:gd name="connsiteY5" fmla="*/ 1512168 h 1980216"/>
                <a:gd name="connsiteX6" fmla="*/ 1116012 w 1224024"/>
                <a:gd name="connsiteY6" fmla="*/ 1512168 h 1980216"/>
                <a:gd name="connsiteX7" fmla="*/ 1116012 w 1224024"/>
                <a:gd name="connsiteY7" fmla="*/ 1332144 h 1980216"/>
                <a:gd name="connsiteX8" fmla="*/ 108012 w 1224024"/>
                <a:gd name="connsiteY8" fmla="*/ 1116120 h 1980216"/>
                <a:gd name="connsiteX9" fmla="*/ 108012 w 1224024"/>
                <a:gd name="connsiteY9" fmla="*/ 1296144 h 1980216"/>
                <a:gd name="connsiteX10" fmla="*/ 1116012 w 1224024"/>
                <a:gd name="connsiteY10" fmla="*/ 1296144 h 1980216"/>
                <a:gd name="connsiteX11" fmla="*/ 1116012 w 1224024"/>
                <a:gd name="connsiteY11" fmla="*/ 1116120 h 1980216"/>
                <a:gd name="connsiteX12" fmla="*/ 108012 w 1224024"/>
                <a:gd name="connsiteY12" fmla="*/ 900096 h 1980216"/>
                <a:gd name="connsiteX13" fmla="*/ 108012 w 1224024"/>
                <a:gd name="connsiteY13" fmla="*/ 1080120 h 1980216"/>
                <a:gd name="connsiteX14" fmla="*/ 1116012 w 1224024"/>
                <a:gd name="connsiteY14" fmla="*/ 1080120 h 1980216"/>
                <a:gd name="connsiteX15" fmla="*/ 1116012 w 1224024"/>
                <a:gd name="connsiteY15" fmla="*/ 900096 h 1980216"/>
                <a:gd name="connsiteX16" fmla="*/ 108012 w 1224024"/>
                <a:gd name="connsiteY16" fmla="*/ 684072 h 1980216"/>
                <a:gd name="connsiteX17" fmla="*/ 108012 w 1224024"/>
                <a:gd name="connsiteY17" fmla="*/ 864096 h 1980216"/>
                <a:gd name="connsiteX18" fmla="*/ 1116012 w 1224024"/>
                <a:gd name="connsiteY18" fmla="*/ 864096 h 1980216"/>
                <a:gd name="connsiteX19" fmla="*/ 1116012 w 1224024"/>
                <a:gd name="connsiteY19" fmla="*/ 684072 h 1980216"/>
                <a:gd name="connsiteX20" fmla="*/ 108012 w 1224024"/>
                <a:gd name="connsiteY20" fmla="*/ 468048 h 1980216"/>
                <a:gd name="connsiteX21" fmla="*/ 108012 w 1224024"/>
                <a:gd name="connsiteY21" fmla="*/ 648072 h 1980216"/>
                <a:gd name="connsiteX22" fmla="*/ 1116012 w 1224024"/>
                <a:gd name="connsiteY22" fmla="*/ 648072 h 1980216"/>
                <a:gd name="connsiteX23" fmla="*/ 1116012 w 1224024"/>
                <a:gd name="connsiteY23" fmla="*/ 468048 h 1980216"/>
                <a:gd name="connsiteX24" fmla="*/ 108012 w 1224024"/>
                <a:gd name="connsiteY24" fmla="*/ 252024 h 1980216"/>
                <a:gd name="connsiteX25" fmla="*/ 108012 w 1224024"/>
                <a:gd name="connsiteY25" fmla="*/ 432048 h 1980216"/>
                <a:gd name="connsiteX26" fmla="*/ 1116012 w 1224024"/>
                <a:gd name="connsiteY26" fmla="*/ 432048 h 1980216"/>
                <a:gd name="connsiteX27" fmla="*/ 1116012 w 1224024"/>
                <a:gd name="connsiteY27" fmla="*/ 252024 h 1980216"/>
                <a:gd name="connsiteX28" fmla="*/ 0 w 1224024"/>
                <a:gd name="connsiteY28" fmla="*/ 0 h 1980216"/>
                <a:gd name="connsiteX29" fmla="*/ 108012 w 1224024"/>
                <a:gd name="connsiteY29" fmla="*/ 0 h 1980216"/>
                <a:gd name="connsiteX30" fmla="*/ 108012 w 1224024"/>
                <a:gd name="connsiteY30" fmla="*/ 216024 h 1980216"/>
                <a:gd name="connsiteX31" fmla="*/ 1116012 w 1224024"/>
                <a:gd name="connsiteY31" fmla="*/ 216024 h 1980216"/>
                <a:gd name="connsiteX32" fmla="*/ 1116012 w 1224024"/>
                <a:gd name="connsiteY32" fmla="*/ 0 h 1980216"/>
                <a:gd name="connsiteX33" fmla="*/ 1224024 w 1224024"/>
                <a:gd name="connsiteY33" fmla="*/ 0 h 1980216"/>
                <a:gd name="connsiteX34" fmla="*/ 1224024 w 1224024"/>
                <a:gd name="connsiteY34" fmla="*/ 1980216 h 1980216"/>
                <a:gd name="connsiteX35" fmla="*/ 1116012 w 1224024"/>
                <a:gd name="connsiteY35" fmla="*/ 1980216 h 1980216"/>
                <a:gd name="connsiteX36" fmla="*/ 1116012 w 1224024"/>
                <a:gd name="connsiteY36" fmla="*/ 1764192 h 1980216"/>
                <a:gd name="connsiteX37" fmla="*/ 108012 w 1224024"/>
                <a:gd name="connsiteY37" fmla="*/ 1764192 h 1980216"/>
                <a:gd name="connsiteX38" fmla="*/ 108012 w 1224024"/>
                <a:gd name="connsiteY38" fmla="*/ 1980216 h 1980216"/>
                <a:gd name="connsiteX39" fmla="*/ 0 w 1224024"/>
                <a:gd name="connsiteY39" fmla="*/ 1980216 h 198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224024" h="1980216"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1980216"/>
                  </a:lnTo>
                  <a:lnTo>
                    <a:pt x="1116012" y="1980216"/>
                  </a:lnTo>
                  <a:lnTo>
                    <a:pt x="1116012" y="1764192"/>
                  </a:lnTo>
                  <a:lnTo>
                    <a:pt x="108012" y="1764192"/>
                  </a:lnTo>
                  <a:lnTo>
                    <a:pt x="108012" y="1980216"/>
                  </a:lnTo>
                  <a:lnTo>
                    <a:pt x="0" y="1980216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1522B55-27E0-4A7E-BF72-199D98F74C4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2191" y="3095161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7854C6E-A220-45B7-B981-36F3C419E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876" y="3485723"/>
              <a:ext cx="367944" cy="3679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xmlns="" id="{99597EF6-BA06-43D0-B16F-0A02292F60C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00496" y="2699113"/>
            <a:ext cx="1539314" cy="3353451"/>
            <a:chOff x="6700496" y="2699113"/>
            <a:chExt cx="1539314" cy="335345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9E265FBE-636A-4F3C-A36B-ADD753C3234D}"/>
                </a:ext>
              </a:extLst>
            </p:cNvPr>
            <p:cNvSpPr/>
            <p:nvPr/>
          </p:nvSpPr>
          <p:spPr bwMode="auto">
            <a:xfrm>
              <a:off x="7030137" y="3640300"/>
              <a:ext cx="880032" cy="2412264"/>
            </a:xfrm>
            <a:custGeom>
              <a:avLst/>
              <a:gdLst>
                <a:gd name="connsiteX0" fmla="*/ 108012 w 1224024"/>
                <a:gd name="connsiteY0" fmla="*/ 1980216 h 2412264"/>
                <a:gd name="connsiteX1" fmla="*/ 108012 w 1224024"/>
                <a:gd name="connsiteY1" fmla="*/ 2160240 h 2412264"/>
                <a:gd name="connsiteX2" fmla="*/ 1116012 w 1224024"/>
                <a:gd name="connsiteY2" fmla="*/ 2160240 h 2412264"/>
                <a:gd name="connsiteX3" fmla="*/ 1116012 w 1224024"/>
                <a:gd name="connsiteY3" fmla="*/ 1980216 h 2412264"/>
                <a:gd name="connsiteX4" fmla="*/ 108012 w 1224024"/>
                <a:gd name="connsiteY4" fmla="*/ 1764192 h 2412264"/>
                <a:gd name="connsiteX5" fmla="*/ 108012 w 1224024"/>
                <a:gd name="connsiteY5" fmla="*/ 1944216 h 2412264"/>
                <a:gd name="connsiteX6" fmla="*/ 1116012 w 1224024"/>
                <a:gd name="connsiteY6" fmla="*/ 1944216 h 2412264"/>
                <a:gd name="connsiteX7" fmla="*/ 1116012 w 1224024"/>
                <a:gd name="connsiteY7" fmla="*/ 1764192 h 2412264"/>
                <a:gd name="connsiteX8" fmla="*/ 108012 w 1224024"/>
                <a:gd name="connsiteY8" fmla="*/ 1548168 h 2412264"/>
                <a:gd name="connsiteX9" fmla="*/ 108012 w 1224024"/>
                <a:gd name="connsiteY9" fmla="*/ 1728192 h 2412264"/>
                <a:gd name="connsiteX10" fmla="*/ 1116012 w 1224024"/>
                <a:gd name="connsiteY10" fmla="*/ 1728192 h 2412264"/>
                <a:gd name="connsiteX11" fmla="*/ 1116012 w 1224024"/>
                <a:gd name="connsiteY11" fmla="*/ 1548168 h 2412264"/>
                <a:gd name="connsiteX12" fmla="*/ 108012 w 1224024"/>
                <a:gd name="connsiteY12" fmla="*/ 1332144 h 2412264"/>
                <a:gd name="connsiteX13" fmla="*/ 108012 w 1224024"/>
                <a:gd name="connsiteY13" fmla="*/ 1512168 h 2412264"/>
                <a:gd name="connsiteX14" fmla="*/ 1116012 w 1224024"/>
                <a:gd name="connsiteY14" fmla="*/ 1512168 h 2412264"/>
                <a:gd name="connsiteX15" fmla="*/ 1116012 w 1224024"/>
                <a:gd name="connsiteY15" fmla="*/ 1332144 h 2412264"/>
                <a:gd name="connsiteX16" fmla="*/ 108012 w 1224024"/>
                <a:gd name="connsiteY16" fmla="*/ 1116120 h 2412264"/>
                <a:gd name="connsiteX17" fmla="*/ 108012 w 1224024"/>
                <a:gd name="connsiteY17" fmla="*/ 1296144 h 2412264"/>
                <a:gd name="connsiteX18" fmla="*/ 1116012 w 1224024"/>
                <a:gd name="connsiteY18" fmla="*/ 1296144 h 2412264"/>
                <a:gd name="connsiteX19" fmla="*/ 1116012 w 1224024"/>
                <a:gd name="connsiteY19" fmla="*/ 1116120 h 2412264"/>
                <a:gd name="connsiteX20" fmla="*/ 108012 w 1224024"/>
                <a:gd name="connsiteY20" fmla="*/ 900096 h 2412264"/>
                <a:gd name="connsiteX21" fmla="*/ 108012 w 1224024"/>
                <a:gd name="connsiteY21" fmla="*/ 1080120 h 2412264"/>
                <a:gd name="connsiteX22" fmla="*/ 1116012 w 1224024"/>
                <a:gd name="connsiteY22" fmla="*/ 1080120 h 2412264"/>
                <a:gd name="connsiteX23" fmla="*/ 1116012 w 1224024"/>
                <a:gd name="connsiteY23" fmla="*/ 900096 h 2412264"/>
                <a:gd name="connsiteX24" fmla="*/ 108012 w 1224024"/>
                <a:gd name="connsiteY24" fmla="*/ 684072 h 2412264"/>
                <a:gd name="connsiteX25" fmla="*/ 108012 w 1224024"/>
                <a:gd name="connsiteY25" fmla="*/ 864096 h 2412264"/>
                <a:gd name="connsiteX26" fmla="*/ 1116012 w 1224024"/>
                <a:gd name="connsiteY26" fmla="*/ 864096 h 2412264"/>
                <a:gd name="connsiteX27" fmla="*/ 1116012 w 1224024"/>
                <a:gd name="connsiteY27" fmla="*/ 684072 h 2412264"/>
                <a:gd name="connsiteX28" fmla="*/ 108012 w 1224024"/>
                <a:gd name="connsiteY28" fmla="*/ 468048 h 2412264"/>
                <a:gd name="connsiteX29" fmla="*/ 108012 w 1224024"/>
                <a:gd name="connsiteY29" fmla="*/ 648072 h 2412264"/>
                <a:gd name="connsiteX30" fmla="*/ 1116012 w 1224024"/>
                <a:gd name="connsiteY30" fmla="*/ 648072 h 2412264"/>
                <a:gd name="connsiteX31" fmla="*/ 1116012 w 1224024"/>
                <a:gd name="connsiteY31" fmla="*/ 468048 h 2412264"/>
                <a:gd name="connsiteX32" fmla="*/ 108012 w 1224024"/>
                <a:gd name="connsiteY32" fmla="*/ 252024 h 2412264"/>
                <a:gd name="connsiteX33" fmla="*/ 108012 w 1224024"/>
                <a:gd name="connsiteY33" fmla="*/ 432048 h 2412264"/>
                <a:gd name="connsiteX34" fmla="*/ 1116012 w 1224024"/>
                <a:gd name="connsiteY34" fmla="*/ 432048 h 2412264"/>
                <a:gd name="connsiteX35" fmla="*/ 1116012 w 1224024"/>
                <a:gd name="connsiteY35" fmla="*/ 252024 h 2412264"/>
                <a:gd name="connsiteX36" fmla="*/ 0 w 1224024"/>
                <a:gd name="connsiteY36" fmla="*/ 0 h 2412264"/>
                <a:gd name="connsiteX37" fmla="*/ 108012 w 1224024"/>
                <a:gd name="connsiteY37" fmla="*/ 0 h 2412264"/>
                <a:gd name="connsiteX38" fmla="*/ 108012 w 1224024"/>
                <a:gd name="connsiteY38" fmla="*/ 216024 h 2412264"/>
                <a:gd name="connsiteX39" fmla="*/ 1116012 w 1224024"/>
                <a:gd name="connsiteY39" fmla="*/ 216024 h 2412264"/>
                <a:gd name="connsiteX40" fmla="*/ 1116012 w 1224024"/>
                <a:gd name="connsiteY40" fmla="*/ 0 h 2412264"/>
                <a:gd name="connsiteX41" fmla="*/ 1224024 w 1224024"/>
                <a:gd name="connsiteY41" fmla="*/ 0 h 2412264"/>
                <a:gd name="connsiteX42" fmla="*/ 1224024 w 1224024"/>
                <a:gd name="connsiteY42" fmla="*/ 2412264 h 2412264"/>
                <a:gd name="connsiteX43" fmla="*/ 1116012 w 1224024"/>
                <a:gd name="connsiteY43" fmla="*/ 2412264 h 2412264"/>
                <a:gd name="connsiteX44" fmla="*/ 1116012 w 1224024"/>
                <a:gd name="connsiteY44" fmla="*/ 2196240 h 2412264"/>
                <a:gd name="connsiteX45" fmla="*/ 108012 w 1224024"/>
                <a:gd name="connsiteY45" fmla="*/ 2196240 h 2412264"/>
                <a:gd name="connsiteX46" fmla="*/ 108012 w 1224024"/>
                <a:gd name="connsiteY46" fmla="*/ 2412264 h 2412264"/>
                <a:gd name="connsiteX47" fmla="*/ 0 w 1224024"/>
                <a:gd name="connsiteY47" fmla="*/ 2412264 h 241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224024" h="2412264">
                  <a:moveTo>
                    <a:pt x="108012" y="1980216"/>
                  </a:moveTo>
                  <a:lnTo>
                    <a:pt x="108012" y="2160240"/>
                  </a:lnTo>
                  <a:lnTo>
                    <a:pt x="1116012" y="2160240"/>
                  </a:lnTo>
                  <a:lnTo>
                    <a:pt x="1116012" y="1980216"/>
                  </a:lnTo>
                  <a:close/>
                  <a:moveTo>
                    <a:pt x="108012" y="1764192"/>
                  </a:moveTo>
                  <a:lnTo>
                    <a:pt x="108012" y="1944216"/>
                  </a:lnTo>
                  <a:lnTo>
                    <a:pt x="1116012" y="1944216"/>
                  </a:lnTo>
                  <a:lnTo>
                    <a:pt x="1116012" y="1764192"/>
                  </a:lnTo>
                  <a:close/>
                  <a:moveTo>
                    <a:pt x="108012" y="1548168"/>
                  </a:moveTo>
                  <a:lnTo>
                    <a:pt x="108012" y="1728192"/>
                  </a:lnTo>
                  <a:lnTo>
                    <a:pt x="1116012" y="1728192"/>
                  </a:lnTo>
                  <a:lnTo>
                    <a:pt x="1116012" y="1548168"/>
                  </a:lnTo>
                  <a:close/>
                  <a:moveTo>
                    <a:pt x="108012" y="1332144"/>
                  </a:moveTo>
                  <a:lnTo>
                    <a:pt x="108012" y="1512168"/>
                  </a:lnTo>
                  <a:lnTo>
                    <a:pt x="1116012" y="1512168"/>
                  </a:lnTo>
                  <a:lnTo>
                    <a:pt x="1116012" y="1332144"/>
                  </a:lnTo>
                  <a:close/>
                  <a:moveTo>
                    <a:pt x="108012" y="1116120"/>
                  </a:moveTo>
                  <a:lnTo>
                    <a:pt x="108012" y="1296144"/>
                  </a:lnTo>
                  <a:lnTo>
                    <a:pt x="1116012" y="1296144"/>
                  </a:lnTo>
                  <a:lnTo>
                    <a:pt x="1116012" y="1116120"/>
                  </a:lnTo>
                  <a:close/>
                  <a:moveTo>
                    <a:pt x="108012" y="900096"/>
                  </a:moveTo>
                  <a:lnTo>
                    <a:pt x="108012" y="1080120"/>
                  </a:lnTo>
                  <a:lnTo>
                    <a:pt x="1116012" y="1080120"/>
                  </a:lnTo>
                  <a:lnTo>
                    <a:pt x="1116012" y="900096"/>
                  </a:lnTo>
                  <a:close/>
                  <a:moveTo>
                    <a:pt x="108012" y="684072"/>
                  </a:moveTo>
                  <a:lnTo>
                    <a:pt x="108012" y="864096"/>
                  </a:lnTo>
                  <a:lnTo>
                    <a:pt x="1116012" y="864096"/>
                  </a:lnTo>
                  <a:lnTo>
                    <a:pt x="1116012" y="684072"/>
                  </a:lnTo>
                  <a:close/>
                  <a:moveTo>
                    <a:pt x="108012" y="468048"/>
                  </a:moveTo>
                  <a:lnTo>
                    <a:pt x="108012" y="648072"/>
                  </a:lnTo>
                  <a:lnTo>
                    <a:pt x="1116012" y="648072"/>
                  </a:lnTo>
                  <a:lnTo>
                    <a:pt x="1116012" y="468048"/>
                  </a:lnTo>
                  <a:close/>
                  <a:moveTo>
                    <a:pt x="108012" y="252024"/>
                  </a:moveTo>
                  <a:lnTo>
                    <a:pt x="108012" y="432048"/>
                  </a:lnTo>
                  <a:lnTo>
                    <a:pt x="1116012" y="432048"/>
                  </a:lnTo>
                  <a:lnTo>
                    <a:pt x="1116012" y="252024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4"/>
                  </a:lnTo>
                  <a:lnTo>
                    <a:pt x="1116012" y="216024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412264"/>
                  </a:lnTo>
                  <a:lnTo>
                    <a:pt x="1116012" y="2412264"/>
                  </a:lnTo>
                  <a:lnTo>
                    <a:pt x="1116012" y="2196240"/>
                  </a:lnTo>
                  <a:lnTo>
                    <a:pt x="108012" y="2196240"/>
                  </a:lnTo>
                  <a:lnTo>
                    <a:pt x="108012" y="2412264"/>
                  </a:lnTo>
                  <a:lnTo>
                    <a:pt x="0" y="2412264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F6A4928D-1607-4504-89DC-3577D953CB8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00496" y="2699113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1295A93-24E1-4F2C-94D6-91067A59F42A}"/>
                </a:ext>
              </a:extLst>
            </p:cNvPr>
            <p:cNvSpPr>
              <a:spLocks/>
            </p:cNvSpPr>
            <p:nvPr/>
          </p:nvSpPr>
          <p:spPr>
            <a:xfrm>
              <a:off x="7286181" y="3089675"/>
              <a:ext cx="367944" cy="367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xmlns="" id="{48ACC34A-D4B3-4FC5-9635-7E4145AEBC92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448802" y="2303065"/>
            <a:ext cx="1539314" cy="3749499"/>
            <a:chOff x="9448802" y="2303065"/>
            <a:chExt cx="1539314" cy="3749499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3C8974E2-9B06-4A28-86F9-D685040ED5F5}"/>
                </a:ext>
              </a:extLst>
            </p:cNvPr>
            <p:cNvSpPr/>
            <p:nvPr/>
          </p:nvSpPr>
          <p:spPr bwMode="auto">
            <a:xfrm>
              <a:off x="9778443" y="3208251"/>
              <a:ext cx="880032" cy="2844313"/>
            </a:xfrm>
            <a:custGeom>
              <a:avLst/>
              <a:gdLst>
                <a:gd name="connsiteX0" fmla="*/ 108012 w 1224024"/>
                <a:gd name="connsiteY0" fmla="*/ 2412265 h 2844313"/>
                <a:gd name="connsiteX1" fmla="*/ 108012 w 1224024"/>
                <a:gd name="connsiteY1" fmla="*/ 2592289 h 2844313"/>
                <a:gd name="connsiteX2" fmla="*/ 1116012 w 1224024"/>
                <a:gd name="connsiteY2" fmla="*/ 2592289 h 2844313"/>
                <a:gd name="connsiteX3" fmla="*/ 1116012 w 1224024"/>
                <a:gd name="connsiteY3" fmla="*/ 2412265 h 2844313"/>
                <a:gd name="connsiteX4" fmla="*/ 108012 w 1224024"/>
                <a:gd name="connsiteY4" fmla="*/ 2196241 h 2844313"/>
                <a:gd name="connsiteX5" fmla="*/ 108012 w 1224024"/>
                <a:gd name="connsiteY5" fmla="*/ 2376265 h 2844313"/>
                <a:gd name="connsiteX6" fmla="*/ 1116012 w 1224024"/>
                <a:gd name="connsiteY6" fmla="*/ 2376265 h 2844313"/>
                <a:gd name="connsiteX7" fmla="*/ 1116012 w 1224024"/>
                <a:gd name="connsiteY7" fmla="*/ 2196241 h 2844313"/>
                <a:gd name="connsiteX8" fmla="*/ 108012 w 1224024"/>
                <a:gd name="connsiteY8" fmla="*/ 1980217 h 2844313"/>
                <a:gd name="connsiteX9" fmla="*/ 108012 w 1224024"/>
                <a:gd name="connsiteY9" fmla="*/ 2160241 h 2844313"/>
                <a:gd name="connsiteX10" fmla="*/ 1116012 w 1224024"/>
                <a:gd name="connsiteY10" fmla="*/ 2160241 h 2844313"/>
                <a:gd name="connsiteX11" fmla="*/ 1116012 w 1224024"/>
                <a:gd name="connsiteY11" fmla="*/ 1980217 h 2844313"/>
                <a:gd name="connsiteX12" fmla="*/ 108012 w 1224024"/>
                <a:gd name="connsiteY12" fmla="*/ 1764193 h 2844313"/>
                <a:gd name="connsiteX13" fmla="*/ 108012 w 1224024"/>
                <a:gd name="connsiteY13" fmla="*/ 1944217 h 2844313"/>
                <a:gd name="connsiteX14" fmla="*/ 1116012 w 1224024"/>
                <a:gd name="connsiteY14" fmla="*/ 1944217 h 2844313"/>
                <a:gd name="connsiteX15" fmla="*/ 1116012 w 1224024"/>
                <a:gd name="connsiteY15" fmla="*/ 1764193 h 2844313"/>
                <a:gd name="connsiteX16" fmla="*/ 108012 w 1224024"/>
                <a:gd name="connsiteY16" fmla="*/ 1548169 h 2844313"/>
                <a:gd name="connsiteX17" fmla="*/ 108012 w 1224024"/>
                <a:gd name="connsiteY17" fmla="*/ 1728193 h 2844313"/>
                <a:gd name="connsiteX18" fmla="*/ 1116012 w 1224024"/>
                <a:gd name="connsiteY18" fmla="*/ 1728193 h 2844313"/>
                <a:gd name="connsiteX19" fmla="*/ 1116012 w 1224024"/>
                <a:gd name="connsiteY19" fmla="*/ 1548169 h 2844313"/>
                <a:gd name="connsiteX20" fmla="*/ 108012 w 1224024"/>
                <a:gd name="connsiteY20" fmla="*/ 1332145 h 2844313"/>
                <a:gd name="connsiteX21" fmla="*/ 108012 w 1224024"/>
                <a:gd name="connsiteY21" fmla="*/ 1512169 h 2844313"/>
                <a:gd name="connsiteX22" fmla="*/ 1116012 w 1224024"/>
                <a:gd name="connsiteY22" fmla="*/ 1512169 h 2844313"/>
                <a:gd name="connsiteX23" fmla="*/ 1116012 w 1224024"/>
                <a:gd name="connsiteY23" fmla="*/ 1332145 h 2844313"/>
                <a:gd name="connsiteX24" fmla="*/ 108012 w 1224024"/>
                <a:gd name="connsiteY24" fmla="*/ 1116121 h 2844313"/>
                <a:gd name="connsiteX25" fmla="*/ 108012 w 1224024"/>
                <a:gd name="connsiteY25" fmla="*/ 1296145 h 2844313"/>
                <a:gd name="connsiteX26" fmla="*/ 1116012 w 1224024"/>
                <a:gd name="connsiteY26" fmla="*/ 1296145 h 2844313"/>
                <a:gd name="connsiteX27" fmla="*/ 1116012 w 1224024"/>
                <a:gd name="connsiteY27" fmla="*/ 1116121 h 2844313"/>
                <a:gd name="connsiteX28" fmla="*/ 108012 w 1224024"/>
                <a:gd name="connsiteY28" fmla="*/ 900097 h 2844313"/>
                <a:gd name="connsiteX29" fmla="*/ 108012 w 1224024"/>
                <a:gd name="connsiteY29" fmla="*/ 1080121 h 2844313"/>
                <a:gd name="connsiteX30" fmla="*/ 1116012 w 1224024"/>
                <a:gd name="connsiteY30" fmla="*/ 1080121 h 2844313"/>
                <a:gd name="connsiteX31" fmla="*/ 1116012 w 1224024"/>
                <a:gd name="connsiteY31" fmla="*/ 900097 h 2844313"/>
                <a:gd name="connsiteX32" fmla="*/ 108012 w 1224024"/>
                <a:gd name="connsiteY32" fmla="*/ 684073 h 2844313"/>
                <a:gd name="connsiteX33" fmla="*/ 108012 w 1224024"/>
                <a:gd name="connsiteY33" fmla="*/ 864097 h 2844313"/>
                <a:gd name="connsiteX34" fmla="*/ 1116012 w 1224024"/>
                <a:gd name="connsiteY34" fmla="*/ 864097 h 2844313"/>
                <a:gd name="connsiteX35" fmla="*/ 1116012 w 1224024"/>
                <a:gd name="connsiteY35" fmla="*/ 684073 h 2844313"/>
                <a:gd name="connsiteX36" fmla="*/ 108012 w 1224024"/>
                <a:gd name="connsiteY36" fmla="*/ 468049 h 2844313"/>
                <a:gd name="connsiteX37" fmla="*/ 108012 w 1224024"/>
                <a:gd name="connsiteY37" fmla="*/ 648073 h 2844313"/>
                <a:gd name="connsiteX38" fmla="*/ 1116012 w 1224024"/>
                <a:gd name="connsiteY38" fmla="*/ 648073 h 2844313"/>
                <a:gd name="connsiteX39" fmla="*/ 1116012 w 1224024"/>
                <a:gd name="connsiteY39" fmla="*/ 468049 h 2844313"/>
                <a:gd name="connsiteX40" fmla="*/ 108012 w 1224024"/>
                <a:gd name="connsiteY40" fmla="*/ 252025 h 2844313"/>
                <a:gd name="connsiteX41" fmla="*/ 108012 w 1224024"/>
                <a:gd name="connsiteY41" fmla="*/ 432049 h 2844313"/>
                <a:gd name="connsiteX42" fmla="*/ 1116012 w 1224024"/>
                <a:gd name="connsiteY42" fmla="*/ 432049 h 2844313"/>
                <a:gd name="connsiteX43" fmla="*/ 1116012 w 1224024"/>
                <a:gd name="connsiteY43" fmla="*/ 252025 h 2844313"/>
                <a:gd name="connsiteX44" fmla="*/ 0 w 1224024"/>
                <a:gd name="connsiteY44" fmla="*/ 0 h 2844313"/>
                <a:gd name="connsiteX45" fmla="*/ 108012 w 1224024"/>
                <a:gd name="connsiteY45" fmla="*/ 0 h 2844313"/>
                <a:gd name="connsiteX46" fmla="*/ 108012 w 1224024"/>
                <a:gd name="connsiteY46" fmla="*/ 216025 h 2844313"/>
                <a:gd name="connsiteX47" fmla="*/ 1116012 w 1224024"/>
                <a:gd name="connsiteY47" fmla="*/ 216025 h 2844313"/>
                <a:gd name="connsiteX48" fmla="*/ 1116012 w 1224024"/>
                <a:gd name="connsiteY48" fmla="*/ 0 h 2844313"/>
                <a:gd name="connsiteX49" fmla="*/ 1224024 w 1224024"/>
                <a:gd name="connsiteY49" fmla="*/ 0 h 2844313"/>
                <a:gd name="connsiteX50" fmla="*/ 1224024 w 1224024"/>
                <a:gd name="connsiteY50" fmla="*/ 2844313 h 2844313"/>
                <a:gd name="connsiteX51" fmla="*/ 1116012 w 1224024"/>
                <a:gd name="connsiteY51" fmla="*/ 2844313 h 2844313"/>
                <a:gd name="connsiteX52" fmla="*/ 1116012 w 1224024"/>
                <a:gd name="connsiteY52" fmla="*/ 2628289 h 2844313"/>
                <a:gd name="connsiteX53" fmla="*/ 108012 w 1224024"/>
                <a:gd name="connsiteY53" fmla="*/ 2628289 h 2844313"/>
                <a:gd name="connsiteX54" fmla="*/ 108012 w 1224024"/>
                <a:gd name="connsiteY54" fmla="*/ 2844313 h 2844313"/>
                <a:gd name="connsiteX55" fmla="*/ 0 w 1224024"/>
                <a:gd name="connsiteY55" fmla="*/ 2844313 h 2844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4024" h="2844313">
                  <a:moveTo>
                    <a:pt x="108012" y="2412265"/>
                  </a:moveTo>
                  <a:lnTo>
                    <a:pt x="108012" y="2592289"/>
                  </a:lnTo>
                  <a:lnTo>
                    <a:pt x="1116012" y="2592289"/>
                  </a:lnTo>
                  <a:lnTo>
                    <a:pt x="1116012" y="2412265"/>
                  </a:lnTo>
                  <a:close/>
                  <a:moveTo>
                    <a:pt x="108012" y="2196241"/>
                  </a:moveTo>
                  <a:lnTo>
                    <a:pt x="108012" y="2376265"/>
                  </a:lnTo>
                  <a:lnTo>
                    <a:pt x="1116012" y="2376265"/>
                  </a:lnTo>
                  <a:lnTo>
                    <a:pt x="1116012" y="2196241"/>
                  </a:lnTo>
                  <a:close/>
                  <a:moveTo>
                    <a:pt x="108012" y="1980217"/>
                  </a:moveTo>
                  <a:lnTo>
                    <a:pt x="108012" y="2160241"/>
                  </a:lnTo>
                  <a:lnTo>
                    <a:pt x="1116012" y="2160241"/>
                  </a:lnTo>
                  <a:lnTo>
                    <a:pt x="1116012" y="1980217"/>
                  </a:lnTo>
                  <a:close/>
                  <a:moveTo>
                    <a:pt x="108012" y="1764193"/>
                  </a:moveTo>
                  <a:lnTo>
                    <a:pt x="108012" y="1944217"/>
                  </a:lnTo>
                  <a:lnTo>
                    <a:pt x="1116012" y="1944217"/>
                  </a:lnTo>
                  <a:lnTo>
                    <a:pt x="1116012" y="1764193"/>
                  </a:lnTo>
                  <a:close/>
                  <a:moveTo>
                    <a:pt x="108012" y="1548169"/>
                  </a:moveTo>
                  <a:lnTo>
                    <a:pt x="108012" y="1728193"/>
                  </a:lnTo>
                  <a:lnTo>
                    <a:pt x="1116012" y="1728193"/>
                  </a:lnTo>
                  <a:lnTo>
                    <a:pt x="1116012" y="1548169"/>
                  </a:lnTo>
                  <a:close/>
                  <a:moveTo>
                    <a:pt x="108012" y="1332145"/>
                  </a:moveTo>
                  <a:lnTo>
                    <a:pt x="108012" y="1512169"/>
                  </a:lnTo>
                  <a:lnTo>
                    <a:pt x="1116012" y="1512169"/>
                  </a:lnTo>
                  <a:lnTo>
                    <a:pt x="1116012" y="1332145"/>
                  </a:lnTo>
                  <a:close/>
                  <a:moveTo>
                    <a:pt x="108012" y="1116121"/>
                  </a:moveTo>
                  <a:lnTo>
                    <a:pt x="108012" y="1296145"/>
                  </a:lnTo>
                  <a:lnTo>
                    <a:pt x="1116012" y="1296145"/>
                  </a:lnTo>
                  <a:lnTo>
                    <a:pt x="1116012" y="1116121"/>
                  </a:lnTo>
                  <a:close/>
                  <a:moveTo>
                    <a:pt x="108012" y="900097"/>
                  </a:moveTo>
                  <a:lnTo>
                    <a:pt x="108012" y="1080121"/>
                  </a:lnTo>
                  <a:lnTo>
                    <a:pt x="1116012" y="1080121"/>
                  </a:lnTo>
                  <a:lnTo>
                    <a:pt x="1116012" y="900097"/>
                  </a:lnTo>
                  <a:close/>
                  <a:moveTo>
                    <a:pt x="108012" y="684073"/>
                  </a:moveTo>
                  <a:lnTo>
                    <a:pt x="108012" y="864097"/>
                  </a:lnTo>
                  <a:lnTo>
                    <a:pt x="1116012" y="864097"/>
                  </a:lnTo>
                  <a:lnTo>
                    <a:pt x="1116012" y="684073"/>
                  </a:lnTo>
                  <a:close/>
                  <a:moveTo>
                    <a:pt x="108012" y="468049"/>
                  </a:moveTo>
                  <a:lnTo>
                    <a:pt x="108012" y="648073"/>
                  </a:lnTo>
                  <a:lnTo>
                    <a:pt x="1116012" y="648073"/>
                  </a:lnTo>
                  <a:lnTo>
                    <a:pt x="1116012" y="468049"/>
                  </a:lnTo>
                  <a:close/>
                  <a:moveTo>
                    <a:pt x="108012" y="252025"/>
                  </a:moveTo>
                  <a:lnTo>
                    <a:pt x="108012" y="432049"/>
                  </a:lnTo>
                  <a:lnTo>
                    <a:pt x="1116012" y="432049"/>
                  </a:lnTo>
                  <a:lnTo>
                    <a:pt x="1116012" y="252025"/>
                  </a:lnTo>
                  <a:close/>
                  <a:moveTo>
                    <a:pt x="0" y="0"/>
                  </a:moveTo>
                  <a:lnTo>
                    <a:pt x="108012" y="0"/>
                  </a:lnTo>
                  <a:lnTo>
                    <a:pt x="108012" y="216025"/>
                  </a:lnTo>
                  <a:lnTo>
                    <a:pt x="1116012" y="216025"/>
                  </a:lnTo>
                  <a:lnTo>
                    <a:pt x="1116012" y="0"/>
                  </a:lnTo>
                  <a:lnTo>
                    <a:pt x="1224024" y="0"/>
                  </a:lnTo>
                  <a:lnTo>
                    <a:pt x="1224024" y="2844313"/>
                  </a:lnTo>
                  <a:lnTo>
                    <a:pt x="1116012" y="2844313"/>
                  </a:lnTo>
                  <a:lnTo>
                    <a:pt x="1116012" y="2628289"/>
                  </a:lnTo>
                  <a:lnTo>
                    <a:pt x="108012" y="2628289"/>
                  </a:lnTo>
                  <a:lnTo>
                    <a:pt x="108012" y="2844313"/>
                  </a:lnTo>
                  <a:lnTo>
                    <a:pt x="0" y="2844313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B0505F7A-5368-4E9C-B279-93F03F4D44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448802" y="2303065"/>
              <a:ext cx="1539314" cy="1149066"/>
            </a:xfrm>
            <a:custGeom>
              <a:avLst/>
              <a:gdLst>
                <a:gd name="T0" fmla="*/ 223 w 256"/>
                <a:gd name="T1" fmla="*/ 72 h 192"/>
                <a:gd name="T2" fmla="*/ 224 w 256"/>
                <a:gd name="T3" fmla="*/ 64 h 192"/>
                <a:gd name="T4" fmla="*/ 160 w 256"/>
                <a:gd name="T5" fmla="*/ 0 h 192"/>
                <a:gd name="T6" fmla="*/ 109 w 256"/>
                <a:gd name="T7" fmla="*/ 26 h 192"/>
                <a:gd name="T8" fmla="*/ 96 w 256"/>
                <a:gd name="T9" fmla="*/ 24 h 192"/>
                <a:gd name="T10" fmla="*/ 40 w 256"/>
                <a:gd name="T11" fmla="*/ 80 h 192"/>
                <a:gd name="T12" fmla="*/ 40 w 256"/>
                <a:gd name="T13" fmla="*/ 83 h 192"/>
                <a:gd name="T14" fmla="*/ 0 w 256"/>
                <a:gd name="T15" fmla="*/ 136 h 192"/>
                <a:gd name="T16" fmla="*/ 56 w 256"/>
                <a:gd name="T17" fmla="*/ 192 h 192"/>
                <a:gd name="T18" fmla="*/ 192 w 256"/>
                <a:gd name="T19" fmla="*/ 192 h 192"/>
                <a:gd name="T20" fmla="*/ 256 w 256"/>
                <a:gd name="T21" fmla="*/ 128 h 192"/>
                <a:gd name="T22" fmla="*/ 223 w 256"/>
                <a:gd name="T23" fmla="*/ 7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192">
                  <a:moveTo>
                    <a:pt x="223" y="72"/>
                  </a:moveTo>
                  <a:cubicBezTo>
                    <a:pt x="224" y="70"/>
                    <a:pt x="224" y="67"/>
                    <a:pt x="224" y="64"/>
                  </a:cubicBezTo>
                  <a:cubicBezTo>
                    <a:pt x="224" y="29"/>
                    <a:pt x="195" y="0"/>
                    <a:pt x="160" y="0"/>
                  </a:cubicBezTo>
                  <a:cubicBezTo>
                    <a:pt x="139" y="0"/>
                    <a:pt x="121" y="10"/>
                    <a:pt x="109" y="26"/>
                  </a:cubicBezTo>
                  <a:cubicBezTo>
                    <a:pt x="105" y="25"/>
                    <a:pt x="101" y="24"/>
                    <a:pt x="96" y="24"/>
                  </a:cubicBezTo>
                  <a:cubicBezTo>
                    <a:pt x="65" y="24"/>
                    <a:pt x="40" y="49"/>
                    <a:pt x="40" y="80"/>
                  </a:cubicBezTo>
                  <a:cubicBezTo>
                    <a:pt x="40" y="81"/>
                    <a:pt x="40" y="82"/>
                    <a:pt x="40" y="83"/>
                  </a:cubicBezTo>
                  <a:cubicBezTo>
                    <a:pt x="17" y="89"/>
                    <a:pt x="0" y="111"/>
                    <a:pt x="0" y="136"/>
                  </a:cubicBezTo>
                  <a:cubicBezTo>
                    <a:pt x="0" y="167"/>
                    <a:pt x="25" y="192"/>
                    <a:pt x="56" y="192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227" y="192"/>
                    <a:pt x="256" y="163"/>
                    <a:pt x="256" y="128"/>
                  </a:cubicBezTo>
                  <a:cubicBezTo>
                    <a:pt x="256" y="104"/>
                    <a:pt x="243" y="83"/>
                    <a:pt x="223" y="72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F2405938-BCB7-4F1F-9041-44AEFD7CF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4487" y="2693627"/>
              <a:ext cx="367944" cy="36794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DemiLight" panose="020B0400000000000000" pitchFamily="34" charset="-122"/>
                <a:ea typeface="Noto Sans S Chinese DemiLight" panose="020B0400000000000000" pitchFamily="34" charset="-122"/>
              </a:endParaRPr>
            </a:p>
          </p:txBody>
        </p:sp>
      </p:grpSp>
      <p:sp>
        <p:nvSpPr>
          <p:cNvPr id="31" name="išľíďè">
            <a:extLst>
              <a:ext uri="{FF2B5EF4-FFF2-40B4-BE49-F238E27FC236}">
                <a16:creationId xmlns:a16="http://schemas.microsoft.com/office/drawing/2014/main" xmlns="" id="{BFC1A9AB-3AF6-4B88-BCB0-FB2929BA0382}"/>
              </a:ext>
            </a:extLst>
          </p:cNvPr>
          <p:cNvSpPr/>
          <p:nvPr/>
        </p:nvSpPr>
        <p:spPr bwMode="auto">
          <a:xfrm>
            <a:off x="889195" y="250088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xmlns="" id="{EB0992F6-806B-4D24-B4CC-EE8F6BFFED27}"/>
              </a:ext>
            </a:extLst>
          </p:cNvPr>
          <p:cNvSpPr txBox="1"/>
          <p:nvPr/>
        </p:nvSpPr>
        <p:spPr bwMode="auto">
          <a:xfrm>
            <a:off x="1274975" y="21004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xmlns="" id="{35F4AB67-52D2-4EC0-98A4-09263E0565BE}"/>
              </a:ext>
            </a:extLst>
          </p:cNvPr>
          <p:cNvSpPr/>
          <p:nvPr/>
        </p:nvSpPr>
        <p:spPr bwMode="auto">
          <a:xfrm>
            <a:off x="3637500" y="201053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xmlns="" id="{7A7054CF-48D3-4E80-9E16-C9DD6A58A8A8}"/>
              </a:ext>
            </a:extLst>
          </p:cNvPr>
          <p:cNvSpPr txBox="1"/>
          <p:nvPr/>
        </p:nvSpPr>
        <p:spPr bwMode="auto">
          <a:xfrm>
            <a:off x="4023280" y="161011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773312EA-76C3-4565-BA29-F731341E19B0}"/>
              </a:ext>
            </a:extLst>
          </p:cNvPr>
          <p:cNvSpPr/>
          <p:nvPr/>
        </p:nvSpPr>
        <p:spPr bwMode="auto">
          <a:xfrm>
            <a:off x="6492046" y="164685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xmlns="" id="{26D90412-8A50-42EE-A182-7B4A05FD5DCB}"/>
              </a:ext>
            </a:extLst>
          </p:cNvPr>
          <p:cNvSpPr txBox="1"/>
          <p:nvPr/>
        </p:nvSpPr>
        <p:spPr bwMode="auto">
          <a:xfrm>
            <a:off x="6877826" y="12464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xmlns="" id="{C84FFFE1-F88E-4DCE-909C-AD227DF29EAF}"/>
              </a:ext>
            </a:extLst>
          </p:cNvPr>
          <p:cNvSpPr/>
          <p:nvPr/>
        </p:nvSpPr>
        <p:spPr bwMode="auto">
          <a:xfrm>
            <a:off x="9134111" y="1228572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内容编辑文字输入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输入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替换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内容编辑文字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DemiLight" panose="020B0400000000000000" pitchFamily="34" charset="-122"/>
              <a:ea typeface="Noto Sans S Chinese DemiLight" panose="020B0400000000000000" pitchFamily="34" charset="-122"/>
            </a:endParaRP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xmlns="" id="{36CDC386-966F-4974-9F6A-3A0CCAEDE889}"/>
              </a:ext>
            </a:extLst>
          </p:cNvPr>
          <p:cNvSpPr txBox="1"/>
          <p:nvPr/>
        </p:nvSpPr>
        <p:spPr bwMode="auto">
          <a:xfrm>
            <a:off x="9519891" y="8281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DemiLight" panose="020B0400000000000000" pitchFamily="34" charset="-122"/>
                <a:ea typeface="Noto Sans S Chinese DemiLight" panose="020B04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71143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1E86DB5-2259-4C97-8718-43350C4DC681}"/>
              </a:ext>
            </a:extLst>
          </p:cNvPr>
          <p:cNvGrpSpPr/>
          <p:nvPr/>
        </p:nvGrpSpPr>
        <p:grpSpPr>
          <a:xfrm>
            <a:off x="-38514" y="-8112"/>
            <a:ext cx="13670930" cy="6866112"/>
            <a:chOff x="-38514" y="-8112"/>
            <a:chExt cx="13670930" cy="68661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7F26AEF-E04F-4A54-B427-2A8B95CF3C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514" y="0"/>
              <a:ext cx="6858000" cy="685800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0DBFB29-28A5-4F64-BA27-D1F00B97D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812930" y="-8112"/>
              <a:ext cx="6819486" cy="6858000"/>
            </a:xfrm>
            <a:prstGeom prst="rect">
              <a:avLst/>
            </a:prstGeom>
          </p:spPr>
        </p:pic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481F9E-056B-4555-B178-33E5611BCAE2}"/>
              </a:ext>
            </a:extLst>
          </p:cNvPr>
          <p:cNvSpPr/>
          <p:nvPr/>
        </p:nvSpPr>
        <p:spPr>
          <a:xfrm>
            <a:off x="-172720" y="2936240"/>
            <a:ext cx="12364720" cy="35851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DB825D14-4E42-4608-B469-E792F3431164}"/>
              </a:ext>
            </a:extLst>
          </p:cNvPr>
          <p:cNvSpPr/>
          <p:nvPr/>
        </p:nvSpPr>
        <p:spPr>
          <a:xfrm>
            <a:off x="162560" y="3129280"/>
            <a:ext cx="11795760" cy="320428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Picture 15">
            <a:extLst>
              <a:ext uri="{FF2B5EF4-FFF2-40B4-BE49-F238E27FC236}">
                <a16:creationId xmlns:a16="http://schemas.microsoft.com/office/drawing/2014/main" xmlns="" id="{C0444D31-4B3B-496A-A98D-1BA4A90886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827063" y="1803453"/>
            <a:ext cx="914067" cy="10301852"/>
          </a:xfrm>
          <a:prstGeom prst="rect">
            <a:avLst/>
          </a:prstGeom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xmlns="" id="{843A0A4C-377F-451B-8990-DFE175D63944}"/>
              </a:ext>
            </a:extLst>
          </p:cNvPr>
          <p:cNvSpPr txBox="1">
            <a:spLocks/>
          </p:cNvSpPr>
          <p:nvPr/>
        </p:nvSpPr>
        <p:spPr>
          <a:xfrm>
            <a:off x="4213343" y="3515788"/>
            <a:ext cx="1208664" cy="1354217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8800" b="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2D07BEC-E5BB-4892-A8D7-085794D5BB1F}"/>
              </a:ext>
            </a:extLst>
          </p:cNvPr>
          <p:cNvSpPr txBox="1"/>
          <p:nvPr/>
        </p:nvSpPr>
        <p:spPr>
          <a:xfrm>
            <a:off x="5478620" y="3907152"/>
            <a:ext cx="4203860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</a:p>
        </p:txBody>
      </p:sp>
      <p:cxnSp>
        <p:nvCxnSpPr>
          <p:cNvPr id="26" name="Straight Connector 13">
            <a:extLst>
              <a:ext uri="{FF2B5EF4-FFF2-40B4-BE49-F238E27FC236}">
                <a16:creationId xmlns:a16="http://schemas.microsoft.com/office/drawing/2014/main" xmlns="" id="{D7BE1D56-6458-4E43-91E0-FFAD9C5144C1}"/>
              </a:ext>
            </a:extLst>
          </p:cNvPr>
          <p:cNvCxnSpPr>
            <a:cxnSpLocks/>
          </p:cNvCxnSpPr>
          <p:nvPr/>
        </p:nvCxnSpPr>
        <p:spPr>
          <a:xfrm flipH="1">
            <a:off x="2745529" y="4999779"/>
            <a:ext cx="6936951" cy="0"/>
          </a:xfrm>
          <a:prstGeom prst="line">
            <a:avLst/>
          </a:prstGeom>
          <a:ln w="19050" cap="sq">
            <a:solidFill>
              <a:schemeClr val="accent1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001B30E6-31E3-4F94-9AE8-A56D89065628}"/>
              </a:ext>
            </a:extLst>
          </p:cNvPr>
          <p:cNvSpPr txBox="1"/>
          <p:nvPr/>
        </p:nvSpPr>
        <p:spPr>
          <a:xfrm>
            <a:off x="2625692" y="5145827"/>
            <a:ext cx="7178708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endParaRPr lang="en-GB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AB5D7EE-3191-4177-AB0B-8C94B9CAD4BE}"/>
              </a:ext>
            </a:extLst>
          </p:cNvPr>
          <p:cNvSpPr txBox="1"/>
          <p:nvPr/>
        </p:nvSpPr>
        <p:spPr>
          <a:xfrm>
            <a:off x="2678703" y="3907463"/>
            <a:ext cx="1531036" cy="80445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919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27" grpId="0"/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/>
          <p:nvPr/>
        </p:nvGrpSpPr>
        <p:grpSpPr>
          <a:xfrm>
            <a:off x="1690385" y="3282475"/>
            <a:ext cx="914281" cy="914612"/>
            <a:chOff x="1253782" y="3281715"/>
            <a:chExt cx="914400" cy="914400"/>
          </a:xfrm>
        </p:grpSpPr>
        <p:sp>
          <p:nvSpPr>
            <p:cNvPr id="5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6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rgbClr val="DBF5F9"/>
            </a:solidFill>
          </p:grpSpPr>
          <p:sp>
            <p:nvSpPr>
              <p:cNvPr id="7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8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9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0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1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2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3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4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15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16" name="Group 32"/>
          <p:cNvGrpSpPr/>
          <p:nvPr/>
        </p:nvGrpSpPr>
        <p:grpSpPr>
          <a:xfrm>
            <a:off x="6627970" y="3282475"/>
            <a:ext cx="914281" cy="914612"/>
            <a:chOff x="6528170" y="3281715"/>
            <a:chExt cx="914400" cy="914400"/>
          </a:xfrm>
        </p:grpSpPr>
        <p:sp>
          <p:nvSpPr>
            <p:cNvPr id="17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8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rgbClr val="DBF5F9"/>
            </a:solidFill>
          </p:grpSpPr>
          <p:sp>
            <p:nvSpPr>
              <p:cNvPr id="19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0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1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2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3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4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25" name="Group 33"/>
          <p:cNvGrpSpPr/>
          <p:nvPr/>
        </p:nvGrpSpPr>
        <p:grpSpPr>
          <a:xfrm>
            <a:off x="6627970" y="4685307"/>
            <a:ext cx="914281" cy="914612"/>
            <a:chOff x="6528170" y="4684221"/>
            <a:chExt cx="914400" cy="914400"/>
          </a:xfrm>
        </p:grpSpPr>
        <p:sp>
          <p:nvSpPr>
            <p:cNvPr id="26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27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rgbClr val="DBF5F9"/>
            </a:solidFill>
          </p:grpSpPr>
          <p:sp>
            <p:nvSpPr>
              <p:cNvPr id="28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29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30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1" name="Group 28"/>
          <p:cNvGrpSpPr/>
          <p:nvPr/>
        </p:nvGrpSpPr>
        <p:grpSpPr>
          <a:xfrm>
            <a:off x="1690385" y="1885507"/>
            <a:ext cx="914281" cy="914612"/>
            <a:chOff x="1253782" y="1885071"/>
            <a:chExt cx="914400" cy="914400"/>
          </a:xfrm>
        </p:grpSpPr>
        <p:sp>
          <p:nvSpPr>
            <p:cNvPr id="32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33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solidFill>
              <a:srgbClr val="DBF5F9"/>
            </a:solidFill>
          </p:grpSpPr>
          <p:sp>
            <p:nvSpPr>
              <p:cNvPr id="34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35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36" name="Group 31"/>
          <p:cNvGrpSpPr/>
          <p:nvPr/>
        </p:nvGrpSpPr>
        <p:grpSpPr>
          <a:xfrm>
            <a:off x="6627970" y="1885507"/>
            <a:ext cx="914281" cy="914612"/>
            <a:chOff x="6528170" y="1885071"/>
            <a:chExt cx="914400" cy="914400"/>
          </a:xfrm>
        </p:grpSpPr>
        <p:sp>
          <p:nvSpPr>
            <p:cNvPr id="37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38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rgbClr val="DBF5F9"/>
            </a:solidFill>
          </p:grpSpPr>
          <p:sp>
            <p:nvSpPr>
              <p:cNvPr id="39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40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grpSp>
        <p:nvGrpSpPr>
          <p:cNvPr id="41" name="Group 30"/>
          <p:cNvGrpSpPr/>
          <p:nvPr/>
        </p:nvGrpSpPr>
        <p:grpSpPr>
          <a:xfrm>
            <a:off x="1690385" y="4685307"/>
            <a:ext cx="914281" cy="914612"/>
            <a:chOff x="1253782" y="4684221"/>
            <a:chExt cx="914400" cy="914400"/>
          </a:xfrm>
        </p:grpSpPr>
        <p:sp>
          <p:nvSpPr>
            <p:cNvPr id="42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en-GB" kern="0" dirty="0">
                <a:solidFill>
                  <a:sysClr val="window" lastClr="FFFFFF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43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rgbClr val="DBF5F9"/>
            </a:solidFill>
          </p:grpSpPr>
          <p:sp>
            <p:nvSpPr>
              <p:cNvPr id="44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45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  <p:sp>
            <p:nvSpPr>
              <p:cNvPr id="46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1" tIns="19051" rIns="19051" bIns="19051" anchor="ctr"/>
              <a:lstStyle/>
              <a:p>
                <a:pPr algn="ctr" defTabSz="228589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sym typeface="Gill Sans" charset="0"/>
                </a:endParaRPr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639273" y="1893268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639273" y="2207358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39273" y="3268740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39273" y="3582829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639273" y="4649739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39273" y="4963827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666225" y="1880567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666225" y="2194655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66225" y="3256039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666225" y="3570127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666225" y="4637037"/>
            <a:ext cx="1086189" cy="36933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914377">
              <a:defRPr/>
            </a:pPr>
            <a:r>
              <a:rPr lang="zh-CN" altLang="en-US" sz="1600" b="1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输入标题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666225" y="4951126"/>
            <a:ext cx="2779297" cy="677106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914377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输入替换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内容编辑文字输入</a:t>
            </a:r>
            <a:r>
              <a:rPr lang="zh-CN" altLang="en-US" sz="1200" kern="0" dirty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替换</a:t>
            </a:r>
            <a:r>
              <a:rPr lang="zh-CN" altLang="en-US" sz="12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Segoe UI Semilight" panose="020B0402040204020203" pitchFamily="34" charset="0"/>
              </a:rPr>
              <a:t>内容编辑文字</a:t>
            </a:r>
            <a:endParaRPr lang="en-US" altLang="zh-CN" sz="1200" kern="0" dirty="0">
              <a:solidFill>
                <a:sysClr val="windowText" lastClr="000000">
                  <a:lumMod val="50000"/>
                  <a:lumOff val="50000"/>
                </a:sys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00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a1beeb-2c3c-429c-8c7c-19408bb784d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503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1498E"/>
      </a:accent1>
      <a:accent2>
        <a:srgbClr val="A5A5A5"/>
      </a:accent2>
      <a:accent3>
        <a:srgbClr val="21498E"/>
      </a:accent3>
      <a:accent4>
        <a:srgbClr val="A5A5A5"/>
      </a:accent4>
      <a:accent5>
        <a:srgbClr val="21498E"/>
      </a:accent5>
      <a:accent6>
        <a:srgbClr val="A5A5A5"/>
      </a:accent6>
      <a:hlink>
        <a:srgbClr val="0563C1"/>
      </a:hlink>
      <a:folHlink>
        <a:srgbClr val="954F72"/>
      </a:folHlink>
    </a:clrScheme>
    <a:fontScheme name="Temp">
      <a:majorFont>
        <a:latin typeface="Noto Sans S Chinese Light" panose="020F0302020204030204"/>
        <a:ea typeface="Noto Sans S Chinese Light"/>
        <a:cs typeface=""/>
      </a:majorFont>
      <a:minorFont>
        <a:latin typeface="Noto Sans S Chinese Light" panose="020F0502020204030204"/>
        <a:ea typeface="Noto Sans S Chinese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1556</Words>
  <Application>Microsoft Office PowerPoint</Application>
  <PresentationFormat>宽屏</PresentationFormat>
  <Paragraphs>241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Gill Sans</vt:lpstr>
      <vt:lpstr>Helvetica Light</vt:lpstr>
      <vt:lpstr>Meiryo</vt:lpstr>
      <vt:lpstr>Noto Sans S Chinese DemiLight</vt:lpstr>
      <vt:lpstr>Noto Sans S Chinese Light</vt:lpstr>
      <vt:lpstr>Noto Sans S Chinese Regular</vt:lpstr>
      <vt:lpstr>等线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Open Sans Light</vt:lpstr>
      <vt:lpstr>Segoe UI Semilight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11</cp:revision>
  <dcterms:created xsi:type="dcterms:W3CDTF">2019-01-21T06:58:00Z</dcterms:created>
  <dcterms:modified xsi:type="dcterms:W3CDTF">2019-04-02T16:08:44Z</dcterms:modified>
</cp:coreProperties>
</file>