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28"/>
  </p:notesMasterIdLst>
  <p:handoutMasterIdLst>
    <p:handoutMasterId r:id="rId29"/>
  </p:handoutMasterIdLst>
  <p:sldIdLst>
    <p:sldId id="315" r:id="rId3"/>
    <p:sldId id="256" r:id="rId4"/>
    <p:sldId id="316" r:id="rId5"/>
    <p:sldId id="261" r:id="rId6"/>
    <p:sldId id="317" r:id="rId7"/>
    <p:sldId id="318" r:id="rId8"/>
    <p:sldId id="292" r:id="rId9"/>
    <p:sldId id="305" r:id="rId10"/>
    <p:sldId id="319" r:id="rId11"/>
    <p:sldId id="294" r:id="rId12"/>
    <p:sldId id="320" r:id="rId13"/>
    <p:sldId id="295" r:id="rId14"/>
    <p:sldId id="262" r:id="rId15"/>
    <p:sldId id="297" r:id="rId16"/>
    <p:sldId id="296" r:id="rId17"/>
    <p:sldId id="311" r:id="rId18"/>
    <p:sldId id="321" r:id="rId19"/>
    <p:sldId id="300" r:id="rId20"/>
    <p:sldId id="302" r:id="rId21"/>
    <p:sldId id="312" r:id="rId22"/>
    <p:sldId id="322" r:id="rId23"/>
    <p:sldId id="323" r:id="rId24"/>
    <p:sldId id="304" r:id="rId25"/>
    <p:sldId id="324" r:id="rId26"/>
    <p:sldId id="325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754" userDrawn="1">
          <p15:clr>
            <a:srgbClr val="A4A3A4"/>
          </p15:clr>
        </p15:guide>
        <p15:guide id="4" pos="1565" userDrawn="1">
          <p15:clr>
            <a:srgbClr val="A4A3A4"/>
          </p15:clr>
        </p15:guide>
        <p15:guide id="5" orient="horz" pos="2391" userDrawn="1">
          <p15:clr>
            <a:srgbClr val="A4A3A4"/>
          </p15:clr>
        </p15:guide>
        <p15:guide id="6" pos="1066" userDrawn="1">
          <p15:clr>
            <a:srgbClr val="A4A3A4"/>
          </p15:clr>
        </p15:guide>
        <p15:guide id="7" pos="113" userDrawn="1">
          <p15:clr>
            <a:srgbClr val="A4A3A4"/>
          </p15:clr>
        </p15:guide>
        <p15:guide id="8" pos="2880" userDrawn="1">
          <p15:clr>
            <a:srgbClr val="A4A3A4"/>
          </p15:clr>
        </p15:guide>
        <p15:guide id="9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3620"/>
    <a:srgbClr val="8A8787"/>
    <a:srgbClr val="C51729"/>
    <a:srgbClr val="2E5660"/>
    <a:srgbClr val="CAA884"/>
    <a:srgbClr val="794247"/>
    <a:srgbClr val="EDDFD2"/>
    <a:srgbClr val="E0A087"/>
    <a:srgbClr val="D26C53"/>
    <a:srgbClr val="341B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5400" autoAdjust="0"/>
  </p:normalViewPr>
  <p:slideViewPr>
    <p:cSldViewPr snapToGrid="0" showGuides="1">
      <p:cViewPr varScale="1">
        <p:scale>
          <a:sx n="142" d="100"/>
          <a:sy n="142" d="100"/>
        </p:scale>
        <p:origin x="750" y="114"/>
      </p:cViewPr>
      <p:guideLst>
        <p:guide orient="horz" pos="2754"/>
        <p:guide pos="1565"/>
        <p:guide orient="horz" pos="2391"/>
        <p:guide pos="1066"/>
        <p:guide pos="113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133216896"/>
        <c:axId val="-1133212000"/>
      </c:barChart>
      <c:catAx>
        <c:axId val="-1133216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33212000"/>
        <c:crosses val="autoZero"/>
        <c:auto val="1"/>
        <c:lblAlgn val="ctr"/>
        <c:lblOffset val="100"/>
        <c:noMultiLvlLbl val="0"/>
      </c:catAx>
      <c:valAx>
        <c:axId val="-1133212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113321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C51729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613620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2E5660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rgbClr val="CAA884"/>
              </a:solidFill>
              <a:ln w="18983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30</c:v>
                </c:pt>
                <c:pt idx="2">
                  <c:v>20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5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2C1E2-159A-463B-94CA-C7A9D3EDC25E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C42C9-80A0-4808-85F6-4F6AA3D5F1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516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17A46-1118-48C4-B835-495787D0934C}" type="datetimeFigureOut">
              <a:rPr lang="zh-CN" altLang="en-US" smtClean="0"/>
              <a:t>2022/6/2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EC5DD-2C2E-4DC7-B8E1-B2DA8D4E2E8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863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715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245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4739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6294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840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655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5311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970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20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109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09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629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1173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3964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9118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6227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8104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367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4437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174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152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240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073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591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0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3" name="矩形 2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000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7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28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43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19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01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042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80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419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06" r="-57" b="17823"/>
          <a:stretch/>
        </p:blipFill>
        <p:spPr>
          <a:xfrm>
            <a:off x="-1" y="-1"/>
            <a:ext cx="9144001" cy="5143501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-2" y="-1"/>
            <a:ext cx="9144001" cy="5143500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2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3"/>
            <a:ext cx="9144000" cy="514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880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2755681" cy="35598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61362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4" name="矩形 3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0" y="148513"/>
            <a:ext cx="441434" cy="608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725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292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286"/>
            <a:ext cx="9144000" cy="513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0" y="-2286"/>
            <a:ext cx="9144000" cy="5143500"/>
          </a:xfrm>
          <a:prstGeom prst="rect">
            <a:avLst/>
          </a:prstGeom>
          <a:solidFill>
            <a:sysClr val="windowText" lastClr="000000">
              <a:alpha val="4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27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10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46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76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F3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76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2" r:id="rId2"/>
    <p:sldLayoutId id="2147483677" r:id="rId3"/>
    <p:sldLayoutId id="2147483678" r:id="rId4"/>
    <p:sldLayoutId id="2147483673" r:id="rId5"/>
    <p:sldLayoutId id="2147483679" r:id="rId6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28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0"/>
          <p:cNvSpPr>
            <a:spLocks/>
          </p:cNvSpPr>
          <p:nvPr/>
        </p:nvSpPr>
        <p:spPr bwMode="auto">
          <a:xfrm>
            <a:off x="2625055" y="438683"/>
            <a:ext cx="4018022" cy="4500475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31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0"/>
          <p:cNvSpPr>
            <a:spLocks/>
          </p:cNvSpPr>
          <p:nvPr/>
        </p:nvSpPr>
        <p:spPr bwMode="auto">
          <a:xfrm>
            <a:off x="2757547" y="587084"/>
            <a:ext cx="3753039" cy="4203674"/>
          </a:xfrm>
          <a:custGeom>
            <a:avLst/>
            <a:gdLst>
              <a:gd name="T0" fmla="*/ 266 w 470"/>
              <a:gd name="T1" fmla="*/ 516 h 526"/>
              <a:gd name="T2" fmla="*/ 204 w 470"/>
              <a:gd name="T3" fmla="*/ 516 h 526"/>
              <a:gd name="T4" fmla="*/ 31 w 470"/>
              <a:gd name="T5" fmla="*/ 416 h 526"/>
              <a:gd name="T6" fmla="*/ 0 w 470"/>
              <a:gd name="T7" fmla="*/ 362 h 526"/>
              <a:gd name="T8" fmla="*/ 0 w 470"/>
              <a:gd name="T9" fmla="*/ 163 h 526"/>
              <a:gd name="T10" fmla="*/ 31 w 470"/>
              <a:gd name="T11" fmla="*/ 109 h 526"/>
              <a:gd name="T12" fmla="*/ 204 w 470"/>
              <a:gd name="T13" fmla="*/ 10 h 526"/>
              <a:gd name="T14" fmla="*/ 266 w 470"/>
              <a:gd name="T15" fmla="*/ 10 h 526"/>
              <a:gd name="T16" fmla="*/ 439 w 470"/>
              <a:gd name="T17" fmla="*/ 109 h 526"/>
              <a:gd name="T18" fmla="*/ 470 w 470"/>
              <a:gd name="T19" fmla="*/ 163 h 526"/>
              <a:gd name="T20" fmla="*/ 470 w 470"/>
              <a:gd name="T21" fmla="*/ 362 h 526"/>
              <a:gd name="T22" fmla="*/ 439 w 470"/>
              <a:gd name="T23" fmla="*/ 416 h 526"/>
              <a:gd name="T24" fmla="*/ 266 w 470"/>
              <a:gd name="T25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526">
                <a:moveTo>
                  <a:pt x="266" y="516"/>
                </a:moveTo>
                <a:cubicBezTo>
                  <a:pt x="249" y="526"/>
                  <a:pt x="221" y="526"/>
                  <a:pt x="204" y="516"/>
                </a:cubicBezTo>
                <a:cubicBezTo>
                  <a:pt x="31" y="416"/>
                  <a:pt x="31" y="416"/>
                  <a:pt x="31" y="416"/>
                </a:cubicBezTo>
                <a:cubicBezTo>
                  <a:pt x="14" y="406"/>
                  <a:pt x="0" y="382"/>
                  <a:pt x="0" y="362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43"/>
                  <a:pt x="14" y="119"/>
                  <a:pt x="31" y="109"/>
                </a:cubicBezTo>
                <a:cubicBezTo>
                  <a:pt x="204" y="10"/>
                  <a:pt x="204" y="10"/>
                  <a:pt x="204" y="10"/>
                </a:cubicBezTo>
                <a:cubicBezTo>
                  <a:pt x="221" y="0"/>
                  <a:pt x="249" y="0"/>
                  <a:pt x="266" y="1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56" y="119"/>
                  <a:pt x="470" y="143"/>
                  <a:pt x="470" y="163"/>
                </a:cubicBezTo>
                <a:cubicBezTo>
                  <a:pt x="470" y="362"/>
                  <a:pt x="470" y="362"/>
                  <a:pt x="470" y="362"/>
                </a:cubicBezTo>
                <a:cubicBezTo>
                  <a:pt x="470" y="382"/>
                  <a:pt x="456" y="406"/>
                  <a:pt x="439" y="416"/>
                </a:cubicBezTo>
                <a:lnTo>
                  <a:pt x="266" y="516"/>
                </a:lnTo>
                <a:close/>
              </a:path>
            </a:pathLst>
          </a:custGeom>
          <a:solidFill>
            <a:srgbClr val="C51729"/>
          </a:solidFill>
          <a:ln w="31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 kern="0" smtClean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47793" y="3240562"/>
            <a:ext cx="35725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Lorem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ipsum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dolor sit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amet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consectetuer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adipiscing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elit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.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Aenean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commodo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ligula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eget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dolor. </a:t>
            </a:r>
            <a:r>
              <a:rPr lang="en-US" altLang="zh-CN" sz="900" kern="0" dirty="0" smtClean="0">
                <a:solidFill>
                  <a:prstClr val="white"/>
                </a:solidFill>
                <a:cs typeface="Arial" panose="020B0604020202020204" pitchFamily="34" charset="0"/>
              </a:rPr>
              <a:t>Cum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sociis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natoque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penatibus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et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magnis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dis parturient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montes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,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nascetur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</a:t>
            </a:r>
            <a:r>
              <a:rPr lang="en-US" altLang="zh-CN" sz="900" kern="0" dirty="0" err="1">
                <a:solidFill>
                  <a:prstClr val="white"/>
                </a:solidFill>
                <a:cs typeface="Arial" panose="020B0604020202020204" pitchFamily="34" charset="0"/>
              </a:rPr>
              <a:t>ridiculus</a:t>
            </a:r>
            <a:r>
              <a:rPr lang="en-US" altLang="zh-CN" sz="900" kern="0" dirty="0">
                <a:solidFill>
                  <a:prstClr val="white"/>
                </a:solidFill>
                <a:cs typeface="Arial" panose="020B0604020202020204" pitchFamily="34" charset="0"/>
              </a:rPr>
              <a:t> mus. 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161794" y="3737526"/>
            <a:ext cx="944545" cy="35169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rgbClr val="C51729"/>
                </a:solidFill>
              </a:rPr>
              <a:t>Click</a:t>
            </a:r>
            <a:endParaRPr lang="zh-CN" altLang="en-US" sz="2000" b="1">
              <a:solidFill>
                <a:srgbClr val="C51729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47793" y="2621735"/>
            <a:ext cx="3572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zh-CN" altLang="en-US" sz="4000" b="1" dirty="0" smtClean="0">
                <a:solidFill>
                  <a:prstClr val="white"/>
                </a:solidFill>
                <a:latin typeface="+mj-lt"/>
                <a:ea typeface="方正兰亭超细黑简体" panose="02000000000000000000" pitchFamily="2" charset="-122"/>
                <a:cs typeface="Arial" panose="020B0604020202020204" pitchFamily="34" charset="0"/>
              </a:rPr>
              <a:t>商业计划书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333870" y="1243231"/>
            <a:ext cx="2678938" cy="156966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兰亭黑_GBK"/>
              </a:defRPr>
            </a:lvl1pPr>
          </a:lstStyle>
          <a:p>
            <a:r>
              <a:rPr lang="en-US" altLang="zh-CN" sz="9600" dirty="0" smtClean="0">
                <a:effectLst/>
                <a:latin typeface="+mj-lt"/>
              </a:rPr>
              <a:t>2030</a:t>
            </a:r>
            <a:endParaRPr lang="zh-CN" altLang="en-US" sz="9600" dirty="0">
              <a:effectLst/>
              <a:latin typeface="+mj-lt"/>
            </a:endParaRPr>
          </a:p>
        </p:txBody>
      </p:sp>
      <p:grpSp>
        <p:nvGrpSpPr>
          <p:cNvPr id="21" name="组合 20"/>
          <p:cNvGrpSpPr/>
          <p:nvPr/>
        </p:nvGrpSpPr>
        <p:grpSpPr>
          <a:xfrm flipV="1">
            <a:off x="3442766" y="2662615"/>
            <a:ext cx="2382600" cy="45719"/>
            <a:chOff x="1239791" y="3373704"/>
            <a:chExt cx="5327375" cy="56535"/>
          </a:xfrm>
        </p:grpSpPr>
        <p:sp>
          <p:nvSpPr>
            <p:cNvPr id="22" name="矩形 21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823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7839420" y="3093527"/>
            <a:ext cx="897434" cy="8974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404289" y="3098674"/>
            <a:ext cx="909478" cy="90947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1" r="13058" b="859"/>
          <a:stretch/>
        </p:blipFill>
        <p:spPr>
          <a:xfrm>
            <a:off x="1" y="1"/>
            <a:ext cx="3568958" cy="5059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" y="0"/>
            <a:ext cx="3568958" cy="5059681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343337" cy="355983"/>
          </a:xfrm>
        </p:spPr>
        <p:txBody>
          <a:bodyPr/>
          <a:lstStyle/>
          <a:p>
            <a:r>
              <a:rPr lang="en-US" altLang="zh-CN">
                <a:solidFill>
                  <a:schemeClr val="bg1"/>
                </a:solidFill>
              </a:rPr>
              <a:t>2.1</a:t>
            </a:r>
            <a:r>
              <a:rPr lang="zh-CN" altLang="en-US">
                <a:solidFill>
                  <a:schemeClr val="bg1"/>
                </a:solidFill>
              </a:rPr>
              <a:t>市场价值</a:t>
            </a:r>
          </a:p>
        </p:txBody>
      </p:sp>
      <p:sp>
        <p:nvSpPr>
          <p:cNvPr id="27" name="TextBox 4"/>
          <p:cNvSpPr txBox="1"/>
          <p:nvPr/>
        </p:nvSpPr>
        <p:spPr>
          <a:xfrm>
            <a:off x="4775396" y="1415068"/>
            <a:ext cx="4131129" cy="79092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lang="en-US" sz="1050">
                <a:solidFill>
                  <a:schemeClr val="accent3"/>
                </a:solidFill>
                <a:latin typeface="微软雅黑"/>
                <a:ea typeface="Microsoft YaHei UI"/>
              </a:rPr>
              <a:t>Lorem ipsum dolor sit amet, consectetur adipiscing elit. Donec luctus nibh sit amet sem vulputate, venenatis bibendum orci pulvinar. Nullam nec lorem ut</a:t>
            </a:r>
          </a:p>
        </p:txBody>
      </p:sp>
      <p:sp>
        <p:nvSpPr>
          <p:cNvPr id="31" name="TextBox 5"/>
          <p:cNvSpPr txBox="1"/>
          <p:nvPr/>
        </p:nvSpPr>
        <p:spPr>
          <a:xfrm>
            <a:off x="5916219" y="559844"/>
            <a:ext cx="2990306" cy="95410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r" defTabSz="914400"/>
            <a:r>
              <a:rPr lang="vi-VN" sz="280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ALL </a:t>
            </a:r>
            <a:r>
              <a:rPr lang="vi-VN" sz="28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ABOUT</a:t>
            </a:r>
          </a:p>
          <a:p>
            <a:pPr algn="r" defTabSz="914400"/>
            <a:r>
              <a:rPr lang="vi-VN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THE </a:t>
            </a:r>
            <a:r>
              <a:rPr lang="en-US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MARKET</a:t>
            </a:r>
            <a:endParaRPr lang="en-US" sz="28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35665" y="2369175"/>
            <a:ext cx="1070860" cy="321973"/>
            <a:chOff x="795579" y="2817616"/>
            <a:chExt cx="1070860" cy="321973"/>
          </a:xfrm>
        </p:grpSpPr>
        <p:sp>
          <p:nvSpPr>
            <p:cNvPr id="33" name="圆角矩形 32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42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noProof="0" smtClean="0">
                  <a:solidFill>
                    <a:schemeClr val="bg1"/>
                  </a:solidFill>
                  <a:sym typeface="Arial" panose="020B0604020202020204" pitchFamily="34" charset="0"/>
                </a:rPr>
                <a:t>了解更多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371568456"/>
              </p:ext>
            </p:extLst>
          </p:nvPr>
        </p:nvGraphicFramePr>
        <p:xfrm>
          <a:off x="4650377" y="2747646"/>
          <a:ext cx="2417302" cy="161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4" name="图表 43"/>
          <p:cNvGraphicFramePr/>
          <p:nvPr>
            <p:extLst>
              <p:ext uri="{D42A27DB-BD31-4B8C-83A1-F6EECF244321}">
                <p14:modId xmlns:p14="http://schemas.microsoft.com/office/powerpoint/2010/main" val="764317191"/>
              </p:ext>
            </p:extLst>
          </p:nvPr>
        </p:nvGraphicFramePr>
        <p:xfrm>
          <a:off x="7067679" y="2747646"/>
          <a:ext cx="2417302" cy="1611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5" name="TextBox 5"/>
          <p:cNvSpPr txBox="1"/>
          <p:nvPr/>
        </p:nvSpPr>
        <p:spPr>
          <a:xfrm>
            <a:off x="5531828" y="3384136"/>
            <a:ext cx="654399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 defTabSz="914400"/>
            <a:r>
              <a:rPr lang="en-US" sz="20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80</a:t>
            </a:r>
            <a:r>
              <a:rPr lang="en-US" sz="11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%</a:t>
            </a:r>
            <a:endParaRPr lang="en-US" sz="11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46" name="TextBox 5"/>
          <p:cNvSpPr txBox="1"/>
          <p:nvPr/>
        </p:nvSpPr>
        <p:spPr>
          <a:xfrm>
            <a:off x="7960938" y="3384136"/>
            <a:ext cx="654399" cy="400110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algn="ctr" defTabSz="914400"/>
            <a:r>
              <a:rPr lang="en-US" sz="20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60</a:t>
            </a:r>
            <a:r>
              <a:rPr lang="en-US" sz="11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%</a:t>
            </a:r>
            <a:endParaRPr lang="en-US" sz="11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420642" y="4457874"/>
            <a:ext cx="17233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600532" y="4261789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97349" y="4433209"/>
            <a:ext cx="17233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177239" y="4237124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5005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534625" cy="355983"/>
          </a:xfrm>
        </p:spPr>
        <p:txBody>
          <a:bodyPr/>
          <a:lstStyle/>
          <a:p>
            <a:r>
              <a:rPr lang="en-US" altLang="zh-CN"/>
              <a:t>2.2 </a:t>
            </a:r>
            <a:r>
              <a:rPr lang="zh-CN" altLang="en-US"/>
              <a:t>市场分析</a:t>
            </a: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444257195"/>
              </p:ext>
            </p:extLst>
          </p:nvPr>
        </p:nvGraphicFramePr>
        <p:xfrm>
          <a:off x="374469" y="775063"/>
          <a:ext cx="4023360" cy="397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椭圆 38"/>
          <p:cNvSpPr/>
          <p:nvPr/>
        </p:nvSpPr>
        <p:spPr>
          <a:xfrm>
            <a:off x="4509422" y="1583235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509422" y="3205301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014083" y="1583235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7014083" y="3205301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4628451" y="2181722"/>
            <a:ext cx="19304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6938264" y="2205535"/>
            <a:ext cx="19319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 bwMode="auto">
          <a:xfrm>
            <a:off x="4628451" y="3810497"/>
            <a:ext cx="1930400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6938264" y="3808910"/>
            <a:ext cx="1931987" cy="93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A6A6A6"/>
                </a:solidFill>
                <a:latin typeface="Calibri" panose="020F0502020204030204" pitchFamily="34" charset="0"/>
              </a:rPr>
              <a:t>Curabitur elementum posuere pretium. Quisque nibh dolor, dignissim ac dignissim ut, luctus ac urna. Aliquam aliquet non massa quis tincidunt.</a:t>
            </a:r>
          </a:p>
        </p:txBody>
      </p:sp>
      <p:sp>
        <p:nvSpPr>
          <p:cNvPr id="47" name="AutoShape 4"/>
          <p:cNvSpPr/>
          <p:nvPr/>
        </p:nvSpPr>
        <p:spPr bwMode="auto">
          <a:xfrm>
            <a:off x="7139876" y="3342185"/>
            <a:ext cx="347663" cy="3492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AA884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48" name="AutoShape 28"/>
          <p:cNvSpPr/>
          <p:nvPr/>
        </p:nvSpPr>
        <p:spPr bwMode="auto">
          <a:xfrm>
            <a:off x="4641151" y="3324722"/>
            <a:ext cx="360363" cy="36036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7178510" y="1740397"/>
            <a:ext cx="269875" cy="358775"/>
            <a:chOff x="1798638" y="2863850"/>
            <a:chExt cx="269875" cy="358775"/>
          </a:xfrm>
          <a:solidFill>
            <a:srgbClr val="2E5660"/>
          </a:solidFill>
        </p:grpSpPr>
        <p:sp>
          <p:nvSpPr>
            <p:cNvPr id="67" name="AutoShape 115"/>
            <p:cNvSpPr/>
            <p:nvPr/>
          </p:nvSpPr>
          <p:spPr bwMode="auto">
            <a:xfrm>
              <a:off x="1798638" y="2863850"/>
              <a:ext cx="269875" cy="358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8" name="AutoShape 116"/>
            <p:cNvSpPr/>
            <p:nvPr/>
          </p:nvSpPr>
          <p:spPr bwMode="auto">
            <a:xfrm>
              <a:off x="1911350" y="3076575"/>
              <a:ext cx="44450" cy="68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69" name="AutoShape 130"/>
          <p:cNvSpPr/>
          <p:nvPr/>
        </p:nvSpPr>
        <p:spPr bwMode="auto">
          <a:xfrm>
            <a:off x="4653851" y="1722935"/>
            <a:ext cx="360363" cy="358775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rgbClr val="613620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122940" y="1817976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612812" y="1805427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108154" y="3379868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612812" y="3404683"/>
            <a:ext cx="1531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>
                <a:solidFill>
                  <a:srgbClr val="CAA884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</a:t>
            </a:r>
            <a:endParaRPr lang="zh-CN" altLang="en-US" sz="2400" b="1">
              <a:solidFill>
                <a:srgbClr val="CAA88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669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7" y="274636"/>
            <a:ext cx="1534625" cy="355983"/>
          </a:xfrm>
        </p:spPr>
        <p:txBody>
          <a:bodyPr/>
          <a:lstStyle/>
          <a:p>
            <a:r>
              <a:rPr lang="en-US" altLang="zh-CN"/>
              <a:t>2.2 </a:t>
            </a:r>
            <a:r>
              <a:rPr lang="zh-CN" altLang="en-US"/>
              <a:t>市场分析</a:t>
            </a:r>
          </a:p>
        </p:txBody>
      </p:sp>
      <p:graphicFrame>
        <p:nvGraphicFramePr>
          <p:cNvPr id="3" name="图表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138214"/>
              </p:ext>
            </p:extLst>
          </p:nvPr>
        </p:nvGraphicFramePr>
        <p:xfrm>
          <a:off x="2227692" y="1140604"/>
          <a:ext cx="4688615" cy="3126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椭圆 3"/>
          <p:cNvSpPr/>
          <p:nvPr/>
        </p:nvSpPr>
        <p:spPr>
          <a:xfrm>
            <a:off x="3021013" y="1133403"/>
            <a:ext cx="3121409" cy="3121409"/>
          </a:xfrm>
          <a:prstGeom prst="ellipse">
            <a:avLst/>
          </a:prstGeom>
          <a:noFill/>
          <a:ln>
            <a:solidFill>
              <a:srgbClr val="C51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475028" y="1594670"/>
            <a:ext cx="2193942" cy="219394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098083" y="1010047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568509" y="120739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54963" y="1011307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33762" y="346998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20216" y="3273897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608342" y="1010047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78735" y="120739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20512" y="1011307"/>
            <a:ext cx="1363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sz="1400" b="1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78735" y="3469982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20513" y="3273897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2608342" y="3260066"/>
            <a:ext cx="429918" cy="429918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49" name="Group 44"/>
          <p:cNvGrpSpPr/>
          <p:nvPr/>
        </p:nvGrpSpPr>
        <p:grpSpPr>
          <a:xfrm>
            <a:off x="6219380" y="1118690"/>
            <a:ext cx="187325" cy="213967"/>
            <a:chOff x="3789363" y="3787775"/>
            <a:chExt cx="357188" cy="407988"/>
          </a:xfrm>
          <a:solidFill>
            <a:schemeClr val="accent1"/>
          </a:solidFill>
        </p:grpSpPr>
        <p:sp>
          <p:nvSpPr>
            <p:cNvPr id="67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8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0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91" name="Group 69"/>
          <p:cNvGrpSpPr/>
          <p:nvPr/>
        </p:nvGrpSpPr>
        <p:grpSpPr>
          <a:xfrm>
            <a:off x="2721801" y="1123518"/>
            <a:ext cx="185972" cy="195566"/>
            <a:chOff x="2919413" y="3781425"/>
            <a:chExt cx="400050" cy="420688"/>
          </a:xfrm>
          <a:solidFill>
            <a:schemeClr val="accent4"/>
          </a:solidFill>
        </p:grpSpPr>
        <p:sp>
          <p:nvSpPr>
            <p:cNvPr id="92" name="Freeform 64"/>
            <p:cNvSpPr>
              <a:spLocks noEditPoints="1"/>
            </p:cNvSpPr>
            <p:nvPr/>
          </p:nvSpPr>
          <p:spPr bwMode="auto">
            <a:xfrm>
              <a:off x="3059113" y="3781425"/>
              <a:ext cx="120650" cy="420688"/>
            </a:xfrm>
            <a:custGeom>
              <a:avLst/>
              <a:gdLst>
                <a:gd name="T0" fmla="*/ 137 w 156"/>
                <a:gd name="T1" fmla="*/ 548 h 548"/>
                <a:gd name="T2" fmla="*/ 0 w 156"/>
                <a:gd name="T3" fmla="*/ 528 h 548"/>
                <a:gd name="T4" fmla="*/ 137 w 156"/>
                <a:gd name="T5" fmla="*/ 509 h 548"/>
                <a:gd name="T6" fmla="*/ 137 w 156"/>
                <a:gd name="T7" fmla="*/ 453 h 548"/>
                <a:gd name="T8" fmla="*/ 0 w 156"/>
                <a:gd name="T9" fmla="*/ 472 h 548"/>
                <a:gd name="T10" fmla="*/ 137 w 156"/>
                <a:gd name="T11" fmla="*/ 492 h 548"/>
                <a:gd name="T12" fmla="*/ 137 w 156"/>
                <a:gd name="T13" fmla="*/ 453 h 548"/>
                <a:gd name="T14" fmla="*/ 19 w 156"/>
                <a:gd name="T15" fmla="*/ 397 h 548"/>
                <a:gd name="T16" fmla="*/ 19 w 156"/>
                <a:gd name="T17" fmla="*/ 436 h 548"/>
                <a:gd name="T18" fmla="*/ 156 w 156"/>
                <a:gd name="T19" fmla="*/ 416 h 548"/>
                <a:gd name="T20" fmla="*/ 137 w 156"/>
                <a:gd name="T21" fmla="*/ 341 h 548"/>
                <a:gd name="T22" fmla="*/ 0 w 156"/>
                <a:gd name="T23" fmla="*/ 361 h 548"/>
                <a:gd name="T24" fmla="*/ 137 w 156"/>
                <a:gd name="T25" fmla="*/ 380 h 548"/>
                <a:gd name="T26" fmla="*/ 137 w 156"/>
                <a:gd name="T27" fmla="*/ 341 h 548"/>
                <a:gd name="T28" fmla="*/ 19 w 156"/>
                <a:gd name="T29" fmla="*/ 285 h 548"/>
                <a:gd name="T30" fmla="*/ 19 w 156"/>
                <a:gd name="T31" fmla="*/ 324 h 548"/>
                <a:gd name="T32" fmla="*/ 156 w 156"/>
                <a:gd name="T33" fmla="*/ 305 h 548"/>
                <a:gd name="T34" fmla="*/ 137 w 156"/>
                <a:gd name="T35" fmla="*/ 229 h 548"/>
                <a:gd name="T36" fmla="*/ 0 w 156"/>
                <a:gd name="T37" fmla="*/ 249 h 548"/>
                <a:gd name="T38" fmla="*/ 137 w 156"/>
                <a:gd name="T39" fmla="*/ 268 h 548"/>
                <a:gd name="T40" fmla="*/ 137 w 156"/>
                <a:gd name="T41" fmla="*/ 229 h 548"/>
                <a:gd name="T42" fmla="*/ 19 w 156"/>
                <a:gd name="T43" fmla="*/ 168 h 548"/>
                <a:gd name="T44" fmla="*/ 19 w 156"/>
                <a:gd name="T45" fmla="*/ 207 h 548"/>
                <a:gd name="T46" fmla="*/ 156 w 156"/>
                <a:gd name="T47" fmla="*/ 188 h 548"/>
                <a:gd name="T48" fmla="*/ 137 w 156"/>
                <a:gd name="T49" fmla="*/ 112 h 548"/>
                <a:gd name="T50" fmla="*/ 0 w 156"/>
                <a:gd name="T51" fmla="*/ 132 h 548"/>
                <a:gd name="T52" fmla="*/ 137 w 156"/>
                <a:gd name="T53" fmla="*/ 151 h 548"/>
                <a:gd name="T54" fmla="*/ 137 w 156"/>
                <a:gd name="T55" fmla="*/ 112 h 548"/>
                <a:gd name="T56" fmla="*/ 19 w 156"/>
                <a:gd name="T57" fmla="*/ 56 h 548"/>
                <a:gd name="T58" fmla="*/ 19 w 156"/>
                <a:gd name="T59" fmla="*/ 95 h 548"/>
                <a:gd name="T60" fmla="*/ 156 w 156"/>
                <a:gd name="T61" fmla="*/ 76 h 548"/>
                <a:gd name="T62" fmla="*/ 137 w 156"/>
                <a:gd name="T63" fmla="*/ 0 h 548"/>
                <a:gd name="T64" fmla="*/ 0 w 156"/>
                <a:gd name="T65" fmla="*/ 20 h 548"/>
                <a:gd name="T66" fmla="*/ 137 w 156"/>
                <a:gd name="T67" fmla="*/ 40 h 548"/>
                <a:gd name="T68" fmla="*/ 137 w 156"/>
                <a:gd name="T69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6" h="548">
                  <a:moveTo>
                    <a:pt x="156" y="528"/>
                  </a:moveTo>
                  <a:cubicBezTo>
                    <a:pt x="156" y="539"/>
                    <a:pt x="148" y="548"/>
                    <a:pt x="137" y="548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8" y="548"/>
                    <a:pt x="0" y="539"/>
                    <a:pt x="0" y="528"/>
                  </a:cubicBezTo>
                  <a:cubicBezTo>
                    <a:pt x="0" y="517"/>
                    <a:pt x="8" y="509"/>
                    <a:pt x="19" y="509"/>
                  </a:cubicBezTo>
                  <a:cubicBezTo>
                    <a:pt x="137" y="509"/>
                    <a:pt x="137" y="509"/>
                    <a:pt x="137" y="509"/>
                  </a:cubicBezTo>
                  <a:cubicBezTo>
                    <a:pt x="148" y="509"/>
                    <a:pt x="156" y="517"/>
                    <a:pt x="156" y="528"/>
                  </a:cubicBezTo>
                  <a:close/>
                  <a:moveTo>
                    <a:pt x="137" y="453"/>
                  </a:moveTo>
                  <a:cubicBezTo>
                    <a:pt x="19" y="453"/>
                    <a:pt x="19" y="453"/>
                    <a:pt x="19" y="453"/>
                  </a:cubicBezTo>
                  <a:cubicBezTo>
                    <a:pt x="8" y="453"/>
                    <a:pt x="0" y="461"/>
                    <a:pt x="0" y="472"/>
                  </a:cubicBezTo>
                  <a:cubicBezTo>
                    <a:pt x="0" y="483"/>
                    <a:pt x="8" y="492"/>
                    <a:pt x="19" y="492"/>
                  </a:cubicBezTo>
                  <a:cubicBezTo>
                    <a:pt x="137" y="492"/>
                    <a:pt x="137" y="492"/>
                    <a:pt x="137" y="492"/>
                  </a:cubicBezTo>
                  <a:cubicBezTo>
                    <a:pt x="148" y="492"/>
                    <a:pt x="156" y="483"/>
                    <a:pt x="156" y="472"/>
                  </a:cubicBezTo>
                  <a:cubicBezTo>
                    <a:pt x="156" y="461"/>
                    <a:pt x="148" y="453"/>
                    <a:pt x="137" y="453"/>
                  </a:cubicBezTo>
                  <a:close/>
                  <a:moveTo>
                    <a:pt x="137" y="397"/>
                  </a:moveTo>
                  <a:cubicBezTo>
                    <a:pt x="19" y="397"/>
                    <a:pt x="19" y="397"/>
                    <a:pt x="19" y="397"/>
                  </a:cubicBezTo>
                  <a:cubicBezTo>
                    <a:pt x="8" y="397"/>
                    <a:pt x="0" y="406"/>
                    <a:pt x="0" y="416"/>
                  </a:cubicBezTo>
                  <a:cubicBezTo>
                    <a:pt x="0" y="427"/>
                    <a:pt x="8" y="436"/>
                    <a:pt x="19" y="436"/>
                  </a:cubicBezTo>
                  <a:cubicBezTo>
                    <a:pt x="137" y="436"/>
                    <a:pt x="137" y="436"/>
                    <a:pt x="137" y="436"/>
                  </a:cubicBezTo>
                  <a:cubicBezTo>
                    <a:pt x="148" y="436"/>
                    <a:pt x="156" y="427"/>
                    <a:pt x="156" y="416"/>
                  </a:cubicBezTo>
                  <a:cubicBezTo>
                    <a:pt x="156" y="406"/>
                    <a:pt x="148" y="397"/>
                    <a:pt x="137" y="397"/>
                  </a:cubicBezTo>
                  <a:close/>
                  <a:moveTo>
                    <a:pt x="137" y="341"/>
                  </a:moveTo>
                  <a:cubicBezTo>
                    <a:pt x="19" y="341"/>
                    <a:pt x="19" y="341"/>
                    <a:pt x="19" y="341"/>
                  </a:cubicBezTo>
                  <a:cubicBezTo>
                    <a:pt x="8" y="341"/>
                    <a:pt x="0" y="350"/>
                    <a:pt x="0" y="361"/>
                  </a:cubicBezTo>
                  <a:cubicBezTo>
                    <a:pt x="0" y="371"/>
                    <a:pt x="8" y="380"/>
                    <a:pt x="19" y="380"/>
                  </a:cubicBezTo>
                  <a:cubicBezTo>
                    <a:pt x="137" y="380"/>
                    <a:pt x="137" y="380"/>
                    <a:pt x="137" y="380"/>
                  </a:cubicBezTo>
                  <a:cubicBezTo>
                    <a:pt x="148" y="380"/>
                    <a:pt x="156" y="371"/>
                    <a:pt x="156" y="361"/>
                  </a:cubicBezTo>
                  <a:cubicBezTo>
                    <a:pt x="156" y="350"/>
                    <a:pt x="148" y="341"/>
                    <a:pt x="137" y="341"/>
                  </a:cubicBezTo>
                  <a:close/>
                  <a:moveTo>
                    <a:pt x="137" y="285"/>
                  </a:moveTo>
                  <a:cubicBezTo>
                    <a:pt x="19" y="285"/>
                    <a:pt x="19" y="285"/>
                    <a:pt x="19" y="285"/>
                  </a:cubicBezTo>
                  <a:cubicBezTo>
                    <a:pt x="8" y="285"/>
                    <a:pt x="0" y="294"/>
                    <a:pt x="0" y="305"/>
                  </a:cubicBezTo>
                  <a:cubicBezTo>
                    <a:pt x="0" y="315"/>
                    <a:pt x="8" y="324"/>
                    <a:pt x="19" y="324"/>
                  </a:cubicBezTo>
                  <a:cubicBezTo>
                    <a:pt x="137" y="324"/>
                    <a:pt x="137" y="324"/>
                    <a:pt x="137" y="324"/>
                  </a:cubicBezTo>
                  <a:cubicBezTo>
                    <a:pt x="148" y="324"/>
                    <a:pt x="156" y="315"/>
                    <a:pt x="156" y="305"/>
                  </a:cubicBezTo>
                  <a:cubicBezTo>
                    <a:pt x="156" y="294"/>
                    <a:pt x="148" y="285"/>
                    <a:pt x="137" y="285"/>
                  </a:cubicBezTo>
                  <a:close/>
                  <a:moveTo>
                    <a:pt x="137" y="229"/>
                  </a:moveTo>
                  <a:cubicBezTo>
                    <a:pt x="19" y="229"/>
                    <a:pt x="19" y="229"/>
                    <a:pt x="19" y="229"/>
                  </a:cubicBezTo>
                  <a:cubicBezTo>
                    <a:pt x="8" y="229"/>
                    <a:pt x="0" y="238"/>
                    <a:pt x="0" y="249"/>
                  </a:cubicBezTo>
                  <a:cubicBezTo>
                    <a:pt x="0" y="260"/>
                    <a:pt x="8" y="268"/>
                    <a:pt x="19" y="268"/>
                  </a:cubicBezTo>
                  <a:cubicBezTo>
                    <a:pt x="137" y="268"/>
                    <a:pt x="137" y="268"/>
                    <a:pt x="137" y="268"/>
                  </a:cubicBezTo>
                  <a:cubicBezTo>
                    <a:pt x="148" y="268"/>
                    <a:pt x="156" y="260"/>
                    <a:pt x="156" y="249"/>
                  </a:cubicBezTo>
                  <a:cubicBezTo>
                    <a:pt x="156" y="238"/>
                    <a:pt x="148" y="229"/>
                    <a:pt x="137" y="229"/>
                  </a:cubicBezTo>
                  <a:close/>
                  <a:moveTo>
                    <a:pt x="137" y="168"/>
                  </a:moveTo>
                  <a:cubicBezTo>
                    <a:pt x="19" y="168"/>
                    <a:pt x="19" y="168"/>
                    <a:pt x="19" y="168"/>
                  </a:cubicBezTo>
                  <a:cubicBezTo>
                    <a:pt x="8" y="168"/>
                    <a:pt x="0" y="177"/>
                    <a:pt x="0" y="188"/>
                  </a:cubicBezTo>
                  <a:cubicBezTo>
                    <a:pt x="0" y="198"/>
                    <a:pt x="8" y="207"/>
                    <a:pt x="19" y="207"/>
                  </a:cubicBezTo>
                  <a:cubicBezTo>
                    <a:pt x="137" y="207"/>
                    <a:pt x="137" y="207"/>
                    <a:pt x="137" y="207"/>
                  </a:cubicBezTo>
                  <a:cubicBezTo>
                    <a:pt x="148" y="207"/>
                    <a:pt x="156" y="198"/>
                    <a:pt x="156" y="188"/>
                  </a:cubicBezTo>
                  <a:cubicBezTo>
                    <a:pt x="156" y="177"/>
                    <a:pt x="148" y="168"/>
                    <a:pt x="137" y="168"/>
                  </a:cubicBezTo>
                  <a:close/>
                  <a:moveTo>
                    <a:pt x="137" y="112"/>
                  </a:moveTo>
                  <a:cubicBezTo>
                    <a:pt x="19" y="112"/>
                    <a:pt x="19" y="112"/>
                    <a:pt x="19" y="112"/>
                  </a:cubicBezTo>
                  <a:cubicBezTo>
                    <a:pt x="8" y="112"/>
                    <a:pt x="0" y="121"/>
                    <a:pt x="0" y="132"/>
                  </a:cubicBezTo>
                  <a:cubicBezTo>
                    <a:pt x="0" y="142"/>
                    <a:pt x="8" y="151"/>
                    <a:pt x="19" y="151"/>
                  </a:cubicBezTo>
                  <a:cubicBezTo>
                    <a:pt x="137" y="151"/>
                    <a:pt x="137" y="151"/>
                    <a:pt x="137" y="151"/>
                  </a:cubicBezTo>
                  <a:cubicBezTo>
                    <a:pt x="148" y="151"/>
                    <a:pt x="156" y="142"/>
                    <a:pt x="156" y="132"/>
                  </a:cubicBezTo>
                  <a:cubicBezTo>
                    <a:pt x="156" y="121"/>
                    <a:pt x="148" y="112"/>
                    <a:pt x="137" y="112"/>
                  </a:cubicBezTo>
                  <a:close/>
                  <a:moveTo>
                    <a:pt x="137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8" y="56"/>
                    <a:pt x="0" y="65"/>
                    <a:pt x="0" y="76"/>
                  </a:cubicBezTo>
                  <a:cubicBezTo>
                    <a:pt x="0" y="87"/>
                    <a:pt x="8" y="95"/>
                    <a:pt x="19" y="95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48" y="95"/>
                    <a:pt x="156" y="87"/>
                    <a:pt x="156" y="76"/>
                  </a:cubicBezTo>
                  <a:cubicBezTo>
                    <a:pt x="156" y="65"/>
                    <a:pt x="148" y="56"/>
                    <a:pt x="137" y="56"/>
                  </a:cubicBezTo>
                  <a:close/>
                  <a:moveTo>
                    <a:pt x="137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20"/>
                  </a:cubicBezTo>
                  <a:cubicBezTo>
                    <a:pt x="0" y="31"/>
                    <a:pt x="8" y="40"/>
                    <a:pt x="19" y="40"/>
                  </a:cubicBezTo>
                  <a:cubicBezTo>
                    <a:pt x="137" y="40"/>
                    <a:pt x="137" y="40"/>
                    <a:pt x="137" y="40"/>
                  </a:cubicBezTo>
                  <a:cubicBezTo>
                    <a:pt x="148" y="40"/>
                    <a:pt x="156" y="31"/>
                    <a:pt x="156" y="20"/>
                  </a:cubicBezTo>
                  <a:cubicBezTo>
                    <a:pt x="156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29194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29194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5" name="Freeform 67"/>
            <p:cNvSpPr>
              <a:spLocks/>
            </p:cNvSpPr>
            <p:nvPr/>
          </p:nvSpPr>
          <p:spPr bwMode="auto">
            <a:xfrm>
              <a:off x="29194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6" name="Freeform 68"/>
            <p:cNvSpPr>
              <a:spLocks/>
            </p:cNvSpPr>
            <p:nvPr/>
          </p:nvSpPr>
          <p:spPr bwMode="auto">
            <a:xfrm>
              <a:off x="2919413" y="4043363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7" name="Freeform 69"/>
            <p:cNvSpPr>
              <a:spLocks/>
            </p:cNvSpPr>
            <p:nvPr/>
          </p:nvSpPr>
          <p:spPr bwMode="auto">
            <a:xfrm>
              <a:off x="2919413" y="400050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8" name="Freeform 70"/>
            <p:cNvSpPr>
              <a:spLocks/>
            </p:cNvSpPr>
            <p:nvPr/>
          </p:nvSpPr>
          <p:spPr bwMode="auto">
            <a:xfrm>
              <a:off x="2919413" y="3957638"/>
              <a:ext cx="120650" cy="28575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20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20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1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9" name="Freeform 71"/>
            <p:cNvSpPr>
              <a:spLocks/>
            </p:cNvSpPr>
            <p:nvPr/>
          </p:nvSpPr>
          <p:spPr bwMode="auto">
            <a:xfrm>
              <a:off x="3198813" y="4171950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0" name="Freeform 72"/>
            <p:cNvSpPr>
              <a:spLocks/>
            </p:cNvSpPr>
            <p:nvPr/>
          </p:nvSpPr>
          <p:spPr bwMode="auto">
            <a:xfrm>
              <a:off x="3198813" y="4129088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8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1" name="Freeform 73"/>
            <p:cNvSpPr>
              <a:spLocks/>
            </p:cNvSpPr>
            <p:nvPr/>
          </p:nvSpPr>
          <p:spPr bwMode="auto">
            <a:xfrm>
              <a:off x="3198813" y="4086225"/>
              <a:ext cx="120650" cy="30163"/>
            </a:xfrm>
            <a:custGeom>
              <a:avLst/>
              <a:gdLst>
                <a:gd name="T0" fmla="*/ 137 w 157"/>
                <a:gd name="T1" fmla="*/ 0 h 39"/>
                <a:gd name="T2" fmla="*/ 20 w 157"/>
                <a:gd name="T3" fmla="*/ 0 h 39"/>
                <a:gd name="T4" fmla="*/ 0 w 157"/>
                <a:gd name="T5" fmla="*/ 19 h 39"/>
                <a:gd name="T6" fmla="*/ 20 w 157"/>
                <a:gd name="T7" fmla="*/ 39 h 39"/>
                <a:gd name="T8" fmla="*/ 137 w 157"/>
                <a:gd name="T9" fmla="*/ 39 h 39"/>
                <a:gd name="T10" fmla="*/ 157 w 157"/>
                <a:gd name="T11" fmla="*/ 19 h 39"/>
                <a:gd name="T12" fmla="*/ 137 w 15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13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19"/>
                  </a:cubicBezTo>
                  <a:cubicBezTo>
                    <a:pt x="157" y="9"/>
                    <a:pt x="148" y="0"/>
                    <a:pt x="13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2" name="Freeform 74"/>
            <p:cNvSpPr>
              <a:spLocks/>
            </p:cNvSpPr>
            <p:nvPr/>
          </p:nvSpPr>
          <p:spPr bwMode="auto">
            <a:xfrm>
              <a:off x="3198813" y="4043363"/>
              <a:ext cx="120650" cy="30163"/>
            </a:xfrm>
            <a:custGeom>
              <a:avLst/>
              <a:gdLst>
                <a:gd name="T0" fmla="*/ 20 w 157"/>
                <a:gd name="T1" fmla="*/ 39 h 39"/>
                <a:gd name="T2" fmla="*/ 137 w 157"/>
                <a:gd name="T3" fmla="*/ 39 h 39"/>
                <a:gd name="T4" fmla="*/ 157 w 157"/>
                <a:gd name="T5" fmla="*/ 20 h 39"/>
                <a:gd name="T6" fmla="*/ 137 w 157"/>
                <a:gd name="T7" fmla="*/ 0 h 39"/>
                <a:gd name="T8" fmla="*/ 20 w 157"/>
                <a:gd name="T9" fmla="*/ 0 h 39"/>
                <a:gd name="T10" fmla="*/ 0 w 157"/>
                <a:gd name="T11" fmla="*/ 20 h 39"/>
                <a:gd name="T12" fmla="*/ 20 w 157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39">
                  <a:moveTo>
                    <a:pt x="20" y="39"/>
                  </a:moveTo>
                  <a:cubicBezTo>
                    <a:pt x="137" y="39"/>
                    <a:pt x="137" y="39"/>
                    <a:pt x="137" y="39"/>
                  </a:cubicBezTo>
                  <a:cubicBezTo>
                    <a:pt x="148" y="39"/>
                    <a:pt x="157" y="30"/>
                    <a:pt x="157" y="20"/>
                  </a:cubicBezTo>
                  <a:cubicBezTo>
                    <a:pt x="157" y="9"/>
                    <a:pt x="148" y="0"/>
                    <a:pt x="1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103" name="Group 213"/>
          <p:cNvGrpSpPr/>
          <p:nvPr/>
        </p:nvGrpSpPr>
        <p:grpSpPr>
          <a:xfrm>
            <a:off x="2696023" y="3360355"/>
            <a:ext cx="237310" cy="219254"/>
            <a:chOff x="2900363" y="5486400"/>
            <a:chExt cx="438150" cy="404813"/>
          </a:xfrm>
          <a:solidFill>
            <a:schemeClr val="accent2"/>
          </a:solidFill>
        </p:grpSpPr>
        <p:sp>
          <p:nvSpPr>
            <p:cNvPr id="104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05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3133" y="3260066"/>
            <a:ext cx="429918" cy="429918"/>
            <a:chOff x="6173133" y="3260066"/>
            <a:chExt cx="429918" cy="429918"/>
          </a:xfrm>
        </p:grpSpPr>
        <p:sp>
          <p:nvSpPr>
            <p:cNvPr id="42" name="椭圆 41"/>
            <p:cNvSpPr/>
            <p:nvPr/>
          </p:nvSpPr>
          <p:spPr>
            <a:xfrm>
              <a:off x="6173133" y="3260066"/>
              <a:ext cx="429918" cy="429918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 cap="flat" cmpd="sng" algn="ctr">
              <a:gradFill>
                <a:gsLst>
                  <a:gs pos="89000">
                    <a:sysClr val="window" lastClr="FFFFFF">
                      <a:lumMod val="85000"/>
                    </a:sysClr>
                  </a:gs>
                  <a:gs pos="0">
                    <a:sysClr val="window" lastClr="FFFFFF"/>
                  </a:gs>
                </a:gsLst>
                <a:lin ang="7200000" scaled="0"/>
              </a:gradFill>
              <a:prstDash val="solid"/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txBody>
            <a:bodyPr anchor="ctr"/>
            <a:lstStyle/>
            <a:p>
              <a:pPr algn="ctr" defTabSz="914400">
                <a:defRPr/>
              </a:pPr>
              <a:endParaRPr lang="zh-CN" altLang="en-US" sz="1800" kern="0">
                <a:solidFill>
                  <a:srgbClr val="002060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106" name="Group 268"/>
            <p:cNvGrpSpPr/>
            <p:nvPr/>
          </p:nvGrpSpPr>
          <p:grpSpPr>
            <a:xfrm>
              <a:off x="6304604" y="3342476"/>
              <a:ext cx="166977" cy="265098"/>
              <a:chOff x="3824288" y="5486400"/>
              <a:chExt cx="307975" cy="488950"/>
            </a:xfrm>
            <a:solidFill>
              <a:schemeClr val="accent3"/>
            </a:solidFill>
          </p:grpSpPr>
          <p:sp>
            <p:nvSpPr>
              <p:cNvPr id="107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08" name="Freeform 249"/>
              <p:cNvSpPr>
                <a:spLocks/>
              </p:cNvSpPr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09" name="Freeform 250"/>
              <p:cNvSpPr>
                <a:spLocks/>
              </p:cNvSpPr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10" name="Freeform 251"/>
              <p:cNvSpPr>
                <a:spLocks/>
              </p:cNvSpPr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11" name="Freeform 252"/>
              <p:cNvSpPr>
                <a:spLocks/>
              </p:cNvSpPr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112" name="Group 242"/>
          <p:cNvGrpSpPr/>
          <p:nvPr/>
        </p:nvGrpSpPr>
        <p:grpSpPr>
          <a:xfrm>
            <a:off x="3996991" y="2268485"/>
            <a:ext cx="1141875" cy="870580"/>
            <a:chOff x="2908300" y="2946400"/>
            <a:chExt cx="447675" cy="341313"/>
          </a:xfrm>
          <a:solidFill>
            <a:schemeClr val="accent1"/>
          </a:solidFill>
        </p:grpSpPr>
        <p:sp>
          <p:nvSpPr>
            <p:cNvPr id="113" name="Freeform 227"/>
            <p:cNvSpPr>
              <a:spLocks/>
            </p:cNvSpPr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114" name="Freeform 228"/>
            <p:cNvSpPr>
              <a:spLocks/>
            </p:cNvSpPr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69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2.3 </a:t>
            </a:r>
            <a:r>
              <a:rPr lang="zh-CN" altLang="en-US"/>
              <a:t>市场</a:t>
            </a:r>
            <a:r>
              <a:rPr lang="zh-CN" altLang="en-US" smtClean="0"/>
              <a:t>概述</a:t>
            </a:r>
            <a:endParaRPr lang="zh-CN" altLang="en-US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9" t="3668" r="2106" b="4528"/>
          <a:stretch/>
        </p:blipFill>
        <p:spPr>
          <a:xfrm>
            <a:off x="-1" y="-1"/>
            <a:ext cx="5068390" cy="5068390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-1" y="-1"/>
            <a:ext cx="5068390" cy="506838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Rectangle 5"/>
          <p:cNvSpPr/>
          <p:nvPr/>
        </p:nvSpPr>
        <p:spPr>
          <a:xfrm>
            <a:off x="616222" y="328999"/>
            <a:ext cx="3987114" cy="4485502"/>
          </a:xfrm>
          <a:prstGeom prst="rect">
            <a:avLst/>
          </a:prstGeom>
          <a:noFill/>
          <a:ln w="127000" cap="flat" cmpd="sng" algn="ctr">
            <a:solidFill>
              <a:srgbClr val="FFFFFF">
                <a:alpha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Microsoft YaHei UI"/>
              <a:cs typeface="+mn-cs"/>
            </a:endParaRPr>
          </a:p>
        </p:txBody>
      </p:sp>
      <p:sp>
        <p:nvSpPr>
          <p:cNvPr id="70" name="Title 2"/>
          <p:cNvSpPr txBox="1">
            <a:spLocks/>
          </p:cNvSpPr>
          <p:nvPr/>
        </p:nvSpPr>
        <p:spPr>
          <a:xfrm>
            <a:off x="1015295" y="1344855"/>
            <a:ext cx="3588041" cy="1354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b="1">
              <a:solidFill>
                <a:srgbClr val="FFFFFF"/>
              </a:solidFill>
              <a:latin typeface="微软雅黑"/>
              <a:ea typeface="Microsoft YaHei UI"/>
            </a:endParaRPr>
          </a:p>
        </p:txBody>
      </p:sp>
      <p:sp>
        <p:nvSpPr>
          <p:cNvPr id="71" name="TextBox 14"/>
          <p:cNvSpPr txBox="1"/>
          <p:nvPr/>
        </p:nvSpPr>
        <p:spPr>
          <a:xfrm>
            <a:off x="1034293" y="2905374"/>
            <a:ext cx="3150972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914400">
              <a:lnSpc>
                <a:spcPct val="125000"/>
              </a:lnSpc>
            </a:pPr>
            <a:r>
              <a:rPr lang="en-US" sz="1200">
                <a:solidFill>
                  <a:srgbClr val="FFFFFF"/>
                </a:solidFill>
              </a:rPr>
              <a:t>Lorem ipsum dolor sit amet consectetur adipiscing elit. Donec luctus nibh sit amet sem vulputate, venenatis bibendum orci pulvinar </a:t>
            </a:r>
            <a:r>
              <a:rPr lang="vi-VN" sz="1200">
                <a:solidFill>
                  <a:srgbClr val="FFFFFF"/>
                </a:solidFill>
              </a:rPr>
              <a:t>n</a:t>
            </a:r>
            <a:r>
              <a:rPr lang="en-US" sz="1200">
                <a:solidFill>
                  <a:srgbClr val="FFFFFF"/>
                </a:solidFill>
              </a:rPr>
              <a:t>ullam nec lorem</a:t>
            </a:r>
          </a:p>
        </p:txBody>
      </p:sp>
      <p:sp>
        <p:nvSpPr>
          <p:cNvPr id="4" name="矩形 3"/>
          <p:cNvSpPr/>
          <p:nvPr/>
        </p:nvSpPr>
        <p:spPr>
          <a:xfrm>
            <a:off x="1194489" y="1402953"/>
            <a:ext cx="285898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4400" b="1">
                <a:solidFill>
                  <a:srgbClr val="FFFFFF"/>
                </a:solidFill>
                <a:latin typeface="微软雅黑"/>
                <a:ea typeface="Microsoft YaHei UI"/>
              </a:rPr>
              <a:t>Market </a:t>
            </a:r>
            <a:endParaRPr lang="en-US" altLang="zh-CN" sz="4400" b="1" smtClean="0">
              <a:solidFill>
                <a:srgbClr val="FFFFFF"/>
              </a:solidFill>
              <a:latin typeface="微软雅黑"/>
              <a:ea typeface="Microsoft YaHei UI"/>
            </a:endParaRPr>
          </a:p>
          <a:p>
            <a:pPr lvl="0" algn="ctr"/>
            <a:r>
              <a:rPr lang="en-US" altLang="zh-CN" sz="4400" b="1" smtClean="0">
                <a:solidFill>
                  <a:srgbClr val="FFFFFF"/>
                </a:solidFill>
                <a:latin typeface="微软雅黑"/>
                <a:ea typeface="Microsoft YaHei UI"/>
              </a:rPr>
              <a:t>Overview</a:t>
            </a:r>
            <a:endParaRPr lang="en-US" altLang="zh-CN" sz="4400" b="1">
              <a:solidFill>
                <a:srgbClr val="FFFFFF"/>
              </a:solidFill>
              <a:latin typeface="微软雅黑"/>
              <a:ea typeface="Microsoft YaHei UI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915886" y="2849503"/>
            <a:ext cx="146304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5731658" y="763335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5693702" y="2261003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693701" y="3675687"/>
            <a:ext cx="490699" cy="490699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235903" y="109418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222357" y="89809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249449" y="245708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235903" y="2261003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6262995" y="392103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249449" y="3724952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793251" y="3774102"/>
            <a:ext cx="291599" cy="293868"/>
            <a:chOff x="2066925" y="3786188"/>
            <a:chExt cx="407988" cy="411162"/>
          </a:xfrm>
          <a:solidFill>
            <a:srgbClr val="C51729"/>
          </a:solidFill>
        </p:grpSpPr>
        <p:sp>
          <p:nvSpPr>
            <p:cNvPr id="83" name="Freeform 75"/>
            <p:cNvSpPr>
              <a:spLocks noEditPoints="1"/>
            </p:cNvSpPr>
            <p:nvPr/>
          </p:nvSpPr>
          <p:spPr bwMode="auto">
            <a:xfrm>
              <a:off x="2179638" y="3892550"/>
              <a:ext cx="182563" cy="184150"/>
            </a:xfrm>
            <a:custGeom>
              <a:avLst/>
              <a:gdLst>
                <a:gd name="T0" fmla="*/ 119 w 239"/>
                <a:gd name="T1" fmla="*/ 0 h 239"/>
                <a:gd name="T2" fmla="*/ 239 w 239"/>
                <a:gd name="T3" fmla="*/ 119 h 239"/>
                <a:gd name="T4" fmla="*/ 120 w 239"/>
                <a:gd name="T5" fmla="*/ 239 h 239"/>
                <a:gd name="T6" fmla="*/ 0 w 239"/>
                <a:gd name="T7" fmla="*/ 120 h 239"/>
                <a:gd name="T8" fmla="*/ 119 w 239"/>
                <a:gd name="T9" fmla="*/ 0 h 239"/>
                <a:gd name="T10" fmla="*/ 137 w 239"/>
                <a:gd name="T11" fmla="*/ 48 h 239"/>
                <a:gd name="T12" fmla="*/ 137 w 239"/>
                <a:gd name="T13" fmla="*/ 36 h 239"/>
                <a:gd name="T14" fmla="*/ 111 w 239"/>
                <a:gd name="T15" fmla="*/ 36 h 239"/>
                <a:gd name="T16" fmla="*/ 111 w 239"/>
                <a:gd name="T17" fmla="*/ 48 h 239"/>
                <a:gd name="T18" fmla="*/ 84 w 239"/>
                <a:gd name="T19" fmla="*/ 63 h 239"/>
                <a:gd name="T20" fmla="*/ 75 w 239"/>
                <a:gd name="T21" fmla="*/ 86 h 239"/>
                <a:gd name="T22" fmla="*/ 81 w 239"/>
                <a:gd name="T23" fmla="*/ 110 h 239"/>
                <a:gd name="T24" fmla="*/ 100 w 239"/>
                <a:gd name="T25" fmla="*/ 124 h 239"/>
                <a:gd name="T26" fmla="*/ 106 w 239"/>
                <a:gd name="T27" fmla="*/ 127 h 239"/>
                <a:gd name="T28" fmla="*/ 111 w 239"/>
                <a:gd name="T29" fmla="*/ 129 h 239"/>
                <a:gd name="T30" fmla="*/ 111 w 239"/>
                <a:gd name="T31" fmla="*/ 167 h 239"/>
                <a:gd name="T32" fmla="*/ 101 w 239"/>
                <a:gd name="T33" fmla="*/ 159 h 239"/>
                <a:gd name="T34" fmla="*/ 98 w 239"/>
                <a:gd name="T35" fmla="*/ 145 h 239"/>
                <a:gd name="T36" fmla="*/ 72 w 239"/>
                <a:gd name="T37" fmla="*/ 145 h 239"/>
                <a:gd name="T38" fmla="*/ 81 w 239"/>
                <a:gd name="T39" fmla="*/ 174 h 239"/>
                <a:gd name="T40" fmla="*/ 111 w 239"/>
                <a:gd name="T41" fmla="*/ 193 h 239"/>
                <a:gd name="T42" fmla="*/ 111 w 239"/>
                <a:gd name="T43" fmla="*/ 206 h 239"/>
                <a:gd name="T44" fmla="*/ 137 w 239"/>
                <a:gd name="T45" fmla="*/ 206 h 239"/>
                <a:gd name="T46" fmla="*/ 137 w 239"/>
                <a:gd name="T47" fmla="*/ 193 h 239"/>
                <a:gd name="T48" fmla="*/ 165 w 239"/>
                <a:gd name="T49" fmla="*/ 180 h 239"/>
                <a:gd name="T50" fmla="*/ 176 w 239"/>
                <a:gd name="T51" fmla="*/ 155 h 239"/>
                <a:gd name="T52" fmla="*/ 171 w 239"/>
                <a:gd name="T53" fmla="*/ 132 h 239"/>
                <a:gd name="T54" fmla="*/ 152 w 239"/>
                <a:gd name="T55" fmla="*/ 117 h 239"/>
                <a:gd name="T56" fmla="*/ 144 w 239"/>
                <a:gd name="T57" fmla="*/ 113 h 239"/>
                <a:gd name="T58" fmla="*/ 137 w 239"/>
                <a:gd name="T59" fmla="*/ 111 h 239"/>
                <a:gd name="T60" fmla="*/ 137 w 239"/>
                <a:gd name="T61" fmla="*/ 72 h 239"/>
                <a:gd name="T62" fmla="*/ 145 w 239"/>
                <a:gd name="T63" fmla="*/ 81 h 239"/>
                <a:gd name="T64" fmla="*/ 147 w 239"/>
                <a:gd name="T65" fmla="*/ 92 h 239"/>
                <a:gd name="T66" fmla="*/ 171 w 239"/>
                <a:gd name="T67" fmla="*/ 92 h 239"/>
                <a:gd name="T68" fmla="*/ 164 w 239"/>
                <a:gd name="T69" fmla="*/ 68 h 239"/>
                <a:gd name="T70" fmla="*/ 137 w 239"/>
                <a:gd name="T71" fmla="*/ 48 h 239"/>
                <a:gd name="T72" fmla="*/ 137 w 239"/>
                <a:gd name="T73" fmla="*/ 168 h 239"/>
                <a:gd name="T74" fmla="*/ 146 w 239"/>
                <a:gd name="T75" fmla="*/ 163 h 239"/>
                <a:gd name="T76" fmla="*/ 150 w 239"/>
                <a:gd name="T77" fmla="*/ 155 h 239"/>
                <a:gd name="T78" fmla="*/ 148 w 239"/>
                <a:gd name="T79" fmla="*/ 144 h 239"/>
                <a:gd name="T80" fmla="*/ 139 w 239"/>
                <a:gd name="T81" fmla="*/ 137 h 239"/>
                <a:gd name="T82" fmla="*/ 138 w 239"/>
                <a:gd name="T83" fmla="*/ 137 h 239"/>
                <a:gd name="T84" fmla="*/ 137 w 239"/>
                <a:gd name="T85" fmla="*/ 136 h 239"/>
                <a:gd name="T86" fmla="*/ 137 w 239"/>
                <a:gd name="T87" fmla="*/ 168 h 239"/>
                <a:gd name="T88" fmla="*/ 102 w 239"/>
                <a:gd name="T89" fmla="*/ 78 h 239"/>
                <a:gd name="T90" fmla="*/ 99 w 239"/>
                <a:gd name="T91" fmla="*/ 88 h 239"/>
                <a:gd name="T92" fmla="*/ 103 w 239"/>
                <a:gd name="T93" fmla="*/ 97 h 239"/>
                <a:gd name="T94" fmla="*/ 111 w 239"/>
                <a:gd name="T95" fmla="*/ 104 h 239"/>
                <a:gd name="T96" fmla="*/ 111 w 239"/>
                <a:gd name="T97" fmla="*/ 71 h 239"/>
                <a:gd name="T98" fmla="*/ 102 w 239"/>
                <a:gd name="T99" fmla="*/ 7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239">
                  <a:moveTo>
                    <a:pt x="119" y="0"/>
                  </a:moveTo>
                  <a:cubicBezTo>
                    <a:pt x="185" y="0"/>
                    <a:pt x="239" y="53"/>
                    <a:pt x="239" y="119"/>
                  </a:cubicBezTo>
                  <a:cubicBezTo>
                    <a:pt x="239" y="185"/>
                    <a:pt x="186" y="239"/>
                    <a:pt x="120" y="239"/>
                  </a:cubicBezTo>
                  <a:cubicBezTo>
                    <a:pt x="54" y="239"/>
                    <a:pt x="0" y="186"/>
                    <a:pt x="0" y="120"/>
                  </a:cubicBezTo>
                  <a:cubicBezTo>
                    <a:pt x="0" y="54"/>
                    <a:pt x="53" y="0"/>
                    <a:pt x="119" y="0"/>
                  </a:cubicBezTo>
                  <a:close/>
                  <a:moveTo>
                    <a:pt x="137" y="48"/>
                  </a:moveTo>
                  <a:cubicBezTo>
                    <a:pt x="137" y="36"/>
                    <a:pt x="137" y="36"/>
                    <a:pt x="137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99" y="51"/>
                    <a:pt x="90" y="56"/>
                    <a:pt x="84" y="63"/>
                  </a:cubicBezTo>
                  <a:cubicBezTo>
                    <a:pt x="78" y="71"/>
                    <a:pt x="75" y="78"/>
                    <a:pt x="75" y="86"/>
                  </a:cubicBezTo>
                  <a:cubicBezTo>
                    <a:pt x="74" y="95"/>
                    <a:pt x="76" y="103"/>
                    <a:pt x="81" y="110"/>
                  </a:cubicBezTo>
                  <a:cubicBezTo>
                    <a:pt x="85" y="116"/>
                    <a:pt x="92" y="121"/>
                    <a:pt x="100" y="124"/>
                  </a:cubicBezTo>
                  <a:cubicBezTo>
                    <a:pt x="102" y="125"/>
                    <a:pt x="104" y="126"/>
                    <a:pt x="106" y="127"/>
                  </a:cubicBezTo>
                  <a:cubicBezTo>
                    <a:pt x="108" y="127"/>
                    <a:pt x="109" y="128"/>
                    <a:pt x="111" y="129"/>
                  </a:cubicBezTo>
                  <a:cubicBezTo>
                    <a:pt x="111" y="167"/>
                    <a:pt x="111" y="167"/>
                    <a:pt x="111" y="167"/>
                  </a:cubicBezTo>
                  <a:cubicBezTo>
                    <a:pt x="107" y="166"/>
                    <a:pt x="104" y="163"/>
                    <a:pt x="101" y="159"/>
                  </a:cubicBezTo>
                  <a:cubicBezTo>
                    <a:pt x="99" y="156"/>
                    <a:pt x="98" y="151"/>
                    <a:pt x="98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54"/>
                    <a:pt x="75" y="164"/>
                    <a:pt x="81" y="174"/>
                  </a:cubicBezTo>
                  <a:cubicBezTo>
                    <a:pt x="87" y="184"/>
                    <a:pt x="97" y="190"/>
                    <a:pt x="111" y="193"/>
                  </a:cubicBezTo>
                  <a:cubicBezTo>
                    <a:pt x="111" y="206"/>
                    <a:pt x="111" y="206"/>
                    <a:pt x="111" y="206"/>
                  </a:cubicBezTo>
                  <a:cubicBezTo>
                    <a:pt x="137" y="206"/>
                    <a:pt x="137" y="206"/>
                    <a:pt x="137" y="206"/>
                  </a:cubicBezTo>
                  <a:cubicBezTo>
                    <a:pt x="137" y="193"/>
                    <a:pt x="137" y="193"/>
                    <a:pt x="137" y="193"/>
                  </a:cubicBezTo>
                  <a:cubicBezTo>
                    <a:pt x="149" y="191"/>
                    <a:pt x="158" y="187"/>
                    <a:pt x="165" y="180"/>
                  </a:cubicBezTo>
                  <a:cubicBezTo>
                    <a:pt x="171" y="173"/>
                    <a:pt x="175" y="165"/>
                    <a:pt x="176" y="155"/>
                  </a:cubicBezTo>
                  <a:cubicBezTo>
                    <a:pt x="177" y="146"/>
                    <a:pt x="175" y="139"/>
                    <a:pt x="171" y="132"/>
                  </a:cubicBezTo>
                  <a:cubicBezTo>
                    <a:pt x="166" y="125"/>
                    <a:pt x="160" y="120"/>
                    <a:pt x="152" y="117"/>
                  </a:cubicBezTo>
                  <a:cubicBezTo>
                    <a:pt x="149" y="115"/>
                    <a:pt x="147" y="114"/>
                    <a:pt x="144" y="113"/>
                  </a:cubicBezTo>
                  <a:cubicBezTo>
                    <a:pt x="142" y="112"/>
                    <a:pt x="139" y="112"/>
                    <a:pt x="137" y="111"/>
                  </a:cubicBezTo>
                  <a:cubicBezTo>
                    <a:pt x="137" y="72"/>
                    <a:pt x="137" y="72"/>
                    <a:pt x="137" y="72"/>
                  </a:cubicBezTo>
                  <a:cubicBezTo>
                    <a:pt x="140" y="74"/>
                    <a:pt x="143" y="77"/>
                    <a:pt x="145" y="81"/>
                  </a:cubicBezTo>
                  <a:cubicBezTo>
                    <a:pt x="146" y="84"/>
                    <a:pt x="147" y="88"/>
                    <a:pt x="147" y="92"/>
                  </a:cubicBezTo>
                  <a:cubicBezTo>
                    <a:pt x="171" y="92"/>
                    <a:pt x="171" y="92"/>
                    <a:pt x="171" y="92"/>
                  </a:cubicBezTo>
                  <a:cubicBezTo>
                    <a:pt x="171" y="86"/>
                    <a:pt x="169" y="78"/>
                    <a:pt x="164" y="68"/>
                  </a:cubicBezTo>
                  <a:cubicBezTo>
                    <a:pt x="159" y="58"/>
                    <a:pt x="150" y="51"/>
                    <a:pt x="137" y="48"/>
                  </a:cubicBezTo>
                  <a:close/>
                  <a:moveTo>
                    <a:pt x="137" y="168"/>
                  </a:moveTo>
                  <a:cubicBezTo>
                    <a:pt x="141" y="167"/>
                    <a:pt x="144" y="165"/>
                    <a:pt x="146" y="163"/>
                  </a:cubicBezTo>
                  <a:cubicBezTo>
                    <a:pt x="148" y="161"/>
                    <a:pt x="149" y="158"/>
                    <a:pt x="150" y="155"/>
                  </a:cubicBezTo>
                  <a:cubicBezTo>
                    <a:pt x="150" y="151"/>
                    <a:pt x="150" y="147"/>
                    <a:pt x="148" y="144"/>
                  </a:cubicBezTo>
                  <a:cubicBezTo>
                    <a:pt x="146" y="141"/>
                    <a:pt x="143" y="139"/>
                    <a:pt x="139" y="137"/>
                  </a:cubicBezTo>
                  <a:cubicBezTo>
                    <a:pt x="139" y="137"/>
                    <a:pt x="138" y="137"/>
                    <a:pt x="138" y="137"/>
                  </a:cubicBezTo>
                  <a:cubicBezTo>
                    <a:pt x="138" y="136"/>
                    <a:pt x="137" y="136"/>
                    <a:pt x="137" y="136"/>
                  </a:cubicBezTo>
                  <a:lnTo>
                    <a:pt x="137" y="168"/>
                  </a:lnTo>
                  <a:close/>
                  <a:moveTo>
                    <a:pt x="102" y="78"/>
                  </a:moveTo>
                  <a:cubicBezTo>
                    <a:pt x="100" y="81"/>
                    <a:pt x="99" y="84"/>
                    <a:pt x="99" y="88"/>
                  </a:cubicBezTo>
                  <a:cubicBezTo>
                    <a:pt x="99" y="92"/>
                    <a:pt x="100" y="95"/>
                    <a:pt x="103" y="97"/>
                  </a:cubicBezTo>
                  <a:cubicBezTo>
                    <a:pt x="105" y="100"/>
                    <a:pt x="108" y="102"/>
                    <a:pt x="111" y="104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07" y="73"/>
                    <a:pt x="104" y="76"/>
                    <a:pt x="102" y="7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4" name="Freeform 76"/>
            <p:cNvSpPr>
              <a:spLocks/>
            </p:cNvSpPr>
            <p:nvPr/>
          </p:nvSpPr>
          <p:spPr bwMode="auto">
            <a:xfrm>
              <a:off x="2066925" y="3786188"/>
              <a:ext cx="404813" cy="190500"/>
            </a:xfrm>
            <a:custGeom>
              <a:avLst/>
              <a:gdLst>
                <a:gd name="T0" fmla="*/ 54 w 525"/>
                <a:gd name="T1" fmla="*/ 248 h 248"/>
                <a:gd name="T2" fmla="*/ 0 w 525"/>
                <a:gd name="T3" fmla="*/ 241 h 248"/>
                <a:gd name="T4" fmla="*/ 265 w 525"/>
                <a:gd name="T5" fmla="*/ 0 h 248"/>
                <a:gd name="T6" fmla="*/ 483 w 525"/>
                <a:gd name="T7" fmla="*/ 114 h 248"/>
                <a:gd name="T8" fmla="*/ 514 w 525"/>
                <a:gd name="T9" fmla="*/ 93 h 248"/>
                <a:gd name="T10" fmla="*/ 525 w 525"/>
                <a:gd name="T11" fmla="*/ 99 h 248"/>
                <a:gd name="T12" fmla="*/ 525 w 525"/>
                <a:gd name="T13" fmla="*/ 214 h 248"/>
                <a:gd name="T14" fmla="*/ 511 w 525"/>
                <a:gd name="T15" fmla="*/ 224 h 248"/>
                <a:gd name="T16" fmla="*/ 403 w 525"/>
                <a:gd name="T17" fmla="*/ 184 h 248"/>
                <a:gd name="T18" fmla="*/ 401 w 525"/>
                <a:gd name="T19" fmla="*/ 172 h 248"/>
                <a:gd name="T20" fmla="*/ 438 w 525"/>
                <a:gd name="T21" fmla="*/ 145 h 248"/>
                <a:gd name="T22" fmla="*/ 265 w 525"/>
                <a:gd name="T23" fmla="*/ 55 h 248"/>
                <a:gd name="T24" fmla="*/ 54 w 525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54" y="248"/>
                  </a:moveTo>
                  <a:cubicBezTo>
                    <a:pt x="0" y="241"/>
                    <a:pt x="0" y="241"/>
                    <a:pt x="0" y="241"/>
                  </a:cubicBezTo>
                  <a:cubicBezTo>
                    <a:pt x="13" y="106"/>
                    <a:pt x="127" y="0"/>
                    <a:pt x="265" y="0"/>
                  </a:cubicBezTo>
                  <a:cubicBezTo>
                    <a:pt x="355" y="1"/>
                    <a:pt x="435" y="46"/>
                    <a:pt x="483" y="114"/>
                  </a:cubicBezTo>
                  <a:cubicBezTo>
                    <a:pt x="514" y="93"/>
                    <a:pt x="514" y="93"/>
                    <a:pt x="514" y="93"/>
                  </a:cubicBezTo>
                  <a:cubicBezTo>
                    <a:pt x="520" y="89"/>
                    <a:pt x="525" y="92"/>
                    <a:pt x="525" y="99"/>
                  </a:cubicBezTo>
                  <a:cubicBezTo>
                    <a:pt x="525" y="214"/>
                    <a:pt x="525" y="214"/>
                    <a:pt x="525" y="214"/>
                  </a:cubicBezTo>
                  <a:cubicBezTo>
                    <a:pt x="525" y="222"/>
                    <a:pt x="519" y="226"/>
                    <a:pt x="511" y="224"/>
                  </a:cubicBezTo>
                  <a:cubicBezTo>
                    <a:pt x="403" y="184"/>
                    <a:pt x="403" y="184"/>
                    <a:pt x="403" y="184"/>
                  </a:cubicBezTo>
                  <a:cubicBezTo>
                    <a:pt x="396" y="181"/>
                    <a:pt x="395" y="176"/>
                    <a:pt x="401" y="172"/>
                  </a:cubicBezTo>
                  <a:cubicBezTo>
                    <a:pt x="438" y="145"/>
                    <a:pt x="438" y="145"/>
                    <a:pt x="438" y="145"/>
                  </a:cubicBezTo>
                  <a:cubicBezTo>
                    <a:pt x="400" y="91"/>
                    <a:pt x="337" y="55"/>
                    <a:pt x="265" y="55"/>
                  </a:cubicBezTo>
                  <a:cubicBezTo>
                    <a:pt x="155" y="55"/>
                    <a:pt x="64" y="139"/>
                    <a:pt x="54" y="2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5" name="Freeform 77"/>
            <p:cNvSpPr>
              <a:spLocks/>
            </p:cNvSpPr>
            <p:nvPr/>
          </p:nvSpPr>
          <p:spPr bwMode="auto">
            <a:xfrm>
              <a:off x="2071688" y="4006850"/>
              <a:ext cx="403225" cy="190500"/>
            </a:xfrm>
            <a:custGeom>
              <a:avLst/>
              <a:gdLst>
                <a:gd name="T0" fmla="*/ 471 w 525"/>
                <a:gd name="T1" fmla="*/ 0 h 248"/>
                <a:gd name="T2" fmla="*/ 260 w 525"/>
                <a:gd name="T3" fmla="*/ 193 h 248"/>
                <a:gd name="T4" fmla="*/ 87 w 525"/>
                <a:gd name="T5" fmla="*/ 103 h 248"/>
                <a:gd name="T6" fmla="*/ 124 w 525"/>
                <a:gd name="T7" fmla="*/ 76 h 248"/>
                <a:gd name="T8" fmla="*/ 122 w 525"/>
                <a:gd name="T9" fmla="*/ 64 h 248"/>
                <a:gd name="T10" fmla="*/ 14 w 525"/>
                <a:gd name="T11" fmla="*/ 24 h 248"/>
                <a:gd name="T12" fmla="*/ 0 w 525"/>
                <a:gd name="T13" fmla="*/ 34 h 248"/>
                <a:gd name="T14" fmla="*/ 0 w 525"/>
                <a:gd name="T15" fmla="*/ 148 h 248"/>
                <a:gd name="T16" fmla="*/ 11 w 525"/>
                <a:gd name="T17" fmla="*/ 155 h 248"/>
                <a:gd name="T18" fmla="*/ 42 w 525"/>
                <a:gd name="T19" fmla="*/ 134 h 248"/>
                <a:gd name="T20" fmla="*/ 260 w 525"/>
                <a:gd name="T21" fmla="*/ 248 h 248"/>
                <a:gd name="T22" fmla="*/ 525 w 525"/>
                <a:gd name="T23" fmla="*/ 7 h 248"/>
                <a:gd name="T24" fmla="*/ 471 w 525"/>
                <a:gd name="T2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5" h="248">
                  <a:moveTo>
                    <a:pt x="471" y="0"/>
                  </a:moveTo>
                  <a:cubicBezTo>
                    <a:pt x="462" y="108"/>
                    <a:pt x="371" y="193"/>
                    <a:pt x="260" y="193"/>
                  </a:cubicBezTo>
                  <a:cubicBezTo>
                    <a:pt x="188" y="193"/>
                    <a:pt x="125" y="157"/>
                    <a:pt x="87" y="103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30" y="72"/>
                    <a:pt x="129" y="67"/>
                    <a:pt x="122" y="6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6" y="22"/>
                    <a:pt x="0" y="26"/>
                    <a:pt x="0" y="3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5" y="159"/>
                    <a:pt x="11" y="15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90" y="202"/>
                    <a:pt x="170" y="247"/>
                    <a:pt x="260" y="248"/>
                  </a:cubicBezTo>
                  <a:cubicBezTo>
                    <a:pt x="398" y="248"/>
                    <a:pt x="512" y="142"/>
                    <a:pt x="525" y="7"/>
                  </a:cubicBezTo>
                  <a:lnTo>
                    <a:pt x="47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86" name="Group 216"/>
          <p:cNvGrpSpPr/>
          <p:nvPr/>
        </p:nvGrpSpPr>
        <p:grpSpPr>
          <a:xfrm>
            <a:off x="5840908" y="873921"/>
            <a:ext cx="272198" cy="220259"/>
            <a:chOff x="1209675" y="6354763"/>
            <a:chExt cx="449263" cy="363538"/>
          </a:xfrm>
          <a:solidFill>
            <a:srgbClr val="C51729"/>
          </a:solidFill>
        </p:grpSpPr>
        <p:sp>
          <p:nvSpPr>
            <p:cNvPr id="87" name="Freeform 205"/>
            <p:cNvSpPr>
              <a:spLocks/>
            </p:cNvSpPr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8" name="Freeform 207"/>
            <p:cNvSpPr>
              <a:spLocks/>
            </p:cNvSpPr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89" name="Freeform 208"/>
            <p:cNvSpPr>
              <a:spLocks/>
            </p:cNvSpPr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0" name="Freeform 209"/>
            <p:cNvSpPr>
              <a:spLocks/>
            </p:cNvSpPr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91" name="Group 221"/>
          <p:cNvGrpSpPr/>
          <p:nvPr/>
        </p:nvGrpSpPr>
        <p:grpSpPr>
          <a:xfrm>
            <a:off x="5804173" y="2370996"/>
            <a:ext cx="269753" cy="270713"/>
            <a:chOff x="2060575" y="6313488"/>
            <a:chExt cx="446088" cy="447675"/>
          </a:xfrm>
          <a:solidFill>
            <a:srgbClr val="C51729"/>
          </a:solidFill>
        </p:grpSpPr>
        <p:sp>
          <p:nvSpPr>
            <p:cNvPr id="92" name="Freeform 210"/>
            <p:cNvSpPr>
              <a:spLocks/>
            </p:cNvSpPr>
            <p:nvPr/>
          </p:nvSpPr>
          <p:spPr bwMode="auto">
            <a:xfrm>
              <a:off x="2306638" y="6553200"/>
              <a:ext cx="200025" cy="188913"/>
            </a:xfrm>
            <a:custGeom>
              <a:avLst/>
              <a:gdLst>
                <a:gd name="T0" fmla="*/ 88 w 262"/>
                <a:gd name="T1" fmla="*/ 245 h 245"/>
                <a:gd name="T2" fmla="*/ 262 w 262"/>
                <a:gd name="T3" fmla="*/ 0 h 245"/>
                <a:gd name="T4" fmla="*/ 0 w 262"/>
                <a:gd name="T5" fmla="*/ 0 h 245"/>
                <a:gd name="T6" fmla="*/ 88 w 262"/>
                <a:gd name="T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2" h="245">
                  <a:moveTo>
                    <a:pt x="88" y="245"/>
                  </a:moveTo>
                  <a:cubicBezTo>
                    <a:pt x="185" y="203"/>
                    <a:pt x="254" y="110"/>
                    <a:pt x="26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24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3" name="Freeform 211"/>
            <p:cNvSpPr>
              <a:spLocks/>
            </p:cNvSpPr>
            <p:nvPr/>
          </p:nvSpPr>
          <p:spPr bwMode="auto">
            <a:xfrm>
              <a:off x="2060575" y="6553200"/>
              <a:ext cx="282575" cy="207963"/>
            </a:xfrm>
            <a:custGeom>
              <a:avLst/>
              <a:gdLst>
                <a:gd name="T0" fmla="*/ 0 w 367"/>
                <a:gd name="T1" fmla="*/ 0 h 269"/>
                <a:gd name="T2" fmla="*/ 291 w 367"/>
                <a:gd name="T3" fmla="*/ 269 h 269"/>
                <a:gd name="T4" fmla="*/ 367 w 367"/>
                <a:gd name="T5" fmla="*/ 259 h 269"/>
                <a:gd name="T6" fmla="*/ 274 w 367"/>
                <a:gd name="T7" fmla="*/ 0 h 269"/>
                <a:gd name="T8" fmla="*/ 0 w 367"/>
                <a:gd name="T9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269">
                  <a:moveTo>
                    <a:pt x="0" y="0"/>
                  </a:moveTo>
                  <a:cubicBezTo>
                    <a:pt x="12" y="151"/>
                    <a:pt x="137" y="269"/>
                    <a:pt x="291" y="269"/>
                  </a:cubicBezTo>
                  <a:cubicBezTo>
                    <a:pt x="317" y="269"/>
                    <a:pt x="342" y="265"/>
                    <a:pt x="367" y="259"/>
                  </a:cubicBezTo>
                  <a:cubicBezTo>
                    <a:pt x="274" y="0"/>
                    <a:pt x="274" y="0"/>
                    <a:pt x="2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4" name="Freeform 212"/>
            <p:cNvSpPr>
              <a:spLocks/>
            </p:cNvSpPr>
            <p:nvPr/>
          </p:nvSpPr>
          <p:spPr bwMode="auto">
            <a:xfrm>
              <a:off x="2060575" y="6361113"/>
              <a:ext cx="188913" cy="158750"/>
            </a:xfrm>
            <a:custGeom>
              <a:avLst/>
              <a:gdLst>
                <a:gd name="T0" fmla="*/ 110 w 245"/>
                <a:gd name="T1" fmla="*/ 0 h 206"/>
                <a:gd name="T2" fmla="*/ 0 w 245"/>
                <a:gd name="T3" fmla="*/ 206 h 206"/>
                <a:gd name="T4" fmla="*/ 245 w 245"/>
                <a:gd name="T5" fmla="*/ 206 h 206"/>
                <a:gd name="T6" fmla="*/ 110 w 245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06">
                  <a:moveTo>
                    <a:pt x="110" y="0"/>
                  </a:moveTo>
                  <a:cubicBezTo>
                    <a:pt x="48" y="49"/>
                    <a:pt x="7" y="122"/>
                    <a:pt x="0" y="206"/>
                  </a:cubicBezTo>
                  <a:cubicBezTo>
                    <a:pt x="245" y="206"/>
                    <a:pt x="245" y="206"/>
                    <a:pt x="245" y="206"/>
                  </a:cubicBezTo>
                  <a:lnTo>
                    <a:pt x="11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5" name="Freeform 213"/>
            <p:cNvSpPr>
              <a:spLocks/>
            </p:cNvSpPr>
            <p:nvPr/>
          </p:nvSpPr>
          <p:spPr bwMode="auto">
            <a:xfrm>
              <a:off x="2173288" y="6313488"/>
              <a:ext cx="93663" cy="173038"/>
            </a:xfrm>
            <a:custGeom>
              <a:avLst/>
              <a:gdLst>
                <a:gd name="T0" fmla="*/ 123 w 123"/>
                <a:gd name="T1" fmla="*/ 0 h 225"/>
                <a:gd name="T2" fmla="*/ 0 w 123"/>
                <a:gd name="T3" fmla="*/ 37 h 225"/>
                <a:gd name="T4" fmla="*/ 123 w 123"/>
                <a:gd name="T5" fmla="*/ 225 h 225"/>
                <a:gd name="T6" fmla="*/ 123 w 123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225">
                  <a:moveTo>
                    <a:pt x="123" y="0"/>
                  </a:moveTo>
                  <a:cubicBezTo>
                    <a:pt x="79" y="3"/>
                    <a:pt x="37" y="16"/>
                    <a:pt x="0" y="37"/>
                  </a:cubicBezTo>
                  <a:cubicBezTo>
                    <a:pt x="123" y="225"/>
                    <a:pt x="123" y="225"/>
                    <a:pt x="123" y="225"/>
                  </a:cubicBezTo>
                  <a:lnTo>
                    <a:pt x="123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  <p:sp>
          <p:nvSpPr>
            <p:cNvPr id="96" name="Freeform 214"/>
            <p:cNvSpPr>
              <a:spLocks/>
            </p:cNvSpPr>
            <p:nvPr/>
          </p:nvSpPr>
          <p:spPr bwMode="auto">
            <a:xfrm>
              <a:off x="2300288" y="6313488"/>
              <a:ext cx="206375" cy="206375"/>
            </a:xfrm>
            <a:custGeom>
              <a:avLst/>
              <a:gdLst>
                <a:gd name="T0" fmla="*/ 269 w 269"/>
                <a:gd name="T1" fmla="*/ 268 h 268"/>
                <a:gd name="T2" fmla="*/ 0 w 269"/>
                <a:gd name="T3" fmla="*/ 268 h 268"/>
                <a:gd name="T4" fmla="*/ 0 w 269"/>
                <a:gd name="T5" fmla="*/ 0 h 268"/>
                <a:gd name="T6" fmla="*/ 269 w 269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9" h="268">
                  <a:moveTo>
                    <a:pt x="269" y="268"/>
                  </a:moveTo>
                  <a:cubicBezTo>
                    <a:pt x="0" y="268"/>
                    <a:pt x="0" y="268"/>
                    <a:pt x="0" y="2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10"/>
                    <a:pt x="258" y="124"/>
                    <a:pt x="269" y="2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775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8" y="274636"/>
            <a:ext cx="1609070" cy="355983"/>
          </a:xfrm>
        </p:spPr>
        <p:txBody>
          <a:bodyPr/>
          <a:lstStyle/>
          <a:p>
            <a:r>
              <a:rPr lang="en-US" altLang="zh-CN" smtClean="0"/>
              <a:t>2.4 </a:t>
            </a:r>
            <a:r>
              <a:rPr lang="zh-CN" altLang="en-US" smtClean="0"/>
              <a:t>行业痛点</a:t>
            </a:r>
            <a:endParaRPr lang="zh-CN" altLang="en-US"/>
          </a:p>
        </p:txBody>
      </p:sp>
      <p:sp>
        <p:nvSpPr>
          <p:cNvPr id="157" name="Content Placeholder 2"/>
          <p:cNvSpPr txBox="1">
            <a:spLocks/>
          </p:cNvSpPr>
          <p:nvPr/>
        </p:nvSpPr>
        <p:spPr bwMode="auto">
          <a:xfrm>
            <a:off x="433704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58" name="文本框 157"/>
          <p:cNvSpPr txBox="1"/>
          <p:nvPr/>
        </p:nvSpPr>
        <p:spPr>
          <a:xfrm>
            <a:off x="809098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 smtClean="0">
                <a:solidFill>
                  <a:srgbClr val="C51729"/>
                </a:solidFill>
                <a:latin typeface="+mj-ea"/>
                <a:ea typeface="+mj-ea"/>
              </a:rPr>
              <a:t>Lorem ipsum</a:t>
            </a:r>
            <a:endParaRPr lang="zh-CN" altLang="en-US" sz="1200" b="1" smtClean="0">
              <a:solidFill>
                <a:srgbClr val="C51729"/>
              </a:solidFill>
              <a:latin typeface="+mj-ea"/>
              <a:ea typeface="+mj-ea"/>
            </a:endParaRPr>
          </a:p>
        </p:txBody>
      </p:sp>
      <p:sp>
        <p:nvSpPr>
          <p:cNvPr id="159" name="Content Placeholder 2"/>
          <p:cNvSpPr txBox="1">
            <a:spLocks/>
          </p:cNvSpPr>
          <p:nvPr/>
        </p:nvSpPr>
        <p:spPr bwMode="auto">
          <a:xfrm>
            <a:off x="2583719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0" name="文本框 159"/>
          <p:cNvSpPr txBox="1"/>
          <p:nvPr/>
        </p:nvSpPr>
        <p:spPr>
          <a:xfrm>
            <a:off x="2959113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rgbClr val="613620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rgbClr val="613620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rgbClr val="613620"/>
              </a:solidFill>
              <a:latin typeface="+mj-ea"/>
              <a:ea typeface="+mj-ea"/>
            </a:endParaRPr>
          </a:p>
        </p:txBody>
      </p:sp>
      <p:sp>
        <p:nvSpPr>
          <p:cNvPr id="161" name="Content Placeholder 2"/>
          <p:cNvSpPr txBox="1">
            <a:spLocks/>
          </p:cNvSpPr>
          <p:nvPr/>
        </p:nvSpPr>
        <p:spPr bwMode="auto">
          <a:xfrm>
            <a:off x="4846901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2" name="文本框 161"/>
          <p:cNvSpPr txBox="1"/>
          <p:nvPr/>
        </p:nvSpPr>
        <p:spPr>
          <a:xfrm>
            <a:off x="5222295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chemeClr val="accent2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chemeClr val="accent2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 bwMode="auto">
          <a:xfrm>
            <a:off x="7036402" y="3048263"/>
            <a:ext cx="19240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9144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371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18288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indent="4572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914400" fontAlgn="base"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00" smtClean="0">
                <a:solidFill>
                  <a:srgbClr val="613620"/>
                </a:solidFill>
                <a:latin typeface="+mn-lt"/>
              </a:rPr>
              <a:t>Curabitur elementum posuere pretium. Quisque nibh dolor, dignissim ac dignissim ut</a:t>
            </a:r>
          </a:p>
        </p:txBody>
      </p:sp>
      <p:sp>
        <p:nvSpPr>
          <p:cNvPr id="164" name="文本框 163"/>
          <p:cNvSpPr txBox="1"/>
          <p:nvPr/>
        </p:nvSpPr>
        <p:spPr>
          <a:xfrm>
            <a:off x="7411796" y="2808552"/>
            <a:ext cx="1195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200" b="1">
                <a:solidFill>
                  <a:schemeClr val="accent4"/>
                </a:solidFill>
                <a:latin typeface="+mj-ea"/>
                <a:ea typeface="+mj-ea"/>
              </a:rPr>
              <a:t>Lorem </a:t>
            </a:r>
            <a:r>
              <a:rPr lang="da-DK" altLang="zh-CN" sz="1200" b="1" smtClean="0">
                <a:solidFill>
                  <a:schemeClr val="accent4"/>
                </a:solidFill>
                <a:latin typeface="+mj-ea"/>
                <a:ea typeface="+mj-ea"/>
              </a:rPr>
              <a:t>ipsum</a:t>
            </a:r>
            <a:endParaRPr lang="zh-CN" altLang="en-US" sz="1200" b="1" smtClean="0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165" name="组合 164"/>
          <p:cNvGrpSpPr/>
          <p:nvPr/>
        </p:nvGrpSpPr>
        <p:grpSpPr>
          <a:xfrm>
            <a:off x="4036570" y="4476478"/>
            <a:ext cx="1070860" cy="321973"/>
            <a:chOff x="795579" y="2817616"/>
            <a:chExt cx="1070860" cy="321973"/>
          </a:xfrm>
        </p:grpSpPr>
        <p:sp>
          <p:nvSpPr>
            <p:cNvPr id="166" name="圆角矩形 165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67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smtClean="0">
                  <a:solidFill>
                    <a:schemeClr val="bg1"/>
                  </a:solidFill>
                  <a:sym typeface="Arial" panose="020B0604020202020204" pitchFamily="34" charset="0"/>
                </a:rPr>
                <a:t>如何解决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09098" y="1385705"/>
            <a:ext cx="1289090" cy="1289090"/>
            <a:chOff x="809098" y="1385705"/>
            <a:chExt cx="1289090" cy="1289090"/>
          </a:xfrm>
        </p:grpSpPr>
        <p:grpSp>
          <p:nvGrpSpPr>
            <p:cNvPr id="3" name="组合 2"/>
            <p:cNvGrpSpPr/>
            <p:nvPr/>
          </p:nvGrpSpPr>
          <p:grpSpPr>
            <a:xfrm>
              <a:off x="809098" y="1385705"/>
              <a:ext cx="1289090" cy="1289090"/>
              <a:chOff x="809098" y="1385706"/>
              <a:chExt cx="1289090" cy="1289090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942855" y="1519465"/>
                <a:ext cx="1021576" cy="1021576"/>
              </a:xfrm>
              <a:prstGeom prst="ellipse">
                <a:avLst/>
              </a:pr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809098" y="1385706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68" name="Group 3"/>
            <p:cNvGrpSpPr/>
            <p:nvPr/>
          </p:nvGrpSpPr>
          <p:grpSpPr>
            <a:xfrm>
              <a:off x="1257587" y="1834194"/>
              <a:ext cx="392113" cy="392113"/>
              <a:chOff x="3771900" y="2098675"/>
              <a:chExt cx="392113" cy="392113"/>
            </a:xfrm>
            <a:solidFill>
              <a:schemeClr val="bg1"/>
            </a:solidFill>
          </p:grpSpPr>
          <p:sp>
            <p:nvSpPr>
              <p:cNvPr id="169" name="Freeform 6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0" name="Freeform 7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1" name="Freeform 8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2" name="Freeform 9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3" name="Freeform 10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4" name="Freeform 11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313237" y="1385705"/>
            <a:ext cx="1289090" cy="1289090"/>
            <a:chOff x="7313237" y="1385705"/>
            <a:chExt cx="1289090" cy="1289090"/>
          </a:xfrm>
        </p:grpSpPr>
        <p:grpSp>
          <p:nvGrpSpPr>
            <p:cNvPr id="6" name="组合 5"/>
            <p:cNvGrpSpPr/>
            <p:nvPr/>
          </p:nvGrpSpPr>
          <p:grpSpPr>
            <a:xfrm>
              <a:off x="7313237" y="1385705"/>
              <a:ext cx="1289090" cy="1289090"/>
              <a:chOff x="7313237" y="1385708"/>
              <a:chExt cx="1289090" cy="1289090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7446994" y="1519465"/>
                <a:ext cx="1021576" cy="1021576"/>
              </a:xfrm>
              <a:prstGeom prst="ellipse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7313237" y="1385708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sp>
          <p:nvSpPr>
            <p:cNvPr id="175" name="Freeform 200"/>
            <p:cNvSpPr>
              <a:spLocks noEditPoints="1"/>
            </p:cNvSpPr>
            <p:nvPr/>
          </p:nvSpPr>
          <p:spPr bwMode="auto">
            <a:xfrm>
              <a:off x="7747439" y="1839750"/>
              <a:ext cx="420687" cy="395287"/>
            </a:xfrm>
            <a:custGeom>
              <a:avLst/>
              <a:gdLst>
                <a:gd name="T0" fmla="*/ 394 w 548"/>
                <a:gd name="T1" fmla="*/ 0 h 514"/>
                <a:gd name="T2" fmla="*/ 240 w 548"/>
                <a:gd name="T3" fmla="*/ 153 h 514"/>
                <a:gd name="T4" fmla="*/ 240 w 548"/>
                <a:gd name="T5" fmla="*/ 206 h 514"/>
                <a:gd name="T6" fmla="*/ 0 w 548"/>
                <a:gd name="T7" fmla="*/ 206 h 514"/>
                <a:gd name="T8" fmla="*/ 0 w 548"/>
                <a:gd name="T9" fmla="*/ 514 h 514"/>
                <a:gd name="T10" fmla="*/ 377 w 548"/>
                <a:gd name="T11" fmla="*/ 514 h 514"/>
                <a:gd name="T12" fmla="*/ 377 w 548"/>
                <a:gd name="T13" fmla="*/ 206 h 514"/>
                <a:gd name="T14" fmla="*/ 308 w 548"/>
                <a:gd name="T15" fmla="*/ 206 h 514"/>
                <a:gd name="T16" fmla="*/ 308 w 548"/>
                <a:gd name="T17" fmla="*/ 153 h 514"/>
                <a:gd name="T18" fmla="*/ 394 w 548"/>
                <a:gd name="T19" fmla="*/ 68 h 514"/>
                <a:gd name="T20" fmla="*/ 479 w 548"/>
                <a:gd name="T21" fmla="*/ 153 h 514"/>
                <a:gd name="T22" fmla="*/ 479 w 548"/>
                <a:gd name="T23" fmla="*/ 206 h 514"/>
                <a:gd name="T24" fmla="*/ 548 w 548"/>
                <a:gd name="T25" fmla="*/ 206 h 514"/>
                <a:gd name="T26" fmla="*/ 548 w 548"/>
                <a:gd name="T27" fmla="*/ 153 h 514"/>
                <a:gd name="T28" fmla="*/ 394 w 548"/>
                <a:gd name="T29" fmla="*/ 0 h 514"/>
                <a:gd name="T30" fmla="*/ 216 w 548"/>
                <a:gd name="T31" fmla="*/ 434 h 514"/>
                <a:gd name="T32" fmla="*/ 145 w 548"/>
                <a:gd name="T33" fmla="*/ 434 h 514"/>
                <a:gd name="T34" fmla="*/ 161 w 548"/>
                <a:gd name="T35" fmla="*/ 373 h 514"/>
                <a:gd name="T36" fmla="*/ 137 w 548"/>
                <a:gd name="T37" fmla="*/ 334 h 514"/>
                <a:gd name="T38" fmla="*/ 180 w 548"/>
                <a:gd name="T39" fmla="*/ 291 h 514"/>
                <a:gd name="T40" fmla="*/ 224 w 548"/>
                <a:gd name="T41" fmla="*/ 334 h 514"/>
                <a:gd name="T42" fmla="*/ 200 w 548"/>
                <a:gd name="T43" fmla="*/ 373 h 514"/>
                <a:gd name="T44" fmla="*/ 216 w 548"/>
                <a:gd name="T45" fmla="*/ 43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8" h="514">
                  <a:moveTo>
                    <a:pt x="394" y="0"/>
                  </a:moveTo>
                  <a:cubicBezTo>
                    <a:pt x="309" y="0"/>
                    <a:pt x="240" y="69"/>
                    <a:pt x="240" y="153"/>
                  </a:cubicBezTo>
                  <a:cubicBezTo>
                    <a:pt x="240" y="206"/>
                    <a:pt x="240" y="206"/>
                    <a:pt x="24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377" y="514"/>
                    <a:pt x="377" y="514"/>
                    <a:pt x="377" y="514"/>
                  </a:cubicBezTo>
                  <a:cubicBezTo>
                    <a:pt x="377" y="206"/>
                    <a:pt x="377" y="206"/>
                    <a:pt x="377" y="206"/>
                  </a:cubicBezTo>
                  <a:cubicBezTo>
                    <a:pt x="308" y="206"/>
                    <a:pt x="308" y="206"/>
                    <a:pt x="308" y="206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06"/>
                    <a:pt x="347" y="68"/>
                    <a:pt x="394" y="68"/>
                  </a:cubicBezTo>
                  <a:cubicBezTo>
                    <a:pt x="441" y="68"/>
                    <a:pt x="479" y="106"/>
                    <a:pt x="479" y="153"/>
                  </a:cubicBezTo>
                  <a:cubicBezTo>
                    <a:pt x="479" y="206"/>
                    <a:pt x="479" y="206"/>
                    <a:pt x="479" y="206"/>
                  </a:cubicBezTo>
                  <a:cubicBezTo>
                    <a:pt x="548" y="206"/>
                    <a:pt x="548" y="206"/>
                    <a:pt x="548" y="206"/>
                  </a:cubicBezTo>
                  <a:cubicBezTo>
                    <a:pt x="548" y="153"/>
                    <a:pt x="548" y="153"/>
                    <a:pt x="548" y="153"/>
                  </a:cubicBezTo>
                  <a:cubicBezTo>
                    <a:pt x="548" y="69"/>
                    <a:pt x="479" y="0"/>
                    <a:pt x="394" y="0"/>
                  </a:cubicBezTo>
                  <a:close/>
                  <a:moveTo>
                    <a:pt x="216" y="434"/>
                  </a:moveTo>
                  <a:cubicBezTo>
                    <a:pt x="145" y="434"/>
                    <a:pt x="145" y="434"/>
                    <a:pt x="145" y="434"/>
                  </a:cubicBezTo>
                  <a:cubicBezTo>
                    <a:pt x="161" y="373"/>
                    <a:pt x="161" y="373"/>
                    <a:pt x="161" y="373"/>
                  </a:cubicBezTo>
                  <a:cubicBezTo>
                    <a:pt x="147" y="366"/>
                    <a:pt x="137" y="351"/>
                    <a:pt x="137" y="334"/>
                  </a:cubicBezTo>
                  <a:cubicBezTo>
                    <a:pt x="137" y="311"/>
                    <a:pt x="157" y="291"/>
                    <a:pt x="180" y="291"/>
                  </a:cubicBezTo>
                  <a:cubicBezTo>
                    <a:pt x="204" y="291"/>
                    <a:pt x="224" y="311"/>
                    <a:pt x="224" y="334"/>
                  </a:cubicBezTo>
                  <a:cubicBezTo>
                    <a:pt x="224" y="351"/>
                    <a:pt x="214" y="366"/>
                    <a:pt x="200" y="373"/>
                  </a:cubicBezTo>
                  <a:lnTo>
                    <a:pt x="216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en-AU" sz="1800" kern="0">
                <a:solidFill>
                  <a:srgbClr val="000000"/>
                </a:solidFill>
                <a:latin typeface="微软雅黑"/>
                <a:ea typeface="Microsoft YaHei UI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977144" y="1385705"/>
            <a:ext cx="1289090" cy="1289090"/>
            <a:chOff x="2977144" y="1385705"/>
            <a:chExt cx="1289090" cy="1289090"/>
          </a:xfrm>
        </p:grpSpPr>
        <p:grpSp>
          <p:nvGrpSpPr>
            <p:cNvPr id="4" name="组合 3"/>
            <p:cNvGrpSpPr/>
            <p:nvPr/>
          </p:nvGrpSpPr>
          <p:grpSpPr>
            <a:xfrm>
              <a:off x="2977144" y="1385705"/>
              <a:ext cx="1289090" cy="1289090"/>
              <a:chOff x="2994311" y="1385705"/>
              <a:chExt cx="1289090" cy="1289090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3128068" y="1519462"/>
                <a:ext cx="1021576" cy="1021576"/>
              </a:xfrm>
              <a:prstGeom prst="ellipse">
                <a:avLst/>
              </a:prstGeom>
              <a:solidFill>
                <a:schemeClr val="accent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94311" y="1385705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76" name="Group 245"/>
            <p:cNvGrpSpPr/>
            <p:nvPr/>
          </p:nvGrpSpPr>
          <p:grpSpPr>
            <a:xfrm>
              <a:off x="3412380" y="1813112"/>
              <a:ext cx="446087" cy="414338"/>
              <a:chOff x="3767138" y="6329363"/>
              <a:chExt cx="446087" cy="414338"/>
            </a:xfrm>
            <a:solidFill>
              <a:schemeClr val="bg1"/>
            </a:solidFill>
          </p:grpSpPr>
          <p:sp>
            <p:nvSpPr>
              <p:cNvPr id="177" name="Freeform 229"/>
              <p:cNvSpPr>
                <a:spLocks/>
              </p:cNvSpPr>
              <p:nvPr/>
            </p:nvSpPr>
            <p:spPr bwMode="auto">
              <a:xfrm>
                <a:off x="3767138" y="6329363"/>
                <a:ext cx="382588" cy="414338"/>
              </a:xfrm>
              <a:custGeom>
                <a:avLst/>
                <a:gdLst>
                  <a:gd name="T0" fmla="*/ 476 w 497"/>
                  <a:gd name="T1" fmla="*/ 422 h 538"/>
                  <a:gd name="T2" fmla="*/ 497 w 497"/>
                  <a:gd name="T3" fmla="*/ 440 h 538"/>
                  <a:gd name="T4" fmla="*/ 497 w 497"/>
                  <a:gd name="T5" fmla="*/ 470 h 538"/>
                  <a:gd name="T6" fmla="*/ 430 w 497"/>
                  <a:gd name="T7" fmla="*/ 538 h 538"/>
                  <a:gd name="T8" fmla="*/ 67 w 497"/>
                  <a:gd name="T9" fmla="*/ 538 h 538"/>
                  <a:gd name="T10" fmla="*/ 0 w 497"/>
                  <a:gd name="T11" fmla="*/ 470 h 538"/>
                  <a:gd name="T12" fmla="*/ 0 w 497"/>
                  <a:gd name="T13" fmla="*/ 125 h 538"/>
                  <a:gd name="T14" fmla="*/ 0 w 497"/>
                  <a:gd name="T15" fmla="*/ 125 h 538"/>
                  <a:gd name="T16" fmla="*/ 5 w 497"/>
                  <a:gd name="T17" fmla="*/ 113 h 538"/>
                  <a:gd name="T18" fmla="*/ 107 w 497"/>
                  <a:gd name="T19" fmla="*/ 6 h 538"/>
                  <a:gd name="T20" fmla="*/ 120 w 497"/>
                  <a:gd name="T21" fmla="*/ 0 h 538"/>
                  <a:gd name="T22" fmla="*/ 120 w 497"/>
                  <a:gd name="T23" fmla="*/ 0 h 538"/>
                  <a:gd name="T24" fmla="*/ 430 w 497"/>
                  <a:gd name="T25" fmla="*/ 0 h 538"/>
                  <a:gd name="T26" fmla="*/ 497 w 497"/>
                  <a:gd name="T27" fmla="*/ 68 h 538"/>
                  <a:gd name="T28" fmla="*/ 497 w 497"/>
                  <a:gd name="T29" fmla="*/ 137 h 538"/>
                  <a:gd name="T30" fmla="*/ 475 w 497"/>
                  <a:gd name="T31" fmla="*/ 134 h 538"/>
                  <a:gd name="T32" fmla="*/ 462 w 497"/>
                  <a:gd name="T33" fmla="*/ 135 h 538"/>
                  <a:gd name="T34" fmla="*/ 462 w 497"/>
                  <a:gd name="T35" fmla="*/ 68 h 538"/>
                  <a:gd name="T36" fmla="*/ 430 w 497"/>
                  <a:gd name="T37" fmla="*/ 35 h 538"/>
                  <a:gd name="T38" fmla="*/ 137 w 497"/>
                  <a:gd name="T39" fmla="*/ 35 h 538"/>
                  <a:gd name="T40" fmla="*/ 137 w 497"/>
                  <a:gd name="T41" fmla="*/ 75 h 538"/>
                  <a:gd name="T42" fmla="*/ 70 w 497"/>
                  <a:gd name="T43" fmla="*/ 143 h 538"/>
                  <a:gd name="T44" fmla="*/ 35 w 497"/>
                  <a:gd name="T45" fmla="*/ 143 h 538"/>
                  <a:gd name="T46" fmla="*/ 35 w 497"/>
                  <a:gd name="T47" fmla="*/ 470 h 538"/>
                  <a:gd name="T48" fmla="*/ 67 w 497"/>
                  <a:gd name="T49" fmla="*/ 503 h 538"/>
                  <a:gd name="T50" fmla="*/ 430 w 497"/>
                  <a:gd name="T51" fmla="*/ 503 h 538"/>
                  <a:gd name="T52" fmla="*/ 462 w 497"/>
                  <a:gd name="T53" fmla="*/ 470 h 538"/>
                  <a:gd name="T54" fmla="*/ 462 w 497"/>
                  <a:gd name="T55" fmla="*/ 433 h 538"/>
                  <a:gd name="T56" fmla="*/ 476 w 497"/>
                  <a:gd name="T57" fmla="*/ 42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7" h="538">
                    <a:moveTo>
                      <a:pt x="476" y="422"/>
                    </a:moveTo>
                    <a:cubicBezTo>
                      <a:pt x="497" y="440"/>
                      <a:pt x="497" y="440"/>
                      <a:pt x="497" y="440"/>
                    </a:cubicBezTo>
                    <a:cubicBezTo>
                      <a:pt x="497" y="470"/>
                      <a:pt x="497" y="470"/>
                      <a:pt x="497" y="470"/>
                    </a:cubicBezTo>
                    <a:cubicBezTo>
                      <a:pt x="497" y="507"/>
                      <a:pt x="467" y="538"/>
                      <a:pt x="430" y="538"/>
                    </a:cubicBezTo>
                    <a:cubicBezTo>
                      <a:pt x="67" y="538"/>
                      <a:pt x="67" y="538"/>
                      <a:pt x="67" y="538"/>
                    </a:cubicBezTo>
                    <a:cubicBezTo>
                      <a:pt x="30" y="538"/>
                      <a:pt x="0" y="507"/>
                      <a:pt x="0" y="470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1"/>
                      <a:pt x="2" y="117"/>
                      <a:pt x="5" y="113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11" y="2"/>
                      <a:pt x="115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430" y="0"/>
                      <a:pt x="430" y="0"/>
                      <a:pt x="430" y="0"/>
                    </a:cubicBezTo>
                    <a:cubicBezTo>
                      <a:pt x="467" y="0"/>
                      <a:pt x="497" y="31"/>
                      <a:pt x="497" y="68"/>
                    </a:cubicBezTo>
                    <a:cubicBezTo>
                      <a:pt x="497" y="137"/>
                      <a:pt x="497" y="137"/>
                      <a:pt x="497" y="137"/>
                    </a:cubicBezTo>
                    <a:cubicBezTo>
                      <a:pt x="490" y="135"/>
                      <a:pt x="483" y="134"/>
                      <a:pt x="475" y="134"/>
                    </a:cubicBezTo>
                    <a:cubicBezTo>
                      <a:pt x="471" y="134"/>
                      <a:pt x="467" y="135"/>
                      <a:pt x="462" y="135"/>
                    </a:cubicBezTo>
                    <a:cubicBezTo>
                      <a:pt x="462" y="68"/>
                      <a:pt x="462" y="68"/>
                      <a:pt x="462" y="68"/>
                    </a:cubicBezTo>
                    <a:cubicBezTo>
                      <a:pt x="462" y="50"/>
                      <a:pt x="448" y="35"/>
                      <a:pt x="430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37" y="113"/>
                      <a:pt x="107" y="143"/>
                      <a:pt x="70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5" y="470"/>
                      <a:pt x="35" y="470"/>
                      <a:pt x="35" y="470"/>
                    </a:cubicBezTo>
                    <a:cubicBezTo>
                      <a:pt x="35" y="488"/>
                      <a:pt x="50" y="503"/>
                      <a:pt x="67" y="503"/>
                    </a:cubicBezTo>
                    <a:cubicBezTo>
                      <a:pt x="430" y="503"/>
                      <a:pt x="430" y="503"/>
                      <a:pt x="430" y="503"/>
                    </a:cubicBezTo>
                    <a:cubicBezTo>
                      <a:pt x="448" y="503"/>
                      <a:pt x="462" y="488"/>
                      <a:pt x="462" y="470"/>
                    </a:cubicBezTo>
                    <a:cubicBezTo>
                      <a:pt x="462" y="433"/>
                      <a:pt x="462" y="433"/>
                      <a:pt x="462" y="433"/>
                    </a:cubicBezTo>
                    <a:lnTo>
                      <a:pt x="476" y="42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8" name="Freeform 230"/>
              <p:cNvSpPr>
                <a:spLocks/>
              </p:cNvSpPr>
              <p:nvPr/>
            </p:nvSpPr>
            <p:spPr bwMode="auto">
              <a:xfrm>
                <a:off x="3844925" y="6446838"/>
                <a:ext cx="187325" cy="22225"/>
              </a:xfrm>
              <a:custGeom>
                <a:avLst/>
                <a:gdLst>
                  <a:gd name="T0" fmla="*/ 229 w 243"/>
                  <a:gd name="T1" fmla="*/ 0 h 28"/>
                  <a:gd name="T2" fmla="*/ 14 w 243"/>
                  <a:gd name="T3" fmla="*/ 0 h 28"/>
                  <a:gd name="T4" fmla="*/ 0 w 243"/>
                  <a:gd name="T5" fmla="*/ 14 h 28"/>
                  <a:gd name="T6" fmla="*/ 14 w 243"/>
                  <a:gd name="T7" fmla="*/ 28 h 28"/>
                  <a:gd name="T8" fmla="*/ 229 w 243"/>
                  <a:gd name="T9" fmla="*/ 28 h 28"/>
                  <a:gd name="T10" fmla="*/ 243 w 243"/>
                  <a:gd name="T11" fmla="*/ 14 h 28"/>
                  <a:gd name="T12" fmla="*/ 229 w 24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22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79" name="Freeform 231"/>
              <p:cNvSpPr>
                <a:spLocks/>
              </p:cNvSpPr>
              <p:nvPr/>
            </p:nvSpPr>
            <p:spPr bwMode="auto">
              <a:xfrm>
                <a:off x="3844925" y="6497638"/>
                <a:ext cx="187325" cy="22225"/>
              </a:xfrm>
              <a:custGeom>
                <a:avLst/>
                <a:gdLst>
                  <a:gd name="T0" fmla="*/ 14 w 243"/>
                  <a:gd name="T1" fmla="*/ 29 h 29"/>
                  <a:gd name="T2" fmla="*/ 229 w 243"/>
                  <a:gd name="T3" fmla="*/ 29 h 29"/>
                  <a:gd name="T4" fmla="*/ 243 w 243"/>
                  <a:gd name="T5" fmla="*/ 15 h 29"/>
                  <a:gd name="T6" fmla="*/ 229 w 243"/>
                  <a:gd name="T7" fmla="*/ 0 h 29"/>
                  <a:gd name="T8" fmla="*/ 14 w 243"/>
                  <a:gd name="T9" fmla="*/ 0 h 29"/>
                  <a:gd name="T10" fmla="*/ 0 w 243"/>
                  <a:gd name="T11" fmla="*/ 15 h 29"/>
                  <a:gd name="T12" fmla="*/ 14 w 243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9">
                    <a:moveTo>
                      <a:pt x="14" y="29"/>
                    </a:moveTo>
                    <a:cubicBezTo>
                      <a:pt x="229" y="29"/>
                      <a:pt x="229" y="29"/>
                      <a:pt x="229" y="29"/>
                    </a:cubicBezTo>
                    <a:cubicBezTo>
                      <a:pt x="237" y="29"/>
                      <a:pt x="243" y="22"/>
                      <a:pt x="243" y="15"/>
                    </a:cubicBezTo>
                    <a:cubicBezTo>
                      <a:pt x="243" y="7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0" name="Freeform 232"/>
              <p:cNvSpPr>
                <a:spLocks/>
              </p:cNvSpPr>
              <p:nvPr/>
            </p:nvSpPr>
            <p:spPr bwMode="auto">
              <a:xfrm>
                <a:off x="3844925" y="6550025"/>
                <a:ext cx="187325" cy="22225"/>
              </a:xfrm>
              <a:custGeom>
                <a:avLst/>
                <a:gdLst>
                  <a:gd name="T0" fmla="*/ 14 w 243"/>
                  <a:gd name="T1" fmla="*/ 28 h 28"/>
                  <a:gd name="T2" fmla="*/ 229 w 243"/>
                  <a:gd name="T3" fmla="*/ 28 h 28"/>
                  <a:gd name="T4" fmla="*/ 243 w 243"/>
                  <a:gd name="T5" fmla="*/ 14 h 28"/>
                  <a:gd name="T6" fmla="*/ 229 w 243"/>
                  <a:gd name="T7" fmla="*/ 0 h 28"/>
                  <a:gd name="T8" fmla="*/ 14 w 243"/>
                  <a:gd name="T9" fmla="*/ 0 h 28"/>
                  <a:gd name="T10" fmla="*/ 0 w 243"/>
                  <a:gd name="T11" fmla="*/ 14 h 28"/>
                  <a:gd name="T12" fmla="*/ 14 w 243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14" y="28"/>
                    </a:move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1" name="Freeform 233"/>
              <p:cNvSpPr>
                <a:spLocks/>
              </p:cNvSpPr>
              <p:nvPr/>
            </p:nvSpPr>
            <p:spPr bwMode="auto">
              <a:xfrm>
                <a:off x="3844925" y="6602413"/>
                <a:ext cx="225425" cy="22225"/>
              </a:xfrm>
              <a:custGeom>
                <a:avLst/>
                <a:gdLst>
                  <a:gd name="T0" fmla="*/ 279 w 293"/>
                  <a:gd name="T1" fmla="*/ 0 h 29"/>
                  <a:gd name="T2" fmla="*/ 14 w 293"/>
                  <a:gd name="T3" fmla="*/ 0 h 29"/>
                  <a:gd name="T4" fmla="*/ 0 w 293"/>
                  <a:gd name="T5" fmla="*/ 15 h 29"/>
                  <a:gd name="T6" fmla="*/ 14 w 293"/>
                  <a:gd name="T7" fmla="*/ 29 h 29"/>
                  <a:gd name="T8" fmla="*/ 279 w 293"/>
                  <a:gd name="T9" fmla="*/ 29 h 29"/>
                  <a:gd name="T10" fmla="*/ 293 w 293"/>
                  <a:gd name="T11" fmla="*/ 15 h 29"/>
                  <a:gd name="T12" fmla="*/ 279 w 29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9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87" y="29"/>
                      <a:pt x="293" y="22"/>
                      <a:pt x="293" y="15"/>
                    </a:cubicBezTo>
                    <a:cubicBezTo>
                      <a:pt x="293" y="7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2" name="Freeform 234"/>
              <p:cNvSpPr>
                <a:spLocks/>
              </p:cNvSpPr>
              <p:nvPr/>
            </p:nvSpPr>
            <p:spPr bwMode="auto">
              <a:xfrm>
                <a:off x="3844925" y="6654800"/>
                <a:ext cx="225425" cy="20638"/>
              </a:xfrm>
              <a:custGeom>
                <a:avLst/>
                <a:gdLst>
                  <a:gd name="T0" fmla="*/ 279 w 293"/>
                  <a:gd name="T1" fmla="*/ 0 h 28"/>
                  <a:gd name="T2" fmla="*/ 14 w 293"/>
                  <a:gd name="T3" fmla="*/ 0 h 28"/>
                  <a:gd name="T4" fmla="*/ 0 w 293"/>
                  <a:gd name="T5" fmla="*/ 14 h 28"/>
                  <a:gd name="T6" fmla="*/ 14 w 293"/>
                  <a:gd name="T7" fmla="*/ 28 h 28"/>
                  <a:gd name="T8" fmla="*/ 279 w 293"/>
                  <a:gd name="T9" fmla="*/ 28 h 28"/>
                  <a:gd name="T10" fmla="*/ 293 w 293"/>
                  <a:gd name="T11" fmla="*/ 14 h 28"/>
                  <a:gd name="T12" fmla="*/ 279 w 29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8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79" y="28"/>
                      <a:pt x="279" y="28"/>
                      <a:pt x="279" y="28"/>
                    </a:cubicBezTo>
                    <a:cubicBezTo>
                      <a:pt x="287" y="28"/>
                      <a:pt x="293" y="22"/>
                      <a:pt x="293" y="14"/>
                    </a:cubicBezTo>
                    <a:cubicBezTo>
                      <a:pt x="293" y="6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3" name="Freeform 235"/>
              <p:cNvSpPr>
                <a:spLocks noEditPoints="1"/>
              </p:cNvSpPr>
              <p:nvPr/>
            </p:nvSpPr>
            <p:spPr bwMode="auto">
              <a:xfrm>
                <a:off x="4051300" y="6445250"/>
                <a:ext cx="161925" cy="227013"/>
              </a:xfrm>
              <a:custGeom>
                <a:avLst/>
                <a:gdLst>
                  <a:gd name="T0" fmla="*/ 105 w 211"/>
                  <a:gd name="T1" fmla="*/ 0 h 296"/>
                  <a:gd name="T2" fmla="*/ 0 w 211"/>
                  <a:gd name="T3" fmla="*/ 106 h 296"/>
                  <a:gd name="T4" fmla="*/ 52 w 211"/>
                  <a:gd name="T5" fmla="*/ 197 h 296"/>
                  <a:gd name="T6" fmla="*/ 52 w 211"/>
                  <a:gd name="T7" fmla="*/ 296 h 296"/>
                  <a:gd name="T8" fmla="*/ 106 w 211"/>
                  <a:gd name="T9" fmla="*/ 254 h 296"/>
                  <a:gd name="T10" fmla="*/ 159 w 211"/>
                  <a:gd name="T11" fmla="*/ 296 h 296"/>
                  <a:gd name="T12" fmla="*/ 159 w 211"/>
                  <a:gd name="T13" fmla="*/ 197 h 296"/>
                  <a:gd name="T14" fmla="*/ 211 w 211"/>
                  <a:gd name="T15" fmla="*/ 106 h 296"/>
                  <a:gd name="T16" fmla="*/ 105 w 211"/>
                  <a:gd name="T17" fmla="*/ 0 h 296"/>
                  <a:gd name="T18" fmla="*/ 105 w 211"/>
                  <a:gd name="T19" fmla="*/ 196 h 296"/>
                  <a:gd name="T20" fmla="*/ 15 w 211"/>
                  <a:gd name="T21" fmla="*/ 106 h 296"/>
                  <a:gd name="T22" fmla="*/ 105 w 211"/>
                  <a:gd name="T23" fmla="*/ 16 h 296"/>
                  <a:gd name="T24" fmla="*/ 195 w 211"/>
                  <a:gd name="T25" fmla="*/ 106 h 296"/>
                  <a:gd name="T26" fmla="*/ 105 w 211"/>
                  <a:gd name="T27" fmla="*/ 1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1" h="296">
                    <a:moveTo>
                      <a:pt x="105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45"/>
                      <a:pt x="21" y="179"/>
                      <a:pt x="52" y="197"/>
                    </a:cubicBezTo>
                    <a:cubicBezTo>
                      <a:pt x="52" y="296"/>
                      <a:pt x="52" y="296"/>
                      <a:pt x="52" y="296"/>
                    </a:cubicBezTo>
                    <a:cubicBezTo>
                      <a:pt x="106" y="254"/>
                      <a:pt x="106" y="254"/>
                      <a:pt x="106" y="254"/>
                    </a:cubicBezTo>
                    <a:cubicBezTo>
                      <a:pt x="159" y="296"/>
                      <a:pt x="159" y="296"/>
                      <a:pt x="159" y="296"/>
                    </a:cubicBezTo>
                    <a:cubicBezTo>
                      <a:pt x="159" y="197"/>
                      <a:pt x="159" y="197"/>
                      <a:pt x="159" y="197"/>
                    </a:cubicBezTo>
                    <a:cubicBezTo>
                      <a:pt x="190" y="179"/>
                      <a:pt x="211" y="145"/>
                      <a:pt x="211" y="106"/>
                    </a:cubicBezTo>
                    <a:cubicBezTo>
                      <a:pt x="211" y="48"/>
                      <a:pt x="164" y="0"/>
                      <a:pt x="105" y="0"/>
                    </a:cubicBezTo>
                    <a:close/>
                    <a:moveTo>
                      <a:pt x="105" y="196"/>
                    </a:moveTo>
                    <a:cubicBezTo>
                      <a:pt x="56" y="196"/>
                      <a:pt x="16" y="156"/>
                      <a:pt x="15" y="106"/>
                    </a:cubicBezTo>
                    <a:cubicBezTo>
                      <a:pt x="16" y="56"/>
                      <a:pt x="56" y="16"/>
                      <a:pt x="105" y="16"/>
                    </a:cubicBezTo>
                    <a:cubicBezTo>
                      <a:pt x="155" y="16"/>
                      <a:pt x="195" y="56"/>
                      <a:pt x="195" y="106"/>
                    </a:cubicBezTo>
                    <a:cubicBezTo>
                      <a:pt x="195" y="156"/>
                      <a:pt x="155" y="196"/>
                      <a:pt x="105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145190" y="1385705"/>
            <a:ext cx="1289090" cy="1289090"/>
            <a:chOff x="5145190" y="1385705"/>
            <a:chExt cx="1289090" cy="1289090"/>
          </a:xfrm>
        </p:grpSpPr>
        <p:grpSp>
          <p:nvGrpSpPr>
            <p:cNvPr id="5" name="组合 4"/>
            <p:cNvGrpSpPr/>
            <p:nvPr/>
          </p:nvGrpSpPr>
          <p:grpSpPr>
            <a:xfrm>
              <a:off x="5145190" y="1385705"/>
              <a:ext cx="1289090" cy="1289090"/>
              <a:chOff x="5164381" y="1385708"/>
              <a:chExt cx="1289090" cy="1289090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5298138" y="1519465"/>
                <a:ext cx="1021576" cy="1021576"/>
              </a:xfrm>
              <a:prstGeom prst="ellipse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5164381" y="1385708"/>
                <a:ext cx="1289090" cy="1289090"/>
              </a:xfrm>
              <a:prstGeom prst="ellips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 Light"/>
                  <a:ea typeface="微软雅黑 Light"/>
                  <a:cs typeface="+mn-cs"/>
                </a:endParaRPr>
              </a:p>
            </p:txBody>
          </p:sp>
        </p:grpSp>
        <p:grpSp>
          <p:nvGrpSpPr>
            <p:cNvPr id="184" name="Group 259"/>
            <p:cNvGrpSpPr/>
            <p:nvPr/>
          </p:nvGrpSpPr>
          <p:grpSpPr>
            <a:xfrm>
              <a:off x="5595266" y="1807206"/>
              <a:ext cx="388938" cy="446088"/>
              <a:chOff x="4638675" y="4654550"/>
              <a:chExt cx="388938" cy="446088"/>
            </a:xfrm>
            <a:solidFill>
              <a:schemeClr val="bg1"/>
            </a:solidFill>
          </p:grpSpPr>
          <p:sp>
            <p:nvSpPr>
              <p:cNvPr id="185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6" name="Freeform 242"/>
              <p:cNvSpPr>
                <a:spLocks/>
              </p:cNvSpPr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  <p:sp>
            <p:nvSpPr>
              <p:cNvPr id="187" name="Freeform 243"/>
              <p:cNvSpPr>
                <a:spLocks/>
              </p:cNvSpPr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 defTabSz="914400">
                  <a:defRPr/>
                </a:pPr>
                <a:endParaRPr lang="en-AU" sz="1800" kern="0">
                  <a:solidFill>
                    <a:srgbClr val="000000"/>
                  </a:solidFill>
                  <a:latin typeface="微软雅黑"/>
                  <a:ea typeface="Microsoft YaHei U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401414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reeform 5"/>
          <p:cNvSpPr>
            <a:spLocks noEditPoints="1"/>
          </p:cNvSpPr>
          <p:nvPr/>
        </p:nvSpPr>
        <p:spPr bwMode="auto">
          <a:xfrm>
            <a:off x="3265648" y="1460993"/>
            <a:ext cx="2739764" cy="2736922"/>
          </a:xfrm>
          <a:custGeom>
            <a:avLst/>
            <a:gdLst>
              <a:gd name="T0" fmla="*/ 870 w 935"/>
              <a:gd name="T1" fmla="*/ 608 h 935"/>
              <a:gd name="T2" fmla="*/ 870 w 935"/>
              <a:gd name="T3" fmla="*/ 608 h 935"/>
              <a:gd name="T4" fmla="*/ 806 w 935"/>
              <a:gd name="T5" fmla="*/ 468 h 935"/>
              <a:gd name="T6" fmla="*/ 870 w 935"/>
              <a:gd name="T7" fmla="*/ 327 h 935"/>
              <a:gd name="T8" fmla="*/ 870 w 935"/>
              <a:gd name="T9" fmla="*/ 327 h 935"/>
              <a:gd name="T10" fmla="*/ 935 w 935"/>
              <a:gd name="T11" fmla="*/ 186 h 935"/>
              <a:gd name="T12" fmla="*/ 750 w 935"/>
              <a:gd name="T13" fmla="*/ 0 h 935"/>
              <a:gd name="T14" fmla="*/ 608 w 935"/>
              <a:gd name="T15" fmla="*/ 65 h 935"/>
              <a:gd name="T16" fmla="*/ 608 w 935"/>
              <a:gd name="T17" fmla="*/ 65 h 935"/>
              <a:gd name="T18" fmla="*/ 468 w 935"/>
              <a:gd name="T19" fmla="*/ 129 h 935"/>
              <a:gd name="T20" fmla="*/ 328 w 935"/>
              <a:gd name="T21" fmla="*/ 65 h 935"/>
              <a:gd name="T22" fmla="*/ 328 w 935"/>
              <a:gd name="T23" fmla="*/ 65 h 935"/>
              <a:gd name="T24" fmla="*/ 186 w 935"/>
              <a:gd name="T25" fmla="*/ 0 h 935"/>
              <a:gd name="T26" fmla="*/ 0 w 935"/>
              <a:gd name="T27" fmla="*/ 186 h 935"/>
              <a:gd name="T28" fmla="*/ 66 w 935"/>
              <a:gd name="T29" fmla="*/ 327 h 935"/>
              <a:gd name="T30" fmla="*/ 66 w 935"/>
              <a:gd name="T31" fmla="*/ 327 h 935"/>
              <a:gd name="T32" fmla="*/ 130 w 935"/>
              <a:gd name="T33" fmla="*/ 468 h 935"/>
              <a:gd name="T34" fmla="*/ 66 w 935"/>
              <a:gd name="T35" fmla="*/ 608 h 935"/>
              <a:gd name="T36" fmla="*/ 66 w 935"/>
              <a:gd name="T37" fmla="*/ 608 h 935"/>
              <a:gd name="T38" fmla="*/ 0 w 935"/>
              <a:gd name="T39" fmla="*/ 749 h 935"/>
              <a:gd name="T40" fmla="*/ 186 w 935"/>
              <a:gd name="T41" fmla="*/ 935 h 935"/>
              <a:gd name="T42" fmla="*/ 328 w 935"/>
              <a:gd name="T43" fmla="*/ 870 h 935"/>
              <a:gd name="T44" fmla="*/ 328 w 935"/>
              <a:gd name="T45" fmla="*/ 870 h 935"/>
              <a:gd name="T46" fmla="*/ 468 w 935"/>
              <a:gd name="T47" fmla="*/ 806 h 935"/>
              <a:gd name="T48" fmla="*/ 608 w 935"/>
              <a:gd name="T49" fmla="*/ 870 h 935"/>
              <a:gd name="T50" fmla="*/ 608 w 935"/>
              <a:gd name="T51" fmla="*/ 870 h 935"/>
              <a:gd name="T52" fmla="*/ 750 w 935"/>
              <a:gd name="T53" fmla="*/ 935 h 935"/>
              <a:gd name="T54" fmla="*/ 935 w 935"/>
              <a:gd name="T55" fmla="*/ 749 h 935"/>
              <a:gd name="T56" fmla="*/ 870 w 935"/>
              <a:gd name="T57" fmla="*/ 608 h 935"/>
              <a:gd name="T58" fmla="*/ 468 w 935"/>
              <a:gd name="T59" fmla="*/ 681 h 935"/>
              <a:gd name="T60" fmla="*/ 255 w 935"/>
              <a:gd name="T61" fmla="*/ 468 h 935"/>
              <a:gd name="T62" fmla="*/ 468 w 935"/>
              <a:gd name="T63" fmla="*/ 255 h 935"/>
              <a:gd name="T64" fmla="*/ 681 w 935"/>
              <a:gd name="T65" fmla="*/ 468 h 935"/>
              <a:gd name="T66" fmla="*/ 468 w 935"/>
              <a:gd name="T67" fmla="*/ 681 h 9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5" h="935">
                <a:moveTo>
                  <a:pt x="870" y="608"/>
                </a:moveTo>
                <a:cubicBezTo>
                  <a:pt x="870" y="608"/>
                  <a:pt x="870" y="608"/>
                  <a:pt x="870" y="608"/>
                </a:cubicBezTo>
                <a:cubicBezTo>
                  <a:pt x="831" y="574"/>
                  <a:pt x="806" y="524"/>
                  <a:pt x="806" y="468"/>
                </a:cubicBezTo>
                <a:cubicBezTo>
                  <a:pt x="806" y="412"/>
                  <a:pt x="831" y="362"/>
                  <a:pt x="870" y="327"/>
                </a:cubicBezTo>
                <a:cubicBezTo>
                  <a:pt x="870" y="327"/>
                  <a:pt x="870" y="327"/>
                  <a:pt x="870" y="327"/>
                </a:cubicBezTo>
                <a:cubicBezTo>
                  <a:pt x="910" y="293"/>
                  <a:pt x="935" y="243"/>
                  <a:pt x="935" y="186"/>
                </a:cubicBezTo>
                <a:cubicBezTo>
                  <a:pt x="935" y="83"/>
                  <a:pt x="852" y="0"/>
                  <a:pt x="750" y="0"/>
                </a:cubicBezTo>
                <a:cubicBezTo>
                  <a:pt x="693" y="0"/>
                  <a:pt x="642" y="25"/>
                  <a:pt x="608" y="65"/>
                </a:cubicBezTo>
                <a:cubicBezTo>
                  <a:pt x="608" y="65"/>
                  <a:pt x="608" y="65"/>
                  <a:pt x="608" y="65"/>
                </a:cubicBezTo>
                <a:cubicBezTo>
                  <a:pt x="574" y="105"/>
                  <a:pt x="524" y="129"/>
                  <a:pt x="468" y="129"/>
                </a:cubicBezTo>
                <a:cubicBezTo>
                  <a:pt x="412" y="129"/>
                  <a:pt x="362" y="105"/>
                  <a:pt x="328" y="65"/>
                </a:cubicBezTo>
                <a:cubicBezTo>
                  <a:pt x="328" y="65"/>
                  <a:pt x="328" y="65"/>
                  <a:pt x="328" y="65"/>
                </a:cubicBezTo>
                <a:cubicBezTo>
                  <a:pt x="294" y="25"/>
                  <a:pt x="243" y="0"/>
                  <a:pt x="186" y="0"/>
                </a:cubicBezTo>
                <a:cubicBezTo>
                  <a:pt x="83" y="0"/>
                  <a:pt x="0" y="83"/>
                  <a:pt x="0" y="186"/>
                </a:cubicBezTo>
                <a:cubicBezTo>
                  <a:pt x="0" y="243"/>
                  <a:pt x="26" y="293"/>
                  <a:pt x="66" y="327"/>
                </a:cubicBezTo>
                <a:cubicBezTo>
                  <a:pt x="66" y="327"/>
                  <a:pt x="66" y="327"/>
                  <a:pt x="66" y="327"/>
                </a:cubicBezTo>
                <a:cubicBezTo>
                  <a:pt x="105" y="362"/>
                  <a:pt x="130" y="412"/>
                  <a:pt x="130" y="468"/>
                </a:cubicBezTo>
                <a:cubicBezTo>
                  <a:pt x="130" y="524"/>
                  <a:pt x="105" y="574"/>
                  <a:pt x="66" y="608"/>
                </a:cubicBezTo>
                <a:cubicBezTo>
                  <a:pt x="66" y="608"/>
                  <a:pt x="66" y="608"/>
                  <a:pt x="66" y="608"/>
                </a:cubicBezTo>
                <a:cubicBezTo>
                  <a:pt x="26" y="642"/>
                  <a:pt x="0" y="693"/>
                  <a:pt x="0" y="749"/>
                </a:cubicBezTo>
                <a:cubicBezTo>
                  <a:pt x="0" y="852"/>
                  <a:pt x="83" y="935"/>
                  <a:pt x="186" y="935"/>
                </a:cubicBezTo>
                <a:cubicBezTo>
                  <a:pt x="243" y="935"/>
                  <a:pt x="294" y="910"/>
                  <a:pt x="328" y="870"/>
                </a:cubicBezTo>
                <a:cubicBezTo>
                  <a:pt x="328" y="870"/>
                  <a:pt x="328" y="870"/>
                  <a:pt x="328" y="870"/>
                </a:cubicBezTo>
                <a:cubicBezTo>
                  <a:pt x="362" y="831"/>
                  <a:pt x="412" y="806"/>
                  <a:pt x="468" y="806"/>
                </a:cubicBezTo>
                <a:cubicBezTo>
                  <a:pt x="524" y="806"/>
                  <a:pt x="574" y="831"/>
                  <a:pt x="608" y="870"/>
                </a:cubicBezTo>
                <a:cubicBezTo>
                  <a:pt x="608" y="870"/>
                  <a:pt x="608" y="870"/>
                  <a:pt x="608" y="870"/>
                </a:cubicBezTo>
                <a:cubicBezTo>
                  <a:pt x="642" y="910"/>
                  <a:pt x="693" y="935"/>
                  <a:pt x="750" y="935"/>
                </a:cubicBezTo>
                <a:cubicBezTo>
                  <a:pt x="852" y="935"/>
                  <a:pt x="935" y="852"/>
                  <a:pt x="935" y="749"/>
                </a:cubicBezTo>
                <a:cubicBezTo>
                  <a:pt x="935" y="693"/>
                  <a:pt x="910" y="642"/>
                  <a:pt x="870" y="608"/>
                </a:cubicBezTo>
                <a:close/>
                <a:moveTo>
                  <a:pt x="468" y="681"/>
                </a:moveTo>
                <a:cubicBezTo>
                  <a:pt x="350" y="681"/>
                  <a:pt x="255" y="585"/>
                  <a:pt x="255" y="468"/>
                </a:cubicBezTo>
                <a:cubicBezTo>
                  <a:pt x="255" y="350"/>
                  <a:pt x="350" y="255"/>
                  <a:pt x="468" y="255"/>
                </a:cubicBezTo>
                <a:cubicBezTo>
                  <a:pt x="585" y="255"/>
                  <a:pt x="681" y="350"/>
                  <a:pt x="681" y="468"/>
                </a:cubicBezTo>
                <a:cubicBezTo>
                  <a:pt x="681" y="585"/>
                  <a:pt x="585" y="681"/>
                  <a:pt x="468" y="68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8" y="274636"/>
            <a:ext cx="1556518" cy="355983"/>
          </a:xfrm>
        </p:spPr>
        <p:txBody>
          <a:bodyPr/>
          <a:lstStyle/>
          <a:p>
            <a:r>
              <a:rPr lang="en-US" altLang="zh-CN"/>
              <a:t>2.5 </a:t>
            </a:r>
            <a:r>
              <a:rPr lang="zh-CN" altLang="en-US"/>
              <a:t>如何解决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5030966" y="1590351"/>
            <a:ext cx="794362" cy="790098"/>
            <a:chOff x="5039894" y="1650916"/>
            <a:chExt cx="887413" cy="882650"/>
          </a:xfrm>
        </p:grpSpPr>
        <p:sp>
          <p:nvSpPr>
            <p:cNvPr id="41" name="Oval 8"/>
            <p:cNvSpPr>
              <a:spLocks noChangeArrowheads="1"/>
            </p:cNvSpPr>
            <p:nvPr/>
          </p:nvSpPr>
          <p:spPr bwMode="auto">
            <a:xfrm>
              <a:off x="5039894" y="1650916"/>
              <a:ext cx="887413" cy="8826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42" name="AutoShape 4"/>
            <p:cNvSpPr/>
            <p:nvPr/>
          </p:nvSpPr>
          <p:spPr bwMode="auto">
            <a:xfrm>
              <a:off x="5309768" y="1917616"/>
              <a:ext cx="347663" cy="349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030966" y="3238757"/>
            <a:ext cx="794362" cy="792940"/>
            <a:chOff x="5039894" y="3492416"/>
            <a:chExt cx="887413" cy="885825"/>
          </a:xfrm>
        </p:grpSpPr>
        <p:sp>
          <p:nvSpPr>
            <p:cNvPr id="60" name="Oval 6"/>
            <p:cNvSpPr>
              <a:spLocks noChangeArrowheads="1"/>
            </p:cNvSpPr>
            <p:nvPr/>
          </p:nvSpPr>
          <p:spPr bwMode="auto">
            <a:xfrm>
              <a:off x="5039894" y="3492416"/>
              <a:ext cx="887413" cy="8858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304213" y="3789278"/>
              <a:ext cx="358775" cy="292100"/>
              <a:chOff x="7550150" y="3613150"/>
              <a:chExt cx="358775" cy="292100"/>
            </a:xfrm>
          </p:grpSpPr>
          <p:sp>
            <p:nvSpPr>
              <p:cNvPr id="62" name="AutoShape 5"/>
              <p:cNvSpPr/>
              <p:nvPr/>
            </p:nvSpPr>
            <p:spPr bwMode="auto">
              <a:xfrm>
                <a:off x="7796213" y="3702050"/>
                <a:ext cx="68262" cy="90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63" name="AutoShape 6"/>
              <p:cNvSpPr/>
              <p:nvPr/>
            </p:nvSpPr>
            <p:spPr bwMode="auto">
              <a:xfrm>
                <a:off x="7550150" y="3613150"/>
                <a:ext cx="358775" cy="2921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381140" y="3238757"/>
            <a:ext cx="791519" cy="792940"/>
            <a:chOff x="3196807" y="3492416"/>
            <a:chExt cx="884237" cy="885825"/>
          </a:xfrm>
        </p:grpSpPr>
        <p:sp>
          <p:nvSpPr>
            <p:cNvPr id="65" name="Oval 9"/>
            <p:cNvSpPr>
              <a:spLocks noChangeArrowheads="1"/>
            </p:cNvSpPr>
            <p:nvPr/>
          </p:nvSpPr>
          <p:spPr bwMode="auto">
            <a:xfrm>
              <a:off x="3196807" y="3492416"/>
              <a:ext cx="884237" cy="8858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6" name="AutoShape 28"/>
            <p:cNvSpPr/>
            <p:nvPr/>
          </p:nvSpPr>
          <p:spPr bwMode="auto">
            <a:xfrm>
              <a:off x="3458744" y="3754801"/>
              <a:ext cx="360362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81140" y="1590351"/>
            <a:ext cx="791519" cy="790098"/>
            <a:chOff x="3196807" y="1650916"/>
            <a:chExt cx="884237" cy="882650"/>
          </a:xfrm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>
              <a:off x="3196807" y="1650916"/>
              <a:ext cx="884237" cy="8826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</a:endParaRPr>
            </a:p>
          </p:txBody>
        </p:sp>
        <p:grpSp>
          <p:nvGrpSpPr>
            <p:cNvPr id="69" name="Group 112"/>
            <p:cNvGrpSpPr/>
            <p:nvPr/>
          </p:nvGrpSpPr>
          <p:grpSpPr>
            <a:xfrm>
              <a:off x="3459036" y="1926201"/>
              <a:ext cx="359779" cy="337063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70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71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sp>
        <p:nvSpPr>
          <p:cNvPr id="73" name="矩形 72"/>
          <p:cNvSpPr/>
          <p:nvPr/>
        </p:nvSpPr>
        <p:spPr>
          <a:xfrm>
            <a:off x="6059627" y="187689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6046081" y="1680805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073173" y="337354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059627" y="3177462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67556" y="1742100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2185141" y="1546015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1067556" y="3238757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2185141" y="3042672"/>
            <a:ext cx="987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Methods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4172659" y="2324220"/>
            <a:ext cx="970767" cy="970767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4146619" y="2680959"/>
            <a:ext cx="1022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METHOD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33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7" y="274636"/>
            <a:ext cx="1892747" cy="355983"/>
          </a:xfrm>
        </p:spPr>
        <p:txBody>
          <a:bodyPr/>
          <a:lstStyle/>
          <a:p>
            <a:r>
              <a:rPr lang="en-US" altLang="zh-CN"/>
              <a:t>2.6 </a:t>
            </a:r>
            <a:r>
              <a:rPr lang="zh-CN" altLang="en-US"/>
              <a:t>竞争对手分析</a:t>
            </a:r>
          </a:p>
        </p:txBody>
      </p:sp>
      <p:sp>
        <p:nvSpPr>
          <p:cNvPr id="77" name="矩形 76"/>
          <p:cNvSpPr/>
          <p:nvPr/>
        </p:nvSpPr>
        <p:spPr>
          <a:xfrm rot="2700000">
            <a:off x="4068763" y="1625600"/>
            <a:ext cx="1006475" cy="1006475"/>
          </a:xfrm>
          <a:prstGeom prst="rect">
            <a:avLst/>
          </a:prstGeom>
          <a:solidFill>
            <a:srgbClr val="C5172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 rot="2700000">
            <a:off x="3316288" y="2378075"/>
            <a:ext cx="1006475" cy="100647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 rot="2700000">
            <a:off x="4837113" y="2378075"/>
            <a:ext cx="1006475" cy="1006475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 rot="2700000">
            <a:off x="4069557" y="3131344"/>
            <a:ext cx="1004887" cy="1006475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00" b="0" i="0" u="none" strike="noStrike" kern="0" cap="none" spc="0" normalizeH="0" baseline="0" noProof="0">
              <a:ln>
                <a:noFill/>
              </a:ln>
              <a:solidFill>
                <a:srgbClr val="FACE40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6035675" y="1917700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21388" y="168910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3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61362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067425" y="3643313"/>
            <a:ext cx="2192338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051550" y="3414713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4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AA88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854075" y="1917700"/>
            <a:ext cx="2171700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2371429" y="168910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5172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54075" y="3643313"/>
            <a:ext cx="2171700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2371429" y="3414713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2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2E566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175020" y="1914187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kumimoji="0" lang="en-US" altLang="zh-CN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416928" y="2737155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4938008" y="2708929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 noProof="0" smtClean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201689" y="3429920"/>
            <a:ext cx="7216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ea"/>
                <a:ea typeface="+mj-ea"/>
              </a:rPr>
              <a:t>对手</a:t>
            </a:r>
            <a:r>
              <a:rPr lang="en-US" altLang="zh-CN" sz="1600" b="1" kern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endParaRPr kumimoji="0" lang="zh-CN" altLang="en-US" sz="1200" b="1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645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450957" y="274636"/>
            <a:ext cx="1422231" cy="355983"/>
          </a:xfrm>
        </p:spPr>
        <p:txBody>
          <a:bodyPr/>
          <a:lstStyle/>
          <a:p>
            <a:r>
              <a:rPr lang="en-US" altLang="zh-CN" smtClean="0"/>
              <a:t>2.7 </a:t>
            </a:r>
            <a:r>
              <a:rPr lang="zh-CN" altLang="en-US" smtClean="0"/>
              <a:t>竞争优势</a:t>
            </a:r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48586" y="1047389"/>
            <a:ext cx="1015084" cy="971239"/>
            <a:chOff x="494341" y="1010194"/>
            <a:chExt cx="1252013" cy="1197934"/>
          </a:xfrm>
        </p:grpSpPr>
        <p:sp>
          <p:nvSpPr>
            <p:cNvPr id="7" name="矩形 6"/>
            <p:cNvSpPr/>
            <p:nvPr/>
          </p:nvSpPr>
          <p:spPr>
            <a:xfrm>
              <a:off x="494341" y="1010194"/>
              <a:ext cx="1197934" cy="119793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851665" y="1325019"/>
              <a:ext cx="894689" cy="823682"/>
              <a:chOff x="12327405" y="858403"/>
              <a:chExt cx="833274" cy="767141"/>
            </a:xfrm>
          </p:grpSpPr>
          <p:sp>
            <p:nvSpPr>
              <p:cNvPr id="96" name="Freeform 55"/>
              <p:cNvSpPr>
                <a:spLocks/>
              </p:cNvSpPr>
              <p:nvPr/>
            </p:nvSpPr>
            <p:spPr bwMode="auto">
              <a:xfrm>
                <a:off x="12359149" y="863694"/>
                <a:ext cx="801530" cy="76185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7" name="Freeform 56"/>
              <p:cNvSpPr>
                <a:spLocks noEditPoints="1"/>
              </p:cNvSpPr>
              <p:nvPr/>
            </p:nvSpPr>
            <p:spPr bwMode="auto">
              <a:xfrm>
                <a:off x="12327405" y="858403"/>
                <a:ext cx="193109" cy="48409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3 h 77"/>
                  <a:gd name="T8" fmla="*/ 27 w 31"/>
                  <a:gd name="T9" fmla="*/ 74 h 77"/>
                  <a:gd name="T10" fmla="*/ 16 w 31"/>
                  <a:gd name="T11" fmla="*/ 77 h 77"/>
                  <a:gd name="T12" fmla="*/ 2 w 31"/>
                  <a:gd name="T13" fmla="*/ 72 h 77"/>
                  <a:gd name="T14" fmla="*/ 0 w 31"/>
                  <a:gd name="T15" fmla="*/ 57 h 77"/>
                  <a:gd name="T16" fmla="*/ 0 w 31"/>
                  <a:gd name="T17" fmla="*/ 21 h 77"/>
                  <a:gd name="T18" fmla="*/ 3 w 31"/>
                  <a:gd name="T19" fmla="*/ 6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98" name="Freeform 57"/>
              <p:cNvSpPr>
                <a:spLocks/>
              </p:cNvSpPr>
              <p:nvPr/>
            </p:nvSpPr>
            <p:spPr bwMode="auto">
              <a:xfrm>
                <a:off x="12584001" y="863694"/>
                <a:ext cx="113749" cy="478803"/>
              </a:xfrm>
              <a:custGeom>
                <a:avLst/>
                <a:gdLst>
                  <a:gd name="T0" fmla="*/ 0 w 18"/>
                  <a:gd name="T1" fmla="*/ 11 h 76"/>
                  <a:gd name="T2" fmla="*/ 11 w 18"/>
                  <a:gd name="T3" fmla="*/ 0 h 76"/>
                  <a:gd name="T4" fmla="*/ 18 w 18"/>
                  <a:gd name="T5" fmla="*/ 0 h 76"/>
                  <a:gd name="T6" fmla="*/ 18 w 18"/>
                  <a:gd name="T7" fmla="*/ 76 h 76"/>
                  <a:gd name="T8" fmla="*/ 8 w 18"/>
                  <a:gd name="T9" fmla="*/ 76 h 76"/>
                  <a:gd name="T10" fmla="*/ 8 w 18"/>
                  <a:gd name="T11" fmla="*/ 19 h 76"/>
                  <a:gd name="T12" fmla="*/ 0 w 18"/>
                  <a:gd name="T13" fmla="*/ 19 h 76"/>
                  <a:gd name="T14" fmla="*/ 0 w 18"/>
                  <a:gd name="T15" fmla="*/ 1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4572000" y="1047389"/>
            <a:ext cx="1027778" cy="971239"/>
            <a:chOff x="4569993" y="1010194"/>
            <a:chExt cx="1267670" cy="1197934"/>
          </a:xfrm>
        </p:grpSpPr>
        <p:sp>
          <p:nvSpPr>
            <p:cNvPr id="112" name="矩形 111"/>
            <p:cNvSpPr/>
            <p:nvPr/>
          </p:nvSpPr>
          <p:spPr>
            <a:xfrm>
              <a:off x="4569993" y="1010194"/>
              <a:ext cx="1197934" cy="11979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4913759" y="1325019"/>
              <a:ext cx="923904" cy="832088"/>
              <a:chOff x="952501" y="6013451"/>
              <a:chExt cx="511175" cy="460375"/>
            </a:xfrm>
          </p:grpSpPr>
          <p:sp>
            <p:nvSpPr>
              <p:cNvPr id="100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1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17 w 31"/>
                  <a:gd name="T1" fmla="*/ 0 h 77"/>
                  <a:gd name="T2" fmla="*/ 28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1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2 w 31"/>
                  <a:gd name="T25" fmla="*/ 59 h 77"/>
                  <a:gd name="T26" fmla="*/ 22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2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16 h 77"/>
                  <a:gd name="T2" fmla="*/ 4 w 31"/>
                  <a:gd name="T3" fmla="*/ 4 h 77"/>
                  <a:gd name="T4" fmla="*/ 16 w 31"/>
                  <a:gd name="T5" fmla="*/ 0 h 77"/>
                  <a:gd name="T6" fmla="*/ 29 w 31"/>
                  <a:gd name="T7" fmla="*/ 6 h 77"/>
                  <a:gd name="T8" fmla="*/ 31 w 31"/>
                  <a:gd name="T9" fmla="*/ 22 h 77"/>
                  <a:gd name="T10" fmla="*/ 30 w 31"/>
                  <a:gd name="T11" fmla="*/ 30 h 77"/>
                  <a:gd name="T12" fmla="*/ 27 w 31"/>
                  <a:gd name="T13" fmla="*/ 38 h 77"/>
                  <a:gd name="T14" fmla="*/ 18 w 31"/>
                  <a:gd name="T15" fmla="*/ 52 h 77"/>
                  <a:gd name="T16" fmla="*/ 11 w 31"/>
                  <a:gd name="T17" fmla="*/ 68 h 77"/>
                  <a:gd name="T18" fmla="*/ 31 w 31"/>
                  <a:gd name="T19" fmla="*/ 68 h 77"/>
                  <a:gd name="T20" fmla="*/ 31 w 31"/>
                  <a:gd name="T21" fmla="*/ 76 h 77"/>
                  <a:gd name="T22" fmla="*/ 8 w 31"/>
                  <a:gd name="T23" fmla="*/ 77 h 77"/>
                  <a:gd name="T24" fmla="*/ 0 w 31"/>
                  <a:gd name="T25" fmla="*/ 76 h 77"/>
                  <a:gd name="T26" fmla="*/ 0 w 31"/>
                  <a:gd name="T27" fmla="*/ 76 h 77"/>
                  <a:gd name="T28" fmla="*/ 5 w 31"/>
                  <a:gd name="T29" fmla="*/ 55 h 77"/>
                  <a:gd name="T30" fmla="*/ 17 w 31"/>
                  <a:gd name="T31" fmla="*/ 37 h 77"/>
                  <a:gd name="T32" fmla="*/ 21 w 31"/>
                  <a:gd name="T33" fmla="*/ 20 h 77"/>
                  <a:gd name="T34" fmla="*/ 21 w 31"/>
                  <a:gd name="T35" fmla="*/ 19 h 77"/>
                  <a:gd name="T36" fmla="*/ 21 w 31"/>
                  <a:gd name="T37" fmla="*/ 17 h 77"/>
                  <a:gd name="T38" fmla="*/ 21 w 31"/>
                  <a:gd name="T39" fmla="*/ 12 h 77"/>
                  <a:gd name="T40" fmla="*/ 15 w 31"/>
                  <a:gd name="T41" fmla="*/ 7 h 77"/>
                  <a:gd name="T42" fmla="*/ 10 w 31"/>
                  <a:gd name="T43" fmla="*/ 16 h 77"/>
                  <a:gd name="T44" fmla="*/ 10 w 31"/>
                  <a:gd name="T45" fmla="*/ 19 h 77"/>
                  <a:gd name="T46" fmla="*/ 10 w 31"/>
                  <a:gd name="T47" fmla="*/ 21 h 77"/>
                  <a:gd name="T48" fmla="*/ 10 w 31"/>
                  <a:gd name="T49" fmla="*/ 23 h 77"/>
                  <a:gd name="T50" fmla="*/ 10 w 31"/>
                  <a:gd name="T51" fmla="*/ 26 h 77"/>
                  <a:gd name="T52" fmla="*/ 0 w 31"/>
                  <a:gd name="T53" fmla="*/ 26 h 77"/>
                  <a:gd name="T54" fmla="*/ 0 w 31"/>
                  <a:gd name="T55" fmla="*/ 16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51682" y="3211236"/>
            <a:ext cx="1024814" cy="971239"/>
            <a:chOff x="511555" y="2749203"/>
            <a:chExt cx="1264014" cy="1197934"/>
          </a:xfrm>
        </p:grpSpPr>
        <p:sp>
          <p:nvSpPr>
            <p:cNvPr id="111" name="矩形 110"/>
            <p:cNvSpPr/>
            <p:nvPr/>
          </p:nvSpPr>
          <p:spPr>
            <a:xfrm>
              <a:off x="511555" y="2749203"/>
              <a:ext cx="1197934" cy="11979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851665" y="3115049"/>
              <a:ext cx="923904" cy="832088"/>
              <a:chOff x="5405438" y="6815138"/>
              <a:chExt cx="511175" cy="460375"/>
            </a:xfrm>
          </p:grpSpPr>
          <p:sp>
            <p:nvSpPr>
              <p:cNvPr id="104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5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17 w 31"/>
                  <a:gd name="T1" fmla="*/ 0 h 77"/>
                  <a:gd name="T2" fmla="*/ 29 w 31"/>
                  <a:gd name="T3" fmla="*/ 5 h 77"/>
                  <a:gd name="T4" fmla="*/ 31 w 31"/>
                  <a:gd name="T5" fmla="*/ 18 h 77"/>
                  <a:gd name="T6" fmla="*/ 31 w 31"/>
                  <a:gd name="T7" fmla="*/ 62 h 77"/>
                  <a:gd name="T8" fmla="*/ 27 w 31"/>
                  <a:gd name="T9" fmla="*/ 73 h 77"/>
                  <a:gd name="T10" fmla="*/ 16 w 31"/>
                  <a:gd name="T11" fmla="*/ 77 h 77"/>
                  <a:gd name="T12" fmla="*/ 3 w 31"/>
                  <a:gd name="T13" fmla="*/ 72 h 77"/>
                  <a:gd name="T14" fmla="*/ 0 w 31"/>
                  <a:gd name="T15" fmla="*/ 56 h 77"/>
                  <a:gd name="T16" fmla="*/ 0 w 31"/>
                  <a:gd name="T17" fmla="*/ 21 h 77"/>
                  <a:gd name="T18" fmla="*/ 3 w 31"/>
                  <a:gd name="T19" fmla="*/ 5 h 77"/>
                  <a:gd name="T20" fmla="*/ 17 w 31"/>
                  <a:gd name="T21" fmla="*/ 0 h 77"/>
                  <a:gd name="T22" fmla="*/ 16 w 31"/>
                  <a:gd name="T23" fmla="*/ 70 h 77"/>
                  <a:gd name="T24" fmla="*/ 23 w 31"/>
                  <a:gd name="T25" fmla="*/ 59 h 77"/>
                  <a:gd name="T26" fmla="*/ 23 w 31"/>
                  <a:gd name="T27" fmla="*/ 17 h 77"/>
                  <a:gd name="T28" fmla="*/ 16 w 31"/>
                  <a:gd name="T29" fmla="*/ 7 h 77"/>
                  <a:gd name="T30" fmla="*/ 9 w 31"/>
                  <a:gd name="T31" fmla="*/ 17 h 77"/>
                  <a:gd name="T32" fmla="*/ 9 w 31"/>
                  <a:gd name="T33" fmla="*/ 20 h 77"/>
                  <a:gd name="T34" fmla="*/ 9 w 31"/>
                  <a:gd name="T35" fmla="*/ 23 h 77"/>
                  <a:gd name="T36" fmla="*/ 9 w 31"/>
                  <a:gd name="T37" fmla="*/ 35 h 77"/>
                  <a:gd name="T38" fmla="*/ 9 w 31"/>
                  <a:gd name="T39" fmla="*/ 48 h 77"/>
                  <a:gd name="T40" fmla="*/ 9 w 31"/>
                  <a:gd name="T41" fmla="*/ 59 h 77"/>
                  <a:gd name="T42" fmla="*/ 16 w 31"/>
                  <a:gd name="T43" fmla="*/ 7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6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9 w 30"/>
                  <a:gd name="T1" fmla="*/ 54 h 77"/>
                  <a:gd name="T2" fmla="*/ 9 w 30"/>
                  <a:gd name="T3" fmla="*/ 62 h 77"/>
                  <a:gd name="T4" fmla="*/ 10 w 30"/>
                  <a:gd name="T5" fmla="*/ 68 h 77"/>
                  <a:gd name="T6" fmla="*/ 16 w 30"/>
                  <a:gd name="T7" fmla="*/ 70 h 77"/>
                  <a:gd name="T8" fmla="*/ 21 w 30"/>
                  <a:gd name="T9" fmla="*/ 65 h 77"/>
                  <a:gd name="T10" fmla="*/ 21 w 30"/>
                  <a:gd name="T11" fmla="*/ 58 h 77"/>
                  <a:gd name="T12" fmla="*/ 21 w 30"/>
                  <a:gd name="T13" fmla="*/ 52 h 77"/>
                  <a:gd name="T14" fmla="*/ 20 w 30"/>
                  <a:gd name="T15" fmla="*/ 43 h 77"/>
                  <a:gd name="T16" fmla="*/ 12 w 30"/>
                  <a:gd name="T17" fmla="*/ 39 h 77"/>
                  <a:gd name="T18" fmla="*/ 10 w 30"/>
                  <a:gd name="T19" fmla="*/ 39 h 77"/>
                  <a:gd name="T20" fmla="*/ 7 w 30"/>
                  <a:gd name="T21" fmla="*/ 40 h 77"/>
                  <a:gd name="T22" fmla="*/ 7 w 30"/>
                  <a:gd name="T23" fmla="*/ 31 h 77"/>
                  <a:gd name="T24" fmla="*/ 9 w 30"/>
                  <a:gd name="T25" fmla="*/ 31 h 77"/>
                  <a:gd name="T26" fmla="*/ 19 w 30"/>
                  <a:gd name="T27" fmla="*/ 22 h 77"/>
                  <a:gd name="T28" fmla="*/ 19 w 30"/>
                  <a:gd name="T29" fmla="*/ 14 h 77"/>
                  <a:gd name="T30" fmla="*/ 14 w 30"/>
                  <a:gd name="T31" fmla="*/ 7 h 77"/>
                  <a:gd name="T32" fmla="*/ 9 w 30"/>
                  <a:gd name="T33" fmla="*/ 15 h 77"/>
                  <a:gd name="T34" fmla="*/ 9 w 30"/>
                  <a:gd name="T35" fmla="*/ 17 h 77"/>
                  <a:gd name="T36" fmla="*/ 9 w 30"/>
                  <a:gd name="T37" fmla="*/ 19 h 77"/>
                  <a:gd name="T38" fmla="*/ 0 w 30"/>
                  <a:gd name="T39" fmla="*/ 19 h 77"/>
                  <a:gd name="T40" fmla="*/ 0 w 30"/>
                  <a:gd name="T41" fmla="*/ 12 h 77"/>
                  <a:gd name="T42" fmla="*/ 15 w 30"/>
                  <a:gd name="T43" fmla="*/ 0 h 77"/>
                  <a:gd name="T44" fmla="*/ 29 w 30"/>
                  <a:gd name="T45" fmla="*/ 13 h 77"/>
                  <a:gd name="T46" fmla="*/ 29 w 30"/>
                  <a:gd name="T47" fmla="*/ 17 h 77"/>
                  <a:gd name="T48" fmla="*/ 29 w 30"/>
                  <a:gd name="T49" fmla="*/ 20 h 77"/>
                  <a:gd name="T50" fmla="*/ 22 w 30"/>
                  <a:gd name="T51" fmla="*/ 34 h 77"/>
                  <a:gd name="T52" fmla="*/ 28 w 30"/>
                  <a:gd name="T53" fmla="*/ 39 h 77"/>
                  <a:gd name="T54" fmla="*/ 30 w 30"/>
                  <a:gd name="T55" fmla="*/ 48 h 77"/>
                  <a:gd name="T56" fmla="*/ 30 w 30"/>
                  <a:gd name="T57" fmla="*/ 64 h 77"/>
                  <a:gd name="T58" fmla="*/ 14 w 30"/>
                  <a:gd name="T59" fmla="*/ 77 h 77"/>
                  <a:gd name="T60" fmla="*/ 0 w 30"/>
                  <a:gd name="T61" fmla="*/ 64 h 77"/>
                  <a:gd name="T62" fmla="*/ 0 w 30"/>
                  <a:gd name="T63" fmla="*/ 54 h 77"/>
                  <a:gd name="T64" fmla="*/ 9 w 30"/>
                  <a:gd name="T65" fmla="*/ 5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572281" y="3211236"/>
            <a:ext cx="1025455" cy="971239"/>
            <a:chOff x="4587207" y="2749203"/>
            <a:chExt cx="1264804" cy="1197934"/>
          </a:xfrm>
        </p:grpSpPr>
        <p:sp>
          <p:nvSpPr>
            <p:cNvPr id="113" name="矩形 112"/>
            <p:cNvSpPr/>
            <p:nvPr/>
          </p:nvSpPr>
          <p:spPr>
            <a:xfrm>
              <a:off x="4587207" y="2749203"/>
              <a:ext cx="1197934" cy="119793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4913759" y="3112179"/>
              <a:ext cx="938252" cy="834958"/>
              <a:chOff x="688976" y="7240588"/>
              <a:chExt cx="519113" cy="461963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09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17 w 31"/>
                  <a:gd name="T1" fmla="*/ 0 h 78"/>
                  <a:gd name="T2" fmla="*/ 29 w 31"/>
                  <a:gd name="T3" fmla="*/ 5 h 78"/>
                  <a:gd name="T4" fmla="*/ 31 w 31"/>
                  <a:gd name="T5" fmla="*/ 18 h 78"/>
                  <a:gd name="T6" fmla="*/ 31 w 31"/>
                  <a:gd name="T7" fmla="*/ 63 h 78"/>
                  <a:gd name="T8" fmla="*/ 27 w 31"/>
                  <a:gd name="T9" fmla="*/ 74 h 78"/>
                  <a:gd name="T10" fmla="*/ 16 w 31"/>
                  <a:gd name="T11" fmla="*/ 78 h 78"/>
                  <a:gd name="T12" fmla="*/ 3 w 31"/>
                  <a:gd name="T13" fmla="*/ 72 h 78"/>
                  <a:gd name="T14" fmla="*/ 0 w 31"/>
                  <a:gd name="T15" fmla="*/ 57 h 78"/>
                  <a:gd name="T16" fmla="*/ 0 w 31"/>
                  <a:gd name="T17" fmla="*/ 21 h 78"/>
                  <a:gd name="T18" fmla="*/ 3 w 31"/>
                  <a:gd name="T19" fmla="*/ 6 h 78"/>
                  <a:gd name="T20" fmla="*/ 17 w 31"/>
                  <a:gd name="T21" fmla="*/ 0 h 78"/>
                  <a:gd name="T22" fmla="*/ 16 w 31"/>
                  <a:gd name="T23" fmla="*/ 70 h 78"/>
                  <a:gd name="T24" fmla="*/ 23 w 31"/>
                  <a:gd name="T25" fmla="*/ 60 h 78"/>
                  <a:gd name="T26" fmla="*/ 23 w 31"/>
                  <a:gd name="T27" fmla="*/ 17 h 78"/>
                  <a:gd name="T28" fmla="*/ 16 w 31"/>
                  <a:gd name="T29" fmla="*/ 7 h 78"/>
                  <a:gd name="T30" fmla="*/ 9 w 31"/>
                  <a:gd name="T31" fmla="*/ 17 h 78"/>
                  <a:gd name="T32" fmla="*/ 9 w 31"/>
                  <a:gd name="T33" fmla="*/ 20 h 78"/>
                  <a:gd name="T34" fmla="*/ 9 w 31"/>
                  <a:gd name="T35" fmla="*/ 23 h 78"/>
                  <a:gd name="T36" fmla="*/ 9 w 31"/>
                  <a:gd name="T37" fmla="*/ 36 h 78"/>
                  <a:gd name="T38" fmla="*/ 9 w 31"/>
                  <a:gd name="T39" fmla="*/ 48 h 78"/>
                  <a:gd name="T40" fmla="*/ 9 w 31"/>
                  <a:gd name="T41" fmla="*/ 59 h 78"/>
                  <a:gd name="T42" fmla="*/ 16 w 31"/>
                  <a:gd name="T43" fmla="*/ 7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10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17 w 36"/>
                  <a:gd name="T1" fmla="*/ 0 h 76"/>
                  <a:gd name="T2" fmla="*/ 30 w 36"/>
                  <a:gd name="T3" fmla="*/ 0 h 76"/>
                  <a:gd name="T4" fmla="*/ 30 w 36"/>
                  <a:gd name="T5" fmla="*/ 51 h 76"/>
                  <a:gd name="T6" fmla="*/ 36 w 36"/>
                  <a:gd name="T7" fmla="*/ 51 h 76"/>
                  <a:gd name="T8" fmla="*/ 36 w 36"/>
                  <a:gd name="T9" fmla="*/ 58 h 76"/>
                  <a:gd name="T10" fmla="*/ 30 w 36"/>
                  <a:gd name="T11" fmla="*/ 58 h 76"/>
                  <a:gd name="T12" fmla="*/ 30 w 36"/>
                  <a:gd name="T13" fmla="*/ 76 h 76"/>
                  <a:gd name="T14" fmla="*/ 21 w 36"/>
                  <a:gd name="T15" fmla="*/ 76 h 76"/>
                  <a:gd name="T16" fmla="*/ 21 w 36"/>
                  <a:gd name="T17" fmla="*/ 58 h 76"/>
                  <a:gd name="T18" fmla="*/ 0 w 36"/>
                  <a:gd name="T19" fmla="*/ 58 h 76"/>
                  <a:gd name="T20" fmla="*/ 0 w 36"/>
                  <a:gd name="T21" fmla="*/ 51 h 76"/>
                  <a:gd name="T22" fmla="*/ 17 w 36"/>
                  <a:gd name="T23" fmla="*/ 0 h 76"/>
                  <a:gd name="T24" fmla="*/ 21 w 36"/>
                  <a:gd name="T25" fmla="*/ 51 h 76"/>
                  <a:gd name="T26" fmla="*/ 21 w 36"/>
                  <a:gd name="T27" fmla="*/ 11 h 76"/>
                  <a:gd name="T28" fmla="*/ 15 w 36"/>
                  <a:gd name="T29" fmla="*/ 31 h 76"/>
                  <a:gd name="T30" fmla="*/ 9 w 36"/>
                  <a:gd name="T31" fmla="*/ 51 h 76"/>
                  <a:gd name="T32" fmla="*/ 21 w 36"/>
                  <a:gd name="T33" fmla="*/ 51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114" name="矩形 113"/>
          <p:cNvSpPr/>
          <p:nvPr/>
        </p:nvSpPr>
        <p:spPr>
          <a:xfrm>
            <a:off x="1518936" y="1388838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504649" y="1160238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kumimoji="0" lang="en-US" altLang="zh-CN" sz="1400" b="1" i="0" u="none" strike="noStrike" kern="0" cap="none" spc="0" normalizeH="0" baseline="0" noProof="0" smtClean="0">
                <a:ln>
                  <a:noFill/>
                </a:ln>
                <a:solidFill>
                  <a:srgbClr val="C51729"/>
                </a:solidFill>
                <a:effectLst/>
                <a:uLnTx/>
                <a:uFillTx/>
                <a:latin typeface="+mj-ea"/>
                <a:ea typeface="+mj-ea"/>
              </a:rPr>
              <a:t>1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51729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519746" y="3439836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505459" y="3211236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2E5660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>
                <a:solidFill>
                  <a:srgbClr val="2E5660"/>
                </a:solidFill>
                <a:latin typeface="+mj-ea"/>
                <a:ea typeface="+mj-ea"/>
              </a:rPr>
              <a:t>3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2E566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646632" y="1312022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5632345" y="1083422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613620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>
                <a:solidFill>
                  <a:srgbClr val="613620"/>
                </a:solidFill>
                <a:latin typeface="+mj-ea"/>
                <a:ea typeface="+mj-ea"/>
              </a:rPr>
              <a:t>2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61362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5647442" y="3363020"/>
            <a:ext cx="2193925" cy="8194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050">
                <a:solidFill>
                  <a:srgbClr val="613620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rgbClr val="613620"/>
              </a:solidFill>
              <a:ea typeface="微软雅黑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5633155" y="3134420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CAA884"/>
                </a:solidFill>
                <a:effectLst/>
                <a:uLnTx/>
                <a:uFillTx/>
                <a:latin typeface="+mj-ea"/>
                <a:ea typeface="+mj-ea"/>
              </a:rPr>
              <a:t>优势</a:t>
            </a:r>
            <a:r>
              <a:rPr lang="en-US" altLang="zh-CN" sz="1400" b="1" kern="0" noProof="0" smtClean="0">
                <a:solidFill>
                  <a:srgbClr val="CAA884"/>
                </a:solidFill>
                <a:latin typeface="+mj-ea"/>
                <a:ea typeface="+mj-ea"/>
              </a:rPr>
              <a:t>4</a:t>
            </a:r>
            <a:endParaRPr kumimoji="0" lang="zh-CN" altLang="en-US" sz="1100" b="1" i="0" u="none" strike="noStrike" kern="0" cap="none" spc="0" normalizeH="0" baseline="0" noProof="0">
              <a:ln>
                <a:noFill/>
              </a:ln>
              <a:solidFill>
                <a:srgbClr val="CAA88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68981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95288" y="0"/>
            <a:ext cx="3549176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4"/>
          <p:cNvSpPr txBox="1">
            <a:spLocks noChangeArrowheads="1"/>
          </p:cNvSpPr>
          <p:nvPr/>
        </p:nvSpPr>
        <p:spPr bwMode="auto">
          <a:xfrm>
            <a:off x="456248" y="2215854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+mn-ea"/>
                <a:ea typeface="+mn-ea"/>
              </a:rPr>
              <a:t>03.</a:t>
            </a:r>
            <a:r>
              <a:rPr lang="zh-CN" altLang="en-US" sz="2800" b="1" smtClean="0">
                <a:solidFill>
                  <a:prstClr val="white"/>
                </a:solidFill>
                <a:latin typeface="+mn-ea"/>
                <a:ea typeface="+mn-ea"/>
              </a:rPr>
              <a:t>项目规划</a:t>
            </a:r>
            <a:endParaRPr lang="en-US" altLang="zh-CN" sz="2800" b="1" smtClean="0">
              <a:solidFill>
                <a:prstClr val="white"/>
              </a:solidFill>
              <a:latin typeface="+mn-ea"/>
              <a:ea typeface="+mn-ea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56248" y="2739074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240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1400" smtClean="0"/>
              <a:t>3.1 </a:t>
            </a:r>
            <a:r>
              <a:rPr lang="zh-CN" altLang="en-US" sz="1400" smtClean="0"/>
              <a:t>现如今发展状况</a:t>
            </a:r>
            <a:endParaRPr lang="zh-CN" altLang="en-US" sz="1400"/>
          </a:p>
        </p:txBody>
      </p:sp>
      <p:grpSp>
        <p:nvGrpSpPr>
          <p:cNvPr id="18" name="组合 17"/>
          <p:cNvGrpSpPr/>
          <p:nvPr/>
        </p:nvGrpSpPr>
        <p:grpSpPr>
          <a:xfrm>
            <a:off x="450957" y="1450666"/>
            <a:ext cx="1678562" cy="1974779"/>
            <a:chOff x="801016" y="1386729"/>
            <a:chExt cx="1262507" cy="1485303"/>
          </a:xfrm>
        </p:grpSpPr>
        <p:sp>
          <p:nvSpPr>
            <p:cNvPr id="5" name="矩形 4"/>
            <p:cNvSpPr/>
            <p:nvPr/>
          </p:nvSpPr>
          <p:spPr>
            <a:xfrm>
              <a:off x="801016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矩形 5"/>
            <p:cNvSpPr/>
            <p:nvPr/>
          </p:nvSpPr>
          <p:spPr>
            <a:xfrm>
              <a:off x="864141" y="1446141"/>
              <a:ext cx="1136256" cy="965446"/>
            </a:xfrm>
            <a:prstGeom prst="rect">
              <a:avLst/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任意多边形 6"/>
            <p:cNvSpPr/>
            <p:nvPr/>
          </p:nvSpPr>
          <p:spPr>
            <a:xfrm>
              <a:off x="864141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584653" y="1450667"/>
            <a:ext cx="1678562" cy="1974779"/>
            <a:chOff x="2867399" y="1386729"/>
            <a:chExt cx="1262507" cy="1485303"/>
          </a:xfrm>
        </p:grpSpPr>
        <p:sp>
          <p:nvSpPr>
            <p:cNvPr id="8" name="矩形 7"/>
            <p:cNvSpPr/>
            <p:nvPr/>
          </p:nvSpPr>
          <p:spPr>
            <a:xfrm>
              <a:off x="2867399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矩形 9"/>
            <p:cNvSpPr/>
            <p:nvPr/>
          </p:nvSpPr>
          <p:spPr>
            <a:xfrm>
              <a:off x="2930525" y="1446141"/>
              <a:ext cx="1136256" cy="965446"/>
            </a:xfrm>
            <a:prstGeom prst="rect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任意多边形 10"/>
            <p:cNvSpPr/>
            <p:nvPr/>
          </p:nvSpPr>
          <p:spPr>
            <a:xfrm>
              <a:off x="2930525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18349" y="1450669"/>
            <a:ext cx="1678562" cy="1974779"/>
            <a:chOff x="4933783" y="1386729"/>
            <a:chExt cx="1262507" cy="1485303"/>
          </a:xfrm>
        </p:grpSpPr>
        <p:sp>
          <p:nvSpPr>
            <p:cNvPr id="12" name="矩形 11"/>
            <p:cNvSpPr/>
            <p:nvPr/>
          </p:nvSpPr>
          <p:spPr>
            <a:xfrm>
              <a:off x="4933783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矩形 12"/>
            <p:cNvSpPr/>
            <p:nvPr/>
          </p:nvSpPr>
          <p:spPr>
            <a:xfrm>
              <a:off x="4996908" y="1446141"/>
              <a:ext cx="1136256" cy="965446"/>
            </a:xfrm>
            <a:prstGeom prst="rect">
              <a:avLst/>
            </a:prstGeom>
            <a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任意多边形 13"/>
            <p:cNvSpPr/>
            <p:nvPr/>
          </p:nvSpPr>
          <p:spPr>
            <a:xfrm>
              <a:off x="4996908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52045" y="1450669"/>
            <a:ext cx="1678562" cy="1974779"/>
            <a:chOff x="7000167" y="1386729"/>
            <a:chExt cx="1262507" cy="1485303"/>
          </a:xfrm>
        </p:grpSpPr>
        <p:sp>
          <p:nvSpPr>
            <p:cNvPr id="15" name="矩形 14"/>
            <p:cNvSpPr/>
            <p:nvPr/>
          </p:nvSpPr>
          <p:spPr>
            <a:xfrm>
              <a:off x="7000167" y="1386729"/>
              <a:ext cx="1262507" cy="1485303"/>
            </a:xfrm>
            <a:prstGeom prst="rect">
              <a:avLst/>
            </a:prstGeom>
            <a:solidFill>
              <a:schemeClr val="bg1">
                <a:lumMod val="95000"/>
                <a:alpha val="40000"/>
              </a:schemeClr>
            </a:solidFill>
            <a:ln>
              <a:solidFill>
                <a:srgbClr val="2E5660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矩形 15"/>
            <p:cNvSpPr/>
            <p:nvPr/>
          </p:nvSpPr>
          <p:spPr>
            <a:xfrm>
              <a:off x="7063292" y="1446141"/>
              <a:ext cx="1136256" cy="965446"/>
            </a:xfrm>
            <a:prstGeom prst="rect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任意多边形 16"/>
            <p:cNvSpPr/>
            <p:nvPr/>
          </p:nvSpPr>
          <p:spPr>
            <a:xfrm>
              <a:off x="7063292" y="2411588"/>
              <a:ext cx="1136256" cy="401031"/>
            </a:xfrm>
            <a:custGeom>
              <a:avLst/>
              <a:gdLst>
                <a:gd name="connsiteX0" fmla="*/ 0 w 1136256"/>
                <a:gd name="connsiteY0" fmla="*/ 0 h 401031"/>
                <a:gd name="connsiteX1" fmla="*/ 1136256 w 1136256"/>
                <a:gd name="connsiteY1" fmla="*/ 0 h 401031"/>
                <a:gd name="connsiteX2" fmla="*/ 1136256 w 1136256"/>
                <a:gd name="connsiteY2" fmla="*/ 401031 h 401031"/>
                <a:gd name="connsiteX3" fmla="*/ 0 w 1136256"/>
                <a:gd name="connsiteY3" fmla="*/ 401031 h 401031"/>
                <a:gd name="connsiteX4" fmla="*/ 0 w 1136256"/>
                <a:gd name="connsiteY4" fmla="*/ 0 h 40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256" h="401031">
                  <a:moveTo>
                    <a:pt x="0" y="0"/>
                  </a:moveTo>
                  <a:lnTo>
                    <a:pt x="1136256" y="0"/>
                  </a:lnTo>
                  <a:lnTo>
                    <a:pt x="1136256" y="401031"/>
                  </a:lnTo>
                  <a:lnTo>
                    <a:pt x="0" y="40103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400" kern="1200"/>
            </a:p>
          </p:txBody>
        </p:sp>
      </p:grpSp>
      <p:sp>
        <p:nvSpPr>
          <p:cNvPr id="39" name="矩形 38"/>
          <p:cNvSpPr/>
          <p:nvPr/>
        </p:nvSpPr>
        <p:spPr>
          <a:xfrm>
            <a:off x="246220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81251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391674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726705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577625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872159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82581" y="3587145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017612" y="2974963"/>
            <a:ext cx="136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78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83226" y="308732"/>
            <a:ext cx="8577548" cy="455284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58075" y="506546"/>
            <a:ext cx="8227851" cy="4178461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7"/>
          <p:cNvSpPr txBox="1">
            <a:spLocks noChangeArrowheads="1"/>
          </p:cNvSpPr>
          <p:nvPr/>
        </p:nvSpPr>
        <p:spPr bwMode="auto">
          <a:xfrm>
            <a:off x="4572001" y="796649"/>
            <a:ext cx="1330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575176" y="2823999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项目规划</a:t>
            </a:r>
          </a:p>
        </p:txBody>
      </p:sp>
      <p:sp>
        <p:nvSpPr>
          <p:cNvPr id="5" name="文本框 7"/>
          <p:cNvSpPr txBox="1">
            <a:spLocks noChangeArrowheads="1"/>
          </p:cNvSpPr>
          <p:nvPr/>
        </p:nvSpPr>
        <p:spPr bwMode="auto">
          <a:xfrm>
            <a:off x="4573588" y="1841516"/>
            <a:ext cx="13179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4572001" y="3795713"/>
            <a:ext cx="1330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</a:p>
        </p:txBody>
      </p:sp>
      <p:sp>
        <p:nvSpPr>
          <p:cNvPr id="7" name="矩形 6"/>
          <p:cNvSpPr/>
          <p:nvPr/>
        </p:nvSpPr>
        <p:spPr>
          <a:xfrm>
            <a:off x="4572000" y="1095675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2000" y="2129542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2000" y="3104521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72000" y="4086378"/>
            <a:ext cx="3452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defRPr/>
            </a:pPr>
            <a:r>
              <a:rPr lang="en-US" altLang="zh-CN" sz="900" kern="0">
                <a:solidFill>
                  <a:schemeClr val="bg1"/>
                </a:solidFill>
                <a:ea typeface="宋体" panose="02010600030101010101" pitchFamily="2" charset="-122"/>
                <a:cs typeface="Arial" pitchFamily="34" charset="0"/>
              </a:rPr>
              <a:t>Lorem ipsum dolor sit amet, consectetuer adipiscing elit. Aenean commodo ligula eget dolor. Aenean massa. </a:t>
            </a:r>
            <a:endParaRPr lang="zh-CN" altLang="en-US" sz="1600" kern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38033" y="1791684"/>
            <a:ext cx="1481496" cy="76944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440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方正兰亭黑_GBK"/>
              </a:defRPr>
            </a:lvl1pPr>
          </a:lstStyle>
          <a:p>
            <a:r>
              <a:rPr lang="zh-CN" altLang="en-US" b="1">
                <a:effectLst/>
                <a:latin typeface="+mn-ea"/>
                <a:ea typeface="+mn-ea"/>
              </a:rPr>
              <a:t>目 录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765677" y="2585152"/>
            <a:ext cx="1019504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50063" y="2571750"/>
            <a:ext cx="2214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smtClean="0">
                <a:solidFill>
                  <a:prstClr val="white"/>
                </a:solidFill>
                <a:latin typeface="+mj-lt"/>
                <a:ea typeface="+mj-ea"/>
              </a:rPr>
              <a:t>CONTENTS</a:t>
            </a:r>
            <a:endParaRPr lang="zh-CN" altLang="en-US" sz="1600"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6717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椭圆 125"/>
          <p:cNvSpPr/>
          <p:nvPr/>
        </p:nvSpPr>
        <p:spPr>
          <a:xfrm>
            <a:off x="8079205" y="3487471"/>
            <a:ext cx="755776" cy="75577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190452" y="3510357"/>
            <a:ext cx="755776" cy="75577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3.2 </a:t>
            </a:r>
            <a:r>
              <a:rPr lang="zh-CN" altLang="en-US" smtClean="0"/>
              <a:t>未来规划</a:t>
            </a:r>
            <a:endParaRPr lang="zh-CN" altLang="en-US"/>
          </a:p>
        </p:txBody>
      </p:sp>
      <p:cxnSp>
        <p:nvCxnSpPr>
          <p:cNvPr id="41" name="Straight Connector 7"/>
          <p:cNvCxnSpPr/>
          <p:nvPr/>
        </p:nvCxnSpPr>
        <p:spPr>
          <a:xfrm>
            <a:off x="900943" y="3917770"/>
            <a:ext cx="7161454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ysDash"/>
            <a:round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8338033" y="3774339"/>
            <a:ext cx="238120" cy="238120"/>
          </a:xfrm>
          <a:prstGeom prst="rect">
            <a:avLst/>
          </a:prstGeom>
          <a:solidFill>
            <a:srgbClr val="C5172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4" name="Rectangle 46"/>
          <p:cNvSpPr/>
          <p:nvPr/>
        </p:nvSpPr>
        <p:spPr>
          <a:xfrm>
            <a:off x="8123390" y="3210473"/>
            <a:ext cx="6351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prstClr val="white">
                    <a:lumMod val="65000"/>
                  </a:prstClr>
                </a:solidFill>
                <a:latin typeface="+mj-ea"/>
                <a:ea typeface="+mj-ea"/>
                <a:cs typeface="Open Sans" pitchFamily="34" charset="0"/>
              </a:rPr>
              <a:t>Finish</a:t>
            </a:r>
            <a:endParaRPr lang="en-US" sz="1200" b="1" dirty="0">
              <a:solidFill>
                <a:prstClr val="white">
                  <a:lumMod val="65000"/>
                </a:prst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45" name="Oval 12"/>
          <p:cNvSpPr/>
          <p:nvPr/>
        </p:nvSpPr>
        <p:spPr>
          <a:xfrm>
            <a:off x="2059729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46" name="Straight Connector 26"/>
          <p:cNvCxnSpPr/>
          <p:nvPr/>
        </p:nvCxnSpPr>
        <p:spPr>
          <a:xfrm rot="16200000" flipH="1">
            <a:off x="1285716" y="2927237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47" name="Teardrop 25"/>
          <p:cNvSpPr/>
          <p:nvPr/>
        </p:nvSpPr>
        <p:spPr>
          <a:xfrm rot="8100000">
            <a:off x="1954357" y="1401579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8" name="Oval 16"/>
          <p:cNvSpPr/>
          <p:nvPr/>
        </p:nvSpPr>
        <p:spPr>
          <a:xfrm>
            <a:off x="5131563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49" name="Straight Connector 38"/>
          <p:cNvCxnSpPr/>
          <p:nvPr/>
        </p:nvCxnSpPr>
        <p:spPr>
          <a:xfrm rot="16200000" flipH="1">
            <a:off x="4357550" y="2927237"/>
            <a:ext cx="1763355" cy="8809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0" name="Teardrop 37"/>
          <p:cNvSpPr/>
          <p:nvPr/>
        </p:nvSpPr>
        <p:spPr>
          <a:xfrm rot="8100000">
            <a:off x="5026191" y="1401579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Oval 14"/>
          <p:cNvSpPr/>
          <p:nvPr/>
        </p:nvSpPr>
        <p:spPr>
          <a:xfrm>
            <a:off x="3559927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52" name="Straight Connector 34"/>
          <p:cNvCxnSpPr/>
          <p:nvPr/>
        </p:nvCxnSpPr>
        <p:spPr>
          <a:xfrm rot="5400000">
            <a:off x="3199634" y="3348179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3" name="Teardrop 33"/>
          <p:cNvSpPr/>
          <p:nvPr/>
        </p:nvSpPr>
        <p:spPr>
          <a:xfrm rot="8100000">
            <a:off x="3455254" y="2208032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4" name="Oval 18"/>
          <p:cNvSpPr/>
          <p:nvPr/>
        </p:nvSpPr>
        <p:spPr>
          <a:xfrm>
            <a:off x="6703199" y="3813667"/>
            <a:ext cx="208206" cy="208206"/>
          </a:xfrm>
          <a:prstGeom prst="ellipse">
            <a:avLst/>
          </a:pr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cxnSp>
        <p:nvCxnSpPr>
          <p:cNvPr id="55" name="Straight Connector 24"/>
          <p:cNvCxnSpPr/>
          <p:nvPr/>
        </p:nvCxnSpPr>
        <p:spPr>
          <a:xfrm rot="5400000">
            <a:off x="6342906" y="3348179"/>
            <a:ext cx="928694" cy="1588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56" name="Teardrop 21"/>
          <p:cNvSpPr/>
          <p:nvPr/>
        </p:nvSpPr>
        <p:spPr>
          <a:xfrm rot="8100000">
            <a:off x="6598526" y="2208032"/>
            <a:ext cx="418280" cy="418280"/>
          </a:xfrm>
          <a:prstGeom prst="teardrop">
            <a:avLst>
              <a:gd name="adj" fmla="val 131619"/>
            </a:avLst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394527" y="412803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58" name="矩形 57"/>
          <p:cNvSpPr/>
          <p:nvPr/>
        </p:nvSpPr>
        <p:spPr>
          <a:xfrm>
            <a:off x="2938932" y="414009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59" name="矩形 58"/>
          <p:cNvSpPr/>
          <p:nvPr/>
        </p:nvSpPr>
        <p:spPr>
          <a:xfrm>
            <a:off x="4483337" y="414009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60" name="矩形 59"/>
          <p:cNvSpPr/>
          <p:nvPr/>
        </p:nvSpPr>
        <p:spPr>
          <a:xfrm>
            <a:off x="6027743" y="4125976"/>
            <a:ext cx="1527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800">
                <a:solidFill>
                  <a:srgbClr val="613620"/>
                </a:solidFill>
                <a:latin typeface="微软雅黑 Light"/>
              </a:rPr>
              <a:t>Donec luctus nibh sit amet sem vulputate venenatis bibendum orci pulvinar. </a:t>
            </a:r>
          </a:p>
        </p:txBody>
      </p:sp>
      <p:sp>
        <p:nvSpPr>
          <p:cNvPr id="61" name="文本框 5"/>
          <p:cNvSpPr txBox="1">
            <a:spLocks noChangeArrowheads="1"/>
          </p:cNvSpPr>
          <p:nvPr/>
        </p:nvSpPr>
        <p:spPr bwMode="auto">
          <a:xfrm>
            <a:off x="1758215" y="1087132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1"/>
                </a:solidFill>
                <a:latin typeface="+mj-ea"/>
                <a:ea typeface="+mj-ea"/>
              </a:rPr>
              <a:t>前期工作</a:t>
            </a:r>
            <a:endParaRPr lang="zh-CN" altLang="en-US" sz="1200" b="1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62" name="文本框 5"/>
          <p:cNvSpPr txBox="1">
            <a:spLocks noChangeArrowheads="1"/>
          </p:cNvSpPr>
          <p:nvPr/>
        </p:nvSpPr>
        <p:spPr bwMode="auto">
          <a:xfrm>
            <a:off x="3288800" y="1918765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2"/>
                </a:solidFill>
                <a:latin typeface="+mj-ea"/>
                <a:ea typeface="+mj-ea"/>
              </a:rPr>
              <a:t>中期发展</a:t>
            </a:r>
            <a:endParaRPr lang="zh-CN" altLang="en-US" sz="1200" b="1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63" name="文本框 5"/>
          <p:cNvSpPr txBox="1">
            <a:spLocks noChangeArrowheads="1"/>
          </p:cNvSpPr>
          <p:nvPr/>
        </p:nvSpPr>
        <p:spPr bwMode="auto">
          <a:xfrm>
            <a:off x="4834713" y="1104713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3"/>
                </a:solidFill>
                <a:latin typeface="+mj-ea"/>
                <a:ea typeface="+mj-ea"/>
              </a:rPr>
              <a:t>后期开展</a:t>
            </a:r>
            <a:endParaRPr lang="zh-CN" altLang="en-US" sz="1200" b="1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4" name="文本框 5"/>
          <p:cNvSpPr txBox="1">
            <a:spLocks noChangeArrowheads="1"/>
          </p:cNvSpPr>
          <p:nvPr/>
        </p:nvSpPr>
        <p:spPr bwMode="auto">
          <a:xfrm>
            <a:off x="6426795" y="1894033"/>
            <a:ext cx="80021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smtClean="0">
                <a:solidFill>
                  <a:schemeClr val="accent4"/>
                </a:solidFill>
                <a:latin typeface="+mj-ea"/>
                <a:ea typeface="+mj-ea"/>
              </a:rPr>
              <a:t>未来规划</a:t>
            </a:r>
            <a:endParaRPr lang="zh-CN" altLang="en-US" sz="1200" b="1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2029542" y="1506528"/>
            <a:ext cx="257564" cy="257563"/>
            <a:chOff x="2473104" y="2145028"/>
            <a:chExt cx="359165" cy="359165"/>
          </a:xfrm>
          <a:solidFill>
            <a:sysClr val="window" lastClr="FFFFFF"/>
          </a:solidFill>
        </p:grpSpPr>
        <p:sp>
          <p:nvSpPr>
            <p:cNvPr id="66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7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83" name="AutoShape 112"/>
          <p:cNvSpPr/>
          <p:nvPr/>
        </p:nvSpPr>
        <p:spPr bwMode="auto">
          <a:xfrm>
            <a:off x="5101349" y="1496950"/>
            <a:ext cx="269497" cy="268309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3534636" y="2305018"/>
            <a:ext cx="240620" cy="240620"/>
            <a:chOff x="5394312" y="2141343"/>
            <a:chExt cx="359165" cy="359165"/>
          </a:xfrm>
          <a:solidFill>
            <a:sysClr val="window" lastClr="FFFFFF"/>
          </a:solidFill>
        </p:grpSpPr>
        <p:sp>
          <p:nvSpPr>
            <p:cNvPr id="85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7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88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3" name="等腰三角形 2"/>
          <p:cNvSpPr/>
          <p:nvPr/>
        </p:nvSpPr>
        <p:spPr>
          <a:xfrm rot="5400000">
            <a:off x="436460" y="3761104"/>
            <a:ext cx="363466" cy="313333"/>
          </a:xfrm>
          <a:prstGeom prst="triangle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AutoShape 59"/>
          <p:cNvSpPr>
            <a:spLocks/>
          </p:cNvSpPr>
          <p:nvPr/>
        </p:nvSpPr>
        <p:spPr bwMode="auto">
          <a:xfrm>
            <a:off x="6659470" y="2312593"/>
            <a:ext cx="249411" cy="2489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93" name="Rectangle 46"/>
          <p:cNvSpPr/>
          <p:nvPr/>
        </p:nvSpPr>
        <p:spPr>
          <a:xfrm>
            <a:off x="369726" y="3210472"/>
            <a:ext cx="560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prstClr val="white">
                    <a:lumMod val="65000"/>
                  </a:prstClr>
                </a:solidFill>
                <a:latin typeface="+mj-ea"/>
                <a:ea typeface="+mj-ea"/>
                <a:cs typeface="Open Sans" pitchFamily="34" charset="0"/>
              </a:rPr>
              <a:t>Start</a:t>
            </a:r>
            <a:endParaRPr lang="en-US" sz="1200" b="1" dirty="0">
              <a:solidFill>
                <a:prstClr val="white">
                  <a:lumMod val="65000"/>
                </a:prstClr>
              </a:solidFill>
              <a:latin typeface="+mj-ea"/>
              <a:ea typeface="+mj-ea"/>
              <a:cs typeface="Open Sans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2039572" y="3774339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3541456" y="3794003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5103836" y="3786020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6673883" y="3786020"/>
            <a:ext cx="247534" cy="2475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67034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189728" y="0"/>
            <a:ext cx="4946088" cy="5143500"/>
          </a:xfrm>
          <a:custGeom>
            <a:avLst/>
            <a:gdLst>
              <a:gd name="connsiteX0" fmla="*/ 0 w 4946088"/>
              <a:gd name="connsiteY0" fmla="*/ 0 h 5143500"/>
              <a:gd name="connsiteX1" fmla="*/ 4215806 w 4946088"/>
              <a:gd name="connsiteY1" fmla="*/ 0 h 5143500"/>
              <a:gd name="connsiteX2" fmla="*/ 4351420 w 4946088"/>
              <a:gd name="connsiteY2" fmla="*/ 223229 h 5143500"/>
              <a:gd name="connsiteX3" fmla="*/ 4946088 w 4946088"/>
              <a:gd name="connsiteY3" fmla="*/ 2571750 h 5143500"/>
              <a:gd name="connsiteX4" fmla="*/ 4232783 w 4946088"/>
              <a:gd name="connsiteY4" fmla="*/ 5126602 h 5143500"/>
              <a:gd name="connsiteX5" fmla="*/ 4221950 w 4946088"/>
              <a:gd name="connsiteY5" fmla="*/ 5143500 h 5143500"/>
              <a:gd name="connsiteX6" fmla="*/ 0 w 4946088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6088" h="5143500">
                <a:moveTo>
                  <a:pt x="0" y="0"/>
                </a:moveTo>
                <a:lnTo>
                  <a:pt x="4215806" y="0"/>
                </a:lnTo>
                <a:lnTo>
                  <a:pt x="4351420" y="223229"/>
                </a:lnTo>
                <a:cubicBezTo>
                  <a:pt x="4730667" y="921358"/>
                  <a:pt x="4946088" y="1721397"/>
                  <a:pt x="4946088" y="2571750"/>
                </a:cubicBezTo>
                <a:cubicBezTo>
                  <a:pt x="4946088" y="3507139"/>
                  <a:pt x="4685429" y="4381648"/>
                  <a:pt x="4232783" y="5126602"/>
                </a:cubicBezTo>
                <a:lnTo>
                  <a:pt x="422195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19045" y="0"/>
            <a:ext cx="4946088" cy="5143500"/>
          </a:xfrm>
          <a:custGeom>
            <a:avLst/>
            <a:gdLst>
              <a:gd name="connsiteX0" fmla="*/ 0 w 4946088"/>
              <a:gd name="connsiteY0" fmla="*/ 0 h 5143500"/>
              <a:gd name="connsiteX1" fmla="*/ 4215806 w 4946088"/>
              <a:gd name="connsiteY1" fmla="*/ 0 h 5143500"/>
              <a:gd name="connsiteX2" fmla="*/ 4351420 w 4946088"/>
              <a:gd name="connsiteY2" fmla="*/ 223229 h 5143500"/>
              <a:gd name="connsiteX3" fmla="*/ 4946088 w 4946088"/>
              <a:gd name="connsiteY3" fmla="*/ 2571750 h 5143500"/>
              <a:gd name="connsiteX4" fmla="*/ 4232783 w 4946088"/>
              <a:gd name="connsiteY4" fmla="*/ 5126602 h 5143500"/>
              <a:gd name="connsiteX5" fmla="*/ 4221950 w 4946088"/>
              <a:gd name="connsiteY5" fmla="*/ 5143500 h 5143500"/>
              <a:gd name="connsiteX6" fmla="*/ 0 w 4946088"/>
              <a:gd name="connsiteY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6088" h="5143500">
                <a:moveTo>
                  <a:pt x="0" y="0"/>
                </a:moveTo>
                <a:lnTo>
                  <a:pt x="4215806" y="0"/>
                </a:lnTo>
                <a:lnTo>
                  <a:pt x="4351420" y="223229"/>
                </a:lnTo>
                <a:cubicBezTo>
                  <a:pt x="4730667" y="921358"/>
                  <a:pt x="4946088" y="1721397"/>
                  <a:pt x="4946088" y="2571750"/>
                </a:cubicBezTo>
                <a:cubicBezTo>
                  <a:pt x="4946088" y="3507139"/>
                  <a:pt x="4685429" y="4381648"/>
                  <a:pt x="4232783" y="5126602"/>
                </a:cubicBezTo>
                <a:lnTo>
                  <a:pt x="422195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412705" y="2048530"/>
            <a:ext cx="21146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04.</a:t>
            </a:r>
            <a:r>
              <a:rPr lang="zh-CN" altLang="en-US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投资回报</a:t>
            </a:r>
            <a:endParaRPr lang="en-US" altLang="zh-CN" sz="2800" b="1" smtClean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12705" y="2571750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prstClr val="white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86699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4.1</a:t>
            </a:r>
            <a:r>
              <a:rPr lang="zh-CN" altLang="en-US" smtClean="0"/>
              <a:t>融资需求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1243293"/>
            <a:ext cx="9144000" cy="31286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50957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596411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782362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887318" y="3403298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en-US" altLang="zh-CN" sz="1000">
                <a:solidFill>
                  <a:schemeClr val="bg1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chemeClr val="bg1"/>
              </a:solidFill>
            </a:endParaRPr>
          </a:p>
        </p:txBody>
      </p:sp>
      <p:sp>
        <p:nvSpPr>
          <p:cNvPr id="32" name="文本框 7"/>
          <p:cNvSpPr txBox="1">
            <a:spLocks noChangeArrowheads="1"/>
          </p:cNvSpPr>
          <p:nvPr/>
        </p:nvSpPr>
        <p:spPr bwMode="auto">
          <a:xfrm>
            <a:off x="1038604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7"/>
          <p:cNvSpPr txBox="1">
            <a:spLocks noChangeArrowheads="1"/>
          </p:cNvSpPr>
          <p:nvPr/>
        </p:nvSpPr>
        <p:spPr bwMode="auto">
          <a:xfrm>
            <a:off x="3184058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7"/>
          <p:cNvSpPr txBox="1">
            <a:spLocks noChangeArrowheads="1"/>
          </p:cNvSpPr>
          <p:nvPr/>
        </p:nvSpPr>
        <p:spPr bwMode="auto">
          <a:xfrm>
            <a:off x="5370009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7"/>
          <p:cNvSpPr txBox="1">
            <a:spLocks noChangeArrowheads="1"/>
          </p:cNvSpPr>
          <p:nvPr/>
        </p:nvSpPr>
        <p:spPr bwMode="auto">
          <a:xfrm>
            <a:off x="7474965" y="2447681"/>
            <a:ext cx="930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en-US" altLang="zh-CN" sz="1800" b="1" smtClean="0"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800" b="1" smtClean="0"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002768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148222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5334173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439129" y="1422683"/>
            <a:ext cx="1001734" cy="1001734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0" name="文本框 7"/>
          <p:cNvSpPr txBox="1">
            <a:spLocks noChangeArrowheads="1"/>
          </p:cNvSpPr>
          <p:nvPr/>
        </p:nvSpPr>
        <p:spPr bwMode="auto">
          <a:xfrm>
            <a:off x="1000934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物资购买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7"/>
          <p:cNvSpPr txBox="1">
            <a:spLocks noChangeArrowheads="1"/>
          </p:cNvSpPr>
          <p:nvPr/>
        </p:nvSpPr>
        <p:spPr bwMode="auto">
          <a:xfrm>
            <a:off x="3146388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7"/>
          <p:cNvSpPr txBox="1">
            <a:spLocks noChangeArrowheads="1"/>
          </p:cNvSpPr>
          <p:nvPr/>
        </p:nvSpPr>
        <p:spPr bwMode="auto">
          <a:xfrm>
            <a:off x="5332339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技术开发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7"/>
          <p:cNvSpPr txBox="1">
            <a:spLocks noChangeArrowheads="1"/>
          </p:cNvSpPr>
          <p:nvPr/>
        </p:nvSpPr>
        <p:spPr bwMode="auto">
          <a:xfrm>
            <a:off x="7437295" y="297425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5143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51435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品牌推广</a:t>
            </a:r>
            <a:endParaRPr lang="zh-CN" altLang="en-US" sz="1050" b="1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158494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3303948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5489899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7594855" y="3403298"/>
            <a:ext cx="690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3358897" y="1732888"/>
            <a:ext cx="580384" cy="481530"/>
          </a:xfrm>
          <a:custGeom>
            <a:avLst/>
            <a:gdLst/>
            <a:ahLst/>
            <a:cxnLst>
              <a:cxn ang="0">
                <a:pos x="312" y="110"/>
              </a:cxn>
              <a:cxn ang="0">
                <a:pos x="323" y="138"/>
              </a:cxn>
              <a:cxn ang="0">
                <a:pos x="350" y="127"/>
              </a:cxn>
              <a:cxn ang="0">
                <a:pos x="339" y="100"/>
              </a:cxn>
              <a:cxn ang="0">
                <a:pos x="25" y="100"/>
              </a:cxn>
              <a:cxn ang="0">
                <a:pos x="15" y="127"/>
              </a:cxn>
              <a:cxn ang="0">
                <a:pos x="42" y="138"/>
              </a:cxn>
              <a:cxn ang="0">
                <a:pos x="53" y="110"/>
              </a:cxn>
              <a:cxn ang="0">
                <a:pos x="270" y="60"/>
              </a:cxn>
              <a:cxn ang="0">
                <a:pos x="248" y="69"/>
              </a:cxn>
              <a:cxn ang="0">
                <a:pos x="239" y="91"/>
              </a:cxn>
              <a:cxn ang="0">
                <a:pos x="252" y="116"/>
              </a:cxn>
              <a:cxn ang="0">
                <a:pos x="276" y="121"/>
              </a:cxn>
              <a:cxn ang="0">
                <a:pos x="297" y="103"/>
              </a:cxn>
              <a:cxn ang="0">
                <a:pos x="297" y="80"/>
              </a:cxn>
              <a:cxn ang="0">
                <a:pos x="276" y="62"/>
              </a:cxn>
              <a:cxn ang="0">
                <a:pos x="330" y="183"/>
              </a:cxn>
              <a:cxn ang="0">
                <a:pos x="321" y="152"/>
              </a:cxn>
              <a:cxn ang="0">
                <a:pos x="350" y="158"/>
              </a:cxn>
              <a:cxn ang="0">
                <a:pos x="364" y="185"/>
              </a:cxn>
              <a:cxn ang="0">
                <a:pos x="83" y="63"/>
              </a:cxn>
              <a:cxn ang="0">
                <a:pos x="65" y="85"/>
              </a:cxn>
              <a:cxn ang="0">
                <a:pos x="71" y="109"/>
              </a:cxn>
              <a:cxn ang="0">
                <a:pos x="96" y="121"/>
              </a:cxn>
              <a:cxn ang="0">
                <a:pos x="118" y="112"/>
              </a:cxn>
              <a:cxn ang="0">
                <a:pos x="127" y="91"/>
              </a:cxn>
              <a:cxn ang="0">
                <a:pos x="112" y="65"/>
              </a:cxn>
              <a:cxn ang="0">
                <a:pos x="35" y="150"/>
              </a:cxn>
              <a:cxn ang="0">
                <a:pos x="36" y="176"/>
              </a:cxn>
              <a:cxn ang="0">
                <a:pos x="0" y="185"/>
              </a:cxn>
              <a:cxn ang="0">
                <a:pos x="15" y="158"/>
              </a:cxn>
              <a:cxn ang="0">
                <a:pos x="183" y="0"/>
              </a:cxn>
              <a:cxn ang="0">
                <a:pos x="151" y="13"/>
              </a:cxn>
              <a:cxn ang="0">
                <a:pos x="138" y="45"/>
              </a:cxn>
              <a:cxn ang="0">
                <a:pos x="158" y="81"/>
              </a:cxn>
              <a:cxn ang="0">
                <a:pos x="192" y="89"/>
              </a:cxn>
              <a:cxn ang="0">
                <a:pos x="225" y="62"/>
              </a:cxn>
              <a:cxn ang="0">
                <a:pos x="225" y="27"/>
              </a:cxn>
              <a:cxn ang="0">
                <a:pos x="192" y="0"/>
              </a:cxn>
              <a:cxn ang="0">
                <a:pos x="265" y="174"/>
              </a:cxn>
              <a:cxn ang="0">
                <a:pos x="256" y="136"/>
              </a:cxn>
              <a:cxn ang="0">
                <a:pos x="279" y="136"/>
              </a:cxn>
              <a:cxn ang="0">
                <a:pos x="316" y="165"/>
              </a:cxn>
              <a:cxn ang="0">
                <a:pos x="100" y="272"/>
              </a:cxn>
              <a:cxn ang="0">
                <a:pos x="51" y="165"/>
              </a:cxn>
              <a:cxn ang="0">
                <a:pos x="85" y="136"/>
              </a:cxn>
              <a:cxn ang="0">
                <a:pos x="109" y="136"/>
              </a:cxn>
              <a:cxn ang="0">
                <a:pos x="100" y="174"/>
              </a:cxn>
              <a:cxn ang="0">
                <a:pos x="252" y="159"/>
              </a:cxn>
              <a:cxn ang="0">
                <a:pos x="210" y="109"/>
              </a:cxn>
              <a:cxn ang="0">
                <a:pos x="154" y="109"/>
              </a:cxn>
              <a:cxn ang="0">
                <a:pos x="112" y="159"/>
              </a:cxn>
            </a:cxnLst>
            <a:rect l="0" t="0" r="r" b="b"/>
            <a:pathLst>
              <a:path w="364" h="301">
                <a:moveTo>
                  <a:pt x="332" y="98"/>
                </a:moveTo>
                <a:lnTo>
                  <a:pt x="332" y="98"/>
                </a:lnTo>
                <a:lnTo>
                  <a:pt x="323" y="100"/>
                </a:lnTo>
                <a:lnTo>
                  <a:pt x="317" y="105"/>
                </a:lnTo>
                <a:lnTo>
                  <a:pt x="312" y="110"/>
                </a:lnTo>
                <a:lnTo>
                  <a:pt x="310" y="120"/>
                </a:lnTo>
                <a:lnTo>
                  <a:pt x="310" y="120"/>
                </a:lnTo>
                <a:lnTo>
                  <a:pt x="312" y="127"/>
                </a:lnTo>
                <a:lnTo>
                  <a:pt x="317" y="134"/>
                </a:lnTo>
                <a:lnTo>
                  <a:pt x="323" y="138"/>
                </a:lnTo>
                <a:lnTo>
                  <a:pt x="332" y="139"/>
                </a:lnTo>
                <a:lnTo>
                  <a:pt x="332" y="139"/>
                </a:lnTo>
                <a:lnTo>
                  <a:pt x="339" y="138"/>
                </a:lnTo>
                <a:lnTo>
                  <a:pt x="346" y="134"/>
                </a:lnTo>
                <a:lnTo>
                  <a:pt x="350" y="127"/>
                </a:lnTo>
                <a:lnTo>
                  <a:pt x="352" y="120"/>
                </a:lnTo>
                <a:lnTo>
                  <a:pt x="352" y="120"/>
                </a:lnTo>
                <a:lnTo>
                  <a:pt x="350" y="110"/>
                </a:lnTo>
                <a:lnTo>
                  <a:pt x="346" y="105"/>
                </a:lnTo>
                <a:lnTo>
                  <a:pt x="339" y="100"/>
                </a:lnTo>
                <a:lnTo>
                  <a:pt x="332" y="98"/>
                </a:lnTo>
                <a:lnTo>
                  <a:pt x="332" y="98"/>
                </a:lnTo>
                <a:close/>
                <a:moveTo>
                  <a:pt x="35" y="98"/>
                </a:moveTo>
                <a:lnTo>
                  <a:pt x="35" y="98"/>
                </a:lnTo>
                <a:lnTo>
                  <a:pt x="25" y="100"/>
                </a:lnTo>
                <a:lnTo>
                  <a:pt x="20" y="105"/>
                </a:lnTo>
                <a:lnTo>
                  <a:pt x="15" y="110"/>
                </a:lnTo>
                <a:lnTo>
                  <a:pt x="13" y="120"/>
                </a:lnTo>
                <a:lnTo>
                  <a:pt x="13" y="120"/>
                </a:lnTo>
                <a:lnTo>
                  <a:pt x="15" y="127"/>
                </a:lnTo>
                <a:lnTo>
                  <a:pt x="20" y="134"/>
                </a:lnTo>
                <a:lnTo>
                  <a:pt x="25" y="138"/>
                </a:lnTo>
                <a:lnTo>
                  <a:pt x="35" y="139"/>
                </a:lnTo>
                <a:lnTo>
                  <a:pt x="35" y="139"/>
                </a:lnTo>
                <a:lnTo>
                  <a:pt x="42" y="138"/>
                </a:lnTo>
                <a:lnTo>
                  <a:pt x="49" y="134"/>
                </a:lnTo>
                <a:lnTo>
                  <a:pt x="53" y="127"/>
                </a:lnTo>
                <a:lnTo>
                  <a:pt x="54" y="120"/>
                </a:lnTo>
                <a:lnTo>
                  <a:pt x="54" y="120"/>
                </a:lnTo>
                <a:lnTo>
                  <a:pt x="53" y="110"/>
                </a:lnTo>
                <a:lnTo>
                  <a:pt x="49" y="105"/>
                </a:lnTo>
                <a:lnTo>
                  <a:pt x="42" y="100"/>
                </a:lnTo>
                <a:lnTo>
                  <a:pt x="35" y="98"/>
                </a:lnTo>
                <a:lnTo>
                  <a:pt x="35" y="98"/>
                </a:lnTo>
                <a:close/>
                <a:moveTo>
                  <a:pt x="270" y="60"/>
                </a:moveTo>
                <a:lnTo>
                  <a:pt x="270" y="60"/>
                </a:lnTo>
                <a:lnTo>
                  <a:pt x="263" y="62"/>
                </a:lnTo>
                <a:lnTo>
                  <a:pt x="258" y="63"/>
                </a:lnTo>
                <a:lnTo>
                  <a:pt x="252" y="65"/>
                </a:lnTo>
                <a:lnTo>
                  <a:pt x="248" y="69"/>
                </a:lnTo>
                <a:lnTo>
                  <a:pt x="245" y="74"/>
                </a:lnTo>
                <a:lnTo>
                  <a:pt x="241" y="80"/>
                </a:lnTo>
                <a:lnTo>
                  <a:pt x="239" y="85"/>
                </a:lnTo>
                <a:lnTo>
                  <a:pt x="239" y="91"/>
                </a:lnTo>
                <a:lnTo>
                  <a:pt x="239" y="91"/>
                </a:lnTo>
                <a:lnTo>
                  <a:pt x="239" y="98"/>
                </a:lnTo>
                <a:lnTo>
                  <a:pt x="241" y="103"/>
                </a:lnTo>
                <a:lnTo>
                  <a:pt x="245" y="109"/>
                </a:lnTo>
                <a:lnTo>
                  <a:pt x="248" y="112"/>
                </a:lnTo>
                <a:lnTo>
                  <a:pt x="252" y="116"/>
                </a:lnTo>
                <a:lnTo>
                  <a:pt x="258" y="120"/>
                </a:lnTo>
                <a:lnTo>
                  <a:pt x="263" y="121"/>
                </a:lnTo>
                <a:lnTo>
                  <a:pt x="270" y="121"/>
                </a:lnTo>
                <a:lnTo>
                  <a:pt x="270" y="121"/>
                </a:lnTo>
                <a:lnTo>
                  <a:pt x="276" y="121"/>
                </a:lnTo>
                <a:lnTo>
                  <a:pt x="281" y="120"/>
                </a:lnTo>
                <a:lnTo>
                  <a:pt x="287" y="116"/>
                </a:lnTo>
                <a:lnTo>
                  <a:pt x="292" y="112"/>
                </a:lnTo>
                <a:lnTo>
                  <a:pt x="296" y="109"/>
                </a:lnTo>
                <a:lnTo>
                  <a:pt x="297" y="103"/>
                </a:lnTo>
                <a:lnTo>
                  <a:pt x="299" y="98"/>
                </a:lnTo>
                <a:lnTo>
                  <a:pt x="301" y="91"/>
                </a:lnTo>
                <a:lnTo>
                  <a:pt x="301" y="91"/>
                </a:lnTo>
                <a:lnTo>
                  <a:pt x="299" y="85"/>
                </a:lnTo>
                <a:lnTo>
                  <a:pt x="297" y="80"/>
                </a:lnTo>
                <a:lnTo>
                  <a:pt x="296" y="74"/>
                </a:lnTo>
                <a:lnTo>
                  <a:pt x="292" y="69"/>
                </a:lnTo>
                <a:lnTo>
                  <a:pt x="287" y="65"/>
                </a:lnTo>
                <a:lnTo>
                  <a:pt x="281" y="63"/>
                </a:lnTo>
                <a:lnTo>
                  <a:pt x="276" y="62"/>
                </a:lnTo>
                <a:lnTo>
                  <a:pt x="270" y="60"/>
                </a:lnTo>
                <a:lnTo>
                  <a:pt x="270" y="60"/>
                </a:lnTo>
                <a:close/>
                <a:moveTo>
                  <a:pt x="364" y="248"/>
                </a:moveTo>
                <a:lnTo>
                  <a:pt x="330" y="248"/>
                </a:lnTo>
                <a:lnTo>
                  <a:pt x="330" y="183"/>
                </a:lnTo>
                <a:lnTo>
                  <a:pt x="330" y="183"/>
                </a:lnTo>
                <a:lnTo>
                  <a:pt x="330" y="176"/>
                </a:lnTo>
                <a:lnTo>
                  <a:pt x="328" y="167"/>
                </a:lnTo>
                <a:lnTo>
                  <a:pt x="321" y="152"/>
                </a:lnTo>
                <a:lnTo>
                  <a:pt x="321" y="152"/>
                </a:lnTo>
                <a:lnTo>
                  <a:pt x="332" y="150"/>
                </a:lnTo>
                <a:lnTo>
                  <a:pt x="332" y="150"/>
                </a:lnTo>
                <a:lnTo>
                  <a:pt x="337" y="152"/>
                </a:lnTo>
                <a:lnTo>
                  <a:pt x="345" y="154"/>
                </a:lnTo>
                <a:lnTo>
                  <a:pt x="350" y="158"/>
                </a:lnTo>
                <a:lnTo>
                  <a:pt x="355" y="161"/>
                </a:lnTo>
                <a:lnTo>
                  <a:pt x="359" y="167"/>
                </a:lnTo>
                <a:lnTo>
                  <a:pt x="363" y="172"/>
                </a:lnTo>
                <a:lnTo>
                  <a:pt x="364" y="178"/>
                </a:lnTo>
                <a:lnTo>
                  <a:pt x="364" y="185"/>
                </a:lnTo>
                <a:lnTo>
                  <a:pt x="364" y="248"/>
                </a:lnTo>
                <a:close/>
                <a:moveTo>
                  <a:pt x="96" y="60"/>
                </a:moveTo>
                <a:lnTo>
                  <a:pt x="96" y="60"/>
                </a:lnTo>
                <a:lnTo>
                  <a:pt x="89" y="62"/>
                </a:lnTo>
                <a:lnTo>
                  <a:pt x="83" y="63"/>
                </a:lnTo>
                <a:lnTo>
                  <a:pt x="78" y="65"/>
                </a:lnTo>
                <a:lnTo>
                  <a:pt x="74" y="69"/>
                </a:lnTo>
                <a:lnTo>
                  <a:pt x="71" y="74"/>
                </a:lnTo>
                <a:lnTo>
                  <a:pt x="67" y="80"/>
                </a:lnTo>
                <a:lnTo>
                  <a:pt x="65" y="85"/>
                </a:lnTo>
                <a:lnTo>
                  <a:pt x="65" y="91"/>
                </a:lnTo>
                <a:lnTo>
                  <a:pt x="65" y="91"/>
                </a:lnTo>
                <a:lnTo>
                  <a:pt x="65" y="98"/>
                </a:lnTo>
                <a:lnTo>
                  <a:pt x="67" y="103"/>
                </a:lnTo>
                <a:lnTo>
                  <a:pt x="71" y="109"/>
                </a:lnTo>
                <a:lnTo>
                  <a:pt x="74" y="112"/>
                </a:lnTo>
                <a:lnTo>
                  <a:pt x="78" y="116"/>
                </a:lnTo>
                <a:lnTo>
                  <a:pt x="83" y="120"/>
                </a:lnTo>
                <a:lnTo>
                  <a:pt x="89" y="121"/>
                </a:lnTo>
                <a:lnTo>
                  <a:pt x="96" y="121"/>
                </a:lnTo>
                <a:lnTo>
                  <a:pt x="96" y="121"/>
                </a:lnTo>
                <a:lnTo>
                  <a:pt x="102" y="121"/>
                </a:lnTo>
                <a:lnTo>
                  <a:pt x="107" y="120"/>
                </a:lnTo>
                <a:lnTo>
                  <a:pt x="112" y="116"/>
                </a:lnTo>
                <a:lnTo>
                  <a:pt x="118" y="112"/>
                </a:lnTo>
                <a:lnTo>
                  <a:pt x="122" y="109"/>
                </a:lnTo>
                <a:lnTo>
                  <a:pt x="123" y="103"/>
                </a:lnTo>
                <a:lnTo>
                  <a:pt x="125" y="98"/>
                </a:lnTo>
                <a:lnTo>
                  <a:pt x="127" y="91"/>
                </a:lnTo>
                <a:lnTo>
                  <a:pt x="127" y="91"/>
                </a:lnTo>
                <a:lnTo>
                  <a:pt x="125" y="85"/>
                </a:lnTo>
                <a:lnTo>
                  <a:pt x="123" y="80"/>
                </a:lnTo>
                <a:lnTo>
                  <a:pt x="122" y="74"/>
                </a:lnTo>
                <a:lnTo>
                  <a:pt x="118" y="69"/>
                </a:lnTo>
                <a:lnTo>
                  <a:pt x="112" y="65"/>
                </a:lnTo>
                <a:lnTo>
                  <a:pt x="107" y="63"/>
                </a:lnTo>
                <a:lnTo>
                  <a:pt x="102" y="62"/>
                </a:lnTo>
                <a:lnTo>
                  <a:pt x="96" y="60"/>
                </a:lnTo>
                <a:lnTo>
                  <a:pt x="96" y="60"/>
                </a:lnTo>
                <a:close/>
                <a:moveTo>
                  <a:pt x="35" y="150"/>
                </a:moveTo>
                <a:lnTo>
                  <a:pt x="35" y="150"/>
                </a:lnTo>
                <a:lnTo>
                  <a:pt x="44" y="152"/>
                </a:lnTo>
                <a:lnTo>
                  <a:pt x="44" y="152"/>
                </a:lnTo>
                <a:lnTo>
                  <a:pt x="38" y="167"/>
                </a:lnTo>
                <a:lnTo>
                  <a:pt x="36" y="176"/>
                </a:lnTo>
                <a:lnTo>
                  <a:pt x="35" y="183"/>
                </a:lnTo>
                <a:lnTo>
                  <a:pt x="35" y="248"/>
                </a:lnTo>
                <a:lnTo>
                  <a:pt x="0" y="248"/>
                </a:lnTo>
                <a:lnTo>
                  <a:pt x="0" y="185"/>
                </a:lnTo>
                <a:lnTo>
                  <a:pt x="0" y="185"/>
                </a:lnTo>
                <a:lnTo>
                  <a:pt x="0" y="178"/>
                </a:lnTo>
                <a:lnTo>
                  <a:pt x="2" y="172"/>
                </a:lnTo>
                <a:lnTo>
                  <a:pt x="6" y="167"/>
                </a:lnTo>
                <a:lnTo>
                  <a:pt x="9" y="161"/>
                </a:lnTo>
                <a:lnTo>
                  <a:pt x="15" y="158"/>
                </a:lnTo>
                <a:lnTo>
                  <a:pt x="20" y="154"/>
                </a:lnTo>
                <a:lnTo>
                  <a:pt x="27" y="152"/>
                </a:lnTo>
                <a:lnTo>
                  <a:pt x="35" y="150"/>
                </a:lnTo>
                <a:lnTo>
                  <a:pt x="35" y="150"/>
                </a:lnTo>
                <a:close/>
                <a:moveTo>
                  <a:pt x="183" y="0"/>
                </a:moveTo>
                <a:lnTo>
                  <a:pt x="183" y="0"/>
                </a:lnTo>
                <a:lnTo>
                  <a:pt x="174" y="0"/>
                </a:lnTo>
                <a:lnTo>
                  <a:pt x="165" y="4"/>
                </a:lnTo>
                <a:lnTo>
                  <a:pt x="158" y="7"/>
                </a:lnTo>
                <a:lnTo>
                  <a:pt x="151" y="13"/>
                </a:lnTo>
                <a:lnTo>
                  <a:pt x="145" y="20"/>
                </a:lnTo>
                <a:lnTo>
                  <a:pt x="141" y="27"/>
                </a:lnTo>
                <a:lnTo>
                  <a:pt x="138" y="36"/>
                </a:lnTo>
                <a:lnTo>
                  <a:pt x="138" y="45"/>
                </a:lnTo>
                <a:lnTo>
                  <a:pt x="138" y="45"/>
                </a:lnTo>
                <a:lnTo>
                  <a:pt x="138" y="54"/>
                </a:lnTo>
                <a:lnTo>
                  <a:pt x="141" y="62"/>
                </a:lnTo>
                <a:lnTo>
                  <a:pt x="145" y="71"/>
                </a:lnTo>
                <a:lnTo>
                  <a:pt x="151" y="76"/>
                </a:lnTo>
                <a:lnTo>
                  <a:pt x="158" y="81"/>
                </a:lnTo>
                <a:lnTo>
                  <a:pt x="165" y="87"/>
                </a:lnTo>
                <a:lnTo>
                  <a:pt x="174" y="89"/>
                </a:lnTo>
                <a:lnTo>
                  <a:pt x="183" y="91"/>
                </a:lnTo>
                <a:lnTo>
                  <a:pt x="183" y="91"/>
                </a:lnTo>
                <a:lnTo>
                  <a:pt x="192" y="89"/>
                </a:lnTo>
                <a:lnTo>
                  <a:pt x="200" y="87"/>
                </a:lnTo>
                <a:lnTo>
                  <a:pt x="209" y="81"/>
                </a:lnTo>
                <a:lnTo>
                  <a:pt x="214" y="76"/>
                </a:lnTo>
                <a:lnTo>
                  <a:pt x="219" y="71"/>
                </a:lnTo>
                <a:lnTo>
                  <a:pt x="225" y="62"/>
                </a:lnTo>
                <a:lnTo>
                  <a:pt x="227" y="54"/>
                </a:lnTo>
                <a:lnTo>
                  <a:pt x="229" y="45"/>
                </a:lnTo>
                <a:lnTo>
                  <a:pt x="229" y="45"/>
                </a:lnTo>
                <a:lnTo>
                  <a:pt x="227" y="36"/>
                </a:lnTo>
                <a:lnTo>
                  <a:pt x="225" y="27"/>
                </a:lnTo>
                <a:lnTo>
                  <a:pt x="219" y="20"/>
                </a:lnTo>
                <a:lnTo>
                  <a:pt x="214" y="13"/>
                </a:lnTo>
                <a:lnTo>
                  <a:pt x="209" y="7"/>
                </a:lnTo>
                <a:lnTo>
                  <a:pt x="200" y="4"/>
                </a:lnTo>
                <a:lnTo>
                  <a:pt x="192" y="0"/>
                </a:lnTo>
                <a:lnTo>
                  <a:pt x="183" y="0"/>
                </a:lnTo>
                <a:lnTo>
                  <a:pt x="183" y="0"/>
                </a:lnTo>
                <a:close/>
                <a:moveTo>
                  <a:pt x="319" y="272"/>
                </a:moveTo>
                <a:lnTo>
                  <a:pt x="265" y="272"/>
                </a:lnTo>
                <a:lnTo>
                  <a:pt x="265" y="174"/>
                </a:lnTo>
                <a:lnTo>
                  <a:pt x="265" y="174"/>
                </a:lnTo>
                <a:lnTo>
                  <a:pt x="265" y="163"/>
                </a:lnTo>
                <a:lnTo>
                  <a:pt x="263" y="154"/>
                </a:lnTo>
                <a:lnTo>
                  <a:pt x="259" y="145"/>
                </a:lnTo>
                <a:lnTo>
                  <a:pt x="256" y="136"/>
                </a:lnTo>
                <a:lnTo>
                  <a:pt x="256" y="136"/>
                </a:lnTo>
                <a:lnTo>
                  <a:pt x="263" y="134"/>
                </a:lnTo>
                <a:lnTo>
                  <a:pt x="270" y="134"/>
                </a:lnTo>
                <a:lnTo>
                  <a:pt x="270" y="134"/>
                </a:lnTo>
                <a:lnTo>
                  <a:pt x="279" y="136"/>
                </a:lnTo>
                <a:lnTo>
                  <a:pt x="288" y="138"/>
                </a:lnTo>
                <a:lnTo>
                  <a:pt x="297" y="143"/>
                </a:lnTo>
                <a:lnTo>
                  <a:pt x="305" y="149"/>
                </a:lnTo>
                <a:lnTo>
                  <a:pt x="310" y="156"/>
                </a:lnTo>
                <a:lnTo>
                  <a:pt x="316" y="165"/>
                </a:lnTo>
                <a:lnTo>
                  <a:pt x="317" y="174"/>
                </a:lnTo>
                <a:lnTo>
                  <a:pt x="319" y="183"/>
                </a:lnTo>
                <a:lnTo>
                  <a:pt x="319" y="272"/>
                </a:lnTo>
                <a:close/>
                <a:moveTo>
                  <a:pt x="100" y="174"/>
                </a:moveTo>
                <a:lnTo>
                  <a:pt x="100" y="272"/>
                </a:lnTo>
                <a:lnTo>
                  <a:pt x="45" y="272"/>
                </a:lnTo>
                <a:lnTo>
                  <a:pt x="45" y="183"/>
                </a:lnTo>
                <a:lnTo>
                  <a:pt x="45" y="183"/>
                </a:lnTo>
                <a:lnTo>
                  <a:pt x="47" y="174"/>
                </a:lnTo>
                <a:lnTo>
                  <a:pt x="51" y="165"/>
                </a:lnTo>
                <a:lnTo>
                  <a:pt x="54" y="156"/>
                </a:lnTo>
                <a:lnTo>
                  <a:pt x="60" y="149"/>
                </a:lnTo>
                <a:lnTo>
                  <a:pt x="67" y="143"/>
                </a:lnTo>
                <a:lnTo>
                  <a:pt x="76" y="138"/>
                </a:lnTo>
                <a:lnTo>
                  <a:pt x="85" y="136"/>
                </a:lnTo>
                <a:lnTo>
                  <a:pt x="96" y="134"/>
                </a:lnTo>
                <a:lnTo>
                  <a:pt x="96" y="134"/>
                </a:lnTo>
                <a:lnTo>
                  <a:pt x="103" y="134"/>
                </a:lnTo>
                <a:lnTo>
                  <a:pt x="109" y="136"/>
                </a:lnTo>
                <a:lnTo>
                  <a:pt x="109" y="136"/>
                </a:lnTo>
                <a:lnTo>
                  <a:pt x="105" y="145"/>
                </a:lnTo>
                <a:lnTo>
                  <a:pt x="102" y="154"/>
                </a:lnTo>
                <a:lnTo>
                  <a:pt x="100" y="163"/>
                </a:lnTo>
                <a:lnTo>
                  <a:pt x="100" y="174"/>
                </a:lnTo>
                <a:lnTo>
                  <a:pt x="100" y="174"/>
                </a:lnTo>
                <a:close/>
                <a:moveTo>
                  <a:pt x="111" y="301"/>
                </a:moveTo>
                <a:lnTo>
                  <a:pt x="254" y="301"/>
                </a:lnTo>
                <a:lnTo>
                  <a:pt x="254" y="174"/>
                </a:lnTo>
                <a:lnTo>
                  <a:pt x="254" y="174"/>
                </a:lnTo>
                <a:lnTo>
                  <a:pt x="252" y="159"/>
                </a:lnTo>
                <a:lnTo>
                  <a:pt x="248" y="145"/>
                </a:lnTo>
                <a:lnTo>
                  <a:pt x="241" y="134"/>
                </a:lnTo>
                <a:lnTo>
                  <a:pt x="232" y="123"/>
                </a:lnTo>
                <a:lnTo>
                  <a:pt x="223" y="114"/>
                </a:lnTo>
                <a:lnTo>
                  <a:pt x="210" y="109"/>
                </a:lnTo>
                <a:lnTo>
                  <a:pt x="198" y="103"/>
                </a:lnTo>
                <a:lnTo>
                  <a:pt x="183" y="101"/>
                </a:lnTo>
                <a:lnTo>
                  <a:pt x="183" y="101"/>
                </a:lnTo>
                <a:lnTo>
                  <a:pt x="169" y="103"/>
                </a:lnTo>
                <a:lnTo>
                  <a:pt x="154" y="109"/>
                </a:lnTo>
                <a:lnTo>
                  <a:pt x="143" y="114"/>
                </a:lnTo>
                <a:lnTo>
                  <a:pt x="132" y="123"/>
                </a:lnTo>
                <a:lnTo>
                  <a:pt x="123" y="134"/>
                </a:lnTo>
                <a:lnTo>
                  <a:pt x="116" y="145"/>
                </a:lnTo>
                <a:lnTo>
                  <a:pt x="112" y="159"/>
                </a:lnTo>
                <a:lnTo>
                  <a:pt x="111" y="174"/>
                </a:lnTo>
                <a:lnTo>
                  <a:pt x="111" y="301"/>
                </a:lnTo>
                <a:close/>
              </a:path>
            </a:pathLst>
          </a:custGeom>
          <a:solidFill>
            <a:srgbClr val="C5172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grpSp>
        <p:nvGrpSpPr>
          <p:cNvPr id="29" name="Group 73"/>
          <p:cNvGrpSpPr/>
          <p:nvPr/>
        </p:nvGrpSpPr>
        <p:grpSpPr>
          <a:xfrm>
            <a:off x="1230982" y="1689704"/>
            <a:ext cx="545306" cy="481524"/>
            <a:chOff x="2549886" y="800334"/>
            <a:chExt cx="355053" cy="313526"/>
          </a:xfrm>
          <a:solidFill>
            <a:srgbClr val="C51729"/>
          </a:solidFill>
        </p:grpSpPr>
        <p:sp>
          <p:nvSpPr>
            <p:cNvPr id="30" name="Freeform 88"/>
            <p:cNvSpPr>
              <a:spLocks/>
            </p:cNvSpPr>
            <p:nvPr/>
          </p:nvSpPr>
          <p:spPr bwMode="auto">
            <a:xfrm>
              <a:off x="2653702" y="1055723"/>
              <a:ext cx="58137" cy="5813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27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4" y="19"/>
                </a:cxn>
                <a:cxn ang="0">
                  <a:pos x="56" y="24"/>
                </a:cxn>
                <a:cxn ang="0">
                  <a:pos x="56" y="30"/>
                </a:cxn>
                <a:cxn ang="0">
                  <a:pos x="56" y="30"/>
                </a:cxn>
                <a:cxn ang="0">
                  <a:pos x="56" y="35"/>
                </a:cxn>
                <a:cxn ang="0">
                  <a:pos x="54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4" y="57"/>
                </a:cxn>
                <a:cxn ang="0">
                  <a:pos x="27" y="57"/>
                </a:cxn>
                <a:cxn ang="0">
                  <a:pos x="27" y="57"/>
                </a:cxn>
                <a:cxn ang="0">
                  <a:pos x="22" y="57"/>
                </a:cxn>
                <a:cxn ang="0">
                  <a:pos x="16" y="55"/>
                </a:cxn>
                <a:cxn ang="0">
                  <a:pos x="7" y="49"/>
                </a:cxn>
                <a:cxn ang="0">
                  <a:pos x="2" y="40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9"/>
                </a:cxn>
                <a:cxn ang="0">
                  <a:pos x="7" y="10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56" h="57">
                  <a:moveTo>
                    <a:pt x="27" y="0"/>
                  </a:moveTo>
                  <a:lnTo>
                    <a:pt x="27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4" y="19"/>
                  </a:lnTo>
                  <a:lnTo>
                    <a:pt x="56" y="24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5"/>
                  </a:lnTo>
                  <a:lnTo>
                    <a:pt x="54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4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2" y="57"/>
                  </a:lnTo>
                  <a:lnTo>
                    <a:pt x="16" y="55"/>
                  </a:lnTo>
                  <a:lnTo>
                    <a:pt x="7" y="49"/>
                  </a:lnTo>
                  <a:lnTo>
                    <a:pt x="2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7" y="10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Freeform 89"/>
            <p:cNvSpPr>
              <a:spLocks/>
            </p:cNvSpPr>
            <p:nvPr/>
          </p:nvSpPr>
          <p:spPr bwMode="auto">
            <a:xfrm>
              <a:off x="2782435" y="1055723"/>
              <a:ext cx="60214" cy="58137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40" y="2"/>
                </a:cxn>
                <a:cxn ang="0">
                  <a:pos x="49" y="10"/>
                </a:cxn>
                <a:cxn ang="0">
                  <a:pos x="55" y="19"/>
                </a:cxn>
                <a:cxn ang="0">
                  <a:pos x="56" y="24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35"/>
                </a:cxn>
                <a:cxn ang="0">
                  <a:pos x="55" y="40"/>
                </a:cxn>
                <a:cxn ang="0">
                  <a:pos x="49" y="49"/>
                </a:cxn>
                <a:cxn ang="0">
                  <a:pos x="40" y="55"/>
                </a:cxn>
                <a:cxn ang="0">
                  <a:pos x="35" y="57"/>
                </a:cxn>
                <a:cxn ang="0">
                  <a:pos x="29" y="57"/>
                </a:cxn>
                <a:cxn ang="0">
                  <a:pos x="29" y="57"/>
                </a:cxn>
                <a:cxn ang="0">
                  <a:pos x="24" y="57"/>
                </a:cxn>
                <a:cxn ang="0">
                  <a:pos x="18" y="55"/>
                </a:cxn>
                <a:cxn ang="0">
                  <a:pos x="9" y="49"/>
                </a:cxn>
                <a:cxn ang="0">
                  <a:pos x="4" y="40"/>
                </a:cxn>
                <a:cxn ang="0">
                  <a:pos x="2" y="35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9"/>
                </a:cxn>
                <a:cxn ang="0">
                  <a:pos x="9" y="10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0"/>
                </a:cxn>
              </a:cxnLst>
              <a:rect l="0" t="0" r="r" b="b"/>
              <a:pathLst>
                <a:path w="58" h="57">
                  <a:moveTo>
                    <a:pt x="29" y="0"/>
                  </a:move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9" y="10"/>
                  </a:lnTo>
                  <a:lnTo>
                    <a:pt x="55" y="19"/>
                  </a:lnTo>
                  <a:lnTo>
                    <a:pt x="56" y="24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35"/>
                  </a:lnTo>
                  <a:lnTo>
                    <a:pt x="55" y="40"/>
                  </a:lnTo>
                  <a:lnTo>
                    <a:pt x="49" y="49"/>
                  </a:lnTo>
                  <a:lnTo>
                    <a:pt x="40" y="55"/>
                  </a:lnTo>
                  <a:lnTo>
                    <a:pt x="35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8" y="55"/>
                  </a:lnTo>
                  <a:lnTo>
                    <a:pt x="9" y="49"/>
                  </a:lnTo>
                  <a:lnTo>
                    <a:pt x="4" y="40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9" y="10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90"/>
            <p:cNvSpPr>
              <a:spLocks/>
            </p:cNvSpPr>
            <p:nvPr/>
          </p:nvSpPr>
          <p:spPr bwMode="auto">
            <a:xfrm>
              <a:off x="2549886" y="800334"/>
              <a:ext cx="355053" cy="247084"/>
            </a:xfrm>
            <a:custGeom>
              <a:avLst/>
              <a:gdLst/>
              <a:ahLst/>
              <a:cxnLst>
                <a:cxn ang="0">
                  <a:pos x="325" y="91"/>
                </a:cxn>
                <a:cxn ang="0">
                  <a:pos x="149" y="91"/>
                </a:cxn>
                <a:cxn ang="0">
                  <a:pos x="140" y="98"/>
                </a:cxn>
                <a:cxn ang="0">
                  <a:pos x="138" y="105"/>
                </a:cxn>
                <a:cxn ang="0">
                  <a:pos x="143" y="116"/>
                </a:cxn>
                <a:cxn ang="0">
                  <a:pos x="307" y="120"/>
                </a:cxn>
                <a:cxn ang="0">
                  <a:pos x="297" y="149"/>
                </a:cxn>
                <a:cxn ang="0">
                  <a:pos x="143" y="149"/>
                </a:cxn>
                <a:cxn ang="0">
                  <a:pos x="134" y="156"/>
                </a:cxn>
                <a:cxn ang="0">
                  <a:pos x="132" y="161"/>
                </a:cxn>
                <a:cxn ang="0">
                  <a:pos x="138" y="172"/>
                </a:cxn>
                <a:cxn ang="0">
                  <a:pos x="290" y="176"/>
                </a:cxn>
                <a:cxn ang="0">
                  <a:pos x="281" y="203"/>
                </a:cxn>
                <a:cxn ang="0">
                  <a:pos x="111" y="120"/>
                </a:cxn>
                <a:cxn ang="0">
                  <a:pos x="107" y="91"/>
                </a:cxn>
                <a:cxn ang="0">
                  <a:pos x="103" y="53"/>
                </a:cxn>
                <a:cxn ang="0">
                  <a:pos x="96" y="45"/>
                </a:cxn>
                <a:cxn ang="0">
                  <a:pos x="53" y="20"/>
                </a:cxn>
                <a:cxn ang="0">
                  <a:pos x="15" y="2"/>
                </a:cxn>
                <a:cxn ang="0">
                  <a:pos x="6" y="2"/>
                </a:cxn>
                <a:cxn ang="0">
                  <a:pos x="0" y="11"/>
                </a:cxn>
                <a:cxn ang="0">
                  <a:pos x="2" y="22"/>
                </a:cxn>
                <a:cxn ang="0">
                  <a:pos x="15" y="34"/>
                </a:cxn>
                <a:cxn ang="0">
                  <a:pos x="62" y="56"/>
                </a:cxn>
                <a:cxn ang="0">
                  <a:pos x="71" y="63"/>
                </a:cxn>
                <a:cxn ang="0">
                  <a:pos x="73" y="71"/>
                </a:cxn>
                <a:cxn ang="0">
                  <a:pos x="93" y="217"/>
                </a:cxn>
                <a:cxn ang="0">
                  <a:pos x="94" y="227"/>
                </a:cxn>
                <a:cxn ang="0">
                  <a:pos x="100" y="234"/>
                </a:cxn>
                <a:cxn ang="0">
                  <a:pos x="111" y="237"/>
                </a:cxn>
                <a:cxn ang="0">
                  <a:pos x="288" y="237"/>
                </a:cxn>
                <a:cxn ang="0">
                  <a:pos x="292" y="236"/>
                </a:cxn>
                <a:cxn ang="0">
                  <a:pos x="303" y="230"/>
                </a:cxn>
                <a:cxn ang="0">
                  <a:pos x="305" y="221"/>
                </a:cxn>
                <a:cxn ang="0">
                  <a:pos x="341" y="118"/>
                </a:cxn>
                <a:cxn ang="0">
                  <a:pos x="343" y="103"/>
                </a:cxn>
                <a:cxn ang="0">
                  <a:pos x="337" y="94"/>
                </a:cxn>
                <a:cxn ang="0">
                  <a:pos x="325" y="91"/>
                </a:cxn>
              </a:cxnLst>
              <a:rect l="0" t="0" r="r" b="b"/>
              <a:pathLst>
                <a:path w="343" h="237">
                  <a:moveTo>
                    <a:pt x="325" y="91"/>
                  </a:moveTo>
                  <a:lnTo>
                    <a:pt x="325" y="91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3" y="92"/>
                  </a:lnTo>
                  <a:lnTo>
                    <a:pt x="140" y="98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40" y="111"/>
                  </a:lnTo>
                  <a:lnTo>
                    <a:pt x="143" y="116"/>
                  </a:lnTo>
                  <a:lnTo>
                    <a:pt x="149" y="120"/>
                  </a:lnTo>
                  <a:lnTo>
                    <a:pt x="307" y="120"/>
                  </a:lnTo>
                  <a:lnTo>
                    <a:pt x="297" y="149"/>
                  </a:lnTo>
                  <a:lnTo>
                    <a:pt x="297" y="149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38" y="152"/>
                  </a:lnTo>
                  <a:lnTo>
                    <a:pt x="134" y="156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4" y="169"/>
                  </a:lnTo>
                  <a:lnTo>
                    <a:pt x="138" y="172"/>
                  </a:lnTo>
                  <a:lnTo>
                    <a:pt x="143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81" y="203"/>
                  </a:lnTo>
                  <a:lnTo>
                    <a:pt x="122" y="203"/>
                  </a:lnTo>
                  <a:lnTo>
                    <a:pt x="111" y="120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3" y="53"/>
                  </a:lnTo>
                  <a:lnTo>
                    <a:pt x="103" y="53"/>
                  </a:lnTo>
                  <a:lnTo>
                    <a:pt x="102" y="49"/>
                  </a:lnTo>
                  <a:lnTo>
                    <a:pt x="96" y="45"/>
                  </a:lnTo>
                  <a:lnTo>
                    <a:pt x="80" y="33"/>
                  </a:lnTo>
                  <a:lnTo>
                    <a:pt x="53" y="2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11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7" y="29"/>
                  </a:lnTo>
                  <a:lnTo>
                    <a:pt x="15" y="34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7" y="60"/>
                  </a:lnTo>
                  <a:lnTo>
                    <a:pt x="71" y="63"/>
                  </a:lnTo>
                  <a:lnTo>
                    <a:pt x="73" y="71"/>
                  </a:lnTo>
                  <a:lnTo>
                    <a:pt x="73" y="71"/>
                  </a:lnTo>
                  <a:lnTo>
                    <a:pt x="93" y="217"/>
                  </a:lnTo>
                  <a:lnTo>
                    <a:pt x="93" y="217"/>
                  </a:lnTo>
                  <a:lnTo>
                    <a:pt x="93" y="221"/>
                  </a:lnTo>
                  <a:lnTo>
                    <a:pt x="94" y="227"/>
                  </a:lnTo>
                  <a:lnTo>
                    <a:pt x="98" y="230"/>
                  </a:lnTo>
                  <a:lnTo>
                    <a:pt x="100" y="234"/>
                  </a:lnTo>
                  <a:lnTo>
                    <a:pt x="105" y="236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288" y="237"/>
                  </a:lnTo>
                  <a:lnTo>
                    <a:pt x="288" y="237"/>
                  </a:lnTo>
                  <a:lnTo>
                    <a:pt x="292" y="236"/>
                  </a:lnTo>
                  <a:lnTo>
                    <a:pt x="297" y="234"/>
                  </a:lnTo>
                  <a:lnTo>
                    <a:pt x="303" y="230"/>
                  </a:lnTo>
                  <a:lnTo>
                    <a:pt x="305" y="225"/>
                  </a:lnTo>
                  <a:lnTo>
                    <a:pt x="305" y="221"/>
                  </a:lnTo>
                  <a:lnTo>
                    <a:pt x="341" y="118"/>
                  </a:lnTo>
                  <a:lnTo>
                    <a:pt x="341" y="118"/>
                  </a:lnTo>
                  <a:lnTo>
                    <a:pt x="341" y="114"/>
                  </a:lnTo>
                  <a:lnTo>
                    <a:pt x="343" y="103"/>
                  </a:lnTo>
                  <a:lnTo>
                    <a:pt x="341" y="100"/>
                  </a:lnTo>
                  <a:lnTo>
                    <a:pt x="337" y="94"/>
                  </a:lnTo>
                  <a:lnTo>
                    <a:pt x="334" y="92"/>
                  </a:lnTo>
                  <a:lnTo>
                    <a:pt x="325" y="91"/>
                  </a:lnTo>
                  <a:lnTo>
                    <a:pt x="325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48" name="Freeform 95"/>
          <p:cNvSpPr>
            <a:spLocks noEditPoints="1"/>
          </p:cNvSpPr>
          <p:nvPr/>
        </p:nvSpPr>
        <p:spPr bwMode="auto">
          <a:xfrm>
            <a:off x="5573549" y="1742455"/>
            <a:ext cx="522982" cy="462396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rgbClr val="C5172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9" name="Freeform 143"/>
          <p:cNvSpPr>
            <a:spLocks noEditPoints="1"/>
          </p:cNvSpPr>
          <p:nvPr/>
        </p:nvSpPr>
        <p:spPr bwMode="auto">
          <a:xfrm>
            <a:off x="7677733" y="1701437"/>
            <a:ext cx="524525" cy="53624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C5172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418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4.2 </a:t>
            </a:r>
            <a:r>
              <a:rPr lang="zh-CN" altLang="en-US" smtClean="0"/>
              <a:t>财政预测</a:t>
            </a:r>
            <a:endParaRPr lang="zh-CN" altLang="en-US"/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52044"/>
              </p:ext>
            </p:extLst>
          </p:nvPr>
        </p:nvGraphicFramePr>
        <p:xfrm>
          <a:off x="450957" y="1487488"/>
          <a:ext cx="8137525" cy="2617785"/>
        </p:xfrm>
        <a:graphic>
          <a:graphicData uri="http://schemas.openxmlformats.org/drawingml/2006/table">
            <a:tbl>
              <a:tblPr firstRow="1" bandRow="1"/>
              <a:tblGrid>
                <a:gridCol w="1627505"/>
                <a:gridCol w="1627505"/>
                <a:gridCol w="1627505"/>
                <a:gridCol w="1627505"/>
                <a:gridCol w="1627505"/>
              </a:tblGrid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altLang="zh-CN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0" lang="en-US" altLang="zh-CN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1600" b="1" kern="1200" smtClean="0">
                          <a:solidFill>
                            <a:schemeClr val="bg1"/>
                          </a:solidFill>
                          <a:latin typeface="+mn-lt"/>
                          <a:ea typeface="微软雅黑"/>
                          <a:cs typeface="Arial" pitchFamily="34" charset="0"/>
                          <a:sym typeface="Arial" pitchFamily="34" charset="0"/>
                        </a:rPr>
                        <a:t>Lorem ipsum </a:t>
                      </a:r>
                      <a:endParaRPr lang="zh-CN" altLang="en-US" sz="1600" b="1">
                        <a:solidFill>
                          <a:schemeClr val="bg1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1729"/>
                    </a:solidFill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1,000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3,300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2,000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3,500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2,200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3100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3557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5,000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4,000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3,400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1,200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  <a:ea typeface="微软雅黑 Light"/>
                        </a:defRPr>
                      </a:lvl9pPr>
                    </a:lstStyle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altLang="zh-CN" sz="1400" smtClean="0">
                          <a:solidFill>
                            <a:srgbClr val="613620"/>
                          </a:solidFill>
                        </a:rPr>
                        <a:t>4400</a:t>
                      </a:r>
                      <a:endParaRPr lang="zh-CN" altLang="en-US" sz="1400">
                        <a:solidFill>
                          <a:srgbClr val="613620"/>
                        </a:solidFill>
                      </a:endParaRPr>
                    </a:p>
                  </a:txBody>
                  <a:tcPr marT="45740" marB="45740">
                    <a:lnL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17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Rectangle 15"/>
          <p:cNvSpPr>
            <a:spLocks noChangeArrowheads="1"/>
          </p:cNvSpPr>
          <p:nvPr/>
        </p:nvSpPr>
        <p:spPr bwMode="auto">
          <a:xfrm>
            <a:off x="450957" y="770513"/>
            <a:ext cx="5976737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rgbClr val="613620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rgbClr val="61362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4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96440" y="655511"/>
            <a:ext cx="6618008" cy="405992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692275" y="812253"/>
            <a:ext cx="6169772" cy="37229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091204" y="2653399"/>
            <a:ext cx="522847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prstClr val="white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r>
              <a:rPr lang="en-US" altLang="zh-CN" sz="900" kern="0" smtClean="0">
                <a:solidFill>
                  <a:prstClr val="white"/>
                </a:solidFill>
                <a:cs typeface="Arial" panose="020B0604020202020204" pitchFamily="34" charset="0"/>
              </a:rPr>
              <a:t>Cum </a:t>
            </a:r>
            <a:r>
              <a:rPr lang="en-US" altLang="zh-CN" sz="900" kern="0">
                <a:solidFill>
                  <a:prstClr val="white"/>
                </a:solidFill>
                <a:cs typeface="Arial" panose="020B0604020202020204" pitchFamily="34" charset="0"/>
              </a:rPr>
              <a:t>sociis natoque penatibus et magnis dis parturient montes, nascetur ridiculus mus. 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4233171" y="3317972"/>
            <a:ext cx="944545" cy="351692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rgbClr val="C51729"/>
                </a:solidFill>
              </a:rPr>
              <a:t>Click</a:t>
            </a:r>
            <a:endParaRPr lang="zh-CN" altLang="en-US" sz="2000" b="1">
              <a:solidFill>
                <a:srgbClr val="C51729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9598" y="1926071"/>
            <a:ext cx="45316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3400" b="1" smtClean="0">
                <a:solidFill>
                  <a:prstClr val="white"/>
                </a:solidFill>
                <a:latin typeface="+mj-lt"/>
                <a:ea typeface="方正兰亭超细黑简体" panose="02000000000000000000" pitchFamily="2" charset="-122"/>
                <a:cs typeface="Arial" panose="020B0604020202020204" pitchFamily="34" charset="0"/>
              </a:rPr>
              <a:t>Thank You For Watching</a:t>
            </a:r>
            <a:endParaRPr lang="zh-CN" altLang="en-US" sz="3400" b="1" smtClean="0">
              <a:solidFill>
                <a:prstClr val="white"/>
              </a:solidFill>
              <a:latin typeface="+mj-lt"/>
              <a:ea typeface="方正兰亭超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 flipV="1">
            <a:off x="2639418" y="2506935"/>
            <a:ext cx="4132050" cy="45719"/>
            <a:chOff x="1239791" y="3373704"/>
            <a:chExt cx="5327375" cy="56535"/>
          </a:xfrm>
        </p:grpSpPr>
        <p:sp>
          <p:nvSpPr>
            <p:cNvPr id="32" name="矩形 31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718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063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397885"/>
            <a:ext cx="5486400" cy="28093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395288" y="2198437"/>
            <a:ext cx="20457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800" b="1" dirty="0" smtClean="0">
                <a:solidFill>
                  <a:prstClr val="white"/>
                </a:solidFill>
                <a:latin typeface="+mn-ea"/>
                <a:ea typeface="+mn-ea"/>
              </a:rPr>
              <a:t>01.</a:t>
            </a:r>
            <a:r>
              <a:rPr lang="zh-CN" altLang="en-US" sz="2800" b="1" dirty="0" smtClean="0">
                <a:solidFill>
                  <a:prstClr val="white"/>
                </a:solidFill>
                <a:latin typeface="+mn-ea"/>
                <a:ea typeface="+mn-ea"/>
              </a:rPr>
              <a:t>项目简介</a:t>
            </a:r>
            <a:endParaRPr lang="en-US" altLang="zh-CN" sz="2800" b="1" dirty="0" smtClean="0">
              <a:solidFill>
                <a:prstClr val="white"/>
              </a:solidFill>
              <a:latin typeface="+mn-ea"/>
              <a:ea typeface="+mn-ea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95288" y="2721657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4176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2" t="14827" b="11751"/>
          <a:stretch/>
        </p:blipFill>
        <p:spPr>
          <a:xfrm>
            <a:off x="-17929" y="1"/>
            <a:ext cx="9161929" cy="51816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327780" y="1744824"/>
            <a:ext cx="3816220" cy="20508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sz="1600">
                <a:solidFill>
                  <a:srgbClr val="C51729"/>
                </a:solidFill>
              </a:rPr>
              <a:t>1.1 </a:t>
            </a:r>
            <a:r>
              <a:rPr lang="zh-CN" altLang="en-US" sz="1600">
                <a:solidFill>
                  <a:srgbClr val="C51729"/>
                </a:solidFill>
              </a:rPr>
              <a:t>项目简介</a:t>
            </a:r>
          </a:p>
        </p:txBody>
      </p:sp>
      <p:sp>
        <p:nvSpPr>
          <p:cNvPr id="33" name="文本框 19"/>
          <p:cNvSpPr txBox="1">
            <a:spLocks noChangeArrowheads="1"/>
          </p:cNvSpPr>
          <p:nvPr/>
        </p:nvSpPr>
        <p:spPr bwMode="auto">
          <a:xfrm>
            <a:off x="5515786" y="2005374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uLnTx/>
                <a:uFillTx/>
                <a:sym typeface="Arial" panose="020B0604020202020204" pitchFamily="34" charset="0"/>
              </a:rPr>
              <a:t>项目简介</a:t>
            </a:r>
          </a:p>
        </p:txBody>
      </p:sp>
      <p:sp>
        <p:nvSpPr>
          <p:cNvPr id="34" name="文本框 20"/>
          <p:cNvSpPr txBox="1">
            <a:spLocks noChangeArrowheads="1"/>
          </p:cNvSpPr>
          <p:nvPr/>
        </p:nvSpPr>
        <p:spPr bwMode="auto">
          <a:xfrm>
            <a:off x="5515786" y="2416797"/>
            <a:ext cx="21002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uLnTx/>
                <a:uFillTx/>
                <a:sym typeface="Arial" panose="020B0604020202020204" pitchFamily="34" charset="0"/>
              </a:rPr>
              <a:t>Project description</a:t>
            </a:r>
            <a:endParaRPr kumimoji="0" lang="zh-CN" altLang="en-US" sz="2000" b="1" i="0" u="none" strike="noStrike" kern="0" cap="none" spc="0" normalizeH="0" baseline="0" noProof="0" smtClean="0">
              <a:ln>
                <a:noFill/>
              </a:ln>
              <a:solidFill>
                <a:schemeClr val="bg1"/>
              </a:solidFill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0" y="148513"/>
            <a:ext cx="441434" cy="6082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5515786" y="2796555"/>
            <a:ext cx="3549176" cy="81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9099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flipV="1">
            <a:off x="0" y="5056414"/>
            <a:ext cx="9144000" cy="87086"/>
            <a:chOff x="1239791" y="3373704"/>
            <a:chExt cx="5327375" cy="56535"/>
          </a:xfrm>
        </p:grpSpPr>
        <p:sp>
          <p:nvSpPr>
            <p:cNvPr id="8" name="矩形 7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1.2 </a:t>
            </a:r>
            <a:r>
              <a:rPr lang="zh-CN" altLang="en-US"/>
              <a:t>商业模式</a:t>
            </a:r>
          </a:p>
        </p:txBody>
      </p:sp>
      <p:sp>
        <p:nvSpPr>
          <p:cNvPr id="59" name="Freeform 12"/>
          <p:cNvSpPr>
            <a:spLocks noEditPoints="1"/>
          </p:cNvSpPr>
          <p:nvPr/>
        </p:nvSpPr>
        <p:spPr bwMode="auto">
          <a:xfrm>
            <a:off x="2060258" y="1602967"/>
            <a:ext cx="1096955" cy="1077891"/>
          </a:xfrm>
          <a:custGeom>
            <a:avLst/>
            <a:gdLst>
              <a:gd name="T0" fmla="*/ 314 w 316"/>
              <a:gd name="T1" fmla="*/ 137 h 310"/>
              <a:gd name="T2" fmla="*/ 274 w 316"/>
              <a:gd name="T3" fmla="*/ 101 h 310"/>
              <a:gd name="T4" fmla="*/ 296 w 316"/>
              <a:gd name="T5" fmla="*/ 78 h 310"/>
              <a:gd name="T6" fmla="*/ 274 w 316"/>
              <a:gd name="T7" fmla="*/ 49 h 310"/>
              <a:gd name="T8" fmla="*/ 220 w 316"/>
              <a:gd name="T9" fmla="*/ 43 h 310"/>
              <a:gd name="T10" fmla="*/ 224 w 316"/>
              <a:gd name="T11" fmla="*/ 12 h 310"/>
              <a:gd name="T12" fmla="*/ 191 w 316"/>
              <a:gd name="T13" fmla="*/ 1 h 310"/>
              <a:gd name="T14" fmla="*/ 143 w 316"/>
              <a:gd name="T15" fmla="*/ 28 h 310"/>
              <a:gd name="T16" fmla="*/ 128 w 316"/>
              <a:gd name="T17" fmla="*/ 0 h 310"/>
              <a:gd name="T18" fmla="*/ 94 w 316"/>
              <a:gd name="T19" fmla="*/ 11 h 310"/>
              <a:gd name="T20" fmla="*/ 71 w 316"/>
              <a:gd name="T21" fmla="*/ 61 h 310"/>
              <a:gd name="T22" fmla="*/ 43 w 316"/>
              <a:gd name="T23" fmla="*/ 47 h 310"/>
              <a:gd name="T24" fmla="*/ 22 w 316"/>
              <a:gd name="T25" fmla="*/ 77 h 310"/>
              <a:gd name="T26" fmla="*/ 33 w 316"/>
              <a:gd name="T27" fmla="*/ 130 h 310"/>
              <a:gd name="T28" fmla="*/ 2 w 316"/>
              <a:gd name="T29" fmla="*/ 136 h 310"/>
              <a:gd name="T30" fmla="*/ 1 w 316"/>
              <a:gd name="T31" fmla="*/ 172 h 310"/>
              <a:gd name="T32" fmla="*/ 32 w 316"/>
              <a:gd name="T33" fmla="*/ 179 h 310"/>
              <a:gd name="T34" fmla="*/ 21 w 316"/>
              <a:gd name="T35" fmla="*/ 232 h 310"/>
              <a:gd name="T36" fmla="*/ 42 w 316"/>
              <a:gd name="T37" fmla="*/ 261 h 310"/>
              <a:gd name="T38" fmla="*/ 70 w 316"/>
              <a:gd name="T39" fmla="*/ 248 h 310"/>
              <a:gd name="T40" fmla="*/ 92 w 316"/>
              <a:gd name="T41" fmla="*/ 298 h 310"/>
              <a:gd name="T42" fmla="*/ 126 w 316"/>
              <a:gd name="T43" fmla="*/ 309 h 310"/>
              <a:gd name="T44" fmla="*/ 142 w 316"/>
              <a:gd name="T45" fmla="*/ 282 h 310"/>
              <a:gd name="T46" fmla="*/ 189 w 316"/>
              <a:gd name="T47" fmla="*/ 309 h 310"/>
              <a:gd name="T48" fmla="*/ 223 w 316"/>
              <a:gd name="T49" fmla="*/ 299 h 310"/>
              <a:gd name="T50" fmla="*/ 220 w 316"/>
              <a:gd name="T51" fmla="*/ 267 h 310"/>
              <a:gd name="T52" fmla="*/ 274 w 316"/>
              <a:gd name="T53" fmla="*/ 261 h 310"/>
              <a:gd name="T54" fmla="*/ 295 w 316"/>
              <a:gd name="T55" fmla="*/ 233 h 310"/>
              <a:gd name="T56" fmla="*/ 274 w 316"/>
              <a:gd name="T57" fmla="*/ 209 h 310"/>
              <a:gd name="T58" fmla="*/ 314 w 316"/>
              <a:gd name="T59" fmla="*/ 173 h 310"/>
              <a:gd name="T60" fmla="*/ 316 w 316"/>
              <a:gd name="T61" fmla="*/ 155 h 310"/>
              <a:gd name="T62" fmla="*/ 158 w 316"/>
              <a:gd name="T63" fmla="*/ 248 h 310"/>
              <a:gd name="T64" fmla="*/ 158 w 316"/>
              <a:gd name="T65" fmla="*/ 62 h 310"/>
              <a:gd name="T66" fmla="*/ 158 w 316"/>
              <a:gd name="T67" fmla="*/ 248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310">
                <a:moveTo>
                  <a:pt x="315" y="137"/>
                </a:moveTo>
                <a:cubicBezTo>
                  <a:pt x="314" y="137"/>
                  <a:pt x="314" y="137"/>
                  <a:pt x="314" y="137"/>
                </a:cubicBezTo>
                <a:cubicBezTo>
                  <a:pt x="284" y="131"/>
                  <a:pt x="284" y="131"/>
                  <a:pt x="284" y="13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95" y="78"/>
                  <a:pt x="295" y="78"/>
                  <a:pt x="295" y="78"/>
                </a:cubicBezTo>
                <a:cubicBezTo>
                  <a:pt x="296" y="78"/>
                  <a:pt x="296" y="78"/>
                  <a:pt x="296" y="78"/>
                </a:cubicBezTo>
                <a:cubicBezTo>
                  <a:pt x="290" y="67"/>
                  <a:pt x="282" y="57"/>
                  <a:pt x="274" y="48"/>
                </a:cubicBezTo>
                <a:cubicBezTo>
                  <a:pt x="274" y="49"/>
                  <a:pt x="274" y="49"/>
                  <a:pt x="274" y="49"/>
                </a:cubicBezTo>
                <a:cubicBezTo>
                  <a:pt x="246" y="61"/>
                  <a:pt x="246" y="61"/>
                  <a:pt x="246" y="61"/>
                </a:cubicBezTo>
                <a:cubicBezTo>
                  <a:pt x="220" y="43"/>
                  <a:pt x="220" y="43"/>
                  <a:pt x="220" y="43"/>
                </a:cubicBezTo>
                <a:cubicBezTo>
                  <a:pt x="223" y="12"/>
                  <a:pt x="223" y="12"/>
                  <a:pt x="223" y="12"/>
                </a:cubicBezTo>
                <a:cubicBezTo>
                  <a:pt x="224" y="12"/>
                  <a:pt x="224" y="12"/>
                  <a:pt x="224" y="12"/>
                </a:cubicBezTo>
                <a:cubicBezTo>
                  <a:pt x="213" y="7"/>
                  <a:pt x="202" y="3"/>
                  <a:pt x="190" y="0"/>
                </a:cubicBezTo>
                <a:cubicBezTo>
                  <a:pt x="191" y="1"/>
                  <a:pt x="191" y="1"/>
                  <a:pt x="191" y="1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128" y="1"/>
                  <a:pt x="128" y="1"/>
                  <a:pt x="128" y="1"/>
                </a:cubicBezTo>
                <a:cubicBezTo>
                  <a:pt x="128" y="0"/>
                  <a:pt x="128" y="0"/>
                  <a:pt x="128" y="0"/>
                </a:cubicBezTo>
                <a:cubicBezTo>
                  <a:pt x="116" y="2"/>
                  <a:pt x="104" y="6"/>
                  <a:pt x="93" y="11"/>
                </a:cubicBezTo>
                <a:cubicBezTo>
                  <a:pt x="94" y="11"/>
                  <a:pt x="94" y="11"/>
                  <a:pt x="94" y="11"/>
                </a:cubicBezTo>
                <a:cubicBezTo>
                  <a:pt x="97" y="43"/>
                  <a:pt x="97" y="43"/>
                  <a:pt x="97" y="43"/>
                </a:cubicBezTo>
                <a:cubicBezTo>
                  <a:pt x="71" y="61"/>
                  <a:pt x="71" y="61"/>
                  <a:pt x="71" y="61"/>
                </a:cubicBezTo>
                <a:cubicBezTo>
                  <a:pt x="43" y="48"/>
                  <a:pt x="43" y="48"/>
                  <a:pt x="43" y="48"/>
                </a:cubicBezTo>
                <a:cubicBezTo>
                  <a:pt x="43" y="47"/>
                  <a:pt x="43" y="47"/>
                  <a:pt x="43" y="47"/>
                </a:cubicBezTo>
                <a:cubicBezTo>
                  <a:pt x="34" y="56"/>
                  <a:pt x="27" y="66"/>
                  <a:pt x="21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43" y="100"/>
                  <a:pt x="43" y="100"/>
                  <a:pt x="43" y="10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2" y="136"/>
                  <a:pt x="2" y="136"/>
                  <a:pt x="2" y="136"/>
                </a:cubicBezTo>
                <a:cubicBezTo>
                  <a:pt x="2" y="136"/>
                  <a:pt x="2" y="136"/>
                  <a:pt x="2" y="136"/>
                </a:cubicBezTo>
                <a:cubicBezTo>
                  <a:pt x="1" y="142"/>
                  <a:pt x="0" y="148"/>
                  <a:pt x="0" y="155"/>
                </a:cubicBezTo>
                <a:cubicBezTo>
                  <a:pt x="0" y="161"/>
                  <a:pt x="1" y="167"/>
                  <a:pt x="1" y="172"/>
                </a:cubicBezTo>
                <a:cubicBezTo>
                  <a:pt x="2" y="172"/>
                  <a:pt x="2" y="172"/>
                  <a:pt x="2" y="172"/>
                </a:cubicBezTo>
                <a:cubicBezTo>
                  <a:pt x="32" y="179"/>
                  <a:pt x="32" y="179"/>
                  <a:pt x="32" y="179"/>
                </a:cubicBezTo>
                <a:cubicBezTo>
                  <a:pt x="42" y="208"/>
                  <a:pt x="42" y="208"/>
                  <a:pt x="42" y="208"/>
                </a:cubicBezTo>
                <a:cubicBezTo>
                  <a:pt x="21" y="232"/>
                  <a:pt x="21" y="232"/>
                  <a:pt x="21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26" y="242"/>
                  <a:pt x="33" y="252"/>
                  <a:pt x="42" y="261"/>
                </a:cubicBezTo>
                <a:cubicBezTo>
                  <a:pt x="42" y="261"/>
                  <a:pt x="42" y="261"/>
                  <a:pt x="42" y="261"/>
                </a:cubicBezTo>
                <a:cubicBezTo>
                  <a:pt x="70" y="248"/>
                  <a:pt x="70" y="248"/>
                  <a:pt x="70" y="248"/>
                </a:cubicBezTo>
                <a:cubicBezTo>
                  <a:pt x="96" y="267"/>
                  <a:pt x="96" y="267"/>
                  <a:pt x="96" y="267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92" y="298"/>
                  <a:pt x="92" y="298"/>
                  <a:pt x="92" y="298"/>
                </a:cubicBezTo>
                <a:cubicBezTo>
                  <a:pt x="103" y="303"/>
                  <a:pt x="114" y="307"/>
                  <a:pt x="126" y="309"/>
                </a:cubicBezTo>
                <a:cubicBezTo>
                  <a:pt x="126" y="309"/>
                  <a:pt x="126" y="309"/>
                  <a:pt x="126" y="309"/>
                </a:cubicBezTo>
                <a:cubicBezTo>
                  <a:pt x="142" y="282"/>
                  <a:pt x="142" y="282"/>
                  <a:pt x="142" y="282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89" y="309"/>
                  <a:pt x="189" y="309"/>
                  <a:pt x="189" y="309"/>
                </a:cubicBezTo>
                <a:cubicBezTo>
                  <a:pt x="189" y="310"/>
                  <a:pt x="189" y="310"/>
                  <a:pt x="189" y="310"/>
                </a:cubicBezTo>
                <a:cubicBezTo>
                  <a:pt x="201" y="307"/>
                  <a:pt x="212" y="304"/>
                  <a:pt x="223" y="299"/>
                </a:cubicBezTo>
                <a:cubicBezTo>
                  <a:pt x="223" y="298"/>
                  <a:pt x="223" y="298"/>
                  <a:pt x="223" y="298"/>
                </a:cubicBezTo>
                <a:cubicBezTo>
                  <a:pt x="220" y="267"/>
                  <a:pt x="220" y="267"/>
                  <a:pt x="220" y="267"/>
                </a:cubicBezTo>
                <a:cubicBezTo>
                  <a:pt x="245" y="249"/>
                  <a:pt x="245" y="249"/>
                  <a:pt x="245" y="249"/>
                </a:cubicBezTo>
                <a:cubicBezTo>
                  <a:pt x="274" y="261"/>
                  <a:pt x="274" y="261"/>
                  <a:pt x="274" y="261"/>
                </a:cubicBezTo>
                <a:cubicBezTo>
                  <a:pt x="274" y="262"/>
                  <a:pt x="274" y="262"/>
                  <a:pt x="274" y="262"/>
                </a:cubicBezTo>
                <a:cubicBezTo>
                  <a:pt x="282" y="253"/>
                  <a:pt x="289" y="243"/>
                  <a:pt x="295" y="233"/>
                </a:cubicBezTo>
                <a:cubicBezTo>
                  <a:pt x="295" y="233"/>
                  <a:pt x="295" y="233"/>
                  <a:pt x="295" y="233"/>
                </a:cubicBezTo>
                <a:cubicBezTo>
                  <a:pt x="274" y="209"/>
                  <a:pt x="274" y="209"/>
                  <a:pt x="274" y="209"/>
                </a:cubicBezTo>
                <a:cubicBezTo>
                  <a:pt x="284" y="179"/>
                  <a:pt x="284" y="179"/>
                  <a:pt x="284" y="179"/>
                </a:cubicBezTo>
                <a:cubicBezTo>
                  <a:pt x="314" y="173"/>
                  <a:pt x="314" y="173"/>
                  <a:pt x="314" y="173"/>
                </a:cubicBezTo>
                <a:cubicBezTo>
                  <a:pt x="315" y="173"/>
                  <a:pt x="315" y="173"/>
                  <a:pt x="315" y="173"/>
                </a:cubicBezTo>
                <a:cubicBezTo>
                  <a:pt x="315" y="167"/>
                  <a:pt x="316" y="161"/>
                  <a:pt x="316" y="155"/>
                </a:cubicBezTo>
                <a:cubicBezTo>
                  <a:pt x="316" y="149"/>
                  <a:pt x="315" y="143"/>
                  <a:pt x="315" y="137"/>
                </a:cubicBezTo>
                <a:close/>
                <a:moveTo>
                  <a:pt x="158" y="248"/>
                </a:moveTo>
                <a:cubicBezTo>
                  <a:pt x="107" y="248"/>
                  <a:pt x="65" y="206"/>
                  <a:pt x="65" y="155"/>
                </a:cubicBezTo>
                <a:cubicBezTo>
                  <a:pt x="65" y="103"/>
                  <a:pt x="107" y="62"/>
                  <a:pt x="158" y="62"/>
                </a:cubicBezTo>
                <a:cubicBezTo>
                  <a:pt x="210" y="62"/>
                  <a:pt x="251" y="103"/>
                  <a:pt x="251" y="155"/>
                </a:cubicBezTo>
                <a:cubicBezTo>
                  <a:pt x="251" y="206"/>
                  <a:pt x="210" y="248"/>
                  <a:pt x="158" y="248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Freeform 13"/>
          <p:cNvSpPr>
            <a:spLocks noEditPoints="1"/>
          </p:cNvSpPr>
          <p:nvPr/>
        </p:nvSpPr>
        <p:spPr bwMode="auto">
          <a:xfrm>
            <a:off x="2824314" y="2138246"/>
            <a:ext cx="1412257" cy="1438654"/>
          </a:xfrm>
          <a:custGeom>
            <a:avLst/>
            <a:gdLst>
              <a:gd name="T0" fmla="*/ 404 w 407"/>
              <a:gd name="T1" fmla="*/ 254 h 414"/>
              <a:gd name="T2" fmla="*/ 370 w 407"/>
              <a:gd name="T3" fmla="*/ 192 h 414"/>
              <a:gd name="T4" fmla="*/ 407 w 407"/>
              <a:gd name="T5" fmla="*/ 172 h 414"/>
              <a:gd name="T6" fmla="*/ 393 w 407"/>
              <a:gd name="T7" fmla="*/ 127 h 414"/>
              <a:gd name="T8" fmla="*/ 329 w 407"/>
              <a:gd name="T9" fmla="*/ 96 h 414"/>
              <a:gd name="T10" fmla="*/ 347 w 407"/>
              <a:gd name="T11" fmla="*/ 59 h 414"/>
              <a:gd name="T12" fmla="*/ 311 w 407"/>
              <a:gd name="T13" fmla="*/ 32 h 414"/>
              <a:gd name="T14" fmla="*/ 241 w 407"/>
              <a:gd name="T15" fmla="*/ 44 h 414"/>
              <a:gd name="T16" fmla="*/ 234 w 407"/>
              <a:gd name="T17" fmla="*/ 3 h 414"/>
              <a:gd name="T18" fmla="*/ 187 w 407"/>
              <a:gd name="T19" fmla="*/ 2 h 414"/>
              <a:gd name="T20" fmla="*/ 137 w 407"/>
              <a:gd name="T21" fmla="*/ 53 h 414"/>
              <a:gd name="T22" fmla="*/ 108 w 407"/>
              <a:gd name="T23" fmla="*/ 24 h 414"/>
              <a:gd name="T24" fmla="*/ 69 w 407"/>
              <a:gd name="T25" fmla="*/ 51 h 414"/>
              <a:gd name="T26" fmla="*/ 59 w 407"/>
              <a:gd name="T27" fmla="*/ 122 h 414"/>
              <a:gd name="T28" fmla="*/ 18 w 407"/>
              <a:gd name="T29" fmla="*/ 115 h 414"/>
              <a:gd name="T30" fmla="*/ 2 w 407"/>
              <a:gd name="T31" fmla="*/ 160 h 414"/>
              <a:gd name="T32" fmla="*/ 38 w 407"/>
              <a:gd name="T33" fmla="*/ 182 h 414"/>
              <a:gd name="T34" fmla="*/ 0 w 407"/>
              <a:gd name="T35" fmla="*/ 242 h 414"/>
              <a:gd name="T36" fmla="*/ 13 w 407"/>
              <a:gd name="T37" fmla="*/ 288 h 414"/>
              <a:gd name="T38" fmla="*/ 54 w 407"/>
              <a:gd name="T39" fmla="*/ 284 h 414"/>
              <a:gd name="T40" fmla="*/ 59 w 407"/>
              <a:gd name="T41" fmla="*/ 355 h 414"/>
              <a:gd name="T42" fmla="*/ 96 w 407"/>
              <a:gd name="T43" fmla="*/ 384 h 414"/>
              <a:gd name="T44" fmla="*/ 128 w 407"/>
              <a:gd name="T45" fmla="*/ 357 h 414"/>
              <a:gd name="T46" fmla="*/ 174 w 407"/>
              <a:gd name="T47" fmla="*/ 411 h 414"/>
              <a:gd name="T48" fmla="*/ 221 w 407"/>
              <a:gd name="T49" fmla="*/ 413 h 414"/>
              <a:gd name="T50" fmla="*/ 230 w 407"/>
              <a:gd name="T51" fmla="*/ 373 h 414"/>
              <a:gd name="T52" fmla="*/ 299 w 407"/>
              <a:gd name="T53" fmla="*/ 390 h 414"/>
              <a:gd name="T54" fmla="*/ 339 w 407"/>
              <a:gd name="T55" fmla="*/ 363 h 414"/>
              <a:gd name="T56" fmla="*/ 322 w 407"/>
              <a:gd name="T57" fmla="*/ 325 h 414"/>
              <a:gd name="T58" fmla="*/ 388 w 407"/>
              <a:gd name="T59" fmla="*/ 298 h 414"/>
              <a:gd name="T60" fmla="*/ 398 w 407"/>
              <a:gd name="T61" fmla="*/ 276 h 414"/>
              <a:gd name="T62" fmla="*/ 162 w 407"/>
              <a:gd name="T63" fmla="*/ 322 h 414"/>
              <a:gd name="T64" fmla="*/ 244 w 407"/>
              <a:gd name="T65" fmla="*/ 92 h 414"/>
              <a:gd name="T66" fmla="*/ 162 w 407"/>
              <a:gd name="T67" fmla="*/ 322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7" h="414">
                <a:moveTo>
                  <a:pt x="404" y="254"/>
                </a:moveTo>
                <a:cubicBezTo>
                  <a:pt x="404" y="254"/>
                  <a:pt x="404" y="254"/>
                  <a:pt x="404" y="254"/>
                </a:cubicBezTo>
                <a:cubicBezTo>
                  <a:pt x="369" y="233"/>
                  <a:pt x="369" y="233"/>
                  <a:pt x="369" y="233"/>
                </a:cubicBezTo>
                <a:cubicBezTo>
                  <a:pt x="370" y="192"/>
                  <a:pt x="370" y="192"/>
                  <a:pt x="370" y="192"/>
                </a:cubicBezTo>
                <a:cubicBezTo>
                  <a:pt x="406" y="172"/>
                  <a:pt x="406" y="172"/>
                  <a:pt x="406" y="172"/>
                </a:cubicBezTo>
                <a:cubicBezTo>
                  <a:pt x="407" y="172"/>
                  <a:pt x="407" y="172"/>
                  <a:pt x="407" y="172"/>
                </a:cubicBezTo>
                <a:cubicBezTo>
                  <a:pt x="404" y="157"/>
                  <a:pt x="399" y="141"/>
                  <a:pt x="393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52" y="130"/>
                  <a:pt x="352" y="130"/>
                  <a:pt x="352" y="130"/>
                </a:cubicBezTo>
                <a:cubicBezTo>
                  <a:pt x="329" y="96"/>
                  <a:pt x="329" y="96"/>
                  <a:pt x="329" y="96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336" y="49"/>
                  <a:pt x="324" y="39"/>
                  <a:pt x="311" y="31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279" y="58"/>
                  <a:pt x="279" y="58"/>
                  <a:pt x="279" y="58"/>
                </a:cubicBezTo>
                <a:cubicBezTo>
                  <a:pt x="241" y="44"/>
                  <a:pt x="241" y="44"/>
                  <a:pt x="241" y="44"/>
                </a:cubicBezTo>
                <a:cubicBezTo>
                  <a:pt x="233" y="4"/>
                  <a:pt x="233" y="4"/>
                  <a:pt x="233" y="4"/>
                </a:cubicBezTo>
                <a:cubicBezTo>
                  <a:pt x="234" y="3"/>
                  <a:pt x="234" y="3"/>
                  <a:pt x="234" y="3"/>
                </a:cubicBezTo>
                <a:cubicBezTo>
                  <a:pt x="218" y="1"/>
                  <a:pt x="202" y="0"/>
                  <a:pt x="186" y="2"/>
                </a:cubicBezTo>
                <a:cubicBezTo>
                  <a:pt x="187" y="2"/>
                  <a:pt x="187" y="2"/>
                  <a:pt x="187" y="2"/>
                </a:cubicBezTo>
                <a:cubicBezTo>
                  <a:pt x="177" y="42"/>
                  <a:pt x="177" y="42"/>
                  <a:pt x="177" y="42"/>
                </a:cubicBezTo>
                <a:cubicBezTo>
                  <a:pt x="137" y="53"/>
                  <a:pt x="137" y="53"/>
                  <a:pt x="137" y="53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94" y="32"/>
                  <a:pt x="81" y="40"/>
                  <a:pt x="68" y="51"/>
                </a:cubicBezTo>
                <a:cubicBezTo>
                  <a:pt x="69" y="51"/>
                  <a:pt x="69" y="51"/>
                  <a:pt x="69" y="51"/>
                </a:cubicBezTo>
                <a:cubicBezTo>
                  <a:pt x="85" y="89"/>
                  <a:pt x="85" y="89"/>
                  <a:pt x="85" y="89"/>
                </a:cubicBezTo>
                <a:cubicBezTo>
                  <a:pt x="59" y="122"/>
                  <a:pt x="59" y="122"/>
                  <a:pt x="59" y="122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18" y="115"/>
                  <a:pt x="18" y="115"/>
                  <a:pt x="18" y="115"/>
                </a:cubicBezTo>
                <a:cubicBezTo>
                  <a:pt x="15" y="123"/>
                  <a:pt x="11" y="130"/>
                  <a:pt x="9" y="138"/>
                </a:cubicBezTo>
                <a:cubicBezTo>
                  <a:pt x="6" y="146"/>
                  <a:pt x="4" y="153"/>
                  <a:pt x="2" y="160"/>
                </a:cubicBezTo>
                <a:cubicBezTo>
                  <a:pt x="3" y="160"/>
                  <a:pt x="3" y="160"/>
                  <a:pt x="3" y="160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36" y="223"/>
                  <a:pt x="36" y="223"/>
                  <a:pt x="36" y="223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2" y="257"/>
                  <a:pt x="7" y="273"/>
                  <a:pt x="13" y="288"/>
                </a:cubicBezTo>
                <a:cubicBezTo>
                  <a:pt x="13" y="287"/>
                  <a:pt x="13" y="287"/>
                  <a:pt x="13" y="287"/>
                </a:cubicBezTo>
                <a:cubicBezTo>
                  <a:pt x="54" y="284"/>
                  <a:pt x="54" y="284"/>
                  <a:pt x="54" y="284"/>
                </a:cubicBezTo>
                <a:cubicBezTo>
                  <a:pt x="77" y="318"/>
                  <a:pt x="77" y="318"/>
                  <a:pt x="77" y="318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59" y="355"/>
                  <a:pt x="59" y="355"/>
                  <a:pt x="59" y="355"/>
                </a:cubicBezTo>
                <a:cubicBezTo>
                  <a:pt x="70" y="366"/>
                  <a:pt x="83" y="376"/>
                  <a:pt x="96" y="384"/>
                </a:cubicBezTo>
                <a:cubicBezTo>
                  <a:pt x="96" y="383"/>
                  <a:pt x="96" y="383"/>
                  <a:pt x="96" y="383"/>
                </a:cubicBezTo>
                <a:cubicBezTo>
                  <a:pt x="128" y="357"/>
                  <a:pt x="128" y="357"/>
                  <a:pt x="128" y="357"/>
                </a:cubicBezTo>
                <a:cubicBezTo>
                  <a:pt x="166" y="371"/>
                  <a:pt x="166" y="371"/>
                  <a:pt x="166" y="371"/>
                </a:cubicBezTo>
                <a:cubicBezTo>
                  <a:pt x="174" y="411"/>
                  <a:pt x="174" y="411"/>
                  <a:pt x="174" y="411"/>
                </a:cubicBezTo>
                <a:cubicBezTo>
                  <a:pt x="173" y="412"/>
                  <a:pt x="173" y="412"/>
                  <a:pt x="173" y="412"/>
                </a:cubicBezTo>
                <a:cubicBezTo>
                  <a:pt x="189" y="414"/>
                  <a:pt x="205" y="414"/>
                  <a:pt x="221" y="413"/>
                </a:cubicBezTo>
                <a:cubicBezTo>
                  <a:pt x="220" y="413"/>
                  <a:pt x="220" y="413"/>
                  <a:pt x="220" y="413"/>
                </a:cubicBezTo>
                <a:cubicBezTo>
                  <a:pt x="230" y="373"/>
                  <a:pt x="230" y="373"/>
                  <a:pt x="230" y="373"/>
                </a:cubicBezTo>
                <a:cubicBezTo>
                  <a:pt x="270" y="361"/>
                  <a:pt x="270" y="361"/>
                  <a:pt x="270" y="361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299" y="390"/>
                  <a:pt x="299" y="390"/>
                  <a:pt x="299" y="390"/>
                </a:cubicBezTo>
                <a:cubicBezTo>
                  <a:pt x="313" y="383"/>
                  <a:pt x="326" y="374"/>
                  <a:pt x="339" y="363"/>
                </a:cubicBezTo>
                <a:cubicBezTo>
                  <a:pt x="338" y="363"/>
                  <a:pt x="338" y="363"/>
                  <a:pt x="338" y="363"/>
                </a:cubicBezTo>
                <a:cubicBezTo>
                  <a:pt x="322" y="325"/>
                  <a:pt x="322" y="325"/>
                  <a:pt x="322" y="325"/>
                </a:cubicBezTo>
                <a:cubicBezTo>
                  <a:pt x="347" y="293"/>
                  <a:pt x="347" y="293"/>
                  <a:pt x="347" y="293"/>
                </a:cubicBezTo>
                <a:cubicBezTo>
                  <a:pt x="388" y="298"/>
                  <a:pt x="388" y="298"/>
                  <a:pt x="388" y="298"/>
                </a:cubicBezTo>
                <a:cubicBezTo>
                  <a:pt x="388" y="299"/>
                  <a:pt x="388" y="299"/>
                  <a:pt x="388" y="299"/>
                </a:cubicBezTo>
                <a:cubicBezTo>
                  <a:pt x="392" y="292"/>
                  <a:pt x="395" y="284"/>
                  <a:pt x="398" y="276"/>
                </a:cubicBezTo>
                <a:cubicBezTo>
                  <a:pt x="400" y="269"/>
                  <a:pt x="403" y="261"/>
                  <a:pt x="404" y="254"/>
                </a:cubicBezTo>
                <a:close/>
                <a:moveTo>
                  <a:pt x="162" y="322"/>
                </a:moveTo>
                <a:cubicBezTo>
                  <a:pt x="99" y="300"/>
                  <a:pt x="66" y="230"/>
                  <a:pt x="88" y="166"/>
                </a:cubicBezTo>
                <a:cubicBezTo>
                  <a:pt x="111" y="103"/>
                  <a:pt x="181" y="70"/>
                  <a:pt x="244" y="92"/>
                </a:cubicBezTo>
                <a:cubicBezTo>
                  <a:pt x="308" y="115"/>
                  <a:pt x="341" y="185"/>
                  <a:pt x="318" y="248"/>
                </a:cubicBezTo>
                <a:cubicBezTo>
                  <a:pt x="296" y="312"/>
                  <a:pt x="226" y="345"/>
                  <a:pt x="162" y="32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Freeform 14"/>
          <p:cNvSpPr>
            <a:spLocks noEditPoints="1"/>
          </p:cNvSpPr>
          <p:nvPr/>
        </p:nvSpPr>
        <p:spPr bwMode="auto">
          <a:xfrm>
            <a:off x="3880207" y="1023692"/>
            <a:ext cx="1831681" cy="1802351"/>
          </a:xfrm>
          <a:custGeom>
            <a:avLst/>
            <a:gdLst>
              <a:gd name="T0" fmla="*/ 497 w 528"/>
              <a:gd name="T1" fmla="*/ 380 h 519"/>
              <a:gd name="T2" fmla="*/ 475 w 528"/>
              <a:gd name="T3" fmla="*/ 292 h 519"/>
              <a:gd name="T4" fmla="*/ 527 w 528"/>
              <a:gd name="T5" fmla="*/ 280 h 519"/>
              <a:gd name="T6" fmla="*/ 524 w 528"/>
              <a:gd name="T7" fmla="*/ 220 h 519"/>
              <a:gd name="T8" fmla="*/ 454 w 528"/>
              <a:gd name="T9" fmla="*/ 161 h 519"/>
              <a:gd name="T10" fmla="*/ 488 w 528"/>
              <a:gd name="T11" fmla="*/ 121 h 519"/>
              <a:gd name="T12" fmla="*/ 452 w 528"/>
              <a:gd name="T13" fmla="*/ 76 h 519"/>
              <a:gd name="T14" fmla="*/ 361 w 528"/>
              <a:gd name="T15" fmla="*/ 69 h 519"/>
              <a:gd name="T16" fmla="*/ 366 w 528"/>
              <a:gd name="T17" fmla="*/ 16 h 519"/>
              <a:gd name="T18" fmla="*/ 308 w 528"/>
              <a:gd name="T19" fmla="*/ 0 h 519"/>
              <a:gd name="T20" fmla="*/ 231 w 528"/>
              <a:gd name="T21" fmla="*/ 48 h 519"/>
              <a:gd name="T22" fmla="*/ 204 w 528"/>
              <a:gd name="T23" fmla="*/ 3 h 519"/>
              <a:gd name="T24" fmla="*/ 147 w 528"/>
              <a:gd name="T25" fmla="*/ 24 h 519"/>
              <a:gd name="T26" fmla="*/ 113 w 528"/>
              <a:gd name="T27" fmla="*/ 108 h 519"/>
              <a:gd name="T28" fmla="*/ 65 w 528"/>
              <a:gd name="T29" fmla="*/ 88 h 519"/>
              <a:gd name="T30" fmla="*/ 30 w 528"/>
              <a:gd name="T31" fmla="*/ 138 h 519"/>
              <a:gd name="T32" fmla="*/ 68 w 528"/>
              <a:gd name="T33" fmla="*/ 175 h 519"/>
              <a:gd name="T34" fmla="*/ 2 w 528"/>
              <a:gd name="T35" fmla="*/ 238 h 519"/>
              <a:gd name="T36" fmla="*/ 4 w 528"/>
              <a:gd name="T37" fmla="*/ 299 h 519"/>
              <a:gd name="T38" fmla="*/ 56 w 528"/>
              <a:gd name="T39" fmla="*/ 307 h 519"/>
              <a:gd name="T40" fmla="*/ 40 w 528"/>
              <a:gd name="T41" fmla="*/ 396 h 519"/>
              <a:gd name="T42" fmla="*/ 77 w 528"/>
              <a:gd name="T43" fmla="*/ 444 h 519"/>
              <a:gd name="T44" fmla="*/ 124 w 528"/>
              <a:gd name="T45" fmla="*/ 420 h 519"/>
              <a:gd name="T46" fmla="*/ 164 w 528"/>
              <a:gd name="T47" fmla="*/ 502 h 519"/>
              <a:gd name="T48" fmla="*/ 221 w 528"/>
              <a:gd name="T49" fmla="*/ 519 h 519"/>
              <a:gd name="T50" fmla="*/ 246 w 528"/>
              <a:gd name="T51" fmla="*/ 472 h 519"/>
              <a:gd name="T52" fmla="*/ 326 w 528"/>
              <a:gd name="T53" fmla="*/ 514 h 519"/>
              <a:gd name="T54" fmla="*/ 383 w 528"/>
              <a:gd name="T55" fmla="*/ 494 h 519"/>
              <a:gd name="T56" fmla="*/ 374 w 528"/>
              <a:gd name="T57" fmla="*/ 442 h 519"/>
              <a:gd name="T58" fmla="*/ 464 w 528"/>
              <a:gd name="T59" fmla="*/ 429 h 519"/>
              <a:gd name="T60" fmla="*/ 483 w 528"/>
              <a:gd name="T61" fmla="*/ 406 h 519"/>
              <a:gd name="T62" fmla="*/ 178 w 528"/>
              <a:gd name="T63" fmla="*/ 389 h 519"/>
              <a:gd name="T64" fmla="*/ 351 w 528"/>
              <a:gd name="T65" fmla="*/ 130 h 519"/>
              <a:gd name="T66" fmla="*/ 178 w 528"/>
              <a:gd name="T67" fmla="*/ 389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8" h="519">
                <a:moveTo>
                  <a:pt x="498" y="380"/>
                </a:moveTo>
                <a:cubicBezTo>
                  <a:pt x="497" y="380"/>
                  <a:pt x="497" y="380"/>
                  <a:pt x="497" y="380"/>
                </a:cubicBezTo>
                <a:cubicBezTo>
                  <a:pt x="461" y="342"/>
                  <a:pt x="461" y="342"/>
                  <a:pt x="461" y="342"/>
                </a:cubicBezTo>
                <a:cubicBezTo>
                  <a:pt x="475" y="292"/>
                  <a:pt x="475" y="292"/>
                  <a:pt x="475" y="292"/>
                </a:cubicBezTo>
                <a:cubicBezTo>
                  <a:pt x="526" y="279"/>
                  <a:pt x="526" y="279"/>
                  <a:pt x="526" y="279"/>
                </a:cubicBezTo>
                <a:cubicBezTo>
                  <a:pt x="527" y="280"/>
                  <a:pt x="527" y="280"/>
                  <a:pt x="527" y="280"/>
                </a:cubicBezTo>
                <a:cubicBezTo>
                  <a:pt x="528" y="259"/>
                  <a:pt x="527" y="239"/>
                  <a:pt x="524" y="219"/>
                </a:cubicBezTo>
                <a:cubicBezTo>
                  <a:pt x="524" y="220"/>
                  <a:pt x="524" y="220"/>
                  <a:pt x="524" y="220"/>
                </a:cubicBezTo>
                <a:cubicBezTo>
                  <a:pt x="472" y="211"/>
                  <a:pt x="472" y="211"/>
                  <a:pt x="472" y="211"/>
                </a:cubicBezTo>
                <a:cubicBezTo>
                  <a:pt x="454" y="161"/>
                  <a:pt x="454" y="161"/>
                  <a:pt x="454" y="16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78" y="105"/>
                  <a:pt x="466" y="89"/>
                  <a:pt x="452" y="75"/>
                </a:cubicBezTo>
                <a:cubicBezTo>
                  <a:pt x="452" y="76"/>
                  <a:pt x="452" y="76"/>
                  <a:pt x="452" y="76"/>
                </a:cubicBezTo>
                <a:cubicBezTo>
                  <a:pt x="405" y="99"/>
                  <a:pt x="405" y="99"/>
                  <a:pt x="405" y="99"/>
                </a:cubicBezTo>
                <a:cubicBezTo>
                  <a:pt x="361" y="69"/>
                  <a:pt x="361" y="69"/>
                  <a:pt x="361" y="69"/>
                </a:cubicBezTo>
                <a:cubicBezTo>
                  <a:pt x="365" y="17"/>
                  <a:pt x="365" y="17"/>
                  <a:pt x="365" y="17"/>
                </a:cubicBezTo>
                <a:cubicBezTo>
                  <a:pt x="366" y="16"/>
                  <a:pt x="366" y="16"/>
                  <a:pt x="366" y="16"/>
                </a:cubicBezTo>
                <a:cubicBezTo>
                  <a:pt x="347" y="8"/>
                  <a:pt x="327" y="3"/>
                  <a:pt x="308" y="0"/>
                </a:cubicBezTo>
                <a:cubicBezTo>
                  <a:pt x="308" y="0"/>
                  <a:pt x="308" y="0"/>
                  <a:pt x="308" y="0"/>
                </a:cubicBezTo>
                <a:cubicBezTo>
                  <a:pt x="283" y="47"/>
                  <a:pt x="283" y="47"/>
                  <a:pt x="283" y="47"/>
                </a:cubicBezTo>
                <a:cubicBezTo>
                  <a:pt x="231" y="48"/>
                  <a:pt x="231" y="48"/>
                  <a:pt x="231" y="48"/>
                </a:cubicBezTo>
                <a:cubicBezTo>
                  <a:pt x="203" y="4"/>
                  <a:pt x="203" y="4"/>
                  <a:pt x="203" y="4"/>
                </a:cubicBezTo>
                <a:cubicBezTo>
                  <a:pt x="204" y="3"/>
                  <a:pt x="204" y="3"/>
                  <a:pt x="204" y="3"/>
                </a:cubicBezTo>
                <a:cubicBezTo>
                  <a:pt x="184" y="8"/>
                  <a:pt x="165" y="15"/>
                  <a:pt x="147" y="24"/>
                </a:cubicBezTo>
                <a:cubicBezTo>
                  <a:pt x="147" y="24"/>
                  <a:pt x="147" y="24"/>
                  <a:pt x="147" y="24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65" y="88"/>
                  <a:pt x="65" y="88"/>
                  <a:pt x="65" y="88"/>
                </a:cubicBezTo>
                <a:cubicBezTo>
                  <a:pt x="65" y="88"/>
                  <a:pt x="65" y="88"/>
                  <a:pt x="65" y="88"/>
                </a:cubicBezTo>
                <a:cubicBezTo>
                  <a:pt x="58" y="95"/>
                  <a:pt x="51" y="104"/>
                  <a:pt x="45" y="113"/>
                </a:cubicBezTo>
                <a:cubicBezTo>
                  <a:pt x="40" y="121"/>
                  <a:pt x="35" y="129"/>
                  <a:pt x="30" y="138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68" y="175"/>
                  <a:pt x="68" y="175"/>
                  <a:pt x="68" y="175"/>
                </a:cubicBezTo>
                <a:cubicBezTo>
                  <a:pt x="53" y="226"/>
                  <a:pt x="53" y="226"/>
                  <a:pt x="53" y="226"/>
                </a:cubicBezTo>
                <a:cubicBezTo>
                  <a:pt x="2" y="238"/>
                  <a:pt x="2" y="238"/>
                  <a:pt x="2" y="238"/>
                </a:cubicBezTo>
                <a:cubicBezTo>
                  <a:pt x="2" y="238"/>
                  <a:pt x="2" y="238"/>
                  <a:pt x="2" y="238"/>
                </a:cubicBezTo>
                <a:cubicBezTo>
                  <a:pt x="0" y="258"/>
                  <a:pt x="1" y="279"/>
                  <a:pt x="4" y="299"/>
                </a:cubicBezTo>
                <a:cubicBezTo>
                  <a:pt x="4" y="298"/>
                  <a:pt x="4" y="298"/>
                  <a:pt x="4" y="298"/>
                </a:cubicBezTo>
                <a:cubicBezTo>
                  <a:pt x="56" y="307"/>
                  <a:pt x="56" y="307"/>
                  <a:pt x="56" y="307"/>
                </a:cubicBezTo>
                <a:cubicBezTo>
                  <a:pt x="74" y="356"/>
                  <a:pt x="74" y="356"/>
                  <a:pt x="74" y="356"/>
                </a:cubicBezTo>
                <a:cubicBezTo>
                  <a:pt x="40" y="396"/>
                  <a:pt x="40" y="396"/>
                  <a:pt x="40" y="396"/>
                </a:cubicBezTo>
                <a:cubicBezTo>
                  <a:pt x="39" y="396"/>
                  <a:pt x="39" y="396"/>
                  <a:pt x="39" y="396"/>
                </a:cubicBezTo>
                <a:cubicBezTo>
                  <a:pt x="50" y="413"/>
                  <a:pt x="62" y="430"/>
                  <a:pt x="77" y="444"/>
                </a:cubicBezTo>
                <a:cubicBezTo>
                  <a:pt x="77" y="443"/>
                  <a:pt x="77" y="443"/>
                  <a:pt x="77" y="443"/>
                </a:cubicBezTo>
                <a:cubicBezTo>
                  <a:pt x="124" y="420"/>
                  <a:pt x="124" y="420"/>
                  <a:pt x="124" y="420"/>
                </a:cubicBezTo>
                <a:cubicBezTo>
                  <a:pt x="167" y="450"/>
                  <a:pt x="167" y="450"/>
                  <a:pt x="167" y="450"/>
                </a:cubicBezTo>
                <a:cubicBezTo>
                  <a:pt x="164" y="502"/>
                  <a:pt x="164" y="502"/>
                  <a:pt x="164" y="502"/>
                </a:cubicBezTo>
                <a:cubicBezTo>
                  <a:pt x="163" y="502"/>
                  <a:pt x="163" y="502"/>
                  <a:pt x="163" y="502"/>
                </a:cubicBezTo>
                <a:cubicBezTo>
                  <a:pt x="182" y="510"/>
                  <a:pt x="202" y="516"/>
                  <a:pt x="221" y="519"/>
                </a:cubicBezTo>
                <a:cubicBezTo>
                  <a:pt x="221" y="518"/>
                  <a:pt x="221" y="518"/>
                  <a:pt x="221" y="518"/>
                </a:cubicBezTo>
                <a:cubicBezTo>
                  <a:pt x="246" y="472"/>
                  <a:pt x="246" y="472"/>
                  <a:pt x="246" y="472"/>
                </a:cubicBezTo>
                <a:cubicBezTo>
                  <a:pt x="298" y="470"/>
                  <a:pt x="298" y="470"/>
                  <a:pt x="298" y="470"/>
                </a:cubicBezTo>
                <a:cubicBezTo>
                  <a:pt x="326" y="514"/>
                  <a:pt x="326" y="514"/>
                  <a:pt x="326" y="514"/>
                </a:cubicBezTo>
                <a:cubicBezTo>
                  <a:pt x="325" y="515"/>
                  <a:pt x="325" y="515"/>
                  <a:pt x="325" y="515"/>
                </a:cubicBezTo>
                <a:cubicBezTo>
                  <a:pt x="345" y="511"/>
                  <a:pt x="364" y="504"/>
                  <a:pt x="383" y="494"/>
                </a:cubicBezTo>
                <a:cubicBezTo>
                  <a:pt x="382" y="494"/>
                  <a:pt x="382" y="494"/>
                  <a:pt x="382" y="494"/>
                </a:cubicBezTo>
                <a:cubicBezTo>
                  <a:pt x="374" y="442"/>
                  <a:pt x="374" y="442"/>
                  <a:pt x="374" y="442"/>
                </a:cubicBezTo>
                <a:cubicBezTo>
                  <a:pt x="416" y="410"/>
                  <a:pt x="416" y="410"/>
                  <a:pt x="416" y="410"/>
                </a:cubicBezTo>
                <a:cubicBezTo>
                  <a:pt x="464" y="429"/>
                  <a:pt x="464" y="429"/>
                  <a:pt x="464" y="429"/>
                </a:cubicBezTo>
                <a:cubicBezTo>
                  <a:pt x="464" y="430"/>
                  <a:pt x="464" y="430"/>
                  <a:pt x="464" y="430"/>
                </a:cubicBezTo>
                <a:cubicBezTo>
                  <a:pt x="471" y="422"/>
                  <a:pt x="477" y="414"/>
                  <a:pt x="483" y="406"/>
                </a:cubicBezTo>
                <a:cubicBezTo>
                  <a:pt x="489" y="397"/>
                  <a:pt x="494" y="389"/>
                  <a:pt x="498" y="380"/>
                </a:cubicBezTo>
                <a:close/>
                <a:moveTo>
                  <a:pt x="178" y="389"/>
                </a:moveTo>
                <a:cubicBezTo>
                  <a:pt x="106" y="341"/>
                  <a:pt x="87" y="244"/>
                  <a:pt x="135" y="173"/>
                </a:cubicBezTo>
                <a:cubicBezTo>
                  <a:pt x="182" y="101"/>
                  <a:pt x="279" y="82"/>
                  <a:pt x="351" y="130"/>
                </a:cubicBezTo>
                <a:cubicBezTo>
                  <a:pt x="422" y="177"/>
                  <a:pt x="441" y="274"/>
                  <a:pt x="394" y="346"/>
                </a:cubicBezTo>
                <a:cubicBezTo>
                  <a:pt x="346" y="417"/>
                  <a:pt x="249" y="436"/>
                  <a:pt x="178" y="389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Freeform 15"/>
          <p:cNvSpPr>
            <a:spLocks noEditPoints="1"/>
          </p:cNvSpPr>
          <p:nvPr/>
        </p:nvSpPr>
        <p:spPr bwMode="auto">
          <a:xfrm>
            <a:off x="5041689" y="2211572"/>
            <a:ext cx="2089788" cy="2067790"/>
          </a:xfrm>
          <a:custGeom>
            <a:avLst/>
            <a:gdLst>
              <a:gd name="T0" fmla="*/ 552 w 602"/>
              <a:gd name="T1" fmla="*/ 461 h 595"/>
              <a:gd name="T2" fmla="*/ 537 w 602"/>
              <a:gd name="T3" fmla="*/ 359 h 595"/>
              <a:gd name="T4" fmla="*/ 597 w 602"/>
              <a:gd name="T5" fmla="*/ 351 h 595"/>
              <a:gd name="T6" fmla="*/ 600 w 602"/>
              <a:gd name="T7" fmla="*/ 282 h 595"/>
              <a:gd name="T8" fmla="*/ 528 w 602"/>
              <a:gd name="T9" fmla="*/ 208 h 595"/>
              <a:gd name="T10" fmla="*/ 572 w 602"/>
              <a:gd name="T11" fmla="*/ 167 h 595"/>
              <a:gd name="T12" fmla="*/ 535 w 602"/>
              <a:gd name="T13" fmla="*/ 111 h 595"/>
              <a:gd name="T14" fmla="*/ 433 w 602"/>
              <a:gd name="T15" fmla="*/ 93 h 595"/>
              <a:gd name="T16" fmla="*/ 445 w 602"/>
              <a:gd name="T17" fmla="*/ 34 h 595"/>
              <a:gd name="T18" fmla="*/ 381 w 602"/>
              <a:gd name="T19" fmla="*/ 9 h 595"/>
              <a:gd name="T20" fmla="*/ 288 w 602"/>
              <a:gd name="T21" fmla="*/ 55 h 595"/>
              <a:gd name="T22" fmla="*/ 262 w 602"/>
              <a:gd name="T23" fmla="*/ 0 h 595"/>
              <a:gd name="T24" fmla="*/ 196 w 602"/>
              <a:gd name="T25" fmla="*/ 18 h 595"/>
              <a:gd name="T26" fmla="*/ 147 w 602"/>
              <a:gd name="T27" fmla="*/ 109 h 595"/>
              <a:gd name="T28" fmla="*/ 94 w 602"/>
              <a:gd name="T29" fmla="*/ 80 h 595"/>
              <a:gd name="T30" fmla="*/ 50 w 602"/>
              <a:gd name="T31" fmla="*/ 134 h 595"/>
              <a:gd name="T32" fmla="*/ 88 w 602"/>
              <a:gd name="T33" fmla="*/ 180 h 595"/>
              <a:gd name="T34" fmla="*/ 7 w 602"/>
              <a:gd name="T35" fmla="*/ 244 h 595"/>
              <a:gd name="T36" fmla="*/ 1 w 602"/>
              <a:gd name="T37" fmla="*/ 313 h 595"/>
              <a:gd name="T38" fmla="*/ 60 w 602"/>
              <a:gd name="T39" fmla="*/ 328 h 595"/>
              <a:gd name="T40" fmla="*/ 32 w 602"/>
              <a:gd name="T41" fmla="*/ 428 h 595"/>
              <a:gd name="T42" fmla="*/ 68 w 602"/>
              <a:gd name="T43" fmla="*/ 487 h 595"/>
              <a:gd name="T44" fmla="*/ 124 w 602"/>
              <a:gd name="T45" fmla="*/ 465 h 595"/>
              <a:gd name="T46" fmla="*/ 160 w 602"/>
              <a:gd name="T47" fmla="*/ 562 h 595"/>
              <a:gd name="T48" fmla="*/ 223 w 602"/>
              <a:gd name="T49" fmla="*/ 588 h 595"/>
              <a:gd name="T50" fmla="*/ 256 w 602"/>
              <a:gd name="T51" fmla="*/ 537 h 595"/>
              <a:gd name="T52" fmla="*/ 342 w 602"/>
              <a:gd name="T53" fmla="*/ 594 h 595"/>
              <a:gd name="T54" fmla="*/ 409 w 602"/>
              <a:gd name="T55" fmla="*/ 578 h 595"/>
              <a:gd name="T56" fmla="*/ 406 w 602"/>
              <a:gd name="T57" fmla="*/ 518 h 595"/>
              <a:gd name="T58" fmla="*/ 509 w 602"/>
              <a:gd name="T59" fmla="*/ 514 h 595"/>
              <a:gd name="T60" fmla="*/ 533 w 602"/>
              <a:gd name="T61" fmla="*/ 489 h 595"/>
              <a:gd name="T62" fmla="*/ 188 w 602"/>
              <a:gd name="T63" fmla="*/ 435 h 595"/>
              <a:gd name="T64" fmla="*/ 414 w 602"/>
              <a:gd name="T65" fmla="*/ 161 h 595"/>
              <a:gd name="T66" fmla="*/ 188 w 602"/>
              <a:gd name="T67" fmla="*/ 43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02" h="595">
                <a:moveTo>
                  <a:pt x="553" y="461"/>
                </a:moveTo>
                <a:cubicBezTo>
                  <a:pt x="552" y="461"/>
                  <a:pt x="552" y="461"/>
                  <a:pt x="552" y="461"/>
                </a:cubicBezTo>
                <a:cubicBezTo>
                  <a:pt x="515" y="414"/>
                  <a:pt x="515" y="414"/>
                  <a:pt x="515" y="414"/>
                </a:cubicBezTo>
                <a:cubicBezTo>
                  <a:pt x="537" y="359"/>
                  <a:pt x="537" y="359"/>
                  <a:pt x="537" y="359"/>
                </a:cubicBezTo>
                <a:cubicBezTo>
                  <a:pt x="596" y="350"/>
                  <a:pt x="596" y="350"/>
                  <a:pt x="596" y="350"/>
                </a:cubicBezTo>
                <a:cubicBezTo>
                  <a:pt x="597" y="351"/>
                  <a:pt x="597" y="351"/>
                  <a:pt x="597" y="351"/>
                </a:cubicBezTo>
                <a:cubicBezTo>
                  <a:pt x="601" y="328"/>
                  <a:pt x="602" y="305"/>
                  <a:pt x="601" y="282"/>
                </a:cubicBezTo>
                <a:cubicBezTo>
                  <a:pt x="600" y="282"/>
                  <a:pt x="600" y="282"/>
                  <a:pt x="600" y="282"/>
                </a:cubicBezTo>
                <a:cubicBezTo>
                  <a:pt x="543" y="266"/>
                  <a:pt x="543" y="266"/>
                  <a:pt x="543" y="266"/>
                </a:cubicBezTo>
                <a:cubicBezTo>
                  <a:pt x="528" y="208"/>
                  <a:pt x="528" y="208"/>
                  <a:pt x="528" y="208"/>
                </a:cubicBezTo>
                <a:cubicBezTo>
                  <a:pt x="571" y="167"/>
                  <a:pt x="571" y="167"/>
                  <a:pt x="571" y="167"/>
                </a:cubicBezTo>
                <a:cubicBezTo>
                  <a:pt x="572" y="167"/>
                  <a:pt x="572" y="167"/>
                  <a:pt x="572" y="167"/>
                </a:cubicBezTo>
                <a:cubicBezTo>
                  <a:pt x="562" y="147"/>
                  <a:pt x="550" y="128"/>
                  <a:pt x="536" y="110"/>
                </a:cubicBezTo>
                <a:cubicBezTo>
                  <a:pt x="535" y="111"/>
                  <a:pt x="535" y="111"/>
                  <a:pt x="535" y="111"/>
                </a:cubicBezTo>
                <a:cubicBezTo>
                  <a:pt x="479" y="132"/>
                  <a:pt x="479" y="132"/>
                  <a:pt x="479" y="132"/>
                </a:cubicBezTo>
                <a:cubicBezTo>
                  <a:pt x="433" y="93"/>
                  <a:pt x="433" y="93"/>
                  <a:pt x="433" y="93"/>
                </a:cubicBezTo>
                <a:cubicBezTo>
                  <a:pt x="444" y="34"/>
                  <a:pt x="444" y="34"/>
                  <a:pt x="444" y="34"/>
                </a:cubicBezTo>
                <a:cubicBezTo>
                  <a:pt x="445" y="34"/>
                  <a:pt x="445" y="34"/>
                  <a:pt x="445" y="34"/>
                </a:cubicBezTo>
                <a:cubicBezTo>
                  <a:pt x="424" y="23"/>
                  <a:pt x="402" y="14"/>
                  <a:pt x="380" y="8"/>
                </a:cubicBezTo>
                <a:cubicBezTo>
                  <a:pt x="381" y="9"/>
                  <a:pt x="381" y="9"/>
                  <a:pt x="381" y="9"/>
                </a:cubicBezTo>
                <a:cubicBezTo>
                  <a:pt x="347" y="59"/>
                  <a:pt x="347" y="59"/>
                  <a:pt x="347" y="59"/>
                </a:cubicBezTo>
                <a:cubicBezTo>
                  <a:pt x="288" y="55"/>
                  <a:pt x="288" y="55"/>
                  <a:pt x="288" y="55"/>
                </a:cubicBezTo>
                <a:cubicBezTo>
                  <a:pt x="261" y="1"/>
                  <a:pt x="261" y="1"/>
                  <a:pt x="261" y="1"/>
                </a:cubicBezTo>
                <a:cubicBezTo>
                  <a:pt x="262" y="0"/>
                  <a:pt x="262" y="0"/>
                  <a:pt x="262" y="0"/>
                </a:cubicBezTo>
                <a:cubicBezTo>
                  <a:pt x="239" y="3"/>
                  <a:pt x="216" y="9"/>
                  <a:pt x="195" y="17"/>
                </a:cubicBezTo>
                <a:cubicBezTo>
                  <a:pt x="196" y="18"/>
                  <a:pt x="196" y="18"/>
                  <a:pt x="196" y="18"/>
                </a:cubicBezTo>
                <a:cubicBezTo>
                  <a:pt x="198" y="77"/>
                  <a:pt x="198" y="77"/>
                  <a:pt x="198" y="77"/>
                </a:cubicBezTo>
                <a:cubicBezTo>
                  <a:pt x="147" y="109"/>
                  <a:pt x="147" y="109"/>
                  <a:pt x="147" y="109"/>
                </a:cubicBezTo>
                <a:cubicBezTo>
                  <a:pt x="94" y="81"/>
                  <a:pt x="94" y="81"/>
                  <a:pt x="94" y="81"/>
                </a:cubicBezTo>
                <a:cubicBezTo>
                  <a:pt x="94" y="80"/>
                  <a:pt x="94" y="80"/>
                  <a:pt x="94" y="80"/>
                </a:cubicBezTo>
                <a:cubicBezTo>
                  <a:pt x="86" y="89"/>
                  <a:pt x="77" y="97"/>
                  <a:pt x="70" y="107"/>
                </a:cubicBezTo>
                <a:cubicBezTo>
                  <a:pt x="62" y="115"/>
                  <a:pt x="56" y="124"/>
                  <a:pt x="50" y="134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88" y="180"/>
                  <a:pt x="88" y="180"/>
                  <a:pt x="88" y="180"/>
                </a:cubicBezTo>
                <a:cubicBezTo>
                  <a:pt x="66" y="236"/>
                  <a:pt x="66" y="236"/>
                  <a:pt x="66" y="236"/>
                </a:cubicBezTo>
                <a:cubicBezTo>
                  <a:pt x="7" y="244"/>
                  <a:pt x="7" y="244"/>
                  <a:pt x="7" y="244"/>
                </a:cubicBezTo>
                <a:cubicBezTo>
                  <a:pt x="6" y="244"/>
                  <a:pt x="6" y="244"/>
                  <a:pt x="6" y="244"/>
                </a:cubicBezTo>
                <a:cubicBezTo>
                  <a:pt x="2" y="267"/>
                  <a:pt x="0" y="290"/>
                  <a:pt x="1" y="313"/>
                </a:cubicBezTo>
                <a:cubicBezTo>
                  <a:pt x="2" y="312"/>
                  <a:pt x="2" y="312"/>
                  <a:pt x="2" y="312"/>
                </a:cubicBezTo>
                <a:cubicBezTo>
                  <a:pt x="60" y="328"/>
                  <a:pt x="60" y="328"/>
                  <a:pt x="60" y="328"/>
                </a:cubicBezTo>
                <a:cubicBezTo>
                  <a:pt x="74" y="386"/>
                  <a:pt x="74" y="386"/>
                  <a:pt x="74" y="386"/>
                </a:cubicBezTo>
                <a:cubicBezTo>
                  <a:pt x="32" y="428"/>
                  <a:pt x="32" y="428"/>
                  <a:pt x="32" y="428"/>
                </a:cubicBezTo>
                <a:cubicBezTo>
                  <a:pt x="31" y="428"/>
                  <a:pt x="31" y="428"/>
                  <a:pt x="31" y="428"/>
                </a:cubicBezTo>
                <a:cubicBezTo>
                  <a:pt x="41" y="449"/>
                  <a:pt x="53" y="468"/>
                  <a:pt x="68" y="487"/>
                </a:cubicBezTo>
                <a:cubicBezTo>
                  <a:pt x="68" y="485"/>
                  <a:pt x="68" y="485"/>
                  <a:pt x="68" y="485"/>
                </a:cubicBezTo>
                <a:cubicBezTo>
                  <a:pt x="124" y="465"/>
                  <a:pt x="124" y="465"/>
                  <a:pt x="124" y="465"/>
                </a:cubicBezTo>
                <a:cubicBezTo>
                  <a:pt x="170" y="503"/>
                  <a:pt x="170" y="503"/>
                  <a:pt x="170" y="503"/>
                </a:cubicBezTo>
                <a:cubicBezTo>
                  <a:pt x="160" y="562"/>
                  <a:pt x="160" y="562"/>
                  <a:pt x="160" y="562"/>
                </a:cubicBezTo>
                <a:cubicBezTo>
                  <a:pt x="159" y="562"/>
                  <a:pt x="159" y="562"/>
                  <a:pt x="159" y="562"/>
                </a:cubicBezTo>
                <a:cubicBezTo>
                  <a:pt x="180" y="573"/>
                  <a:pt x="201" y="582"/>
                  <a:pt x="223" y="588"/>
                </a:cubicBezTo>
                <a:cubicBezTo>
                  <a:pt x="223" y="587"/>
                  <a:pt x="223" y="587"/>
                  <a:pt x="223" y="587"/>
                </a:cubicBezTo>
                <a:cubicBezTo>
                  <a:pt x="256" y="537"/>
                  <a:pt x="256" y="537"/>
                  <a:pt x="256" y="537"/>
                </a:cubicBezTo>
                <a:cubicBezTo>
                  <a:pt x="316" y="541"/>
                  <a:pt x="316" y="541"/>
                  <a:pt x="316" y="541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5"/>
                  <a:pt x="342" y="595"/>
                  <a:pt x="342" y="595"/>
                </a:cubicBezTo>
                <a:cubicBezTo>
                  <a:pt x="365" y="592"/>
                  <a:pt x="387" y="586"/>
                  <a:pt x="409" y="578"/>
                </a:cubicBezTo>
                <a:cubicBezTo>
                  <a:pt x="408" y="578"/>
                  <a:pt x="408" y="578"/>
                  <a:pt x="408" y="578"/>
                </a:cubicBezTo>
                <a:cubicBezTo>
                  <a:pt x="406" y="518"/>
                  <a:pt x="406" y="518"/>
                  <a:pt x="406" y="518"/>
                </a:cubicBezTo>
                <a:cubicBezTo>
                  <a:pt x="456" y="486"/>
                  <a:pt x="456" y="486"/>
                  <a:pt x="456" y="486"/>
                </a:cubicBezTo>
                <a:cubicBezTo>
                  <a:pt x="509" y="514"/>
                  <a:pt x="509" y="514"/>
                  <a:pt x="509" y="514"/>
                </a:cubicBezTo>
                <a:cubicBezTo>
                  <a:pt x="509" y="515"/>
                  <a:pt x="509" y="515"/>
                  <a:pt x="509" y="515"/>
                </a:cubicBezTo>
                <a:cubicBezTo>
                  <a:pt x="517" y="506"/>
                  <a:pt x="526" y="498"/>
                  <a:pt x="533" y="489"/>
                </a:cubicBezTo>
                <a:cubicBezTo>
                  <a:pt x="540" y="480"/>
                  <a:pt x="547" y="471"/>
                  <a:pt x="553" y="461"/>
                </a:cubicBezTo>
                <a:close/>
                <a:moveTo>
                  <a:pt x="188" y="435"/>
                </a:moveTo>
                <a:cubicBezTo>
                  <a:pt x="113" y="372"/>
                  <a:pt x="102" y="261"/>
                  <a:pt x="164" y="185"/>
                </a:cubicBezTo>
                <a:cubicBezTo>
                  <a:pt x="227" y="109"/>
                  <a:pt x="339" y="98"/>
                  <a:pt x="414" y="161"/>
                </a:cubicBezTo>
                <a:cubicBezTo>
                  <a:pt x="490" y="223"/>
                  <a:pt x="501" y="335"/>
                  <a:pt x="439" y="411"/>
                </a:cubicBezTo>
                <a:cubicBezTo>
                  <a:pt x="376" y="486"/>
                  <a:pt x="264" y="497"/>
                  <a:pt x="188" y="435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319463" y="1852640"/>
            <a:ext cx="578545" cy="578545"/>
          </a:xfrm>
          <a:prstGeom prst="ellipse">
            <a:avLst/>
          </a:prstGeom>
          <a:solidFill>
            <a:srgbClr val="2E56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3155345" y="2482475"/>
            <a:ext cx="750194" cy="750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4329910" y="1458730"/>
            <a:ext cx="932274" cy="932275"/>
          </a:xfrm>
          <a:prstGeom prst="ellipse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5529812" y="2688697"/>
            <a:ext cx="1113540" cy="11135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338501" y="1871678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187361" y="2514111"/>
            <a:ext cx="666706" cy="666706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380890" y="1499983"/>
            <a:ext cx="830314" cy="830314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596280" y="2755166"/>
            <a:ext cx="980601" cy="980601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3857" y="1947610"/>
            <a:ext cx="205770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82759" y="1740917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2E56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2E56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869153" y="3798391"/>
            <a:ext cx="205770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560360" y="3613964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6136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6136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5774476" y="1370576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5760930" y="1174491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7099288" y="3118336"/>
            <a:ext cx="21053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7086291" y="2905963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AA8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AA8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AutoShape 4"/>
          <p:cNvSpPr>
            <a:spLocks/>
          </p:cNvSpPr>
          <p:nvPr/>
        </p:nvSpPr>
        <p:spPr bwMode="auto">
          <a:xfrm>
            <a:off x="5799818" y="2946436"/>
            <a:ext cx="589276" cy="5913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4547603" y="1714677"/>
            <a:ext cx="492735" cy="400925"/>
            <a:chOff x="7730164" y="3530664"/>
            <a:chExt cx="366051" cy="297846"/>
          </a:xfrm>
          <a:solidFill>
            <a:schemeClr val="accent1"/>
          </a:solidFill>
        </p:grpSpPr>
        <p:sp>
          <p:nvSpPr>
            <p:cNvPr id="133" name="AutoShape 5"/>
            <p:cNvSpPr>
              <a:spLocks/>
            </p:cNvSpPr>
            <p:nvPr/>
          </p:nvSpPr>
          <p:spPr bwMode="auto">
            <a:xfrm>
              <a:off x="7981704" y="3622021"/>
              <a:ext cx="68830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4" name="AutoShape 6"/>
            <p:cNvSpPr>
              <a:spLocks/>
            </p:cNvSpPr>
            <p:nvPr/>
          </p:nvSpPr>
          <p:spPr bwMode="auto">
            <a:xfrm>
              <a:off x="7730164" y="3530664"/>
              <a:ext cx="366051" cy="297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2500202" y="1992396"/>
            <a:ext cx="191792" cy="279576"/>
            <a:chOff x="2612963" y="2767277"/>
            <a:chExt cx="251543" cy="366676"/>
          </a:xfrm>
          <a:solidFill>
            <a:srgbClr val="2E5660"/>
          </a:solidFill>
        </p:grpSpPr>
        <p:sp>
          <p:nvSpPr>
            <p:cNvPr id="136" name="AutoShape 113"/>
            <p:cNvSpPr>
              <a:spLocks/>
            </p:cNvSpPr>
            <p:nvPr/>
          </p:nvSpPr>
          <p:spPr bwMode="auto">
            <a:xfrm>
              <a:off x="2612963" y="2767277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37" name="AutoShape 114"/>
            <p:cNvSpPr>
              <a:spLocks/>
            </p:cNvSpPr>
            <p:nvPr/>
          </p:nvSpPr>
          <p:spPr bwMode="auto">
            <a:xfrm>
              <a:off x="2669904" y="2824844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3332031" y="2671710"/>
            <a:ext cx="351508" cy="351508"/>
            <a:chOff x="3288121" y="2035176"/>
            <a:chExt cx="366050" cy="366050"/>
          </a:xfrm>
          <a:solidFill>
            <a:schemeClr val="accent3"/>
          </a:solidFill>
        </p:grpSpPr>
        <p:sp>
          <p:nvSpPr>
            <p:cNvPr id="139" name="AutoShape 123"/>
            <p:cNvSpPr>
              <a:spLocks/>
            </p:cNvSpPr>
            <p:nvPr/>
          </p:nvSpPr>
          <p:spPr bwMode="auto">
            <a:xfrm>
              <a:off x="3288121" y="20351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0" name="AutoShape 124"/>
            <p:cNvSpPr>
              <a:spLocks/>
            </p:cNvSpPr>
            <p:nvPr/>
          </p:nvSpPr>
          <p:spPr bwMode="auto">
            <a:xfrm>
              <a:off x="3391366" y="21377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1" name="AutoShape 125"/>
            <p:cNvSpPr>
              <a:spLocks/>
            </p:cNvSpPr>
            <p:nvPr/>
          </p:nvSpPr>
          <p:spPr bwMode="auto">
            <a:xfrm>
              <a:off x="3425156" y="21722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006214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395289" y="304760"/>
            <a:ext cx="1570146" cy="355983"/>
          </a:xfrm>
        </p:spPr>
        <p:txBody>
          <a:bodyPr/>
          <a:lstStyle/>
          <a:p>
            <a:r>
              <a:rPr lang="en-US" altLang="zh-CN"/>
              <a:t>1.3 </a:t>
            </a:r>
            <a:r>
              <a:rPr lang="zh-CN" altLang="en-US"/>
              <a:t>团队介绍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816983" y="1373436"/>
            <a:ext cx="1328087" cy="1328087"/>
            <a:chOff x="7248060" y="1188879"/>
            <a:chExt cx="1554244" cy="1554244"/>
          </a:xfrm>
        </p:grpSpPr>
        <p:sp>
          <p:nvSpPr>
            <p:cNvPr id="39" name="椭圆 38"/>
            <p:cNvSpPr/>
            <p:nvPr/>
          </p:nvSpPr>
          <p:spPr>
            <a:xfrm>
              <a:off x="7248060" y="1188879"/>
              <a:ext cx="1554244" cy="1554244"/>
            </a:xfrm>
            <a:prstGeom prst="ellipse">
              <a:avLst/>
            </a:prstGeom>
            <a:solidFill>
              <a:srgbClr val="CAA8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>
            <a:xfrm>
              <a:off x="7334897" y="1275716"/>
              <a:ext cx="1380571" cy="1380571"/>
            </a:xfrm>
            <a:prstGeom prst="ellipse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646678" y="1373436"/>
            <a:ext cx="1328087" cy="1328087"/>
            <a:chOff x="661493" y="1157168"/>
            <a:chExt cx="1554244" cy="1554244"/>
          </a:xfrm>
        </p:grpSpPr>
        <p:sp>
          <p:nvSpPr>
            <p:cNvPr id="45" name="椭圆 44"/>
            <p:cNvSpPr/>
            <p:nvPr/>
          </p:nvSpPr>
          <p:spPr>
            <a:xfrm>
              <a:off x="661493" y="1157168"/>
              <a:ext cx="1554244" cy="15542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>
            <a:xfrm>
              <a:off x="742865" y="1238540"/>
              <a:ext cx="1391501" cy="1391501"/>
            </a:xfrm>
            <a:prstGeom prst="ellipse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2675131" y="1373436"/>
            <a:ext cx="1328087" cy="1328087"/>
            <a:chOff x="2866443" y="1231294"/>
            <a:chExt cx="1554244" cy="1554244"/>
          </a:xfrm>
        </p:grpSpPr>
        <p:sp>
          <p:nvSpPr>
            <p:cNvPr id="44" name="椭圆 43"/>
            <p:cNvSpPr/>
            <p:nvPr/>
          </p:nvSpPr>
          <p:spPr>
            <a:xfrm>
              <a:off x="2866443" y="1231294"/>
              <a:ext cx="1554244" cy="1554244"/>
            </a:xfrm>
            <a:prstGeom prst="ellipse">
              <a:avLst/>
            </a:prstGeom>
            <a:solidFill>
              <a:srgbClr val="6136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2" r="15422"/>
            <a:stretch/>
          </p:blipFill>
          <p:spPr>
            <a:xfrm>
              <a:off x="2938375" y="1303226"/>
              <a:ext cx="1410381" cy="1410381"/>
            </a:xfrm>
            <a:prstGeom prst="ellipse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4703584" y="1373436"/>
            <a:ext cx="1328087" cy="1328087"/>
            <a:chOff x="5107427" y="1198932"/>
            <a:chExt cx="1554244" cy="1554244"/>
          </a:xfrm>
        </p:grpSpPr>
        <p:sp>
          <p:nvSpPr>
            <p:cNvPr id="40" name="椭圆 39"/>
            <p:cNvSpPr/>
            <p:nvPr/>
          </p:nvSpPr>
          <p:spPr>
            <a:xfrm>
              <a:off x="5107427" y="1198932"/>
              <a:ext cx="1554244" cy="1554244"/>
            </a:xfrm>
            <a:prstGeom prst="ellipse">
              <a:avLst/>
            </a:prstGeom>
            <a:solidFill>
              <a:srgbClr val="2E56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>
            <a:xfrm>
              <a:off x="5192711" y="1284216"/>
              <a:ext cx="1383677" cy="1383677"/>
            </a:xfrm>
            <a:prstGeom prst="ellipse">
              <a:avLst/>
            </a:prstGeom>
          </p:spPr>
        </p:pic>
      </p:grpSp>
      <p:sp>
        <p:nvSpPr>
          <p:cNvPr id="52" name="椭圆 51"/>
          <p:cNvSpPr/>
          <p:nvPr/>
        </p:nvSpPr>
        <p:spPr>
          <a:xfrm>
            <a:off x="1585901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681246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5698290" y="2180510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7810362" y="2143409"/>
            <a:ext cx="521013" cy="521013"/>
          </a:xfrm>
          <a:prstGeom prst="ellipse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B8BBBC"/>
              </a:gs>
            </a:gsLst>
            <a:lin ang="18900000" scaled="0"/>
            <a:tileRect/>
          </a:gradFill>
          <a:ln w="12700" cap="flat" cmpd="sng" algn="ctr">
            <a:gradFill>
              <a:gsLst>
                <a:gs pos="100000">
                  <a:sysClr val="window" lastClr="FFFFFF"/>
                </a:gs>
                <a:gs pos="0">
                  <a:srgbClr val="BFC2C3"/>
                </a:gs>
              </a:gsLst>
              <a:lin ang="18900000" scaled="0"/>
            </a:gradFill>
            <a:prstDash val="solid"/>
            <a:miter lim="800000"/>
          </a:ln>
          <a:effectLst>
            <a:outerShdw blurRad="203200" dist="76200" dir="2700000" sx="102000" sy="102000" algn="tl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51335" y="3072149"/>
            <a:ext cx="16551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60407" y="280501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787872" y="280501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891207" y="2778226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048956" y="2739001"/>
            <a:ext cx="10722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YOUR NAME</a:t>
            </a:r>
            <a:endParaRPr lang="zh-CN" altLang="en-US" sz="2000" b="1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626051" y="2292656"/>
            <a:ext cx="478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C51729"/>
                </a:solidFill>
                <a:cs typeface="Arial" panose="020B0604020202020204" pitchFamily="34" charset="0"/>
                <a:sym typeface="Arial" panose="020B0604020202020204" pitchFamily="34" charset="0"/>
              </a:rPr>
              <a:t>CEO</a:t>
            </a:r>
            <a:endParaRPr lang="zh-CN" altLang="en-US" sz="2000" b="1">
              <a:solidFill>
                <a:srgbClr val="C51729"/>
              </a:solidFill>
              <a:latin typeface="Calibri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698946" y="2302383"/>
            <a:ext cx="5083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3"/>
                </a:solidFill>
                <a:cs typeface="Arial" panose="020B0604020202020204" pitchFamily="34" charset="0"/>
                <a:sym typeface="Arial" panose="020B0604020202020204" pitchFamily="34" charset="0"/>
              </a:rPr>
              <a:t>COO</a:t>
            </a:r>
            <a:endParaRPr lang="zh-CN" altLang="en-US" sz="2000" b="1">
              <a:solidFill>
                <a:schemeClr val="accent3"/>
              </a:solidFill>
              <a:latin typeface="Calibri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720974" y="2260283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设计</a:t>
            </a:r>
            <a:endParaRPr lang="en-US" altLang="zh-CN" sz="1100" b="1" smtClean="0">
              <a:solidFill>
                <a:srgbClr val="2E566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100" b="1" smtClean="0">
                <a:solidFill>
                  <a:srgbClr val="2E5660"/>
                </a:solidFill>
                <a:cs typeface="Arial" panose="020B0604020202020204" pitchFamily="34" charset="0"/>
                <a:sym typeface="Arial" panose="020B0604020202020204" pitchFamily="34" charset="0"/>
              </a:rPr>
              <a:t>总监</a:t>
            </a:r>
            <a:endParaRPr lang="zh-CN" altLang="en-US" sz="1600" b="1">
              <a:solidFill>
                <a:srgbClr val="2E5660"/>
              </a:solidFill>
              <a:latin typeface="Calibri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7859892" y="2202550"/>
            <a:ext cx="4667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1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财务</a:t>
            </a:r>
            <a:endParaRPr lang="en-US" altLang="zh-CN" sz="1100" b="1" smtClean="0">
              <a:solidFill>
                <a:schemeClr val="accent4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/>
            <a:r>
              <a:rPr lang="zh-CN" altLang="en-US" sz="1100" b="1" smtClean="0">
                <a:solidFill>
                  <a:schemeClr val="accent4"/>
                </a:solidFill>
                <a:cs typeface="Arial" panose="020B0604020202020204" pitchFamily="34" charset="0"/>
                <a:sym typeface="Arial" panose="020B0604020202020204" pitchFamily="34" charset="0"/>
              </a:rPr>
              <a:t>总监</a:t>
            </a:r>
            <a:endParaRPr lang="zh-CN" altLang="en-US" sz="1600" b="1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2535097" y="3072149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4600496" y="3086003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758245" y="3068346"/>
            <a:ext cx="1653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>
              <a:solidFill>
                <a:srgbClr val="61362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82722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7" r="95" b="13518"/>
          <a:stretch/>
        </p:blipFill>
        <p:spPr>
          <a:xfrm>
            <a:off x="0" y="426719"/>
            <a:ext cx="9144000" cy="37621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7032" y="2571750"/>
            <a:ext cx="4697151" cy="2261809"/>
          </a:xfrm>
          <a:prstGeom prst="rect">
            <a:avLst/>
          </a:prstGeom>
          <a:solidFill>
            <a:srgbClr val="C51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47348" y="3402168"/>
            <a:ext cx="2241903" cy="45719"/>
            <a:chOff x="1239791" y="3373704"/>
            <a:chExt cx="5327375" cy="56535"/>
          </a:xfrm>
        </p:grpSpPr>
        <p:sp>
          <p:nvSpPr>
            <p:cNvPr id="11" name="矩形 10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19"/>
          <p:cNvSpPr txBox="1">
            <a:spLocks noChangeArrowheads="1"/>
          </p:cNvSpPr>
          <p:nvPr/>
        </p:nvSpPr>
        <p:spPr bwMode="auto">
          <a:xfrm>
            <a:off x="552114" y="2854309"/>
            <a:ext cx="17304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rPr>
              <a:t>公司简介</a:t>
            </a: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552114" y="3456276"/>
            <a:ext cx="4146986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r>
              <a:rPr lang="en-US" altLang="zh-CN" sz="1050">
                <a:solidFill>
                  <a:schemeClr val="bg1"/>
                </a:solidFill>
                <a:latin typeface="+mn-lt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45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958" y="274637"/>
            <a:ext cx="1790438" cy="327530"/>
          </a:xfrm>
        </p:spPr>
        <p:txBody>
          <a:bodyPr/>
          <a:lstStyle/>
          <a:p>
            <a:r>
              <a:rPr lang="en-US" altLang="zh-CN" smtClean="0"/>
              <a:t>1.5 </a:t>
            </a:r>
            <a:r>
              <a:rPr lang="zh-CN" altLang="en-US" smtClean="0"/>
              <a:t>公司介绍</a:t>
            </a:r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95579" y="2817616"/>
            <a:ext cx="1070860" cy="321973"/>
            <a:chOff x="795579" y="2817616"/>
            <a:chExt cx="1070860" cy="321973"/>
          </a:xfrm>
        </p:grpSpPr>
        <p:sp>
          <p:nvSpPr>
            <p:cNvPr id="16" name="圆角矩形 15"/>
            <p:cNvSpPr/>
            <p:nvPr/>
          </p:nvSpPr>
          <p:spPr>
            <a:xfrm>
              <a:off x="795579" y="2817616"/>
              <a:ext cx="1070860" cy="321973"/>
            </a:xfrm>
            <a:prstGeom prst="roundRect">
              <a:avLst>
                <a:gd name="adj" fmla="val 50000"/>
              </a:avLst>
            </a:prstGeom>
            <a:solidFill>
              <a:srgbClr val="C51729"/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21" name="文本框 19"/>
            <p:cNvSpPr txBox="1">
              <a:spLocks noChangeArrowheads="1"/>
            </p:cNvSpPr>
            <p:nvPr/>
          </p:nvSpPr>
          <p:spPr bwMode="auto">
            <a:xfrm>
              <a:off x="969371" y="2851644"/>
              <a:ext cx="723275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zh-CN" altLang="en-US" sz="1050" b="1" kern="0" smtClean="0">
                  <a:solidFill>
                    <a:schemeClr val="bg1"/>
                  </a:solidFill>
                  <a:sym typeface="Arial" panose="020B0604020202020204" pitchFamily="34" charset="0"/>
                </a:rPr>
                <a:t>了解更多</a:t>
              </a:r>
              <a:endParaRPr kumimoji="0" lang="zh-CN" altLang="en-US" sz="105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sym typeface="Arial" panose="020B0604020202020204" pitchFamily="34" charset="0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782" y="0"/>
            <a:ext cx="3370217" cy="5055326"/>
          </a:xfrm>
          <a:prstGeom prst="rect">
            <a:avLst/>
          </a:prstGeom>
        </p:spPr>
      </p:pic>
      <p:sp>
        <p:nvSpPr>
          <p:cNvPr id="23" name="TextBox 4"/>
          <p:cNvSpPr txBox="1"/>
          <p:nvPr/>
        </p:nvSpPr>
        <p:spPr>
          <a:xfrm>
            <a:off x="795579" y="1932216"/>
            <a:ext cx="4131129" cy="79092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en-US" sz="1050">
                <a:solidFill>
                  <a:schemeClr val="accent3"/>
                </a:solidFill>
                <a:latin typeface="微软雅黑"/>
                <a:ea typeface="Microsoft YaHei UI"/>
              </a:rPr>
              <a:t>Lorem ipsum dolor sit amet, consectetur adipiscing elit. Donec luctus nibh sit amet sem vulputate, venenatis bibendum orci pulvinar. Nullam nec lorem ut</a:t>
            </a:r>
          </a:p>
        </p:txBody>
      </p:sp>
      <p:sp>
        <p:nvSpPr>
          <p:cNvPr id="24" name="TextBox 5"/>
          <p:cNvSpPr txBox="1"/>
          <p:nvPr/>
        </p:nvSpPr>
        <p:spPr>
          <a:xfrm>
            <a:off x="725911" y="1076992"/>
            <a:ext cx="2990306" cy="95410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defTabSz="914400"/>
            <a:r>
              <a:rPr lang="vi-VN" sz="280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ALL </a:t>
            </a:r>
            <a:r>
              <a:rPr lang="vi-VN" sz="2800" smtClean="0">
                <a:solidFill>
                  <a:srgbClr val="C51729"/>
                </a:solidFill>
                <a:latin typeface="+mj-ea"/>
                <a:ea typeface="+mj-ea"/>
                <a:cs typeface="Lato Light" charset="0"/>
              </a:rPr>
              <a:t>ABOUT</a:t>
            </a:r>
          </a:p>
          <a:p>
            <a:pPr defTabSz="914400"/>
            <a:r>
              <a:rPr lang="vi-VN" sz="2800" b="1" smtClean="0">
                <a:solidFill>
                  <a:srgbClr val="C51729"/>
                </a:solidFill>
                <a:latin typeface="+mj-ea"/>
                <a:ea typeface="+mj-ea"/>
                <a:cs typeface="Lato Black" charset="0"/>
              </a:rPr>
              <a:t>THE COMPANY</a:t>
            </a:r>
            <a:endParaRPr lang="en-US" sz="2800" b="1">
              <a:solidFill>
                <a:srgbClr val="C51729"/>
              </a:solidFill>
              <a:latin typeface="+mj-ea"/>
              <a:ea typeface="+mj-ea"/>
              <a:cs typeface="Lato Black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56539" y="3587343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109491" y="3578362"/>
            <a:ext cx="598732" cy="598732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 cap="flat" cmpd="sng" algn="ctr">
            <a:gradFill>
              <a:gsLst>
                <a:gs pos="89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7200000" scaled="0"/>
            </a:gradFill>
            <a:prstDash val="solid"/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txBody>
          <a:bodyPr anchor="ctr"/>
          <a:lstStyle/>
          <a:p>
            <a:pPr algn="ctr" defTabSz="914400">
              <a:defRPr/>
            </a:pPr>
            <a:endParaRPr lang="zh-CN" altLang="en-US" sz="1800" kern="0">
              <a:solidFill>
                <a:srgbClr val="002060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55271" y="3793660"/>
            <a:ext cx="17233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441725" y="359757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763735" y="3793660"/>
            <a:ext cx="17233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zh-CN" sz="1000">
                <a:solidFill>
                  <a:srgbClr val="613620"/>
                </a:solidFill>
                <a:cs typeface="Arial" panose="020B0604020202020204" pitchFamily="34" charset="0"/>
              </a:rPr>
              <a:t>Lorem ipsum dolor sit amet, consectetuer adipiscing elit. Aenean commodo ligula eget dolor. </a:t>
            </a:r>
            <a:endParaRPr lang="zh-CN" altLang="en-US" sz="1000">
              <a:solidFill>
                <a:srgbClr val="61362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50189" y="3597575"/>
            <a:ext cx="1308488" cy="2953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altLang="zh-CN" sz="1400" b="1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</a:t>
            </a:r>
            <a:r>
              <a:rPr lang="da-DK" altLang="zh-CN" sz="1400" b="1" smtClean="0">
                <a:solidFill>
                  <a:srgbClr val="C5172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ipsum</a:t>
            </a:r>
            <a:endParaRPr lang="zh-CN" altLang="en-US" sz="1400" b="1" smtClean="0">
              <a:solidFill>
                <a:srgbClr val="C5172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AutoShape 4"/>
          <p:cNvSpPr>
            <a:spLocks/>
          </p:cNvSpPr>
          <p:nvPr/>
        </p:nvSpPr>
        <p:spPr bwMode="auto">
          <a:xfrm>
            <a:off x="3264607" y="3732968"/>
            <a:ext cx="288501" cy="2895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  <p:sp>
        <p:nvSpPr>
          <p:cNvPr id="37" name="AutoShape 59"/>
          <p:cNvSpPr>
            <a:spLocks/>
          </p:cNvSpPr>
          <p:nvPr/>
        </p:nvSpPr>
        <p:spPr bwMode="auto">
          <a:xfrm>
            <a:off x="1003914" y="3793660"/>
            <a:ext cx="258172" cy="25773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C5172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46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367580" y="0"/>
            <a:ext cx="5109746" cy="5133109"/>
            <a:chOff x="4034254" y="-1"/>
            <a:chExt cx="5109746" cy="5133109"/>
          </a:xfrm>
        </p:grpSpPr>
        <p:sp>
          <p:nvSpPr>
            <p:cNvPr id="9" name="Oval 2"/>
            <p:cNvSpPr/>
            <p:nvPr/>
          </p:nvSpPr>
          <p:spPr>
            <a:xfrm>
              <a:off x="4034254" y="-1"/>
              <a:ext cx="5109746" cy="51331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3"/>
            <p:cNvSpPr/>
            <p:nvPr/>
          </p:nvSpPr>
          <p:spPr>
            <a:xfrm>
              <a:off x="4683265" y="552947"/>
              <a:ext cx="3896530" cy="3896530"/>
            </a:xfrm>
            <a:prstGeom prst="ellipse">
              <a:avLst/>
            </a:prstGeom>
            <a:solidFill>
              <a:srgbClr val="C5172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文本框 14"/>
          <p:cNvSpPr txBox="1">
            <a:spLocks noChangeArrowheads="1"/>
          </p:cNvSpPr>
          <p:nvPr/>
        </p:nvSpPr>
        <p:spPr bwMode="auto">
          <a:xfrm>
            <a:off x="709850" y="2067986"/>
            <a:ext cx="21082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02.</a:t>
            </a:r>
            <a:r>
              <a:rPr lang="zh-CN" altLang="en-US" sz="2800" b="1" smtClean="0">
                <a:solidFill>
                  <a:prstClr val="white"/>
                </a:solidFill>
                <a:latin typeface="微软雅黑 Light"/>
                <a:ea typeface="微软雅黑 Light"/>
              </a:rPr>
              <a:t>市场分析</a:t>
            </a:r>
            <a:endParaRPr lang="en-US" altLang="zh-CN" sz="2800" b="1" smtClean="0">
              <a:solidFill>
                <a:prstClr val="white"/>
              </a:solidFill>
              <a:latin typeface="微软雅黑 Light"/>
              <a:ea typeface="微软雅黑 Ligh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09850" y="2591206"/>
            <a:ext cx="3549176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914400">
              <a:lnSpc>
                <a:spcPct val="150000"/>
              </a:lnSpc>
              <a:defRPr/>
            </a:pPr>
            <a:r>
              <a:rPr lang="en-US" altLang="zh-CN" sz="1050" smtClean="0">
                <a:solidFill>
                  <a:prstClr val="white"/>
                </a:solidFill>
                <a:latin typeface="Calibri" panose="020F0502020204030204" pitchFamily="34" charset="0"/>
              </a:rPr>
              <a:t>Lorem ipsum dolor sit amet, consectetur adipiscing elit. Quisque ultrices venenatis ultrices. Duis et lectus sapien. Etiam tempor sodales gravida. </a:t>
            </a:r>
            <a:endParaRPr lang="vi-VN" altLang="zh-CN" sz="105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122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890A531-3E16-4555-A31D-E47ECDB6D5E7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Mto1k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LaNZIqok5BfEDAAAsEQAAJwAAAHVuaXZlcnNhbC9mbGFzaF9wdWJsaXNoaW5nX3NldHRpbmdzLnhtbNVY727aSBD/zlOsfOrHYtImTYoMUZQYBZUABeeu1ekULfaAt1nvut41lH7q0/TB7klu1gsECmlNe5xyQhF4duY3/2e88c4/JZxMIVNMioZzVK05BEQoIyYmDec2aD0/c4jSVESUSwENR0iHnDcrXpqPOFPxELRGVkUQRqh6qhtOrHVad93ZbFZlKs3MqeS5RnxVDWXiphkoEBoyN+V0jl96noJyFgglAPAvkWIh1qxUCPEs0o2Mcg6ERWi5YMYpylucqthxLduIhveTTOYiupRcZiSbjBrOb2cX5rPksVBXLAFhYqKaSDRkXadRxIwVlA/ZZyAxsEmM5p4eO2TGIh03nJe1FwYG2d1tmALc+k4NzKXEIAi9wE9A04hqah+tQg2ftFoSLCmaC5qwMMATYgLQcK6Cu2GnfeXfdXuBP7y7Dm461oY9hAL/XbCHUNAOOv4+/GXhr9/3/UGn3X1zF/R6naDdf5DCiG4ExHM3I+ZhZGWehbAKmKfjPBkJyjgW6TdhVKCxzDnNJhDIFsMsjilX4JAPKUze5pQzPcduqGE33AOkFyqFUA9M2hqOznJwHuAsIBqGuVzVxMnrVU2cnm247lrtD27ttNKjWtMwxuJBWmGa566TlmxjKTZcM89kJHm0cgiSEURdmsBaTwzvmWgh55FDxpgEjq5eZIxyhzCNrocrYZWPlGa66L3WOidBLBwSQG6GW6EIY5qpjYivom4KP2z+2ZUa1F82FJb0GOsfMucRmcuccHYPREuCac4T/BUDWW8mMs5kUlCx3zVRnKFxUwYziM7LKHqPKpIcJXG4pBy01fAxZ5/JCMYyQ1ygUxxFSGfK4lf3Ak6pUg+gdGnjM9si7e6V/+6ZcZBGUyrCPcGxNiBJ9UHw6ZwIqZdyGI6Q5gqKpEQsKs7K+Fb9+TQoluTcpvnfTsYa9AFTchgt+yTmhxaUVhvTadGIprkKaGxBhimxmHgQ4mRhIoeygCEVRAo+JzTE6a1MW0+ZzBVSbANbaPXzFlp5wkTxNMEpiBqzCLJSkLWjFy+PT16dnr2uV92/v3x9/l2hxV7rc2rU2cV2+ejiLCf1zfr8gdB3luiWbEtmiSnUaEvp7heDxQLbHvGea1bP7k1ULMynuIiG/sXg8poM/OFtJxjWyxRDV2Lf6TDGchqb98gyMr3bANPhl4I3US/D2B/4v5cCxASW6ptyaru9Ug6/KcM1sJu8v7bFS5mAk39iJxnOfs4ShuX7v+jjx1rq10fAf9LGv/RCaWfAgdoYaBbGmNGDVcGTH5OHDO9Tiph9Wl0BN+58nrvzdm1OEiZYgnE07wGrK3nz5LiGt8idR5UKom3+h6NZ+QdQSwMEFAACAAgAy2jWSCyqiduxAgAAVAoAACEAAAB1bml2ZXJzYWwvZmxhc2hfc2tpbl9zZXR0aW5ncy54bWyVVm1P2zAQ/r5fUXXfCXstk0wlKJ2ExAYaiO9Ock2sOnZkO2X99/MrsdukzXpCqu+ex3e+t4LklrDlh9kMFZxy8QxKEVZJowm6GSmv53mnFGcXBWcKmLpgXDSYzpcff9oPyizyHIvvQEzlbHABvZuF/UyheB/fFkbGCAVvWsz2D7ziFzkutpXgHSvPhlbvWxCUsK1GXv5YrNajDiiR6l5Bk8S0vjIyjdIKkBJMSN/XRs6yKM6BBk+X9jOR07s6/foD2o5Ioizt5pORMVqLK0iTfHVjZBzP9O1pVRZGThMU/FUa+uWzkVEoxXsQ6eV3X42MMnjbtf/TI63glUloyjldxHcO5bjU42eiujRylmAeZBydrYJPj33rXQTyX+O5R2ZcBadPJq8HC8EUPaewVKIDlIWTs8mavz12Ss8HLDeYSg2IVT3oSQf9hDsZrkl1Pe4PvBFWRiCv6BGvnHYNrFy8ETDV9/jV6tauiji+d10UoICdV0YR9soe+Vun9QgZKXvkMyUlPDK6P4IfWhwnlPgW+2Kezr62AsP6GPIVTsFqPD2YwZWRa68ImIaXsJQmnBfSgKkayqzOhZQdxYQY3pEKK8LZL4PL9/YxEmUHBt9pw32FFFEUhtrNxqiXdFwve0670VvTdnQ/Cv3j3Hmm9A6/nmOlcFE3+kdJzmeedz2398yzYYpZkxoP4p5t+FRSg8UWxAvndLIfxhVMBnM3XGNwlEVZQNlwnpG/ZKgArGtyEGtdNwKhcVKdw9Wkqqn+U68E3qBMCSNGx1S1vo5h8t6XkcI3AWBR1KFr3cFZmo4qQmEHYfYjhX3w2MuQ1F061nA36gE2Km45r5nUk35V9K0S41LDAOFVxzXMcJbzW1jhXNqXJZMflnA/+slaDtvMtF7s3Sl8KyU3a/txCrXS/Df5D1BLAwQUAAIACADLaNZImMCOJccDAAA9EAAAJgAAAHVuaXZlcnNhbC9odG1sX3B1Ymxpc2hpbmdfc2V0dGluZ3MueG1s1Vdtbxo5EP7Or7D21I9lk75cUrQQRclGQaXAwaYvOp0isx5YX7z2du2F0k/3a+6H3S+5MQYSSpKaNmnvhCKy45lnZp6Z8bDR0adckCmUmivZDPbrewEBmSrG5aQZXCRnTw8Dog2VjAoloRlIFZCjVi0qqpHgOhuCMaiqCcJI3ShMM8iMKRphOJvN6lwXpT1VojKIr+upysOiBA3SQBkWgs7xy8wL0MESwQMA/3Ill2atWo2QyCG9UawSQDjDyCW3SVFxbnIRhE5rRNOrSakqyU6UUCUpJ6Nm8Mvhsf2sdBzSKc9BWkp0C4VWbBqUMW6DoGLIPwPJgE8yjPbgRUBmnJmsGTzfe2ZhUD3chlmAu9SphTlRyIE0S/wcDGXUUPfoHBr4ZPRK4ERsLmnO0wRPiM2/GZwml8NO+zS+7PaSeHh5nrzpuBh2MEri98kORkk76cS76PvCn3/ox4NOu/v6Mun1Okm7f22FjG4QEoWbjEXIrKrKFNaERSar8pGkXGCPfkGjBoNdLmg5gUSdcazimAoNAfmzgMlvFRXczHEY9nAYrgCKY11Aaga2bM3AlBUE13AOEAPDWq574uWrdU8cHG6kHjrv12ndGmVEjaFphs2DskVoUXhTtFIbK7mRmn0mIyXYOqExsiwwl+OSUxEQbjC3dH1qLAPmjAvk39ru18fSbCWXZrTUGxyuebStnLZ+7yoD+g+XnBPdpfpOVYKRuaqI4FdAjCJYuCrH/zIgN8eDjEuVL6SCakO04AzIlMMM2JGPow/oIq/QEm+LQoBxHj5W/DMZwViViAt0incLyrl2+PWdgAuq9TUoXcX4xDV9u3sav39iE6RsSmW6IzhWG/LCPAo+nROpzMoO6UhppWFRFMbZ4swnt/q3l0HzvBKuzA9djBvQj1iSx/GyS2G+GoG324xOF4Noh2sBjSPIsSQOEw9SvBm4rMAXMKWSKCnmhKZ4H2s71lOuKo0SN8AOWn97hM6ecLl4muCqR48lg9ILcm//2fMXL389OHzVqIf//PX303uNlpuqL6h151bVyZ2r0M/qi4X4FaN71uKW7Zkqc9uobMvp7at+uZK2r/gotAvh9t2yWIE/ZrUM4+PByTkZxMOLTjJs+JS3q3CSTJphg4ztbz0fm95FggTHXvCWRx/F/iB+6wWIJfGaBD+33Z5Xwq99tAZuN/dv7GWvEPAun7i7CW9zwXOODfm/mMy7huT7h/qHDOb9P/rc2D7UYAIt0wxr9Gh1/flX2YMS9l/iwD2tX6U23p2i8Na31BrKN1/5W7V/AVBLAwQUAAIACADLaNZI+GKxa4QBAAD/BQAAHwAAAHVuaXZlcnNhbC9odG1sX3NraW5fc2V0dGluZ3MuanONlE1vwjAMhu/8iqq7Toh9lu2GBpMmcZi03aYdQjGlIk2iJO3oEP99OOWjad1BfGnePn0du3I2vWC3wjgMnoONe3b7d3/vNEDN6hyufZ136BnqoeHpHD7TDHgqIGwgxeHTo7w9EZRxKJzprPxAW1PzCyW+WTBu6rgiLDShGUIrCO2H0NZU4l+vsn1VVUW1Ns9ya6Xox1JYELYvpM6YY8KrV7fqBTZgWYA+gy5YDJ5p5FYXeXJ8iDDqXCwzxUQ5lYnsz1i8SrTMxbwr/7JUoHc/fFUBg6foZeLZ8dTYNwtZM/FkiNFNKg3GwD7v4wSDhDmbAa/5Dtz6B/WM2wU16CI1qT3QoxuMOq1YAq0uDUcYPiZ2Xq1uRhhtzsLaVsTdLYZHcFaCblmN7zE8UKpcXfADlZYJdqSFtnt+RLlk81Qk+9QDDJLDw6JtV/dOhbrjj0NvhGRjhJbERGZdF8cFU2/JwTWNrFNq5jklCkqURGJFgQV5Gtu8RnD/FXyfO0txFCu73vYPUEsDBBQAAgAIAMto1k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Mto1kibbXtbYAAAAGUAAAAcAAAAdW5pdmVyc2FsL2xvY2FsX3NldHRpbmdzLnhtbA3KOw6DMAwA0J1TWN5bYOtAYGNkAQ5gBQsh+YNIhMrtyfaG1w1/Fbj5SodbwPbbILBF3w7bA67L+PkhpEy2kbhxQHOEoa868Ugyc84lJjiFHr4W1oLME2mZ0VXZsO6rF1BLAwQUAAIACABElFdHI7RO+/sCAACwCAAAFAAAAHVuaXZlcnNhbC9wbGF5ZXIueG1srVXfT9swEH4u0v6HyO/YLR0DqgTEkNAexoTUse2tMombeE3izHYI5a/f2c7vpWxIe2iVnO/77nz33cW/es5S74lJxUUeoAWeI4/loYh4Hgfo4evt8Tm6unx35Bcp3TPp8ShAZc4NgKbIi5gKJS80gO+pTgLUM2BgRl4huZBc74H7FLjbSCdL9O5oBi65ClCidbEipKoqzBUg8liJtDQkCociI4VkiuWaSeLSQF6DXem/o+GXiZzofcFUD1notweuSVqOZ8UHJNUSCxmTk/l8QX7cfV6HCcvoMc+VpnnIkAeVnNlSPtJwdyeiMmXK2Ga+S3LNtDZJWNvM1yu+OM89JcMAOYdNxpSiMVM4zWNEHJZMgP1tSlVS86gBreFVO17zWr+Ned80brZzpHMuyseUqwSO+pDOOgn0yTCqn9nrWgU9NAq6NUzIk+xXySWL7Ou3VozzBXIBW8XZPLGqQjiAp1saaiH3NwADFdUdxG3TsGsatqCWA7fR1x0Fam67ZVSXkjWlmvlPPGLiC5WSGllcalkyn4yMNZYMwT5xV66b1DXET3SWnv5Db4zfqDU/1WudsYD/0ZhPQNTWhOcRe77l4KNZBjXVDIptbFgXKTYxu5xU+Zj1dD0wuRzrpsBFPE1lzGAMI6op6ezkEJRJqsAlLOUI2zs4CE54nKTw05MM49ODNBmVu0mG3sFBcCrC3QS0NbdlJOM6jsTUKsgnE+vED0ulRcZfrDwHe0avrA5fG7nm6Lrg7cHZ/I9RHMRoBnOLJlaXeertq+bw3sypVp3PpnCWgVphHpguC+fVzEJZjHwitqVlqm/6OTX7sAcd5Tw1HdNc30HvolrzF+ZVPDJfusXS1CRhRjMB+nC+7DFAP2G7DMJb06GIW5E3dcCY2Df3byvabPm6da7rhzrsQw2fOKscxs3UR1BHLEWZR6Me4qL7iKgUdtq1ZNRL2RZutDgBkYoiQO/hob7zxelFd+WzxUWDtXndu8Aulzes9DrhTkGk1nV7Eb/eDfD4G1BLAwQUAAIACADLaNZIYv5fY8oIAADwPQAAKQAAAHVuaXZlcnNhbC9za2luX2N1c3RvbWl6YXRpb25fc2V0dGluZ3MueG1s7Rtrb6PK9fv9FSNXV7qVqviBX6m8rjCME7QO9jUk2W1VWdhMYhRgfGHsXV/5Q39Nf1h/Sc8MEINjO5CklbYlbFbLmfOa85zhaHvhk+Mr65BRz/ndYg71DcKY4z+G/Z8Q6i2oS4NJQELCwuoecu/4Nv2m+Q+UwwAaMsu3rcBW+GrYr6Gh+EHdjtxVu/DWHDQbqNPEDdxFKm4psHYpqZeSAmtqo670qgcsIr4BWRCfHefaq2ZWXxJofkgCpvk2+d6XstjppewOrgLLdgAv7Leb/NklUndqkz+oWW91WnjXkCVJaiOlpdbV2q7TuezIdYRrzVZN2g26DakhoXqrVb9s7+qdRkuCt+FlG7g08WUbNTvNZkPdNXADqJEsD9SGsutIl/W6DNJw91LZDYeDTq2G6vW61FR3rbY0HNQQYEvAQ5a63ICSKg2k9k4eyPWuhIbKcDBs7rCK20oLdRu4XavtmoOBVKvtjbvfXdpce2ju7STmfIXhURccXeWxVT0SXL3FOggA2STeyrUYQb7lkU+VBfU84lfimBTxm2AkqmShERDAnL4vQtpnIuDRLwu62v6xVxUrCZpQJZ0LaThy7E+V+Zox6l8sqM+A1YVPA89yK/0/ROESbyYPJd2QoAjdg7Uge3Ed8ZOXLJYFIQzPOSIw8MrytyP6SC/m1uLpMaBr386l5nK7IoHr+E+AXbvsKPisINcJmcaIl9EPd/mTn2wF/gwJV6+N+ZOL0rXmxE0k1sRPAbq9yNctckC6cUKHCVK5zp9zpCvrkWQd0JX5c57GBylZr3X48zoRI98ZoEs84xtn0V1rS4KskKhCnqWiq/WqaDytAvrIjZ2le93Rz3QuhYLjP3INa/zJRcQ3yAXm8lJsNrF/9QAxfj2sJT0PpIBz08UlBgmWk8FMGd9MZP3rbDS+Gs8G2lWlr0RZiXha/tJod7/XW22oXDFdTk7GjTwaZXkhwaxVy8dLN6fj0QwY4tFMx1/MSp//XZh0fGuONB1X+vE/CjOYTPFdpc//zkN6O51i3ZwZI03FM82Y6WNT2GWETaxW+l/pGi2tDUGMoo1DviG2JAjKsxMQFLqOLRZ4yXb8NckhTx3fyJo+m2LDnGqKqY31St+gQbD9k+BsrdkSgmdphch2QmvuEluIhRAR66t0h4I/bOkAJvUsx7/II30q32v61cwcj0fGDOtqAqn0sW8jNbC4pOKMprKBp8AjsKB1v418JqJPcECy6xZmcq1dXY/g1+SKXDuPSxd+2Ru0mWBwyYT4OQghcPAUos4w7sdTldsQBCILraww/EYDOxM0adfl4K3pyhhCUzFT/E3OJuENjnf8BYQOWbAc/G6wYchXeDYYf4EYh9wcFyQaf4aU/FyQ6Cs2IIewkYNMl++0K5lnBE/DJEGSHFxYPN7dLbIWC6Dj1tw4dB0ChFsY0kRkY3hRWJKBf70FR2ry6ES2R4zB2OLt0dkQUCWwoc3lkAVlSMEqj65fb7W/zoayNsLqDMJNHd/PTFEluVDP2iKfMmTZG8tfEDQnC2sNmbCFNduxxRr3vFDht7XzO7JYXH9+jkuXruIvP79BpUzBO6IZnJdBGBxTVuw16dxs8Q7eqAiP9ZNa5DHAm1UwFKzLU238MS4KHW/tRlX6Ixz1rFxRZ72qx/vtld9t/wFljKgEDzSoaAOHFiLC0Il5y4Hm6RYi1PQhiIsvi1Dw+aW0EAN9HPPQKXoHmzuwXEaRO7BoMRb3eGBoJhy27smc3z5yEItcjbx23N/8jugSuJM/p+qcPFA4L7nE2kQHGehdwv15vJw6KmVai6mZI1BcB56PUVABV9fx+B0qH9vbG5yYIuoGmf3c07Vri+x2nSfREcDOa4+8PIc9BNQTUNcKk7iOmtJf3qlItMVpJHdS7ADxnKC5fZXKz3d5zMDyVLmeKbKuYH6j4Pns5qeD7OA2GZnGbCQPOAdIE89iiyV04Qd+z8vPK7oRqHgoA7948waxgsXyX//4Z342B/pEUBRD/1yUDyQ/r5r4md/fdMpI+PccfEx5kCUVLzkJ4wtVQpr/fmVqEKAfcmWxorbkUY9/4solGlIgdqNsmrJyfQNZYoikoOsAzoIFmdzI089Q+MRZv9K/sYInKJwmpW5RRsLyPDZZYR32V9w1cx2fFCR/dyfimze1yUxWVXH3hxx1ncVT1H5tuMDEn/mQSx+L8FOuZR2q8wFLYjusOE/R3JKqBSUhet8XhM3RXvcM2H9QcS2o4SzzfcZnAXUn/MvWy0+5gMA/xEEY91nAr/TJWxojXNJvse/6D5YbAloadIg6AR0m/LAYs8zCDrGnPHfsNN8Ycoh4R13oC0q0nRTrLPyQSlEG4stvWsAz7IXmcM2Kl1Kq74GH+Dr5zl7gp4CH+AbvKWO4173U6XApTZp8jhtYQRqex3eAQ3xRpWKc5C2LwzUY8c+yYWojMSCL6VGb9EVvNB2PxOnMYWmFqyc07vnPx5cbTjPfim2HfOyQWdiHb/V8/PaYw1xyOrjFPiAF06YW78cyIMY5lgLR+ODQGBEUse2KfKrARcRaLHmlDyso5vGpws0ZTWhO0a2SesbLWYpSaHOe1BP1XJTzQiJ9XsWLiaJRsp8n6lVf2KlXPeehXsz2tAP9tTcnAYYYcKDKxR7KAtPoy+RT2J04kR7QnVhNM2BL4O3DHSnJhBQgE1jiWJVkS/SSXoezJXNcsiFJqUoBUsY5v/9eCNlxPrhlNiIPLB3eMaRwFsS1bh+L2RqYgp+kEjeytJCDlYJJx6x5KHZ/pFolzWev45F2lJRpHu7pCk3ZgderR0QB7inr96rpNgs16siU9ezoNZrcltPWctpaTlvLaesPM239qRy3luPWctxajlvLcWs5bi3HreW4tRy3luPWctxajlvLcWs5bi3HreW4tRy3/iDj1j3q/8+0dU9UDlv/N4etOeaYHz5tzUH4w45bo/AsPG2NyMpha6Fh67Gp6cdPW093nY8dtqa0+i9MWw9hQAr8Tv6n7n8DUEsDBBQAAgAIAMxo1kgugG8OhCsAAGRrAAAXAAAAdW5pdmVyc2FsL3VuaXZlcnNhbC5wbmftfQk0lO3/dwpJCnnIFEaJnpIwKmSPqCx5kn03RAlNU9YZE8qSyShPRhEtjyTrlPWxjMIM0Uxa7FlmkixjGjJjmeWdaVXx+7/nvO857++8R+fEcc99X9f3+n6++3Xd30mwtjJbJ7xJeMWKFesOHzI5tmIFP2jFipVXhAS5V14Omf/L/cUHPWZ2YEUhQWaE+we/r5Gl0YoVGNRapqcA9+81Zw45QlesWF/P+8+HD3rgvWLFqdnDJkbHQ90obwPyYB2OBh+rldwvqBp+SBHe1LD9mu9W2tXYh6HpL6X+7tz6x71G4S2SpX4KDpfbhPr+8bqz6bJi9x7R7m4naExZgmV+a//YR3eIb8gJust8/hjzRMGU9plDkb7tfRrzN4naHY79pScIxnGN+PSg2rCZUXts+MwkGgubmr2kCnuSs0mtbsUqkYU/6m5t8qs08f7jqu0uA7lTnJkOBKtDB259YMMW8Z9v5P5w8ZIHJdIhEt7V9G7/AyIjm36/oyCqaTeJfKe8L3zsFPCdYi5S/aWOoLTHBb4FPybioprU5C53pIc+peIlJsLouho/j4I8LQ9CxrnBaAeNYguMf51D7cy04Nb6UL9323Bg9DbQrx9iRYRA2wLtsypm75zDRv4ZVqvX/9PnhAvyxslbmn4mSdrDQ3pVtIhD3JOd168/+2VMIRA/IFrk11XEqss3XTgvnX/Nvln5Zz78NsHt13Xo2k/Z9f5FNcEz9HIs/OOdlTtvr6Q9lo9UaiDG6j35W974VbeAr+g+/CErwNcHo+Z9B7LYI1nrg2qmU2+kCz+4IAw7KkDyNWYim+iCRrHyCleUEltn5hlrE4d7oYSv0z+vQzDxiLTa3AvCD+qahRuI8aeJYt5CoJd+j5qQjESR72xArEvDfr7JTuCR3gEuvWLeC9ZgfcLDfyU5WNKaT1LM2++Aj+WfiS0z81WTpEpG71ewDDU8Lt/nLcNZsokuogPiB0aLLmDPM5HTlh69hbwbokUsH+Sv8YEAghRjv/Ok7g9LgeOGAmU7kymSwd5C+vzABTz8G9B5s67ClXcDP+CmtaPEMxKoT1jkh9AG5Pj1z+A016tWf3z63JfJmSQ798+1P+9wDx/JfuyO6unRTmJpEl5N+MKBLRLl4J6Odo7+9DSUAZ9gBzrr4PPq/uQSLbwI0eO3DsFHbbL26zI/1scxqof1qHOwyebt/do+/PyQ+fk+Rm3I2+dzY5D5Od0WBH4mJyty7oQFk/HaTOf+2z42a/wxsXYs2YacpBcLZZSXByfZRLXtlG96cfHZTWspNM3O48dcdIsHWxviDyP4AeptQVkqnX5PnmQbmSKDhkPfXTULJLAaJI5WT5V2SkLS5RXk7MdHHVbLjCFUi7JZCJcYUckK6hIL8N7uJ76zpI40O5yF6BikUYW2bEXGo8xjkEOHuyeQ5y+c4Q336mxOU64soMtJumglI3sBQAI/AJLXEfevUndywOjXUh74USMgzebmD2OQ9LTuedcMYVBSjb1pmT4urw65JCGuAb4Nc3DV7rBUnZ2FPmamPTteykHf64EeTau7CZzI56qJxE7/A44uOOcoz+/K0mT1r6kIiLQJiGDS0tE1JdYKbARLDhDs7b1XGuG+hLQ0WTU4iRVHrnqudbT6zokIDpKeY180mK1I6+yOiChB35BZC3pUquYmMGG+hDxlJnROqibuQqGwex6t393dokXS0+g22xwyfjTdrrrLt6q/LL0hHT4R1i4LzVJeQmI1tBOt71KqQz+1mYmK6zcgerK8XWOlVNL8+PCT/Xh2yYhdctuB+CFEed+8V9gVCkSu5ypkojdi9J20ZNoSGHhQTZTd9j8SUXSyFnd3R+SHHDBJO7OrIZ5MIv6DC0N7HoKxunyzambnMER6jm1PAIXdwUkqwrMyN4VwRx57pyWZdmdll5unWeyA8ccnPyyU4Y0ogJJjoZHA8dtli898O3iOPM7VXY3j8j3K401iMCH9BfbvTw21+m0te7km6bWdYfKdNdf33tm1m1xQ94Mfr60QGVz99YgV9o64JAuIFn2yeoGR9BE8keZdKShpHdUtLATac+eR0t+NPtWS0t8FKKp7BPU474Jwq3XU6aJiBeOPW2YW2tPWOpGUXR23V+60duYzilU63n7xUQWyfGX9D/ulw4JwrVcUYAmBSfO8NrSJa11OKS+unKdyDAhc26VmLPCo5mmSyJO4gZgftj8KtErD4pFLjPADw4DF5cmQ8gnfZWsocOKBYZl959UtM2Kwn41r7OFUf65tfVCwuBI8uMXWquLaZpEldKtVrfnsOi46pT+sc6iy2o8Vlr4C+trz/T8DPyOdXc2i98R1uCNYH7v9i2TZlH72c27woXYjaqYviUqbcTNgXF0UGC3NsFkGgsOo3xxUDQkdKyg/hY64xRWkgajj8rXl5Ajd2g4BwCZLx3vNSp44Z58fLNPyHeh9pxjsOcNlaxp2pXP/WJe+l1mstcmfTxcunc8Ix0w5bv+A67W4rAP5WCqlRwOCpi/9ULmWC/Jg/8vDwbxRokW4fnYh8p7cYOB91j//HpDsfMiF7tWm+ycDsqcCy6O/i15rkGEyZm8jtEq41Z0rm9xQYAHr69QE+QFTR4+53hE+bcvl3cl1r0ryi1uxT0nadJmvfrUulUtj+x9Eys4zbyVnCCG10NDBSxvXIya3IyYJw776UzfqE1VrQ2mrNnrzApMF3BMBD+yORhbBKf5x9DBa60MPD93YtE+z1lGOOz9mcWaz4lAIJjluexZs8sMwkD0IdDuXy4XfP+1+6XVC1Vvh9d/IVMNGPZRXWBmDZfVga264NJooKx2n9TtoR4oB1QcT8Rs403d4olGLJ83vdEFMQLMi7A9tJIDtTXvpvVBigFvhr/EPN7ayNTLll1K/6hTZ4K2sZIfRIBUauEXODqXLN8YJtx6LorPO7XzgICjr3A/9QpLPJR+2pBQRM5z2dZQykeMCAFo4q/Mqhh1fpOpeBZTIT0tuHJ7by8I87A1M5OzeDoY4I4Pw5T3d8wL5xI2cpPnIoev2fdrD7e8CU9cUjaU9XnnUgPXJUitkYuiYJ/OaK2AReLmTYBQUlKxp/TYSBUL7vUDtTy9LA42M5+MDpmiA8nIMpUwrKN8Eb7J75WWhfV4vpbj2tvzNaGeCOFBdifBmoqhGnZRh42J/HrhTrF91MHSMfA3yH5hMqIKhkOdvi/PVz+kpe8EitI+Mlzlg9ygeiC9L3Pr08kxIBDFRyHxrg9+Tg72IjHsU4YSeVB2T7iPT7dtecAWkQLJi2+14fGSz1iKStjMGqRUSkWt2cT1G4S6lwmEiyU8H1F61LVVVxxGLNZXBwnYcYXJysS9e9H2AVvYoEEJG3M9VtCfk489jlbnXpnrNzZ08Qsd93FpG14D2FHjeTJVMnbV30MVngr+yrBNkLe5tcujMeFFMCRpeYkuib0gGU2PEy0vR1xu882uOZ19SwDyrzqhrnLFJKdXSj/57CJ/L+FjRbwO2NzgmAAqiV4rQklzvLSIwkkamEUHI6UqFND+EpycLlCyk6LTi7K5Qv6B2wPBp6iXMeiUvi/l4ecWnl4P7pt2D4/EVMMCzQxIOKFsBJ4HuQuSJGrhedKIQ9WkYDFcB1dHkGup2NUt/5VshVZIy3yeK/DyRBIFuf3BrqJ/Ozu4Il4Z595Jm23mNqyqn4zHi50ps380EWeCcrDEie7vJ7rUAv7Xq3bNe18pFtLtnUyWqQvPHNK2Q0N2oRBpFNSvtSF7d3uPyFjjGsbW7CCyGSxovshYCLbCf0jjDg8niKXlSJ3bZX0TryLdLFPt4iKF2JAXhTW+LDZrCcHiMwZvuA7HBFhYTXMfPwTJt8mha7Tp7SBljRQf9MLBWSJI5+0jDXoszerHztlFnuvvASuzNqQoZiYZnAIEZwhpf1toi3MJU3pUJJqp/FYvTgAdCoImOP16+eVg3bScfDFSpRw5Z5Qzdk/rdlBgmQ2pSrFEWAuHHb18C5BxAVogaxd7fa/Gq+8jw20CBuG+rSeu/IH8Pf7xN+7jHuPBvmRIvSZKOWDnalmeI4nn6xYVIvumD+rpz6yWlqxa3uLjMC+Gfdr64t3IJTeIzMkWdvA19UNcpKbbYStTp/K/v2UfJ8Uy+U/0eFeVdU0XFoUl6+K/3FfsM9G77UNrhplNNw23We3+YwM3PzmRLxn/xVJhpqDd83rhrFbIjf2ESOHBs1bCSahCWRR9M72e+32LnD3/Itwq66fNjG707r3vaCy4IeoylK14e9BI15zqzyzvPnFTrxnVdvcO3vm3F4+Ir5UcavqfQcVHKN5XD/uT6X3unqHGi/6+qzfXfyrc0wxx4Nxz/Ef5gk2zFiDHDUV/Jk/vn52H+XCSMcBmpbq4/xidZcXdBFPYG+IP5C0ZYPAy7TkjX3cWNs5QfLh7IVNytvBZ39zMzF49kFiVhYSD4X0BCQeXLz8WUKQPOVH0Qhx4EjJy2R0x/hBowoPpvLkQ9WdfAOAs7imcEw1BB8MXjXYKlh1vY0PV6MEovmJch8CQlZdNXAduyaAxKsHTLDB/dkdJxeHvR0x2DvS8NYUVrQRclnwovVDC1M4GTXpqxzYV15EjpeOp5npKavHq0ErwgnuNGRo3b6JEWXnrEzGE1+d8M0tML8vXb7JKfcBlYv+mupyMcM/cjaBITpPMDqHBqhKj+cGHUGTL70mZu3KZx8Scl8/QISqaN5hXJwQiOMb6ZYbj06r56zTBJrr4Z71HJU7Pz/DEfPwAaK16+5gY/gBGkGYtOFVK/KP2Lwm5pcoiT45oC3NzwgX2fIv+MuEA7dn5hAabi9ZciS0XWk8Y5uHV1iclKA4uViJMxGgTV7wWjugxB/i8+vt7c/KL0gV8N0xdb8TXesPUh2EoS84avf70B9O1Z419rI2pIvu+XeeakwOJYUP512e8uxWrVgud+sfwXvl/+bAptr2vb2+oWZdp/S36lv9G0aOT49fLnsBF0uAZjF/xdRrXXLXjuV1/6/fKLktiTTna2711sadXhbl8rTfKfGf594oUmq34BPTzb/2zbNM6p67tuvd/zg4mLmO1v9PCiZEfbG1DbxqnRMJ+vNyxg4iIW+9tlnhtTTnm92d/nh8N5dWHBc9HLoC6D+n8EqilRnpybk7m/wdcCWa7PTZM4s8Vs2ETlcGBSYlGQLLaWpQCcPTSaVlEkCv9g7EtVhepRaLr0TjA1IySMqcomqcqRNHAU7aAyuS7acKSUN4Jt8Lde3Yz2ZuTwm6lnP7J+Tx4HPkh6wyZTsqoHP+Ug5nI2Cgir73saN+S7VurRHZOev5JvVJs5vJwYfs1qLHUJ16PUovG76hOHWNzR33fTkZKLxBQ81oTzAzgzKE7ozDP72rPxHLf9NNGIHKVeiow4f8PEpf65gv5/18h2B8ZJ8Tdge9bH2Ww5gkyANqhDMoOzxjzuwPUmNCaUD1w/PyDm7v/EvIo6tLcBE4Bu3v8P12HZr89ijfsGBfvkE6tkqrZf/ABB8rC/e9J22xzhZHb8dy1o4QHYptDkp7MDpLMuidLkN2i4VtsrGshnCDM1FNtSx0voJfgbzI1JHLI/hEOBjR2GX1yt4pFQ7DM7eb1M4t5b917EWhlShY/WBh0rEps0U8HRsq+aGGo5Qqo47yGOUsfhtUn6qecv46UYXbVSHMSubSPidhk6cb8ph9BnXFHy5M6WnWVKfZ5BLDmAirSDIIDGCfACGhlaMHsqe3ZfgaqqJHy8c6v8khwFrtVuZHpxTQtjJt7wLmV9wgVPuHNvbS3B5xCGyQFz78NLACk1GiSXsfmuh+CiHgGuEItZtpxqdshTzFQlbvwKyfHPcMh5J0NObagVAaUGMQFRphdXi1s1dKCfPM1FP2xoOeyl2TCZLZsTjfTpFAOnGjVgqNfBQUdurgFtPaRNh4y0QMMvSasI7Z+ekp9/jE+HCx+8uPWnCglvBlNhUKoEQ4hv620/T1wlozee7NVhPP4h3pB8PFl8S/MkfE+7EU7xidG+ps6pjU67w2S61IO9/fb4XFFKvwgIGloQGWTwNOQeqMkv6HTY6WPw3aFapQoK0bFCqt2zJB8lcasSWYExrP5Lt3/bniaEJhwef68l6V2CLixBh5cwCuNpFPi+7haXVGo5prpWCJRUk+vLL4XvU1CQOxoBg0zMOMTu6DL0oob+ZvjEeDqLzDQyHU9yqO1ViI6x0VlPoJj4lTfSKM+1wdFyEiwhsW4zpP+TA/zrWhDla+C6mXTxO0bcUfvofYAW/AZ3FEp6c5TJZiBDgtGmn4ryB8iZCLUdSPTR2zoQX4SntBThwX4dJTBYxKqEGjwvf91yM/UNIE/jBzO/KD+Yuq0bgspk2pSE2G5enFBuIBIjKj6xM18rxIBnhOLv+wjgFpT7vtmumTzFAyJb/pOt/Tku+9820cuPLT+2/Nj/P491bvauZtRQ9WYyHgsaMOsNYPEJBcR52xiowdpHdxi8SgP64cI98bpsXjYoFzGunuIoES44ERXFKzAcGog7PKAacAY36xP/I5Cqq2xusTmq57MhQlQJE+zWW3RrIz6Tyrv/15DMk5sXcj28mzY3qrim/CGtxxCGwjP+/eLff4/toh4/RnNqaMrus88GuSFR/C1A8Ak1tTtfKvoFqFbi39JjeqCLWw+I/0/bwKX/l7aBL+y4ydsWP227+DZF8d4oSBXvhkXTej6bPbzt7c6HS2zR+K+EjtOxzBas7kxGlWCEi9aJviXqA3o2RULqbvBp26yU9oEbvpld9U/VJeyXoMl3QrEpTadB3Ht8tjBtXnrR3ati3zlFruiMQ8hpkCV3G0s3cAGlV0BaK5bYBIq4b8fzXHKaSYDyJfaB9GyUuR4PjNqMRy6xkVbse2qZlGVSlkn57yCl+7lmLe1K/WOifkTo3EhOkD7vwIulE9GAwxyk4YEG1VQ4tWqWd2JFE5UrJ4bSmdJKJZMrbDpkOzQnzRY3dMR3R3gFt6ow3rmTaORGt9BBpaYKbxL7wz1U30VBiAUMxzErpskbkCAuk509YJcklNjn4zZtcZxMRvWwkVt7AdV50Y3g8RuDPKdjrql+A0FK2N538KQ/SU5Hy8uCGTKLERHf+offFnx4jrFMyGgZfXqoUsHlJL6EE8Soqs6CGpnqxpaR/xGQaqGJv9tFfayXJF2Vj5/EFBUhiAyyq0zKEpxcw+MkoTJhDUuxapOXmSkyEZ2Wb+A1CazSJdGFRFOr9nYHiGc2BIgaMD8+t4oXWk/i9HSQZ47CR200c5Lkt0yo4vCFqIoCeAOcmyEDIUwMXi7KuLddzpyJWLute2YmSDd2Jh5CYZNqnZLFPQ8xERFIiEUEMqJ2I3V0KXO+dRtXAjLOSkhMp1W4T8oBxPVL1iAsJsgVUvwm0o9ENqfqaJHSKmrgJmIbGBsH6ybHVDr9jHCTPkAVBweqkrbkU5POYliXuUzH0xSwEY5LEUpBjnyW8WxuPwNm0NeovoRspshzZZOclr5vB3Zbg1YwbDw+/sKdGqIpkzP3uObvewJyY+jsfGzfysRpc9dubI/5we4wq5qSbQcSheS7k65Ipe3Cl8sC8IQ2Lk9kqgr1+uNCwpCL1tg7NQA8trcHenn1uwVCEnKlEeNX9Hpa1Nv56ivrtkbHlKV4zYKuCwFJ6qWygBZoiceWYKddnCPNikF0AJgEKdPUdKU2xb9VgMxj5p1rme+u7XdtSVu83p+ZcI2bbmHOvXLjJoSGETEtZRpbAxOtvVhtB2KnzU2cpB9FJhzh/4NSRgeh6KY3KNxc2D2IGgHZ3eTHeEV4w5YZn6PhKlMHTZD+HRHj2Yo0B+cHGzoqRKxIncEI8bv5xii9/pQ3+CVcvQSPpeARJaVP6jfcEbg0IWGrGppvT+ULt1PiEsyhlmNOoW19BuAwZ/61lIqhpMtDHWQYBa7ejvKcpdKvpWm5Z/iH1QbfgmQKyXTDcTRaaahFAIxZroeTSm6YOa+14QlhTjeiVpQ6udTqm5N5q8dfAeOWODvykzFZ4pDbDac1XLWM6NU60btkTPPDri2x8ZKZe51LCoRgOZ+oOKaeU1uLvw2eWOJEiQfx3KHPRsaRLZlsw+ln84/IQZPCipckUI5HoL9mzgEuBwUAEbU9heSllOsmT7l2vdWdfZcSJ7Sj2wop5ZAxFy4zn8vV6RMwmD57hrxaVadr6lZoCH7xzRm6xSVeOQKqA7KiPPVzR4xkowOjUVJuDVhg5Myg3h+yULOlzPJ7I55ZDohG8k4CfmxSQMmQsBQo4PS4+khat/BS0yF40/UIAmjXrvkki3M4V4JgYFEzfK/RUsfTtHmoQ9LlyV2+WXq6tAYJagaJZ4ItH2xp6px6G6q55MpieFNxjcbcc31wK0aT78oAqc0MWBOWQhRSI1X4FGPw/4CXOgX1ldDS9NB6QugUQWhHKiLq3WuutZxpURT3bli/DtjhupRwjKT8d8npMinLpCyTskzK/zYpeUIgGME5BsuZx/b/h4Rejdbbkp17QfjcEscPPuwhQjZJWkclLBH7p4VODL08biiw33bxs5Tnbg5rXRF+UNewxFosdBlnT+68vfLWEsfM9z+HZpgKHPcgLeGMlDIjKvdw6bNawsPdeq9tdW/lTjXIEidhJYg1LjeFHxjmLMFIqymZnL/4JNMqlkigEobddlsKHL9ts8RJ2pywpFcPLghbuCwhEA1QVfT9lTtf5C5xlPWVLv4kl71KhUuUeUiVaHMbPskPxxfP3l6czCTv4bJ3Gf5l+JfhX4Z/Gf5l+JfhX4Z/Gf5l+JfhX4Z/Gf5l+JfhX4Z/Gf5l+JfhX4Z/Gf5l+JfhX4Z/Gf5l+JfhX4Z/Gf5l+JfhX4Z/Gf5l+P8L4K9lUYKO6rI+j1FeYMhE8qTgJL/jHpyz44KWKV/7lYZg59/2EM7LFHEFwvNL69GKT8OHN/tygf3cfTQU++H74IyeOl5fstCp55rbM2Irt3G5UCMZn7WG9tjzKIL3Hlzwk66Y5+qM+Y3SROxw1sJWquHSv/UL+N40gG9MzSFiWwhhC9+Jn9qv4vb91sfkezuGVe2exUcs8VaWeohMg4UffvA0/LVHwPdGAYL59R6Uq73acfxpPw/Y8z80jN0rq7N3mhnGXvjh7bjfer/96PhQvD6m1OzssMwGj58HPL3q144L39ou6H5y50y7r8469Wv33hWrFHi8O8vvuBTvzA4J6pmu2ffTY9b+/5kN10+13785mlf702fR/3lF5y96vwD/7fFzJ99Swd9efvz+4mTdfhG73BMBD3NrR1t+W9CiwuBhn0ybGysC6rNGjgL159pQcvofo0Rl5CLGMXnzSLwkSlXOV7dP/Jgi6q+55oXPMt7Unc0MuwJtNQfatBqTp1DsD6hj0LYKttZ9WcQIy5VcMVoZur9pZq4DGzlzyX3mUt7a3QS9MFooGdLfARQqdNbwXoiH/76Pky2q7pStswHR0WmJuNKAN/o45D5i7T+7MU8Gro31PyTO0c8l0xKOwrweiN2T1JQLKdNCIznvthuExRPNcexxInt8sMWdPclAstKxs+n1QUxcUC8skkkGYj+4oHuz1Huej17a6BaaQ8+abfXts50fmtpAtnqjkfmYzoRPpffDOirGp8KfHULNd4bvAjIHVosOF06VZYZT33VXjT0jd7JrKyhQSujeE9/f3XQ4V9t+i422aC/HMQlUJuG9jCru9C3f1z3kSkoNRl7WG3lzQyOZANNwBe1TQvcz4P0hGgk13kwFlO6kHnkrf0IR/h9tfcTA6siB91h0BjGtRzP+AZxf+q+pLGZzVvUs54E//wZKZXxP5Ie4yA/eQpL4xjStfbjSYUUXE60XK6/OcAqGx9Ou0jsDocBhOXMXfxdjh8JH9jUpYy9d7eXwFKxvmUiV65Xv3UvkpW5khpISTm6nqcA6HzY/2NKYjdLJJGcGzSavB+2G3+7QClx79D09babxn73siMPJ4jrqSZbeYIFI7bDTee9v4L3Ga0+0rbxsh+28IjZ4kFllyewJEHdqhEpykj7m6vmqCJ0kPzXuuSPxpO5sHI7XcBK4zrgbk4Mcr0FVxJat+tALTvAPzMyLRlZ1Np9vLlRGgfsZl7PUR3FfRcpWkKS3rggy0TmvHvCmiMGVoVlSZd/D+uzytaDgWo2AnmjEyY9iEoPT5huT9A4He/e6pvipdjjoi6oPohBFq+6nDZS/3SB+qLR469OEIdpzY36hsbeSAcPPc4MINqb0PrNed6234btUxjvDYWi2tfa+id3BZ10fcbGtqKIW9YRC8ocTvnaJ9pTv0xnctL1XEnWy5Vwj3K1HWxWOTS5waqREI28ZmSpPZBuZ5ocW9Rt4svgb31UWzLlPvgNAq4Af8ZlVUt7526db5MkOHzH0M6eZdtZnnh2KsIigkl/iH03PBJIphZHxgXqmKHJwv4bz9PmqOdD395FJPoIaWFXcHINQ8G/vG2qu6FwkSVHJubTiXbARTlYAgO+bv61nJH6mgXIAWcV6gggwwu1QiEa2cKqn2kVrquae1AxDZKxgTDaVw564frkAP0ivYt241zf6/MsMHEDa7HMVFItQOd3bzx2/44wBbfuJ8lHM+Sp58vpoZOjh5lxGW7yYQp8/+ZpmdG846G2mfxJtMtkntASGQs7MTRa17epXADsOh+54ManaVsJoii8qZfT4kYk1ZjhthfIalDmwJabvKq0KO18VpwobXBuHdgsfKQ6ZrJ3WO2NvUMHQTQJr4/r2u8zdP+aMekWpzNoxmu32tUnbiYHZ4az+GmuoPZY4XZulsrmGSu0mMmaJCLadJ27VWlA7tkR1LXyirEd3i3MovTey2dycwHJsSVMzS25jnzrMZHRm+b2d6pSBsleffK399BI9cnsLmm4SL04057dUOX3qCW7yuT4a3xCW6nmQX6wF3M69MNsFerkS3Qrf1T8+dQ0/eTsayXMLBjCKv3tERzkri9WVRTkV6PyewWRqTTuQ+LL292fiMezK8nLBFnzJtFZvZJeq8+g/Vl/W8EnDmmX/js6sDdmIPw34NxF/xpIBGXGX1bXVNMKphHg3mJyvPIvIf5HjBnrhdmxDuapBOaF82nKA3oJ4YVpAzt5M64pOtMMKiXYHYF7dhcNnT2SpvPMjpxJd18qSyoS0CKyDyQVouUZwS59ZxGNiaC9aNxXq+SzA8tbcHYBBnVsEpTTk/UcaBx/srTvVqqFJ9op7Wqk53huecQPYBzGgOVgJSL0xwvFar8Unb59Ke1zU2PsQ3aPKcbxrd6rxi5T4CAZO5diB7/iyAFXhPVRD2vz4JH1GdlITMaWJHQ55CB5OKGqk3qTI4INxuEovF6bmvE53Kmp81gumm1qBG8JQ1HHnGzrI+61cg3rlphN70OeRRfgw8hhNh5ZLZrTf1evrqXaPlSenGuGkDpW701dZ3npf+CoX2KryZ7z1QO/6i6HNzZNkaNZ8b9thduo9880mey4IbejGh+MdmFU7m+L9/YE06cAptF3Z6CC9EkvVxWa6f3EiGmLUK2dGqGA87lb4Ucy+G6j+QSt4AzWFkpGDa6DeV7/Pkqtg6+VTtgZuMXrvVJaZ2FrZ3oERsSOFjM74uTuza+Hj10UxZ6SALf06Cq/jUXaolINvZ2TZ1/y75yM/9ywpcEsvmV43Erxuj4jM/BapkTPz8c3zlcBzOZGhhfUolaCICbCsQwnCnh+gMuverrTpfZ8aOE8ukMH65jxDfAYS3ZmkggPIsuTXSh0BHXVnn76NRg5R48X3l8jWqVxwkIOOM+rLikt6KWJ4nBkzMLiZX6/KJpio3UNtgsApMzZGuMqpcjDpXzKDIPUuf1W6Xf8QtHgYUoRas9kxjteAZZOl1A3apncY4JkA9EHmgJ7mX0EJH8+iDzCL9VIvBjlWWSZj1quFrwaMURKvJplJVD43t+CyMrg//Vsje3vBcOb1a2A+kx5Fceyw7FoQaQzBa89X6CrsbGTak10sorKVy56aIFyt7bBeVN1ZTNElzYhoZAXVDl8WQ+4MHHkor3D69BtfeBU3vLlqmnLwRLVgWKC/x55UqEEFWrW088iT8nxXaDJkHHNQoub5vPfpN/WUWs2vrmqgUGT8xoMi1EnsWtzF/frOhuJrDVrkFZTIFLhsO7ibkATWiUSnMMoS77F2tyvN2er4MF7nCIBonXcFKSw90pizqooj9aHfoKVMVe8gBuZia2Taa9Z+R55skUxT5Uyqfu7XK9gwqVErVe6TGFBtCnFfl7EWVMbebxYxdSd1N6NvTZtcTy66KKM74a9prbKbDu/33mC8SR+jP0794iHGNIqndQiK5Vlz8IKav3zS/VT7LfSVZjASobM6xzO218qlzA4Nny0/uNaQhKX4KDqrxumHrHNWUq1kg59Y6bKD30Ju5QR75xedr0mrgHGtLjpJCMTmbB5S2bI76++9L/SOjmLAZR9LehT+EcpH6c99GDQGzr0YrAeyP1bp93PYDGAkE49gnkAakuciD7nN6W4OCSG+DQj2LgE7a+QKi5kKge6GyUXkNue6bkb234KU2vl/7X+4eaZutX7xWI1i+1RDJ/wFlwZOeNNctmLAMWxmSVBNybYJ6KxSGpfkMez41Rs5gbNNGf6VYh0H4soSK2v2eNcogMeYLWi4Gbwdsc6nhuwzBrvRU4+zg1eXeJOztxXVzo0O5kSO5qwXt+N/bZMFnO/EB+IaOrWUnEPJe6vmvQc6RR/Rjemv20un1QN0+is1HbofjlQCHzgb4R55lqgk5BBC0vGQ0YyWkEG3WAClZk+gRF+gnlv5fFjjV/0p3/uxF0o8vwZEqGl7h2E0+WGNCzmnmhWDHCp7uyAj1PyQ2flBULLjxAMt+strUOzqcs2bqJu7VmVMezm+SUIWX50eylbM81AIdme2EpmtXWJgQOA3AmM+E0gYcn/fGR7WPLnOAJVdT2E6763ZA3CrRfrUrPJmHUvR43uajQLrBTo+FtIg9VNcs7k+rSC88i1xx7eE6OTAPSDrQ8FTZMGtP3K4fsm5+FTVH1Y1Jd6ygSW3pNUjx+BvyyKxPQ/J7bScYC1V4NRkyPvpJOS0ubmTn3gRyC9Ird8t8lVhRM0FB3HviwkF3TJVrskYIZBb6OCldDQyoycBMl4GZLUB9Zg0IIc2yOs7DVtvF2MwE2NQEbbmKvHV3vhtwURR9JB6TqSaqs2EjacpjFjaPDdJdabeqPDdZMK8rb9xw/GaBp8x9d31SBtVYtWezkrK1GgotvdrNGKIqxsrwtbOE5/hqZrqs/ob/2ygFqifYKEPenn19a0ouTXc2RAp693QUHulpfqo4zQ1l8LEj4qrqp/cchCZGH7r3/YH9sz1cuVFG9f2hKWq5pycrgl48EoOMb51jQTAOCBfHizu3ZAeiovwyq+/HHqWM1fEmXv/uIY2cLa1iPmsSCZyBB15OF7dIb4tevsWXHDy4+G4FkUj0whHk/Rks9GePs/97B63vI7A/nBXUju5V3hNezletMOmZz3weLI4ClIDfvca3PUwroc1+d3wBnwxvME+3oisqlSa8/naVHwYGkWeyuIwC8UUTs3WcSPTXS+y81IMaBIGkCmcekvy1mu501aJM91nLU7HzV4Fzorz3qXqviXrbBBaHmjAYMmNBEdQSLmM3Phb4mOa0H/z/okgEh/2vAaPsdsHj+Z1ZYaf1rMqnx9K/Zrq7BSBzb3Kqg3xxNnJlkeuzqDQj8JIElXGXM8yylKXC3t3ldp1BTI6tHXMdTMPzj8/5+NW1Tcm2kX7OmfF+AYns5XUjVCIcoOw0vNJFSynTSZvyFqSXp1XB9GtKtBA34ufDWi3CO+FVsbO1s6HHEXsGAGkxD7S3If+W/cjOlU3frvnWpQ8ObIWH8f9qwKd+omtXTyt1zfPtroV9DceM631dgLt9q1tPujjdBGCZUdFQ+yxHdP/ZhXsp/+bJU6Y4qZrQbsNA9+0mJtLKTfh3Zw2FB10pz5zwB6NRaciZS8IgUZjkJ2Qv1jGeyfAY6sz8YNojIrCVwIvRFVxffVVa5YOqTQD0fKmVJcwiqcxp4hBbEKtrbKqivZkjj2qpmvYndnoXi1xooFT5G63IYgOQMS+cVcBaLwQ8369GkDbVDEKvIyuJhC4Iby7xe6ThrjQb7Wlgd2RBnlsvU/XpoIcse9k7qEq3zGmC/ZTIk82u+b72ekaofPbI+mPs2rCUDHjWe4sDHAeU09l9VHXgAS5sS43fsWm0+Eq4QJ7DFivDOBjr0vCxzxgCDz8NGtgSov5qMSngYL86i4Zgl5xEY0yH50IAOoazNBOnEsLuSBUhiYT9EYeGsG1rveUTqDvGxhwpgwQoZz5fgQkTRxMTrNou1IzD0w6xR7wlyu6lOd3DEJoHRvXTVod9IRxb/hbdpwq+HBj+k6l9zegbqCNsucz4Ydld7uea2W6HFoNUNja8sdEnjtrdEufMhmNmEUTYwE/bK7NOTBr4OcKD5touGvflX/nOb3e7JeVH+Knxs2Nka13ydn9EiPyClYupXfDDm95BH6UVwqBi1vAZuqB+g2pczPUuWwlLN0fGzx19mKFZfwdPte55ydklBdUEjL2qb3UnboWdjJ4d3h/kcFUDUa5qan3SRM4K2Kisn61wcwTY6Zj+5AvTCVw82y3brDl379UfkxWRSPfuO8G0A5/SmN99Py5MFSh+rnooWO+VGWqD32u7fyRl4CfajyvBOXmCCG14K3Krb8Wmi5E5WmKAXDGvEbTbwysD/+95xrfr19GtLU+9AOCPYzgBxzT/PUz6YrwVVc9dc/N9ItWgf5xumb56w2FXYbeG2kQCe8GPDcRRrjDJ88+F5juhNX/8rVMatZg3vc/0aySxd1nJkKwEbzvZ+DfVCah/tuXSq3iUnzQW7IFxVnNoHRVKD3EpK3g/jt80Mqk8IBH9P8CUEsDBBQAAgAIAMxo1ki46rdwSQAAAGoAAAAbAAAAdW5pdmVyc2FsL3VuaXZlcnNhbC5wbmcueG1ss7GvyM1RKEstKs7Mz7NVMtQzULK34+WyKShKLctMLVeoAIoZ6RlAgJJCJSq3PDOlJMNWydwcSSwjNTM9o8RWydTcEi6oDzQSAFBLAQIAABQAAgAIAMto1kgVDq0oZAQAAAcRAAAdAAAAAAAAAAEAAAAAAAAAAAB1bml2ZXJzYWwvY29tbW9uX21lc3NhZ2VzLmxuZ1BLAQIAABQAAgAIAMto1kiqiTkF8QMAACwRAAAnAAAAAAAAAAEAAAAAAJ8EAAB1bml2ZXJzYWwvZmxhc2hfcHVibGlzaGluZ19zZXR0aW5ncy54bWxQSwECAAAUAAIACADLaNZILKqJ27ECAABUCgAAIQAAAAAAAAABAAAAAADVCAAAdW5pdmVyc2FsL2ZsYXNoX3NraW5fc2V0dGluZ3MueG1sUEsBAgAAFAACAAgAy2jWSJjAjiXHAwAAPRAAACYAAAAAAAAAAQAAAAAAxQsAAHVuaXZlcnNhbC9odG1sX3B1Ymxpc2hpbmdfc2V0dGluZ3MueG1sUEsBAgAAFAACAAgAy2jWSPhisWuEAQAA/wUAAB8AAAAAAAAAAQAAAAAA0A8AAHVuaXZlcnNhbC9odG1sX3NraW5fc2V0dGluZ3MuanNQSwECAAAUAAIACADLaNZIPTwv0cEAAADlAQAAGgAAAAAAAAABAAAAAACREQAAdW5pdmVyc2FsL2kxOG5fcHJlc2V0cy54bWxQSwECAAAUAAIACADLaNZIm217W2AAAABlAAAAHAAAAAAAAAABAAAAAACKEgAAdW5pdmVyc2FsL2xvY2FsX3NldHRpbmdzLnhtbFBLAQIAABQAAgAIAESUV0cjtE77+wIAALAIAAAUAAAAAAAAAAEAAAAAACQTAAB1bml2ZXJzYWwvcGxheWVyLnhtbFBLAQIAABQAAgAIAMto1khi/l9jyggAAPA9AAApAAAAAAAAAAEAAAAAAFEWAAB1bml2ZXJzYWwvc2tpbl9jdXN0b21pemF0aW9uX3NldHRpbmdzLnhtbFBLAQIAABQAAgAIAMxo1kgugG8OhCsAAGRrAAAXAAAAAAAAAAAAAAAAAGIfAAB1bml2ZXJzYWwvdW5pdmVyc2FsLnBuZ1BLAQIAABQAAgAIAMxo1ki46rdwSQAAAGoAAAAbAAAAAAAAAAEAAAAAABtLAAB1bml2ZXJzYWwvdW5pdmVyc2FsLnBuZy54bWxQSwUGAAAAAAsACwBJAwAAnUsAAAAA"/>
  <p:tag name="ISPRING_PRESENTATION_TITLE" val="08【商业计划书】清新时尚商务策划书PPT模板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清新配色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51729"/>
      </a:accent1>
      <a:accent2>
        <a:srgbClr val="2E5660"/>
      </a:accent2>
      <a:accent3>
        <a:srgbClr val="613920"/>
      </a:accent3>
      <a:accent4>
        <a:srgbClr val="CAA884"/>
      </a:accent4>
      <a:accent5>
        <a:srgbClr val="EBEBEB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3">
      <a:majorFont>
        <a:latin typeface="Calibri"/>
        <a:ea typeface="微软雅黑"/>
        <a:cs typeface=""/>
      </a:majorFont>
      <a:minorFont>
        <a:latin typeface="Calibri Light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1343</TotalTime>
  <Words>1597</Words>
  <Application>Microsoft Office PowerPoint</Application>
  <PresentationFormat>全屏显示(16:9)</PresentationFormat>
  <Paragraphs>237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Gill Sans</vt:lpstr>
      <vt:lpstr>Meiryo</vt:lpstr>
      <vt:lpstr>Microsoft YaHei UI</vt:lpstr>
      <vt:lpstr>方正兰亭超细黑简体</vt:lpstr>
      <vt:lpstr>方正兰亭黑_GBK</vt:lpstr>
      <vt:lpstr>宋体</vt:lpstr>
      <vt:lpstr>微软雅黑</vt:lpstr>
      <vt:lpstr>微软雅黑 Light</vt:lpstr>
      <vt:lpstr>Arial</vt:lpstr>
      <vt:lpstr>Calibri</vt:lpstr>
      <vt:lpstr>Calibri Light</vt:lpstr>
      <vt:lpstr>Lato Black</vt:lpstr>
      <vt:lpstr>Lato Light</vt:lpstr>
      <vt:lpstr>Open Sans</vt:lpstr>
      <vt:lpstr>Office 主题</vt:lpstr>
      <vt:lpstr>Office Theme</vt:lpstr>
      <vt:lpstr>PowerPoint 演示文稿</vt:lpstr>
      <vt:lpstr>PowerPoint 演示文稿</vt:lpstr>
      <vt:lpstr>PowerPoint 演示文稿</vt:lpstr>
      <vt:lpstr>1.1 项目简介</vt:lpstr>
      <vt:lpstr>1.2 商业模式</vt:lpstr>
      <vt:lpstr>1.3 团队介绍</vt:lpstr>
      <vt:lpstr>PowerPoint 演示文稿</vt:lpstr>
      <vt:lpstr>1.5 公司介绍</vt:lpstr>
      <vt:lpstr>PowerPoint 演示文稿</vt:lpstr>
      <vt:lpstr>2.1市场价值</vt:lpstr>
      <vt:lpstr>2.2 市场分析</vt:lpstr>
      <vt:lpstr>2.2 市场分析</vt:lpstr>
      <vt:lpstr>2.3 市场概述</vt:lpstr>
      <vt:lpstr>2.4 行业痛点</vt:lpstr>
      <vt:lpstr>2.5 如何解决</vt:lpstr>
      <vt:lpstr>2.6 竞争对手分析</vt:lpstr>
      <vt:lpstr>2.7 竞争优势</vt:lpstr>
      <vt:lpstr>PowerPoint 演示文稿</vt:lpstr>
      <vt:lpstr>3.1 现如今发展状况</vt:lpstr>
      <vt:lpstr>3.2 未来规划</vt:lpstr>
      <vt:lpstr>PowerPoint 演示文稿</vt:lpstr>
      <vt:lpstr>4.1融资需求</vt:lpstr>
      <vt:lpstr>4.2 财政预测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616</cp:revision>
  <dcterms:created xsi:type="dcterms:W3CDTF">2015-12-25T01:04:51Z</dcterms:created>
  <dcterms:modified xsi:type="dcterms:W3CDTF">2022-06-02T11:43:20Z</dcterms:modified>
</cp:coreProperties>
</file>