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package" ContentType="application/vnd.openxmlformats-officedocument.package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7"/>
  </p:notesMasterIdLst>
  <p:sldIdLst>
    <p:sldId id="256" r:id="rId3"/>
    <p:sldId id="258" r:id="rId4"/>
    <p:sldId id="259" r:id="rId5"/>
    <p:sldId id="260" r:id="rId6"/>
    <p:sldId id="261" r:id="rId7"/>
    <p:sldId id="263" r:id="rId8"/>
    <p:sldId id="262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5" r:id="rId20"/>
    <p:sldId id="281" r:id="rId21"/>
    <p:sldId id="280" r:id="rId22"/>
    <p:sldId id="276" r:id="rId23"/>
    <p:sldId id="277" r:id="rId24"/>
    <p:sldId id="278" r:id="rId25"/>
    <p:sldId id="282" r:id="rId26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65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62626"/>
    <a:srgbClr val="000000"/>
    <a:srgbClr val="0D0D0D"/>
    <a:srgbClr val="4F81BD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115" d="100"/>
          <a:sy n="115" d="100"/>
        </p:scale>
        <p:origin x="282" y="96"/>
      </p:cViewPr>
      <p:guideLst>
        <p:guide orient="horz" pos="1665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1.package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4.8354793358144382E-2"/>
          <c:y val="5.0922986195349601E-2"/>
          <c:w val="0.93095266568678592"/>
          <c:h val="0.77625206318223716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marker>
            <c:symbol val="none"/>
          </c:marker>
          <c:cat>
            <c:strRef>
              <c:f>Sheet1!$A$2:$A$13</c:f>
              <c:strCache>
                <c:ptCount val="12"/>
                <c:pt idx="0">
                  <c:v>Q1</c:v>
                </c:pt>
                <c:pt idx="1">
                  <c:v>Q2</c:v>
                </c:pt>
                <c:pt idx="2">
                  <c:v>Q3</c:v>
                </c:pt>
                <c:pt idx="3">
                  <c:v>Q4</c:v>
                </c:pt>
                <c:pt idx="4">
                  <c:v>Q5</c:v>
                </c:pt>
                <c:pt idx="5">
                  <c:v>Q6</c:v>
                </c:pt>
                <c:pt idx="6">
                  <c:v>Q7</c:v>
                </c:pt>
                <c:pt idx="7">
                  <c:v>Q8</c:v>
                </c:pt>
                <c:pt idx="8">
                  <c:v>Q9</c:v>
                </c:pt>
                <c:pt idx="9">
                  <c:v>Q10</c:v>
                </c:pt>
                <c:pt idx="10">
                  <c:v>Q11</c:v>
                </c:pt>
                <c:pt idx="11">
                  <c:v>Q12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2</c:v>
                </c:pt>
                <c:pt idx="5">
                  <c:v>2</c:v>
                </c:pt>
                <c:pt idx="6">
                  <c:v>3</c:v>
                </c:pt>
                <c:pt idx="7">
                  <c:v>5</c:v>
                </c:pt>
                <c:pt idx="8">
                  <c:v>2.4</c:v>
                </c:pt>
                <c:pt idx="9">
                  <c:v>4.4000000000000004</c:v>
                </c:pt>
                <c:pt idx="10">
                  <c:v>1.8</c:v>
                </c:pt>
                <c:pt idx="11">
                  <c:v>2.8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54D3-4509-ABC1-10DB4393D80E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5400" cap="flat" cmpd="sng" algn="ctr">
              <a:solidFill>
                <a:schemeClr val="dk1"/>
              </a:solidFill>
              <a:prstDash val="solid"/>
            </a:ln>
            <a:effectLst/>
          </c:spPr>
          <c:marker>
            <c:symbol val="none"/>
          </c:marker>
          <c:cat>
            <c:strRef>
              <c:f>Sheet1!$A$2:$A$13</c:f>
              <c:strCache>
                <c:ptCount val="12"/>
                <c:pt idx="0">
                  <c:v>Q1</c:v>
                </c:pt>
                <c:pt idx="1">
                  <c:v>Q2</c:v>
                </c:pt>
                <c:pt idx="2">
                  <c:v>Q3</c:v>
                </c:pt>
                <c:pt idx="3">
                  <c:v>Q4</c:v>
                </c:pt>
                <c:pt idx="4">
                  <c:v>Q5</c:v>
                </c:pt>
                <c:pt idx="5">
                  <c:v>Q6</c:v>
                </c:pt>
                <c:pt idx="6">
                  <c:v>Q7</c:v>
                </c:pt>
                <c:pt idx="7">
                  <c:v>Q8</c:v>
                </c:pt>
                <c:pt idx="8">
                  <c:v>Q9</c:v>
                </c:pt>
                <c:pt idx="9">
                  <c:v>Q10</c:v>
                </c:pt>
                <c:pt idx="10">
                  <c:v>Q11</c:v>
                </c:pt>
                <c:pt idx="11">
                  <c:v>Q12</c:v>
                </c:pt>
              </c:strCache>
            </c:strRef>
          </c:cat>
          <c:val>
            <c:numRef>
              <c:f>Sheet1!$C$2:$C$13</c:f>
              <c:numCache>
                <c:formatCode>General</c:formatCode>
                <c:ptCount val="12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  <c:pt idx="4">
                  <c:v>2.4</c:v>
                </c:pt>
                <c:pt idx="5">
                  <c:v>4.4000000000000004</c:v>
                </c:pt>
                <c:pt idx="6">
                  <c:v>1.8</c:v>
                </c:pt>
                <c:pt idx="7">
                  <c:v>2.8</c:v>
                </c:pt>
                <c:pt idx="8">
                  <c:v>2</c:v>
                </c:pt>
                <c:pt idx="9">
                  <c:v>2</c:v>
                </c:pt>
                <c:pt idx="10">
                  <c:v>3</c:v>
                </c:pt>
                <c:pt idx="11">
                  <c:v>5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54D3-4509-ABC1-10DB4393D80E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>
              <a:solidFill>
                <a:schemeClr val="tx2"/>
              </a:solidFill>
            </a:ln>
          </c:spPr>
          <c:marker>
            <c:symbol val="none"/>
          </c:marker>
          <c:cat>
            <c:strRef>
              <c:f>Sheet1!$A$2:$A$13</c:f>
              <c:strCache>
                <c:ptCount val="12"/>
                <c:pt idx="0">
                  <c:v>Q1</c:v>
                </c:pt>
                <c:pt idx="1">
                  <c:v>Q2</c:v>
                </c:pt>
                <c:pt idx="2">
                  <c:v>Q3</c:v>
                </c:pt>
                <c:pt idx="3">
                  <c:v>Q4</c:v>
                </c:pt>
                <c:pt idx="4">
                  <c:v>Q5</c:v>
                </c:pt>
                <c:pt idx="5">
                  <c:v>Q6</c:v>
                </c:pt>
                <c:pt idx="6">
                  <c:v>Q7</c:v>
                </c:pt>
                <c:pt idx="7">
                  <c:v>Q8</c:v>
                </c:pt>
                <c:pt idx="8">
                  <c:v>Q9</c:v>
                </c:pt>
                <c:pt idx="9">
                  <c:v>Q10</c:v>
                </c:pt>
                <c:pt idx="10">
                  <c:v>Q11</c:v>
                </c:pt>
                <c:pt idx="11">
                  <c:v>Q12</c:v>
                </c:pt>
              </c:strCache>
            </c:strRef>
          </c:cat>
          <c:val>
            <c:numRef>
              <c:f>Sheet1!$D$2:$D$13</c:f>
              <c:numCache>
                <c:formatCode>General</c:formatCode>
                <c:ptCount val="12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  <c:pt idx="4">
                  <c:v>2</c:v>
                </c:pt>
                <c:pt idx="5">
                  <c:v>2</c:v>
                </c:pt>
                <c:pt idx="6">
                  <c:v>3</c:v>
                </c:pt>
                <c:pt idx="7">
                  <c:v>5</c:v>
                </c:pt>
                <c:pt idx="8">
                  <c:v>2</c:v>
                </c:pt>
                <c:pt idx="9">
                  <c:v>2</c:v>
                </c:pt>
                <c:pt idx="10">
                  <c:v>3</c:v>
                </c:pt>
                <c:pt idx="11">
                  <c:v>5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2-54D3-4509-ABC1-10DB4393D80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250030904"/>
        <c:axId val="394094008"/>
      </c:lineChart>
      <c:catAx>
        <c:axId val="25003090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394094008"/>
        <c:crosses val="autoZero"/>
        <c:auto val="1"/>
        <c:lblAlgn val="ctr"/>
        <c:lblOffset val="100"/>
        <c:noMultiLvlLbl val="0"/>
      </c:catAx>
      <c:valAx>
        <c:axId val="39409400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25003090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064D7A1-DBCE-479E-8A57-A0078C5DA416}" type="datetimeFigureOut">
              <a:rPr lang="zh-CN" altLang="en-US" smtClean="0"/>
              <a:t>2015/12/21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764E12-A00D-490E-91FE-9533E8EB640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3363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764E12-A00D-490E-91FE-9533E8EB640A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13063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24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736307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5122C-2259-4DF5-9A10-F46333B67780}" type="datetimeFigureOut">
              <a:rPr lang="zh-CN" altLang="en-US" smtClean="0"/>
              <a:t>2015/12/21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C7B59-F0F9-4BC9-BA66-CA2C87E112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38602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5122C-2259-4DF5-9A10-F46333B67780}" type="datetimeFigureOut">
              <a:rPr lang="zh-CN" altLang="en-US" smtClean="0"/>
              <a:t>2015/12/21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C7B59-F0F9-4BC9-BA66-CA2C87E112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96695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5122C-2259-4DF5-9A10-F46333B67780}" type="datetimeFigureOut">
              <a:rPr lang="zh-CN" altLang="en-US" smtClean="0"/>
              <a:t>2015/12/21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C7B59-F0F9-4BC9-BA66-CA2C87E112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90037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036934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393557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135916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972108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358897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107744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82631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71048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5122C-2259-4DF5-9A10-F46333B67780}" type="datetimeFigureOut">
              <a:rPr lang="zh-CN" altLang="en-US" smtClean="0"/>
              <a:t>2015/12/21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C7B59-F0F9-4BC9-BA66-CA2C87E112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806561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677608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240553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31121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5122C-2259-4DF5-9A10-F46333B67780}" type="datetimeFigureOut">
              <a:rPr lang="zh-CN" altLang="en-US" smtClean="0"/>
              <a:t>2015/12/21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C7B59-F0F9-4BC9-BA66-CA2C87E112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02580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5122C-2259-4DF5-9A10-F46333B67780}" type="datetimeFigureOut">
              <a:rPr lang="zh-CN" altLang="en-US" smtClean="0"/>
              <a:t>2015/12/21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C7B59-F0F9-4BC9-BA66-CA2C87E112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4121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5122C-2259-4DF5-9A10-F46333B67780}" type="datetimeFigureOut">
              <a:rPr lang="zh-CN" altLang="en-US" smtClean="0"/>
              <a:t>2015/12/21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C7B59-F0F9-4BC9-BA66-CA2C87E112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55602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5122C-2259-4DF5-9A10-F46333B67780}" type="datetimeFigureOut">
              <a:rPr lang="zh-CN" altLang="en-US" smtClean="0"/>
              <a:t>2015/12/21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C7B59-F0F9-4BC9-BA66-CA2C87E112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91860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5122C-2259-4DF5-9A10-F46333B67780}" type="datetimeFigureOut">
              <a:rPr lang="zh-CN" altLang="en-US" smtClean="0"/>
              <a:t>2015/12/21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C7B59-F0F9-4BC9-BA66-CA2C87E112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613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5122C-2259-4DF5-9A10-F46333B67780}" type="datetimeFigureOut">
              <a:rPr lang="zh-CN" altLang="en-US" smtClean="0"/>
              <a:t>2015/12/21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C7B59-F0F9-4BC9-BA66-CA2C87E112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14375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5122C-2259-4DF5-9A10-F46333B67780}" type="datetimeFigureOut">
              <a:rPr lang="zh-CN" altLang="en-US" smtClean="0"/>
              <a:t>2015/12/21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C7B59-F0F9-4BC9-BA66-CA2C87E112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45857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35122C-2259-4DF5-9A10-F46333B67780}" type="datetimeFigureOut">
              <a:rPr lang="zh-CN" altLang="en-US" smtClean="0"/>
              <a:t>2015/12/21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6C7B59-F0F9-4BC9-BA66-CA2C87E112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21368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5929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218044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1518590" y="2008283"/>
            <a:ext cx="6437787" cy="1283547"/>
            <a:chOff x="1861265" y="2132855"/>
            <a:chExt cx="6311135" cy="1332103"/>
          </a:xfrm>
        </p:grpSpPr>
        <p:sp>
          <p:nvSpPr>
            <p:cNvPr id="5" name="圆角矩形 4"/>
            <p:cNvSpPr/>
            <p:nvPr/>
          </p:nvSpPr>
          <p:spPr>
            <a:xfrm>
              <a:off x="1871700" y="2132856"/>
              <a:ext cx="6300700" cy="1332102"/>
            </a:xfrm>
            <a:prstGeom prst="roundRect">
              <a:avLst/>
            </a:prstGeom>
            <a:solidFill>
              <a:srgbClr val="000000">
                <a:alpha val="6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圆角矩形 5"/>
            <p:cNvSpPr/>
            <p:nvPr/>
          </p:nvSpPr>
          <p:spPr>
            <a:xfrm>
              <a:off x="1861265" y="2132855"/>
              <a:ext cx="432048" cy="1332103"/>
            </a:xfrm>
            <a:prstGeom prst="roundRect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959308" y="2128335"/>
            <a:ext cx="5718040" cy="1043442"/>
            <a:chOff x="2448410" y="2121221"/>
            <a:chExt cx="5718040" cy="1391256"/>
          </a:xfrm>
        </p:grpSpPr>
        <p:sp>
          <p:nvSpPr>
            <p:cNvPr id="7" name="TextBox 6"/>
            <p:cNvSpPr txBox="1"/>
            <p:nvPr/>
          </p:nvSpPr>
          <p:spPr>
            <a:xfrm>
              <a:off x="2448410" y="2121221"/>
              <a:ext cx="5718040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800" b="1" spc="-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Verdana" panose="020B0604030504040204" pitchFamily="34" charset="0"/>
                </a:rPr>
                <a:t>SUMMARY REPORT</a:t>
              </a:r>
              <a:endParaRPr lang="zh-CN" altLang="en-US" sz="4800" b="1" spc="-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2485088" y="3102109"/>
              <a:ext cx="5406160" cy="4103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Verdana" panose="020B0604030504040204" pitchFamily="34" charset="0"/>
                </a:rPr>
                <a:t>Always believe the something wonderful is about to happen.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endParaRPr>
            </a:p>
          </p:txBody>
        </p:sp>
      </p:grpSp>
      <p:sp>
        <p:nvSpPr>
          <p:cNvPr id="12" name="TextBox 11"/>
          <p:cNvSpPr txBox="1"/>
          <p:nvPr/>
        </p:nvSpPr>
        <p:spPr>
          <a:xfrm rot="10800000">
            <a:off x="1503543" y="2286495"/>
            <a:ext cx="492443" cy="72712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2015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7914454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79512" y="0"/>
            <a:ext cx="432048" cy="875658"/>
          </a:xfrm>
          <a:custGeom>
            <a:avLst/>
            <a:gdLst>
              <a:gd name="connsiteX0" fmla="*/ 0 w 432048"/>
              <a:gd name="connsiteY0" fmla="*/ 0 h 1059582"/>
              <a:gd name="connsiteX1" fmla="*/ 432048 w 432048"/>
              <a:gd name="connsiteY1" fmla="*/ 0 h 1059582"/>
              <a:gd name="connsiteX2" fmla="*/ 432048 w 432048"/>
              <a:gd name="connsiteY2" fmla="*/ 1059582 h 1059582"/>
              <a:gd name="connsiteX3" fmla="*/ 0 w 432048"/>
              <a:gd name="connsiteY3" fmla="*/ 1059582 h 1059582"/>
              <a:gd name="connsiteX4" fmla="*/ 0 w 432048"/>
              <a:gd name="connsiteY4" fmla="*/ 0 h 1059582"/>
              <a:gd name="connsiteX0" fmla="*/ 0 w 432048"/>
              <a:gd name="connsiteY0" fmla="*/ 0 h 1059582"/>
              <a:gd name="connsiteX1" fmla="*/ 432048 w 432048"/>
              <a:gd name="connsiteY1" fmla="*/ 0 h 1059582"/>
              <a:gd name="connsiteX2" fmla="*/ 432048 w 432048"/>
              <a:gd name="connsiteY2" fmla="*/ 1059582 h 1059582"/>
              <a:gd name="connsiteX3" fmla="*/ 223259 w 432048"/>
              <a:gd name="connsiteY3" fmla="*/ 1045029 h 1059582"/>
              <a:gd name="connsiteX4" fmla="*/ 0 w 432048"/>
              <a:gd name="connsiteY4" fmla="*/ 1059582 h 1059582"/>
              <a:gd name="connsiteX5" fmla="*/ 0 w 432048"/>
              <a:gd name="connsiteY5" fmla="*/ 0 h 1059582"/>
              <a:gd name="connsiteX0" fmla="*/ 0 w 432048"/>
              <a:gd name="connsiteY0" fmla="*/ 0 h 1059582"/>
              <a:gd name="connsiteX1" fmla="*/ 432048 w 432048"/>
              <a:gd name="connsiteY1" fmla="*/ 0 h 1059582"/>
              <a:gd name="connsiteX2" fmla="*/ 432048 w 432048"/>
              <a:gd name="connsiteY2" fmla="*/ 1059582 h 1059582"/>
              <a:gd name="connsiteX3" fmla="*/ 212374 w 432048"/>
              <a:gd name="connsiteY3" fmla="*/ 816429 h 1059582"/>
              <a:gd name="connsiteX4" fmla="*/ 0 w 432048"/>
              <a:gd name="connsiteY4" fmla="*/ 1059582 h 1059582"/>
              <a:gd name="connsiteX5" fmla="*/ 0 w 432048"/>
              <a:gd name="connsiteY5" fmla="*/ 0 h 10595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2048" h="1059582">
                <a:moveTo>
                  <a:pt x="0" y="0"/>
                </a:moveTo>
                <a:lnTo>
                  <a:pt x="432048" y="0"/>
                </a:lnTo>
                <a:lnTo>
                  <a:pt x="432048" y="1059582"/>
                </a:lnTo>
                <a:lnTo>
                  <a:pt x="212374" y="816429"/>
                </a:lnTo>
                <a:lnTo>
                  <a:pt x="0" y="1059582"/>
                </a:lnTo>
                <a:lnTo>
                  <a:pt x="0" y="0"/>
                </a:lnTo>
                <a:close/>
              </a:path>
            </a:pathLst>
          </a:cu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722157" y="55419"/>
            <a:ext cx="135287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spc="-3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Part</a:t>
            </a:r>
            <a:r>
              <a:rPr lang="en-US" altLang="zh-CN" sz="2400" b="1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02</a:t>
            </a:r>
            <a:endParaRPr lang="zh-CN" altLang="en-US" sz="2400" b="1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16794" y="567881"/>
            <a:ext cx="289790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INPUTYOURGOODIDEASHERE</a:t>
            </a:r>
            <a:endParaRPr lang="zh-CN" altLang="en-US" sz="1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871430" y="1286940"/>
            <a:ext cx="5544616" cy="576064"/>
          </a:xfrm>
          <a:prstGeom prst="roundRect">
            <a:avLst>
              <a:gd name="adj" fmla="val 50000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928740" y="1338467"/>
            <a:ext cx="473009" cy="47300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加号 14"/>
          <p:cNvSpPr/>
          <p:nvPr/>
        </p:nvSpPr>
        <p:spPr>
          <a:xfrm>
            <a:off x="955027" y="1369124"/>
            <a:ext cx="426992" cy="426992"/>
          </a:xfrm>
          <a:prstGeom prst="mathPlus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TextBox 21"/>
          <p:cNvSpPr txBox="1"/>
          <p:nvPr/>
        </p:nvSpPr>
        <p:spPr>
          <a:xfrm>
            <a:off x="1479621" y="1432117"/>
            <a:ext cx="3693640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00" dirty="0" smtClean="0">
                <a:solidFill>
                  <a:schemeClr val="bg1"/>
                </a:solidFill>
              </a:rPr>
              <a:t>Always believe that something wonderful is about to happen.</a:t>
            </a:r>
          </a:p>
          <a:p>
            <a:r>
              <a:rPr lang="en-US" altLang="zh-CN" sz="1100" dirty="0" smtClean="0">
                <a:solidFill>
                  <a:schemeClr val="bg1"/>
                </a:solidFill>
              </a:rPr>
              <a:t>Life is beautiful. Because we have our dreams.</a:t>
            </a:r>
            <a:endParaRPr lang="zh-CN" altLang="en-US" sz="1100" dirty="0">
              <a:solidFill>
                <a:schemeClr val="bg1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478793" y="1271241"/>
            <a:ext cx="119513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GOOD IDEAS</a:t>
            </a:r>
            <a:endParaRPr lang="zh-CN" altLang="en-US" sz="1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2078266" y="2079550"/>
            <a:ext cx="5544616" cy="603648"/>
            <a:chOff x="2075028" y="2085813"/>
            <a:chExt cx="5544616" cy="603648"/>
          </a:xfrm>
        </p:grpSpPr>
        <p:sp>
          <p:nvSpPr>
            <p:cNvPr id="6" name="圆角矩形 5"/>
            <p:cNvSpPr/>
            <p:nvPr/>
          </p:nvSpPr>
          <p:spPr>
            <a:xfrm>
              <a:off x="2075028" y="2113397"/>
              <a:ext cx="5544616" cy="576064"/>
            </a:xfrm>
            <a:prstGeom prst="roundRect">
              <a:avLst>
                <a:gd name="adj" fmla="val 50000"/>
              </a:avLst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7075028" y="2164924"/>
              <a:ext cx="473009" cy="47300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减号 15"/>
            <p:cNvSpPr/>
            <p:nvPr/>
          </p:nvSpPr>
          <p:spPr>
            <a:xfrm>
              <a:off x="7111512" y="2189809"/>
              <a:ext cx="423237" cy="423237"/>
            </a:xfrm>
            <a:prstGeom prst="mathMinus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3381388" y="2258574"/>
              <a:ext cx="3693640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altLang="zh-CN" sz="1100" dirty="0" smtClean="0">
                  <a:solidFill>
                    <a:schemeClr val="bg1"/>
                  </a:solidFill>
                </a:rPr>
                <a:t>Always believe that something wonderful is about to happen.</a:t>
              </a:r>
            </a:p>
            <a:p>
              <a:pPr algn="r"/>
              <a:r>
                <a:rPr lang="en-US" altLang="zh-CN" sz="1100" dirty="0" smtClean="0">
                  <a:solidFill>
                    <a:schemeClr val="bg1"/>
                  </a:solidFill>
                </a:rPr>
                <a:t>Life is beautiful. Because we have our dreams.</a:t>
              </a:r>
              <a:endParaRPr lang="zh-CN" altLang="en-US" sz="1100" dirty="0">
                <a:solidFill>
                  <a:schemeClr val="bg1"/>
                </a:solidFill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5849825" y="2085813"/>
              <a:ext cx="119513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altLang="zh-CN" sz="12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GOOD IDEAS</a:t>
              </a:r>
              <a:endPara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678958" y="2970010"/>
            <a:ext cx="5544616" cy="600579"/>
            <a:chOff x="599460" y="3062654"/>
            <a:chExt cx="5544616" cy="600579"/>
          </a:xfrm>
        </p:grpSpPr>
        <p:sp>
          <p:nvSpPr>
            <p:cNvPr id="7" name="圆角矩形 6"/>
            <p:cNvSpPr/>
            <p:nvPr/>
          </p:nvSpPr>
          <p:spPr>
            <a:xfrm>
              <a:off x="599460" y="3062654"/>
              <a:ext cx="5544616" cy="576064"/>
            </a:xfrm>
            <a:prstGeom prst="roundRect">
              <a:avLst>
                <a:gd name="adj" fmla="val 50000"/>
              </a:avLst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654574" y="3114181"/>
              <a:ext cx="473009" cy="47300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乘号 16"/>
            <p:cNvSpPr/>
            <p:nvPr/>
          </p:nvSpPr>
          <p:spPr>
            <a:xfrm>
              <a:off x="649923" y="3093532"/>
              <a:ext cx="499564" cy="499564"/>
            </a:xfrm>
            <a:prstGeom prst="mathMultiply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1150315" y="3232346"/>
              <a:ext cx="3693640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100" dirty="0" smtClean="0">
                  <a:solidFill>
                    <a:schemeClr val="bg1"/>
                  </a:solidFill>
                </a:rPr>
                <a:t>Always believe that something wonderful is about to happen.</a:t>
              </a:r>
            </a:p>
            <a:p>
              <a:r>
                <a:rPr lang="en-US" altLang="zh-CN" sz="1100" dirty="0" smtClean="0">
                  <a:solidFill>
                    <a:schemeClr val="bg1"/>
                  </a:solidFill>
                </a:rPr>
                <a:t>Life is beautiful. Because we have our dreams.</a:t>
              </a:r>
              <a:endParaRPr lang="zh-CN" altLang="en-US" sz="1100" dirty="0">
                <a:solidFill>
                  <a:schemeClr val="bg1"/>
                </a:solidFill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1149487" y="3071470"/>
              <a:ext cx="119513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GOOD IDEAS</a:t>
              </a:r>
              <a:endPara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2104063" y="3832886"/>
            <a:ext cx="5544616" cy="603648"/>
            <a:chOff x="2075028" y="4005550"/>
            <a:chExt cx="5544616" cy="603648"/>
          </a:xfrm>
        </p:grpSpPr>
        <p:sp>
          <p:nvSpPr>
            <p:cNvPr id="8" name="圆角矩形 7"/>
            <p:cNvSpPr/>
            <p:nvPr/>
          </p:nvSpPr>
          <p:spPr>
            <a:xfrm>
              <a:off x="2075028" y="4011910"/>
              <a:ext cx="5544616" cy="576064"/>
            </a:xfrm>
            <a:prstGeom prst="roundRect">
              <a:avLst>
                <a:gd name="adj" fmla="val 50000"/>
              </a:avLst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7063402" y="4063437"/>
              <a:ext cx="473009" cy="47300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除号 17"/>
            <p:cNvSpPr/>
            <p:nvPr/>
          </p:nvSpPr>
          <p:spPr>
            <a:xfrm>
              <a:off x="7067391" y="4068790"/>
              <a:ext cx="459721" cy="459721"/>
            </a:xfrm>
            <a:prstGeom prst="mathDivid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3400457" y="4178311"/>
              <a:ext cx="3693640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altLang="zh-CN" sz="1100" dirty="0" smtClean="0">
                  <a:solidFill>
                    <a:schemeClr val="bg1"/>
                  </a:solidFill>
                </a:rPr>
                <a:t>Always believe that something wonderful is about to happen.</a:t>
              </a:r>
            </a:p>
            <a:p>
              <a:pPr algn="r"/>
              <a:r>
                <a:rPr lang="en-US" altLang="zh-CN" sz="1100" dirty="0" smtClean="0">
                  <a:solidFill>
                    <a:schemeClr val="bg1"/>
                  </a:solidFill>
                </a:rPr>
                <a:t>Life is beautiful. Because we have our dreams.</a:t>
              </a:r>
              <a:endParaRPr lang="zh-CN" altLang="en-US" sz="1100" dirty="0">
                <a:solidFill>
                  <a:schemeClr val="bg1"/>
                </a:solidFill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5868894" y="4005550"/>
              <a:ext cx="119513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altLang="zh-CN" sz="12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GOOD IDEAS</a:t>
              </a:r>
              <a:endPara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2626453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79512" y="0"/>
            <a:ext cx="432048" cy="875658"/>
          </a:xfrm>
          <a:custGeom>
            <a:avLst/>
            <a:gdLst>
              <a:gd name="connsiteX0" fmla="*/ 0 w 432048"/>
              <a:gd name="connsiteY0" fmla="*/ 0 h 1059582"/>
              <a:gd name="connsiteX1" fmla="*/ 432048 w 432048"/>
              <a:gd name="connsiteY1" fmla="*/ 0 h 1059582"/>
              <a:gd name="connsiteX2" fmla="*/ 432048 w 432048"/>
              <a:gd name="connsiteY2" fmla="*/ 1059582 h 1059582"/>
              <a:gd name="connsiteX3" fmla="*/ 0 w 432048"/>
              <a:gd name="connsiteY3" fmla="*/ 1059582 h 1059582"/>
              <a:gd name="connsiteX4" fmla="*/ 0 w 432048"/>
              <a:gd name="connsiteY4" fmla="*/ 0 h 1059582"/>
              <a:gd name="connsiteX0" fmla="*/ 0 w 432048"/>
              <a:gd name="connsiteY0" fmla="*/ 0 h 1059582"/>
              <a:gd name="connsiteX1" fmla="*/ 432048 w 432048"/>
              <a:gd name="connsiteY1" fmla="*/ 0 h 1059582"/>
              <a:gd name="connsiteX2" fmla="*/ 432048 w 432048"/>
              <a:gd name="connsiteY2" fmla="*/ 1059582 h 1059582"/>
              <a:gd name="connsiteX3" fmla="*/ 223259 w 432048"/>
              <a:gd name="connsiteY3" fmla="*/ 1045029 h 1059582"/>
              <a:gd name="connsiteX4" fmla="*/ 0 w 432048"/>
              <a:gd name="connsiteY4" fmla="*/ 1059582 h 1059582"/>
              <a:gd name="connsiteX5" fmla="*/ 0 w 432048"/>
              <a:gd name="connsiteY5" fmla="*/ 0 h 1059582"/>
              <a:gd name="connsiteX0" fmla="*/ 0 w 432048"/>
              <a:gd name="connsiteY0" fmla="*/ 0 h 1059582"/>
              <a:gd name="connsiteX1" fmla="*/ 432048 w 432048"/>
              <a:gd name="connsiteY1" fmla="*/ 0 h 1059582"/>
              <a:gd name="connsiteX2" fmla="*/ 432048 w 432048"/>
              <a:gd name="connsiteY2" fmla="*/ 1059582 h 1059582"/>
              <a:gd name="connsiteX3" fmla="*/ 212374 w 432048"/>
              <a:gd name="connsiteY3" fmla="*/ 816429 h 1059582"/>
              <a:gd name="connsiteX4" fmla="*/ 0 w 432048"/>
              <a:gd name="connsiteY4" fmla="*/ 1059582 h 1059582"/>
              <a:gd name="connsiteX5" fmla="*/ 0 w 432048"/>
              <a:gd name="connsiteY5" fmla="*/ 0 h 10595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2048" h="1059582">
                <a:moveTo>
                  <a:pt x="0" y="0"/>
                </a:moveTo>
                <a:lnTo>
                  <a:pt x="432048" y="0"/>
                </a:lnTo>
                <a:lnTo>
                  <a:pt x="432048" y="1059582"/>
                </a:lnTo>
                <a:lnTo>
                  <a:pt x="212374" y="816429"/>
                </a:lnTo>
                <a:lnTo>
                  <a:pt x="0" y="1059582"/>
                </a:lnTo>
                <a:lnTo>
                  <a:pt x="0" y="0"/>
                </a:lnTo>
                <a:close/>
              </a:path>
            </a:pathLst>
          </a:cu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722157" y="55419"/>
            <a:ext cx="135287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spc="-3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Part</a:t>
            </a:r>
            <a:r>
              <a:rPr lang="en-US" altLang="zh-CN" sz="2400" b="1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02</a:t>
            </a:r>
            <a:endParaRPr lang="zh-CN" altLang="en-US" sz="2400" b="1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16794" y="567881"/>
            <a:ext cx="289790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INPUTYOURGOODIDEASHERE</a:t>
            </a:r>
            <a:endParaRPr lang="zh-CN" altLang="en-US" sz="1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10381" y="1324936"/>
            <a:ext cx="2736303" cy="12572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Always believe that </a:t>
            </a:r>
            <a:r>
              <a:rPr lang="en-US" altLang="zh-CN" sz="1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something</a:t>
            </a:r>
          </a:p>
          <a:p>
            <a:pPr algn="r">
              <a:lnSpc>
                <a:spcPct val="150000"/>
              </a:lnSpc>
            </a:pPr>
            <a:r>
              <a:rPr lang="en-US" altLang="zh-CN" sz="1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wonderful is about to happen.</a:t>
            </a:r>
          </a:p>
          <a:p>
            <a:pPr algn="r">
              <a:lnSpc>
                <a:spcPct val="150000"/>
              </a:lnSpc>
            </a:pPr>
            <a:r>
              <a:rPr lang="en-US" altLang="zh-CN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Life is beautiful. Because we </a:t>
            </a:r>
            <a:endParaRPr lang="en-US" altLang="zh-CN" sz="13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en-US" altLang="zh-CN" sz="1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have </a:t>
            </a:r>
            <a:r>
              <a:rPr lang="en-US" altLang="zh-CN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our dreams</a:t>
            </a:r>
            <a:r>
              <a:rPr lang="en-US" altLang="zh-CN" sz="1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907169" y="1024719"/>
            <a:ext cx="10395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spc="-150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Strength</a:t>
            </a:r>
            <a:endParaRPr lang="zh-CN" altLang="en-US" b="1" spc="-150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Verdana" panose="020B0604030504040204" pitchFamily="34" charset="0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3275856" y="1399444"/>
            <a:ext cx="1335309" cy="1335309"/>
            <a:chOff x="3192898" y="1619740"/>
            <a:chExt cx="1335309" cy="1335309"/>
          </a:xfrm>
        </p:grpSpPr>
        <p:sp>
          <p:nvSpPr>
            <p:cNvPr id="11" name="加号 10"/>
            <p:cNvSpPr/>
            <p:nvPr/>
          </p:nvSpPr>
          <p:spPr>
            <a:xfrm>
              <a:off x="3192898" y="1619740"/>
              <a:ext cx="1335309" cy="1335309"/>
            </a:xfrm>
            <a:prstGeom prst="mathPlus">
              <a:avLst>
                <a:gd name="adj1" fmla="val 55646"/>
              </a:avLst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3472465" y="1625675"/>
              <a:ext cx="776175" cy="1323439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 wrap="none" rtlCol="0">
              <a:spAutoFit/>
            </a:bodyPr>
            <a:lstStyle/>
            <a:p>
              <a:r>
                <a:rPr lang="en-US" altLang="zh-CN" sz="8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</a:t>
              </a:r>
              <a:endParaRPr lang="zh-CN" altLang="en-US" sz="8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4" name="TextBox 23"/>
          <p:cNvSpPr txBox="1"/>
          <p:nvPr/>
        </p:nvSpPr>
        <p:spPr>
          <a:xfrm>
            <a:off x="210381" y="3103167"/>
            <a:ext cx="2736303" cy="12572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Always believe that </a:t>
            </a:r>
            <a:r>
              <a:rPr lang="en-US" altLang="zh-CN" sz="1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something</a:t>
            </a:r>
          </a:p>
          <a:p>
            <a:pPr algn="r">
              <a:lnSpc>
                <a:spcPct val="150000"/>
              </a:lnSpc>
            </a:pPr>
            <a:r>
              <a:rPr lang="en-US" altLang="zh-CN" sz="1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wonderful is about to happen.</a:t>
            </a:r>
          </a:p>
          <a:p>
            <a:pPr algn="r">
              <a:lnSpc>
                <a:spcPct val="150000"/>
              </a:lnSpc>
            </a:pPr>
            <a:r>
              <a:rPr lang="en-US" altLang="zh-CN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Life is beautiful. Because we </a:t>
            </a:r>
            <a:endParaRPr lang="en-US" altLang="zh-CN" sz="13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en-US" altLang="zh-CN" sz="1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have </a:t>
            </a:r>
            <a:r>
              <a:rPr lang="en-US" altLang="zh-CN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our dreams</a:t>
            </a:r>
            <a:r>
              <a:rPr lang="en-US" altLang="zh-CN" sz="1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2123574" y="2822409"/>
            <a:ext cx="8231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spc="-150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Threat</a:t>
            </a:r>
            <a:endParaRPr lang="zh-CN" altLang="en-US" b="1" spc="-150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Verdana" panose="020B0604030504040204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246189" y="1307438"/>
            <a:ext cx="2736303" cy="12572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Always believe that </a:t>
            </a:r>
            <a:r>
              <a:rPr lang="en-US" altLang="zh-CN" sz="1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something</a:t>
            </a:r>
          </a:p>
          <a:p>
            <a:pPr>
              <a:lnSpc>
                <a:spcPct val="150000"/>
              </a:lnSpc>
            </a:pPr>
            <a:r>
              <a:rPr lang="en-US" altLang="zh-CN" sz="1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wonderful is about to happen.</a:t>
            </a:r>
          </a:p>
          <a:p>
            <a:pPr>
              <a:lnSpc>
                <a:spcPct val="150000"/>
              </a:lnSpc>
            </a:pPr>
            <a:r>
              <a:rPr lang="en-US" altLang="zh-CN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Life is beautiful. Because we </a:t>
            </a:r>
            <a:endParaRPr lang="en-US" altLang="zh-CN" sz="13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have </a:t>
            </a:r>
            <a:r>
              <a:rPr lang="en-US" altLang="zh-CN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our dreams</a:t>
            </a:r>
            <a:r>
              <a:rPr lang="en-US" altLang="zh-CN" sz="1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246189" y="1019132"/>
            <a:ext cx="11896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spc="-150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Weakness</a:t>
            </a:r>
            <a:endParaRPr lang="zh-CN" altLang="en-US" b="1" spc="-150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Verdana" panose="020B0604030504040204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6246189" y="3101961"/>
            <a:ext cx="2736303" cy="12572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Always believe that </a:t>
            </a:r>
            <a:r>
              <a:rPr lang="en-US" altLang="zh-CN" sz="1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something</a:t>
            </a:r>
          </a:p>
          <a:p>
            <a:pPr>
              <a:lnSpc>
                <a:spcPct val="150000"/>
              </a:lnSpc>
            </a:pPr>
            <a:r>
              <a:rPr lang="en-US" altLang="zh-CN" sz="1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wonderful is about to happen.</a:t>
            </a:r>
          </a:p>
          <a:p>
            <a:pPr>
              <a:lnSpc>
                <a:spcPct val="150000"/>
              </a:lnSpc>
            </a:pPr>
            <a:r>
              <a:rPr lang="en-US" altLang="zh-CN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Life is beautiful. Because we </a:t>
            </a:r>
            <a:endParaRPr lang="en-US" altLang="zh-CN" sz="13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have </a:t>
            </a:r>
            <a:r>
              <a:rPr lang="en-US" altLang="zh-CN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our dreams</a:t>
            </a:r>
            <a:r>
              <a:rPr lang="en-US" altLang="zh-CN" sz="1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246189" y="2813655"/>
            <a:ext cx="12080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spc="-300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Opportunity</a:t>
            </a:r>
            <a:endParaRPr lang="zh-CN" altLang="en-US" b="1" spc="-300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Verdana" panose="020B0604030504040204" pitchFamily="34" charset="0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4547620" y="1399444"/>
            <a:ext cx="1335309" cy="1335309"/>
            <a:chOff x="4488703" y="1401494"/>
            <a:chExt cx="1335309" cy="1335309"/>
          </a:xfrm>
        </p:grpSpPr>
        <p:sp>
          <p:nvSpPr>
            <p:cNvPr id="32" name="加号 31"/>
            <p:cNvSpPr/>
            <p:nvPr/>
          </p:nvSpPr>
          <p:spPr>
            <a:xfrm>
              <a:off x="4488703" y="1401494"/>
              <a:ext cx="1335309" cy="1335309"/>
            </a:xfrm>
            <a:prstGeom prst="mathPlus">
              <a:avLst>
                <a:gd name="adj1" fmla="val 55646"/>
              </a:avLst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TextBox 7"/>
            <p:cNvSpPr txBox="1"/>
            <p:nvPr/>
          </p:nvSpPr>
          <p:spPr>
            <a:xfrm>
              <a:off x="4633618" y="1515150"/>
              <a:ext cx="1045479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W</a:t>
              </a:r>
              <a:endParaRPr lang="zh-CN" altLang="en-US" sz="6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3275856" y="2532585"/>
            <a:ext cx="1335309" cy="1335309"/>
            <a:chOff x="3194501" y="2955049"/>
            <a:chExt cx="1335309" cy="1335309"/>
          </a:xfrm>
        </p:grpSpPr>
        <p:sp>
          <p:nvSpPr>
            <p:cNvPr id="38" name="加号 37"/>
            <p:cNvSpPr/>
            <p:nvPr/>
          </p:nvSpPr>
          <p:spPr>
            <a:xfrm>
              <a:off x="3194501" y="2955049"/>
              <a:ext cx="1335309" cy="1335309"/>
            </a:xfrm>
            <a:prstGeom prst="mathPlus">
              <a:avLst>
                <a:gd name="adj1" fmla="val 55646"/>
              </a:avLst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TextBox 7"/>
            <p:cNvSpPr txBox="1"/>
            <p:nvPr/>
          </p:nvSpPr>
          <p:spPr>
            <a:xfrm>
              <a:off x="3475671" y="2960984"/>
              <a:ext cx="772969" cy="1323439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>
              <a:bevelT w="165100" prst="coolSlant"/>
            </a:sp3d>
          </p:spPr>
          <p:txBody>
            <a:bodyPr wrap="none" rtlCol="0">
              <a:spAutoFit/>
            </a:bodyPr>
            <a:lstStyle/>
            <a:p>
              <a:r>
                <a:rPr lang="en-US" altLang="zh-CN" sz="8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</a:t>
              </a:r>
              <a:endParaRPr lang="zh-CN" altLang="en-US" sz="8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4547620" y="2532585"/>
            <a:ext cx="1335309" cy="1335309"/>
            <a:chOff x="4478913" y="2593281"/>
            <a:chExt cx="1335309" cy="1335309"/>
          </a:xfrm>
        </p:grpSpPr>
        <p:sp>
          <p:nvSpPr>
            <p:cNvPr id="44" name="加号 43"/>
            <p:cNvSpPr/>
            <p:nvPr/>
          </p:nvSpPr>
          <p:spPr>
            <a:xfrm>
              <a:off x="4478913" y="2593281"/>
              <a:ext cx="1335309" cy="1335309"/>
            </a:xfrm>
            <a:prstGeom prst="mathPlus">
              <a:avLst>
                <a:gd name="adj1" fmla="val 55646"/>
              </a:avLst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TextBox 7"/>
            <p:cNvSpPr txBox="1"/>
            <p:nvPr/>
          </p:nvSpPr>
          <p:spPr>
            <a:xfrm>
              <a:off x="4635851" y="2599216"/>
              <a:ext cx="1021433" cy="1323439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>
              <a:bevelT w="165100" prst="coolSlant"/>
            </a:sp3d>
          </p:spPr>
          <p:txBody>
            <a:bodyPr wrap="none" rtlCol="0">
              <a:spAutoFit/>
            </a:bodyPr>
            <a:lstStyle/>
            <a:p>
              <a:r>
                <a:rPr lang="en-US" altLang="zh-CN" sz="8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O</a:t>
              </a:r>
              <a:endParaRPr lang="zh-CN" altLang="en-US" sz="8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2318488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79512" y="0"/>
            <a:ext cx="432048" cy="875658"/>
          </a:xfrm>
          <a:custGeom>
            <a:avLst/>
            <a:gdLst>
              <a:gd name="connsiteX0" fmla="*/ 0 w 432048"/>
              <a:gd name="connsiteY0" fmla="*/ 0 h 1059582"/>
              <a:gd name="connsiteX1" fmla="*/ 432048 w 432048"/>
              <a:gd name="connsiteY1" fmla="*/ 0 h 1059582"/>
              <a:gd name="connsiteX2" fmla="*/ 432048 w 432048"/>
              <a:gd name="connsiteY2" fmla="*/ 1059582 h 1059582"/>
              <a:gd name="connsiteX3" fmla="*/ 0 w 432048"/>
              <a:gd name="connsiteY3" fmla="*/ 1059582 h 1059582"/>
              <a:gd name="connsiteX4" fmla="*/ 0 w 432048"/>
              <a:gd name="connsiteY4" fmla="*/ 0 h 1059582"/>
              <a:gd name="connsiteX0" fmla="*/ 0 w 432048"/>
              <a:gd name="connsiteY0" fmla="*/ 0 h 1059582"/>
              <a:gd name="connsiteX1" fmla="*/ 432048 w 432048"/>
              <a:gd name="connsiteY1" fmla="*/ 0 h 1059582"/>
              <a:gd name="connsiteX2" fmla="*/ 432048 w 432048"/>
              <a:gd name="connsiteY2" fmla="*/ 1059582 h 1059582"/>
              <a:gd name="connsiteX3" fmla="*/ 223259 w 432048"/>
              <a:gd name="connsiteY3" fmla="*/ 1045029 h 1059582"/>
              <a:gd name="connsiteX4" fmla="*/ 0 w 432048"/>
              <a:gd name="connsiteY4" fmla="*/ 1059582 h 1059582"/>
              <a:gd name="connsiteX5" fmla="*/ 0 w 432048"/>
              <a:gd name="connsiteY5" fmla="*/ 0 h 1059582"/>
              <a:gd name="connsiteX0" fmla="*/ 0 w 432048"/>
              <a:gd name="connsiteY0" fmla="*/ 0 h 1059582"/>
              <a:gd name="connsiteX1" fmla="*/ 432048 w 432048"/>
              <a:gd name="connsiteY1" fmla="*/ 0 h 1059582"/>
              <a:gd name="connsiteX2" fmla="*/ 432048 w 432048"/>
              <a:gd name="connsiteY2" fmla="*/ 1059582 h 1059582"/>
              <a:gd name="connsiteX3" fmla="*/ 212374 w 432048"/>
              <a:gd name="connsiteY3" fmla="*/ 816429 h 1059582"/>
              <a:gd name="connsiteX4" fmla="*/ 0 w 432048"/>
              <a:gd name="connsiteY4" fmla="*/ 1059582 h 1059582"/>
              <a:gd name="connsiteX5" fmla="*/ 0 w 432048"/>
              <a:gd name="connsiteY5" fmla="*/ 0 h 10595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2048" h="1059582">
                <a:moveTo>
                  <a:pt x="0" y="0"/>
                </a:moveTo>
                <a:lnTo>
                  <a:pt x="432048" y="0"/>
                </a:lnTo>
                <a:lnTo>
                  <a:pt x="432048" y="1059582"/>
                </a:lnTo>
                <a:lnTo>
                  <a:pt x="212374" y="816429"/>
                </a:lnTo>
                <a:lnTo>
                  <a:pt x="0" y="1059582"/>
                </a:lnTo>
                <a:lnTo>
                  <a:pt x="0" y="0"/>
                </a:lnTo>
                <a:close/>
              </a:path>
            </a:pathLst>
          </a:cu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722157" y="55419"/>
            <a:ext cx="135287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spc="-3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Part</a:t>
            </a:r>
            <a:r>
              <a:rPr lang="en-US" altLang="zh-CN" sz="2400" b="1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02</a:t>
            </a:r>
            <a:endParaRPr lang="zh-CN" altLang="en-US" sz="2400" b="1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16794" y="567881"/>
            <a:ext cx="289790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INPUTYOURGOODIDEASHERE</a:t>
            </a:r>
            <a:endParaRPr lang="zh-CN" altLang="en-US" sz="1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179512" y="1626246"/>
            <a:ext cx="8964488" cy="0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椭圆 8"/>
          <p:cNvSpPr/>
          <p:nvPr/>
        </p:nvSpPr>
        <p:spPr>
          <a:xfrm>
            <a:off x="1755220" y="1559597"/>
            <a:ext cx="149072" cy="149072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3570238" y="1559597"/>
            <a:ext cx="149072" cy="149072"/>
          </a:xfrm>
          <a:prstGeom prst="ellipse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5385256" y="1559597"/>
            <a:ext cx="149072" cy="149072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7200273" y="1559597"/>
            <a:ext cx="149072" cy="149072"/>
          </a:xfrm>
          <a:prstGeom prst="ellipse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TextBox 16"/>
          <p:cNvSpPr txBox="1"/>
          <p:nvPr/>
        </p:nvSpPr>
        <p:spPr>
          <a:xfrm>
            <a:off x="1246342" y="1224115"/>
            <a:ext cx="119513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GOOD IDEAS</a:t>
            </a:r>
            <a:endParaRPr lang="zh-CN" altLang="en-US" sz="12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852564" y="1224115"/>
            <a:ext cx="119513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GOOD IDEAS</a:t>
            </a:r>
            <a:endParaRPr lang="zh-CN" altLang="en-US" sz="12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053766" y="1224115"/>
            <a:ext cx="119513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b="1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GOOD IDEAS</a:t>
            </a:r>
            <a:endParaRPr lang="zh-CN" altLang="en-US" sz="1200" b="1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668615" y="1224115"/>
            <a:ext cx="119513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b="1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GOOD IDEAS</a:t>
            </a:r>
            <a:endParaRPr lang="zh-CN" altLang="en-US" sz="1200" b="1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063108" y="1808230"/>
            <a:ext cx="1682368" cy="22756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Always believe that something wonderful is about to happen.</a:t>
            </a:r>
          </a:p>
          <a:p>
            <a:pPr>
              <a:lnSpc>
                <a:spcPct val="150000"/>
              </a:lnSpc>
            </a:pP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Life is beautiful. Because we have our dreams.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2878126" y="1808230"/>
            <a:ext cx="1682368" cy="22756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Always believe that something wonderful is about to happen.</a:t>
            </a:r>
          </a:p>
          <a:p>
            <a:pPr>
              <a:lnSpc>
                <a:spcPct val="150000"/>
              </a:lnSpc>
            </a:pP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Life is beautiful. Because we have our dreams.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730556" y="1808230"/>
            <a:ext cx="1682368" cy="22756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Always believe that something wonderful is about to happen.</a:t>
            </a:r>
          </a:p>
          <a:p>
            <a:pPr>
              <a:lnSpc>
                <a:spcPct val="150000"/>
              </a:lnSpc>
            </a:pP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Life is beautiful. Because we have our dreams.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6508161" y="1808230"/>
            <a:ext cx="1682368" cy="22756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Always believe that something wonderful is about to happen.</a:t>
            </a:r>
          </a:p>
          <a:p>
            <a:pPr>
              <a:lnSpc>
                <a:spcPct val="150000"/>
              </a:lnSpc>
            </a:pP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Life is beautiful. Because we have our dreams.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0" y="4083918"/>
            <a:ext cx="9144000" cy="1059582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TextBox 33"/>
          <p:cNvSpPr txBox="1"/>
          <p:nvPr/>
        </p:nvSpPr>
        <p:spPr>
          <a:xfrm>
            <a:off x="980773" y="4208082"/>
            <a:ext cx="16979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GOOD IDEAS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988572" y="4470588"/>
            <a:ext cx="46622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</a:rPr>
              <a:t>Always believe that something wonderful is about to happen.</a:t>
            </a:r>
          </a:p>
          <a:p>
            <a:r>
              <a:rPr lang="en-US" altLang="zh-CN" sz="1400" dirty="0" smtClean="0">
                <a:solidFill>
                  <a:schemeClr val="bg1"/>
                </a:solidFill>
              </a:rPr>
              <a:t>Life is beautiful. Because we have our dreams.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464573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21804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87578" y="10844"/>
            <a:ext cx="233307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b="1" spc="-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Part</a:t>
            </a:r>
            <a:r>
              <a:rPr lang="en-US" altLang="zh-CN" sz="4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03</a:t>
            </a:r>
            <a:endParaRPr lang="zh-CN" altLang="en-US" sz="4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18658" y="769916"/>
            <a:ext cx="2956259" cy="6848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Always</a:t>
            </a:r>
            <a:r>
              <a:rPr lang="en-US" altLang="zh-CN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 believe the something wonderful </a:t>
            </a:r>
            <a:endParaRPr lang="en-US" altLang="zh-CN" sz="105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Verdana" panose="020B0604030504040204" pitchFamily="34" charset="0"/>
            </a:endParaRPr>
          </a:p>
          <a:p>
            <a:r>
              <a:rPr lang="en-US" altLang="zh-CN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is </a:t>
            </a:r>
            <a:r>
              <a:rPr lang="en-US" altLang="zh-CN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about to happen.</a:t>
            </a:r>
            <a:endParaRPr lang="zh-CN" altLang="en-US" sz="10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Verdana" panose="020B0604030504040204" pitchFamily="34" charset="0"/>
            </a:endParaRPr>
          </a:p>
          <a:p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99736" y="1773370"/>
            <a:ext cx="8568952" cy="1806492"/>
          </a:xfrm>
          <a:prstGeom prst="rect">
            <a:avLst/>
          </a:prstGeom>
          <a:solidFill>
            <a:srgbClr val="000000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2051720" y="2023122"/>
            <a:ext cx="0" cy="1441485"/>
          </a:xfrm>
          <a:prstGeom prst="line">
            <a:avLst/>
          </a:prstGeom>
          <a:ln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2209385" y="1760122"/>
            <a:ext cx="517353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spc="-1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INPUTYOURGOODIDEASHERE</a:t>
            </a:r>
            <a:endParaRPr lang="zh-CN" altLang="en-US" sz="2800" b="1" spc="-1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230739" y="2257348"/>
            <a:ext cx="6192688" cy="11676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 The Current Era Of Fierce Competition. The Past Simple And General Method Of Management Has Been Unable To Meet Today’s Enterprise Information.</a:t>
            </a:r>
          </a:p>
          <a:p>
            <a:pPr>
              <a:lnSpc>
                <a:spcPct val="150000"/>
              </a:lnSpc>
            </a:pP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We Need To Have A Scientific And Precise Management Method To Achieve The Management Of The Enterprise, And The Method We Call Modern Management.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Freeform 95"/>
          <p:cNvSpPr>
            <a:spLocks noEditPoints="1"/>
          </p:cNvSpPr>
          <p:nvPr/>
        </p:nvSpPr>
        <p:spPr bwMode="auto">
          <a:xfrm>
            <a:off x="686037" y="1889017"/>
            <a:ext cx="981644" cy="1575197"/>
          </a:xfrm>
          <a:custGeom>
            <a:avLst/>
            <a:gdLst>
              <a:gd name="T0" fmla="*/ 56 w 80"/>
              <a:gd name="T1" fmla="*/ 104 h 128"/>
              <a:gd name="T2" fmla="*/ 52 w 80"/>
              <a:gd name="T3" fmla="*/ 108 h 128"/>
              <a:gd name="T4" fmla="*/ 28 w 80"/>
              <a:gd name="T5" fmla="*/ 108 h 128"/>
              <a:gd name="T6" fmla="*/ 24 w 80"/>
              <a:gd name="T7" fmla="*/ 104 h 128"/>
              <a:gd name="T8" fmla="*/ 28 w 80"/>
              <a:gd name="T9" fmla="*/ 100 h 128"/>
              <a:gd name="T10" fmla="*/ 52 w 80"/>
              <a:gd name="T11" fmla="*/ 100 h 128"/>
              <a:gd name="T12" fmla="*/ 56 w 80"/>
              <a:gd name="T13" fmla="*/ 104 h 128"/>
              <a:gd name="T14" fmla="*/ 52 w 80"/>
              <a:gd name="T15" fmla="*/ 112 h 128"/>
              <a:gd name="T16" fmla="*/ 28 w 80"/>
              <a:gd name="T17" fmla="*/ 112 h 128"/>
              <a:gd name="T18" fmla="*/ 24 w 80"/>
              <a:gd name="T19" fmla="*/ 116 h 128"/>
              <a:gd name="T20" fmla="*/ 28 w 80"/>
              <a:gd name="T21" fmla="*/ 120 h 128"/>
              <a:gd name="T22" fmla="*/ 36 w 80"/>
              <a:gd name="T23" fmla="*/ 128 h 128"/>
              <a:gd name="T24" fmla="*/ 44 w 80"/>
              <a:gd name="T25" fmla="*/ 128 h 128"/>
              <a:gd name="T26" fmla="*/ 52 w 80"/>
              <a:gd name="T27" fmla="*/ 120 h 128"/>
              <a:gd name="T28" fmla="*/ 56 w 80"/>
              <a:gd name="T29" fmla="*/ 116 h 128"/>
              <a:gd name="T30" fmla="*/ 52 w 80"/>
              <a:gd name="T31" fmla="*/ 112 h 128"/>
              <a:gd name="T32" fmla="*/ 40 w 80"/>
              <a:gd name="T33" fmla="*/ 8 h 128"/>
              <a:gd name="T34" fmla="*/ 72 w 80"/>
              <a:gd name="T35" fmla="*/ 40 h 128"/>
              <a:gd name="T36" fmla="*/ 56 w 80"/>
              <a:gd name="T37" fmla="*/ 68 h 128"/>
              <a:gd name="T38" fmla="*/ 52 w 80"/>
              <a:gd name="T39" fmla="*/ 70 h 128"/>
              <a:gd name="T40" fmla="*/ 52 w 80"/>
              <a:gd name="T41" fmla="*/ 88 h 128"/>
              <a:gd name="T42" fmla="*/ 28 w 80"/>
              <a:gd name="T43" fmla="*/ 88 h 128"/>
              <a:gd name="T44" fmla="*/ 28 w 80"/>
              <a:gd name="T45" fmla="*/ 70 h 128"/>
              <a:gd name="T46" fmla="*/ 24 w 80"/>
              <a:gd name="T47" fmla="*/ 68 h 128"/>
              <a:gd name="T48" fmla="*/ 8 w 80"/>
              <a:gd name="T49" fmla="*/ 40 h 128"/>
              <a:gd name="T50" fmla="*/ 40 w 80"/>
              <a:gd name="T51" fmla="*/ 8 h 128"/>
              <a:gd name="T52" fmla="*/ 40 w 80"/>
              <a:gd name="T53" fmla="*/ 0 h 128"/>
              <a:gd name="T54" fmla="*/ 0 w 80"/>
              <a:gd name="T55" fmla="*/ 40 h 128"/>
              <a:gd name="T56" fmla="*/ 20 w 80"/>
              <a:gd name="T57" fmla="*/ 75 h 128"/>
              <a:gd name="T58" fmla="*/ 20 w 80"/>
              <a:gd name="T59" fmla="*/ 88 h 128"/>
              <a:gd name="T60" fmla="*/ 28 w 80"/>
              <a:gd name="T61" fmla="*/ 96 h 128"/>
              <a:gd name="T62" fmla="*/ 52 w 80"/>
              <a:gd name="T63" fmla="*/ 96 h 128"/>
              <a:gd name="T64" fmla="*/ 60 w 80"/>
              <a:gd name="T65" fmla="*/ 88 h 128"/>
              <a:gd name="T66" fmla="*/ 60 w 80"/>
              <a:gd name="T67" fmla="*/ 75 h 128"/>
              <a:gd name="T68" fmla="*/ 80 w 80"/>
              <a:gd name="T69" fmla="*/ 40 h 128"/>
              <a:gd name="T70" fmla="*/ 40 w 80"/>
              <a:gd name="T71" fmla="*/ 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80" h="128">
                <a:moveTo>
                  <a:pt x="56" y="104"/>
                </a:moveTo>
                <a:cubicBezTo>
                  <a:pt x="56" y="106"/>
                  <a:pt x="54" y="108"/>
                  <a:pt x="52" y="108"/>
                </a:cubicBezTo>
                <a:cubicBezTo>
                  <a:pt x="28" y="108"/>
                  <a:pt x="28" y="108"/>
                  <a:pt x="28" y="108"/>
                </a:cubicBezTo>
                <a:cubicBezTo>
                  <a:pt x="26" y="108"/>
                  <a:pt x="24" y="106"/>
                  <a:pt x="24" y="104"/>
                </a:cubicBezTo>
                <a:cubicBezTo>
                  <a:pt x="24" y="102"/>
                  <a:pt x="26" y="100"/>
                  <a:pt x="28" y="100"/>
                </a:cubicBezTo>
                <a:cubicBezTo>
                  <a:pt x="52" y="100"/>
                  <a:pt x="52" y="100"/>
                  <a:pt x="52" y="100"/>
                </a:cubicBezTo>
                <a:cubicBezTo>
                  <a:pt x="54" y="100"/>
                  <a:pt x="56" y="102"/>
                  <a:pt x="56" y="104"/>
                </a:cubicBezTo>
                <a:moveTo>
                  <a:pt x="52" y="112"/>
                </a:moveTo>
                <a:cubicBezTo>
                  <a:pt x="28" y="112"/>
                  <a:pt x="28" y="112"/>
                  <a:pt x="28" y="112"/>
                </a:cubicBezTo>
                <a:cubicBezTo>
                  <a:pt x="26" y="112"/>
                  <a:pt x="24" y="114"/>
                  <a:pt x="24" y="116"/>
                </a:cubicBezTo>
                <a:cubicBezTo>
                  <a:pt x="24" y="118"/>
                  <a:pt x="26" y="120"/>
                  <a:pt x="28" y="120"/>
                </a:cubicBezTo>
                <a:cubicBezTo>
                  <a:pt x="28" y="125"/>
                  <a:pt x="31" y="128"/>
                  <a:pt x="36" y="128"/>
                </a:cubicBezTo>
                <a:cubicBezTo>
                  <a:pt x="44" y="128"/>
                  <a:pt x="44" y="128"/>
                  <a:pt x="44" y="128"/>
                </a:cubicBezTo>
                <a:cubicBezTo>
                  <a:pt x="48" y="128"/>
                  <a:pt x="52" y="125"/>
                  <a:pt x="52" y="120"/>
                </a:cubicBezTo>
                <a:cubicBezTo>
                  <a:pt x="54" y="120"/>
                  <a:pt x="56" y="118"/>
                  <a:pt x="56" y="116"/>
                </a:cubicBezTo>
                <a:cubicBezTo>
                  <a:pt x="56" y="114"/>
                  <a:pt x="54" y="112"/>
                  <a:pt x="52" y="112"/>
                </a:cubicBezTo>
                <a:moveTo>
                  <a:pt x="40" y="8"/>
                </a:moveTo>
                <a:cubicBezTo>
                  <a:pt x="57" y="8"/>
                  <a:pt x="72" y="23"/>
                  <a:pt x="72" y="40"/>
                </a:cubicBezTo>
                <a:cubicBezTo>
                  <a:pt x="72" y="52"/>
                  <a:pt x="66" y="62"/>
                  <a:pt x="56" y="68"/>
                </a:cubicBezTo>
                <a:cubicBezTo>
                  <a:pt x="52" y="70"/>
                  <a:pt x="52" y="70"/>
                  <a:pt x="52" y="70"/>
                </a:cubicBezTo>
                <a:cubicBezTo>
                  <a:pt x="52" y="88"/>
                  <a:pt x="52" y="88"/>
                  <a:pt x="52" y="88"/>
                </a:cubicBezTo>
                <a:cubicBezTo>
                  <a:pt x="28" y="88"/>
                  <a:pt x="28" y="88"/>
                  <a:pt x="28" y="88"/>
                </a:cubicBezTo>
                <a:cubicBezTo>
                  <a:pt x="28" y="70"/>
                  <a:pt x="28" y="70"/>
                  <a:pt x="28" y="70"/>
                </a:cubicBezTo>
                <a:cubicBezTo>
                  <a:pt x="24" y="68"/>
                  <a:pt x="24" y="68"/>
                  <a:pt x="24" y="68"/>
                </a:cubicBezTo>
                <a:cubicBezTo>
                  <a:pt x="14" y="62"/>
                  <a:pt x="8" y="52"/>
                  <a:pt x="8" y="40"/>
                </a:cubicBezTo>
                <a:cubicBezTo>
                  <a:pt x="8" y="23"/>
                  <a:pt x="22" y="8"/>
                  <a:pt x="40" y="8"/>
                </a:cubicBezTo>
                <a:moveTo>
                  <a:pt x="40" y="0"/>
                </a:moveTo>
                <a:cubicBezTo>
                  <a:pt x="18" y="0"/>
                  <a:pt x="0" y="18"/>
                  <a:pt x="0" y="40"/>
                </a:cubicBezTo>
                <a:cubicBezTo>
                  <a:pt x="0" y="55"/>
                  <a:pt x="8" y="68"/>
                  <a:pt x="20" y="75"/>
                </a:cubicBezTo>
                <a:cubicBezTo>
                  <a:pt x="20" y="88"/>
                  <a:pt x="20" y="88"/>
                  <a:pt x="20" y="88"/>
                </a:cubicBezTo>
                <a:cubicBezTo>
                  <a:pt x="20" y="93"/>
                  <a:pt x="23" y="96"/>
                  <a:pt x="28" y="96"/>
                </a:cubicBezTo>
                <a:cubicBezTo>
                  <a:pt x="52" y="96"/>
                  <a:pt x="52" y="96"/>
                  <a:pt x="52" y="96"/>
                </a:cubicBezTo>
                <a:cubicBezTo>
                  <a:pt x="56" y="96"/>
                  <a:pt x="60" y="93"/>
                  <a:pt x="60" y="88"/>
                </a:cubicBezTo>
                <a:cubicBezTo>
                  <a:pt x="60" y="75"/>
                  <a:pt x="60" y="75"/>
                  <a:pt x="60" y="75"/>
                </a:cubicBezTo>
                <a:cubicBezTo>
                  <a:pt x="72" y="68"/>
                  <a:pt x="80" y="55"/>
                  <a:pt x="80" y="40"/>
                </a:cubicBezTo>
                <a:cubicBezTo>
                  <a:pt x="80" y="18"/>
                  <a:pt x="62" y="0"/>
                  <a:pt x="40" y="0"/>
                </a:cubicBez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562346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79512" y="0"/>
            <a:ext cx="432048" cy="875658"/>
          </a:xfrm>
          <a:custGeom>
            <a:avLst/>
            <a:gdLst>
              <a:gd name="connsiteX0" fmla="*/ 0 w 432048"/>
              <a:gd name="connsiteY0" fmla="*/ 0 h 1059582"/>
              <a:gd name="connsiteX1" fmla="*/ 432048 w 432048"/>
              <a:gd name="connsiteY1" fmla="*/ 0 h 1059582"/>
              <a:gd name="connsiteX2" fmla="*/ 432048 w 432048"/>
              <a:gd name="connsiteY2" fmla="*/ 1059582 h 1059582"/>
              <a:gd name="connsiteX3" fmla="*/ 0 w 432048"/>
              <a:gd name="connsiteY3" fmla="*/ 1059582 h 1059582"/>
              <a:gd name="connsiteX4" fmla="*/ 0 w 432048"/>
              <a:gd name="connsiteY4" fmla="*/ 0 h 1059582"/>
              <a:gd name="connsiteX0" fmla="*/ 0 w 432048"/>
              <a:gd name="connsiteY0" fmla="*/ 0 h 1059582"/>
              <a:gd name="connsiteX1" fmla="*/ 432048 w 432048"/>
              <a:gd name="connsiteY1" fmla="*/ 0 h 1059582"/>
              <a:gd name="connsiteX2" fmla="*/ 432048 w 432048"/>
              <a:gd name="connsiteY2" fmla="*/ 1059582 h 1059582"/>
              <a:gd name="connsiteX3" fmla="*/ 223259 w 432048"/>
              <a:gd name="connsiteY3" fmla="*/ 1045029 h 1059582"/>
              <a:gd name="connsiteX4" fmla="*/ 0 w 432048"/>
              <a:gd name="connsiteY4" fmla="*/ 1059582 h 1059582"/>
              <a:gd name="connsiteX5" fmla="*/ 0 w 432048"/>
              <a:gd name="connsiteY5" fmla="*/ 0 h 1059582"/>
              <a:gd name="connsiteX0" fmla="*/ 0 w 432048"/>
              <a:gd name="connsiteY0" fmla="*/ 0 h 1059582"/>
              <a:gd name="connsiteX1" fmla="*/ 432048 w 432048"/>
              <a:gd name="connsiteY1" fmla="*/ 0 h 1059582"/>
              <a:gd name="connsiteX2" fmla="*/ 432048 w 432048"/>
              <a:gd name="connsiteY2" fmla="*/ 1059582 h 1059582"/>
              <a:gd name="connsiteX3" fmla="*/ 212374 w 432048"/>
              <a:gd name="connsiteY3" fmla="*/ 816429 h 1059582"/>
              <a:gd name="connsiteX4" fmla="*/ 0 w 432048"/>
              <a:gd name="connsiteY4" fmla="*/ 1059582 h 1059582"/>
              <a:gd name="connsiteX5" fmla="*/ 0 w 432048"/>
              <a:gd name="connsiteY5" fmla="*/ 0 h 10595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2048" h="1059582">
                <a:moveTo>
                  <a:pt x="0" y="0"/>
                </a:moveTo>
                <a:lnTo>
                  <a:pt x="432048" y="0"/>
                </a:lnTo>
                <a:lnTo>
                  <a:pt x="432048" y="1059582"/>
                </a:lnTo>
                <a:lnTo>
                  <a:pt x="212374" y="816429"/>
                </a:lnTo>
                <a:lnTo>
                  <a:pt x="0" y="1059582"/>
                </a:lnTo>
                <a:lnTo>
                  <a:pt x="0" y="0"/>
                </a:lnTo>
                <a:close/>
              </a:path>
            </a:pathLst>
          </a:cu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722157" y="55419"/>
            <a:ext cx="135287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spc="-3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Part</a:t>
            </a:r>
            <a:r>
              <a:rPr lang="en-US" altLang="zh-CN" sz="2400" b="1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03</a:t>
            </a:r>
            <a:endParaRPr lang="zh-CN" altLang="en-US" sz="2400" b="1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16794" y="567881"/>
            <a:ext cx="289790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INPUTYOURGOODIDEASHERE</a:t>
            </a:r>
            <a:endParaRPr lang="zh-CN" altLang="en-US" sz="1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80773" y="4208082"/>
            <a:ext cx="16979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GOOD IDEAS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88572" y="4470588"/>
            <a:ext cx="46622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/>
              <a:t>Always believe that something wonderful is about to happen.</a:t>
            </a:r>
          </a:p>
          <a:p>
            <a:r>
              <a:rPr lang="en-US" altLang="zh-CN" sz="1400" dirty="0" smtClean="0"/>
              <a:t>Life is beautiful. Because we have our dreams.</a:t>
            </a:r>
            <a:endParaRPr lang="zh-CN" altLang="en-US" sz="1400" dirty="0"/>
          </a:p>
        </p:txBody>
      </p:sp>
      <p:cxnSp>
        <p:nvCxnSpPr>
          <p:cNvPr id="7" name="直接连接符 6"/>
          <p:cNvCxnSpPr/>
          <p:nvPr/>
        </p:nvCxnSpPr>
        <p:spPr>
          <a:xfrm>
            <a:off x="858154" y="3698761"/>
            <a:ext cx="8064896" cy="5772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858154" y="3206573"/>
            <a:ext cx="8064896" cy="5772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858154" y="2714385"/>
            <a:ext cx="8064896" cy="5772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858154" y="1730009"/>
            <a:ext cx="8064896" cy="5772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858154" y="2222197"/>
            <a:ext cx="8064896" cy="5772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515697" y="3522749"/>
            <a:ext cx="3193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15697" y="2523596"/>
            <a:ext cx="3193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15697" y="2028914"/>
            <a:ext cx="3193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15697" y="3056675"/>
            <a:ext cx="3193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10495" y="1545343"/>
            <a:ext cx="3193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858154" y="1272980"/>
            <a:ext cx="8064896" cy="5772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515697" y="1094086"/>
            <a:ext cx="3193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227641" y="3701647"/>
            <a:ext cx="5068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Q1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062507" y="3701647"/>
            <a:ext cx="5068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Q2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897373" y="3701647"/>
            <a:ext cx="5068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Q3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732240" y="3701647"/>
            <a:ext cx="5068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Q4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5514706" y="692568"/>
            <a:ext cx="125183" cy="125183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6592762" y="696557"/>
            <a:ext cx="125183" cy="125183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TextBox 24"/>
          <p:cNvSpPr txBox="1"/>
          <p:nvPr/>
        </p:nvSpPr>
        <p:spPr>
          <a:xfrm>
            <a:off x="5649012" y="628343"/>
            <a:ext cx="65755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PLANA</a:t>
            </a:r>
            <a:endParaRPr lang="zh-CN" altLang="en-US" sz="1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717945" y="628343"/>
            <a:ext cx="64633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PLANB</a:t>
            </a:r>
            <a:endParaRPr lang="zh-CN" altLang="en-US" sz="1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7750062" y="692567"/>
            <a:ext cx="125183" cy="125183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TextBox 28"/>
          <p:cNvSpPr txBox="1"/>
          <p:nvPr/>
        </p:nvSpPr>
        <p:spPr>
          <a:xfrm>
            <a:off x="7884368" y="628342"/>
            <a:ext cx="65274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PLANC</a:t>
            </a:r>
            <a:endParaRPr lang="zh-CN" altLang="en-US" sz="1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等腰三角形 30"/>
          <p:cNvSpPr/>
          <p:nvPr/>
        </p:nvSpPr>
        <p:spPr>
          <a:xfrm>
            <a:off x="936535" y="1914675"/>
            <a:ext cx="582211" cy="1784086"/>
          </a:xfrm>
          <a:prstGeom prst="triangl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等腰三角形 31"/>
          <p:cNvSpPr/>
          <p:nvPr/>
        </p:nvSpPr>
        <p:spPr>
          <a:xfrm>
            <a:off x="1247544" y="2806717"/>
            <a:ext cx="633972" cy="892043"/>
          </a:xfrm>
          <a:prstGeom prst="triangle">
            <a:avLst>
              <a:gd name="adj" fmla="val 4703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等腰三角形 32"/>
          <p:cNvSpPr/>
          <p:nvPr/>
        </p:nvSpPr>
        <p:spPr>
          <a:xfrm>
            <a:off x="1590411" y="2892928"/>
            <a:ext cx="749341" cy="805832"/>
          </a:xfrm>
          <a:prstGeom prst="triangle">
            <a:avLst>
              <a:gd name="adj" fmla="val 45555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等腰三角形 33"/>
          <p:cNvSpPr/>
          <p:nvPr/>
        </p:nvSpPr>
        <p:spPr>
          <a:xfrm>
            <a:off x="2737481" y="2720157"/>
            <a:ext cx="578460" cy="978603"/>
          </a:xfrm>
          <a:prstGeom prst="triangl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等腰三角形 34"/>
          <p:cNvSpPr/>
          <p:nvPr/>
        </p:nvSpPr>
        <p:spPr>
          <a:xfrm>
            <a:off x="3062507" y="1914675"/>
            <a:ext cx="619954" cy="1784085"/>
          </a:xfrm>
          <a:prstGeom prst="triangle">
            <a:avLst>
              <a:gd name="adj" fmla="val 49758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等腰三角形 35"/>
          <p:cNvSpPr/>
          <p:nvPr/>
        </p:nvSpPr>
        <p:spPr>
          <a:xfrm>
            <a:off x="3391356" y="2892928"/>
            <a:ext cx="749341" cy="805832"/>
          </a:xfrm>
          <a:prstGeom prst="triangle">
            <a:avLst>
              <a:gd name="adj" fmla="val 45555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等腰三角形 36"/>
          <p:cNvSpPr/>
          <p:nvPr/>
        </p:nvSpPr>
        <p:spPr>
          <a:xfrm>
            <a:off x="4459263" y="2523596"/>
            <a:ext cx="578922" cy="1183819"/>
          </a:xfrm>
          <a:prstGeom prst="triangl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等腰三角形 37"/>
          <p:cNvSpPr/>
          <p:nvPr/>
        </p:nvSpPr>
        <p:spPr>
          <a:xfrm>
            <a:off x="4784289" y="3206573"/>
            <a:ext cx="507792" cy="500842"/>
          </a:xfrm>
          <a:prstGeom prst="triangle">
            <a:avLst>
              <a:gd name="adj" fmla="val 49758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等腰三角形 38"/>
          <p:cNvSpPr/>
          <p:nvPr/>
        </p:nvSpPr>
        <p:spPr>
          <a:xfrm>
            <a:off x="5113138" y="2901583"/>
            <a:ext cx="749341" cy="805832"/>
          </a:xfrm>
          <a:prstGeom prst="triangle">
            <a:avLst>
              <a:gd name="adj" fmla="val 45555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等腰三角形 39"/>
          <p:cNvSpPr/>
          <p:nvPr/>
        </p:nvSpPr>
        <p:spPr>
          <a:xfrm>
            <a:off x="6294129" y="1923330"/>
            <a:ext cx="582211" cy="1784086"/>
          </a:xfrm>
          <a:prstGeom prst="triangl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等腰三角形 40"/>
          <p:cNvSpPr/>
          <p:nvPr/>
        </p:nvSpPr>
        <p:spPr>
          <a:xfrm>
            <a:off x="6605138" y="2815372"/>
            <a:ext cx="633972" cy="892043"/>
          </a:xfrm>
          <a:prstGeom prst="triangle">
            <a:avLst>
              <a:gd name="adj" fmla="val 47037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等腰三角形 41"/>
          <p:cNvSpPr/>
          <p:nvPr/>
        </p:nvSpPr>
        <p:spPr>
          <a:xfrm>
            <a:off x="6948005" y="1545343"/>
            <a:ext cx="749341" cy="2162072"/>
          </a:xfrm>
          <a:prstGeom prst="triangle">
            <a:avLst>
              <a:gd name="adj" fmla="val 45555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063633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79512" y="0"/>
            <a:ext cx="432048" cy="875658"/>
          </a:xfrm>
          <a:custGeom>
            <a:avLst/>
            <a:gdLst>
              <a:gd name="connsiteX0" fmla="*/ 0 w 432048"/>
              <a:gd name="connsiteY0" fmla="*/ 0 h 1059582"/>
              <a:gd name="connsiteX1" fmla="*/ 432048 w 432048"/>
              <a:gd name="connsiteY1" fmla="*/ 0 h 1059582"/>
              <a:gd name="connsiteX2" fmla="*/ 432048 w 432048"/>
              <a:gd name="connsiteY2" fmla="*/ 1059582 h 1059582"/>
              <a:gd name="connsiteX3" fmla="*/ 0 w 432048"/>
              <a:gd name="connsiteY3" fmla="*/ 1059582 h 1059582"/>
              <a:gd name="connsiteX4" fmla="*/ 0 w 432048"/>
              <a:gd name="connsiteY4" fmla="*/ 0 h 1059582"/>
              <a:gd name="connsiteX0" fmla="*/ 0 w 432048"/>
              <a:gd name="connsiteY0" fmla="*/ 0 h 1059582"/>
              <a:gd name="connsiteX1" fmla="*/ 432048 w 432048"/>
              <a:gd name="connsiteY1" fmla="*/ 0 h 1059582"/>
              <a:gd name="connsiteX2" fmla="*/ 432048 w 432048"/>
              <a:gd name="connsiteY2" fmla="*/ 1059582 h 1059582"/>
              <a:gd name="connsiteX3" fmla="*/ 223259 w 432048"/>
              <a:gd name="connsiteY3" fmla="*/ 1045029 h 1059582"/>
              <a:gd name="connsiteX4" fmla="*/ 0 w 432048"/>
              <a:gd name="connsiteY4" fmla="*/ 1059582 h 1059582"/>
              <a:gd name="connsiteX5" fmla="*/ 0 w 432048"/>
              <a:gd name="connsiteY5" fmla="*/ 0 h 1059582"/>
              <a:gd name="connsiteX0" fmla="*/ 0 w 432048"/>
              <a:gd name="connsiteY0" fmla="*/ 0 h 1059582"/>
              <a:gd name="connsiteX1" fmla="*/ 432048 w 432048"/>
              <a:gd name="connsiteY1" fmla="*/ 0 h 1059582"/>
              <a:gd name="connsiteX2" fmla="*/ 432048 w 432048"/>
              <a:gd name="connsiteY2" fmla="*/ 1059582 h 1059582"/>
              <a:gd name="connsiteX3" fmla="*/ 212374 w 432048"/>
              <a:gd name="connsiteY3" fmla="*/ 816429 h 1059582"/>
              <a:gd name="connsiteX4" fmla="*/ 0 w 432048"/>
              <a:gd name="connsiteY4" fmla="*/ 1059582 h 1059582"/>
              <a:gd name="connsiteX5" fmla="*/ 0 w 432048"/>
              <a:gd name="connsiteY5" fmla="*/ 0 h 10595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2048" h="1059582">
                <a:moveTo>
                  <a:pt x="0" y="0"/>
                </a:moveTo>
                <a:lnTo>
                  <a:pt x="432048" y="0"/>
                </a:lnTo>
                <a:lnTo>
                  <a:pt x="432048" y="1059582"/>
                </a:lnTo>
                <a:lnTo>
                  <a:pt x="212374" y="816429"/>
                </a:lnTo>
                <a:lnTo>
                  <a:pt x="0" y="1059582"/>
                </a:lnTo>
                <a:lnTo>
                  <a:pt x="0" y="0"/>
                </a:lnTo>
                <a:close/>
              </a:path>
            </a:pathLst>
          </a:cu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722157" y="55419"/>
            <a:ext cx="135287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spc="-3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Part</a:t>
            </a:r>
            <a:r>
              <a:rPr lang="en-US" altLang="zh-CN" sz="2400" b="1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03</a:t>
            </a:r>
            <a:endParaRPr lang="zh-CN" altLang="en-US" sz="2400" b="1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16794" y="567881"/>
            <a:ext cx="289790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INPUTYOURGOODIDEASHERE</a:t>
            </a:r>
            <a:endParaRPr lang="zh-CN" altLang="en-US" sz="1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568048" y="1359421"/>
            <a:ext cx="1728192" cy="1728192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dirty="0" smtClean="0"/>
              <a:t>68</a:t>
            </a:r>
            <a:r>
              <a:rPr lang="zh-CN" altLang="en-US" sz="4000" dirty="0" smtClean="0"/>
              <a:t>％</a:t>
            </a:r>
            <a:endParaRPr lang="en-US" altLang="zh-CN" sz="4000" dirty="0" smtClean="0"/>
          </a:p>
          <a:p>
            <a:pPr algn="ctr"/>
            <a:r>
              <a:rPr lang="en-US" altLang="zh-CN" sz="1400" dirty="0" smtClean="0"/>
              <a:t>GOOD IDEAS</a:t>
            </a:r>
            <a:endParaRPr lang="zh-CN" altLang="en-US" sz="1400" dirty="0"/>
          </a:p>
        </p:txBody>
      </p:sp>
      <p:sp>
        <p:nvSpPr>
          <p:cNvPr id="9" name="椭圆 8"/>
          <p:cNvSpPr/>
          <p:nvPr/>
        </p:nvSpPr>
        <p:spPr>
          <a:xfrm>
            <a:off x="2661640" y="1359421"/>
            <a:ext cx="1728192" cy="1728192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dirty="0"/>
              <a:t>7</a:t>
            </a:r>
            <a:r>
              <a:rPr lang="en-US" altLang="zh-CN" sz="4000" dirty="0" smtClean="0"/>
              <a:t>8</a:t>
            </a:r>
            <a:r>
              <a:rPr lang="zh-CN" altLang="en-US" sz="4000" dirty="0" smtClean="0"/>
              <a:t>％</a:t>
            </a:r>
            <a:endParaRPr lang="en-US" altLang="zh-CN" sz="4000" dirty="0" smtClean="0"/>
          </a:p>
          <a:p>
            <a:pPr algn="ctr"/>
            <a:r>
              <a:rPr lang="en-US" altLang="zh-CN" sz="1400" dirty="0" smtClean="0"/>
              <a:t>GOOD IDEAS</a:t>
            </a:r>
            <a:endParaRPr lang="zh-CN" altLang="en-US" sz="1400" dirty="0"/>
          </a:p>
        </p:txBody>
      </p:sp>
      <p:sp>
        <p:nvSpPr>
          <p:cNvPr id="10" name="椭圆 9"/>
          <p:cNvSpPr/>
          <p:nvPr/>
        </p:nvSpPr>
        <p:spPr>
          <a:xfrm>
            <a:off x="4755232" y="1359421"/>
            <a:ext cx="1728192" cy="1728192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dirty="0"/>
              <a:t>8</a:t>
            </a:r>
            <a:r>
              <a:rPr lang="en-US" altLang="zh-CN" sz="4000" dirty="0" smtClean="0"/>
              <a:t>8</a:t>
            </a:r>
            <a:r>
              <a:rPr lang="zh-CN" altLang="en-US" sz="4000" dirty="0" smtClean="0"/>
              <a:t>％</a:t>
            </a:r>
            <a:endParaRPr lang="en-US" altLang="zh-CN" sz="4000" dirty="0" smtClean="0"/>
          </a:p>
          <a:p>
            <a:pPr algn="ctr"/>
            <a:r>
              <a:rPr lang="en-US" altLang="zh-CN" sz="1400" dirty="0" smtClean="0"/>
              <a:t>GOOD IDEAS</a:t>
            </a:r>
            <a:endParaRPr lang="zh-CN" altLang="en-US" sz="1400" dirty="0"/>
          </a:p>
        </p:txBody>
      </p:sp>
      <p:sp>
        <p:nvSpPr>
          <p:cNvPr id="11" name="椭圆 10"/>
          <p:cNvSpPr/>
          <p:nvPr/>
        </p:nvSpPr>
        <p:spPr>
          <a:xfrm>
            <a:off x="6848822" y="1359421"/>
            <a:ext cx="1728192" cy="1728192"/>
          </a:xfrm>
          <a:prstGeom prst="ellipse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dirty="0"/>
              <a:t>9</a:t>
            </a:r>
            <a:r>
              <a:rPr lang="en-US" altLang="zh-CN" sz="4000" dirty="0" smtClean="0"/>
              <a:t>8</a:t>
            </a:r>
            <a:r>
              <a:rPr lang="zh-CN" altLang="en-US" sz="4000" dirty="0" smtClean="0"/>
              <a:t>％</a:t>
            </a:r>
            <a:endParaRPr lang="en-US" altLang="zh-CN" sz="4000" dirty="0" smtClean="0"/>
          </a:p>
          <a:p>
            <a:pPr algn="ctr"/>
            <a:r>
              <a:rPr lang="en-US" altLang="zh-CN" sz="1400" dirty="0" smtClean="0"/>
              <a:t>GOOD IDEAS</a:t>
            </a:r>
            <a:endParaRPr lang="zh-CN" altLang="en-US" sz="1400" dirty="0"/>
          </a:p>
        </p:txBody>
      </p:sp>
      <p:grpSp>
        <p:nvGrpSpPr>
          <p:cNvPr id="17" name="组合 16"/>
          <p:cNvGrpSpPr/>
          <p:nvPr/>
        </p:nvGrpSpPr>
        <p:grpSpPr>
          <a:xfrm>
            <a:off x="2326885" y="1647453"/>
            <a:ext cx="304110" cy="1080120"/>
            <a:chOff x="2467690" y="1923678"/>
            <a:chExt cx="304110" cy="1080120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2467690" y="1923678"/>
              <a:ext cx="304110" cy="504056"/>
            </a:xfrm>
            <a:prstGeom prst="line">
              <a:avLst/>
            </a:prstGeom>
            <a:ln w="1905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flipH="1">
              <a:off x="2467690" y="2427734"/>
              <a:ext cx="304110" cy="576064"/>
            </a:xfrm>
            <a:prstGeom prst="line">
              <a:avLst/>
            </a:prstGeom>
            <a:ln w="1905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组合 17"/>
          <p:cNvGrpSpPr/>
          <p:nvPr/>
        </p:nvGrpSpPr>
        <p:grpSpPr>
          <a:xfrm>
            <a:off x="4420477" y="1647453"/>
            <a:ext cx="304110" cy="1080120"/>
            <a:chOff x="2467690" y="1923678"/>
            <a:chExt cx="304110" cy="108012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2467690" y="1923678"/>
              <a:ext cx="304110" cy="504056"/>
            </a:xfrm>
            <a:prstGeom prst="line">
              <a:avLst/>
            </a:prstGeom>
            <a:ln w="1905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 flipH="1">
              <a:off x="2467690" y="2427734"/>
              <a:ext cx="304110" cy="576064"/>
            </a:xfrm>
            <a:prstGeom prst="line">
              <a:avLst/>
            </a:prstGeom>
            <a:ln w="1905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" name="组合 20"/>
          <p:cNvGrpSpPr/>
          <p:nvPr/>
        </p:nvGrpSpPr>
        <p:grpSpPr>
          <a:xfrm>
            <a:off x="6514069" y="1683457"/>
            <a:ext cx="304110" cy="1080120"/>
            <a:chOff x="2467690" y="1923678"/>
            <a:chExt cx="304110" cy="1080120"/>
          </a:xfrm>
        </p:grpSpPr>
        <p:cxnSp>
          <p:nvCxnSpPr>
            <p:cNvPr id="22" name="直接连接符 21"/>
            <p:cNvCxnSpPr/>
            <p:nvPr/>
          </p:nvCxnSpPr>
          <p:spPr>
            <a:xfrm>
              <a:off x="2467690" y="1923678"/>
              <a:ext cx="304110" cy="504056"/>
            </a:xfrm>
            <a:prstGeom prst="line">
              <a:avLst/>
            </a:prstGeom>
            <a:ln w="1905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flipH="1">
              <a:off x="2467690" y="2427734"/>
              <a:ext cx="304110" cy="576064"/>
            </a:xfrm>
            <a:prstGeom prst="line">
              <a:avLst/>
            </a:prstGeom>
            <a:ln w="1905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TextBox 23"/>
          <p:cNvSpPr txBox="1"/>
          <p:nvPr/>
        </p:nvSpPr>
        <p:spPr>
          <a:xfrm>
            <a:off x="-29026" y="3109689"/>
            <a:ext cx="2922340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Always believe </a:t>
            </a: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that </a:t>
            </a:r>
          </a:p>
          <a:p>
            <a:pPr algn="ctr">
              <a:lnSpc>
                <a:spcPct val="150000"/>
              </a:lnSpc>
            </a:pP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something wonderful </a:t>
            </a:r>
          </a:p>
          <a:p>
            <a:pPr algn="ctr">
              <a:lnSpc>
                <a:spcPct val="150000"/>
              </a:lnSpc>
            </a:pP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is </a:t>
            </a: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about </a:t>
            </a: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to happen.</a:t>
            </a:r>
          </a:p>
          <a:p>
            <a:pPr algn="ctr">
              <a:lnSpc>
                <a:spcPct val="150000"/>
              </a:lnSpc>
            </a:pP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Life </a:t>
            </a: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is beautiful</a:t>
            </a: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</a:p>
          <a:p>
            <a:pPr algn="ctr">
              <a:lnSpc>
                <a:spcPct val="150000"/>
              </a:lnSpc>
            </a:pP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Because </a:t>
            </a: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we </a:t>
            </a:r>
            <a:endParaRPr lang="en-US" altLang="zh-CN" sz="11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have our dreams.</a:t>
            </a:r>
            <a:endParaRPr lang="zh-CN" altLang="en-US" sz="1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2064565" y="3109689"/>
            <a:ext cx="2922340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Always believe </a:t>
            </a: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that </a:t>
            </a:r>
          </a:p>
          <a:p>
            <a:pPr algn="ctr">
              <a:lnSpc>
                <a:spcPct val="150000"/>
              </a:lnSpc>
            </a:pP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something wonderful </a:t>
            </a:r>
          </a:p>
          <a:p>
            <a:pPr algn="ctr">
              <a:lnSpc>
                <a:spcPct val="150000"/>
              </a:lnSpc>
            </a:pP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is </a:t>
            </a: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about </a:t>
            </a: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to happen.</a:t>
            </a:r>
          </a:p>
          <a:p>
            <a:pPr algn="ctr">
              <a:lnSpc>
                <a:spcPct val="150000"/>
              </a:lnSpc>
            </a:pP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Life </a:t>
            </a: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is beautiful</a:t>
            </a: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</a:p>
          <a:p>
            <a:pPr algn="ctr">
              <a:lnSpc>
                <a:spcPct val="150000"/>
              </a:lnSpc>
            </a:pP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Because </a:t>
            </a: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we </a:t>
            </a:r>
            <a:endParaRPr lang="en-US" altLang="zh-CN" sz="11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have our dreams.</a:t>
            </a:r>
            <a:endParaRPr lang="zh-CN" altLang="en-US" sz="1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158156" y="3109689"/>
            <a:ext cx="2922340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Always believe </a:t>
            </a: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that </a:t>
            </a:r>
          </a:p>
          <a:p>
            <a:pPr algn="ctr">
              <a:lnSpc>
                <a:spcPct val="150000"/>
              </a:lnSpc>
            </a:pP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something wonderful </a:t>
            </a:r>
          </a:p>
          <a:p>
            <a:pPr algn="ctr">
              <a:lnSpc>
                <a:spcPct val="150000"/>
              </a:lnSpc>
            </a:pP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is </a:t>
            </a: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about </a:t>
            </a: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to happen.</a:t>
            </a:r>
          </a:p>
          <a:p>
            <a:pPr algn="ctr">
              <a:lnSpc>
                <a:spcPct val="150000"/>
              </a:lnSpc>
            </a:pP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Life </a:t>
            </a: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is beautiful</a:t>
            </a: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</a:p>
          <a:p>
            <a:pPr algn="ctr">
              <a:lnSpc>
                <a:spcPct val="150000"/>
              </a:lnSpc>
            </a:pP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Because </a:t>
            </a: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we </a:t>
            </a:r>
            <a:endParaRPr lang="en-US" altLang="zh-CN" sz="11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have our dreams.</a:t>
            </a:r>
            <a:endParaRPr lang="zh-CN" altLang="en-US" sz="1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251748" y="3109689"/>
            <a:ext cx="2922340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Always believe </a:t>
            </a: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that </a:t>
            </a:r>
          </a:p>
          <a:p>
            <a:pPr algn="ctr">
              <a:lnSpc>
                <a:spcPct val="150000"/>
              </a:lnSpc>
            </a:pP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something wonderful </a:t>
            </a:r>
          </a:p>
          <a:p>
            <a:pPr algn="ctr">
              <a:lnSpc>
                <a:spcPct val="150000"/>
              </a:lnSpc>
            </a:pP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is </a:t>
            </a: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about </a:t>
            </a: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to happen.</a:t>
            </a:r>
          </a:p>
          <a:p>
            <a:pPr algn="ctr">
              <a:lnSpc>
                <a:spcPct val="150000"/>
              </a:lnSpc>
            </a:pP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Life </a:t>
            </a: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is beautiful</a:t>
            </a: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</a:p>
          <a:p>
            <a:pPr algn="ctr">
              <a:lnSpc>
                <a:spcPct val="150000"/>
              </a:lnSpc>
            </a:pP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Because </a:t>
            </a: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we </a:t>
            </a:r>
            <a:endParaRPr lang="en-US" altLang="zh-CN" sz="11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have our dreams.</a:t>
            </a:r>
            <a:endParaRPr lang="zh-CN" altLang="en-US" sz="1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7006441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4" name="组合 63"/>
          <p:cNvGrpSpPr/>
          <p:nvPr/>
        </p:nvGrpSpPr>
        <p:grpSpPr>
          <a:xfrm>
            <a:off x="5166070" y="1249030"/>
            <a:ext cx="3350454" cy="3319758"/>
            <a:chOff x="5592768" y="402633"/>
            <a:chExt cx="4077583" cy="4040225"/>
          </a:xfrm>
        </p:grpSpPr>
        <p:sp>
          <p:nvSpPr>
            <p:cNvPr id="6" name="六边形 5"/>
            <p:cNvSpPr/>
            <p:nvPr/>
          </p:nvSpPr>
          <p:spPr>
            <a:xfrm rot="19997318">
              <a:off x="7069100" y="1900290"/>
              <a:ext cx="1234752" cy="1064441"/>
            </a:xfrm>
            <a:prstGeom prst="hexagon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六边形 37"/>
            <p:cNvSpPr/>
            <p:nvPr/>
          </p:nvSpPr>
          <p:spPr>
            <a:xfrm rot="19997318">
              <a:off x="7742447" y="923536"/>
              <a:ext cx="1234752" cy="1064441"/>
            </a:xfrm>
            <a:prstGeom prst="hexagon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六边形 38"/>
            <p:cNvSpPr/>
            <p:nvPr/>
          </p:nvSpPr>
          <p:spPr>
            <a:xfrm rot="19997318">
              <a:off x="8256028" y="1945817"/>
              <a:ext cx="1234752" cy="1064441"/>
            </a:xfrm>
            <a:prstGeom prst="hexagon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六边形 39"/>
            <p:cNvSpPr/>
            <p:nvPr/>
          </p:nvSpPr>
          <p:spPr>
            <a:xfrm rot="19997318">
              <a:off x="7588906" y="2920246"/>
              <a:ext cx="1234752" cy="1064441"/>
            </a:xfrm>
            <a:prstGeom prst="hexagon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六边形 40"/>
            <p:cNvSpPr/>
            <p:nvPr/>
          </p:nvSpPr>
          <p:spPr>
            <a:xfrm rot="19997318">
              <a:off x="6393345" y="2873905"/>
              <a:ext cx="1234752" cy="1064441"/>
            </a:xfrm>
            <a:prstGeom prst="hexagon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六边形 43"/>
            <p:cNvSpPr/>
            <p:nvPr/>
          </p:nvSpPr>
          <p:spPr>
            <a:xfrm rot="19997318">
              <a:off x="5889289" y="1842279"/>
              <a:ext cx="1234752" cy="1064441"/>
            </a:xfrm>
            <a:prstGeom prst="hexagon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六边形 44"/>
            <p:cNvSpPr/>
            <p:nvPr/>
          </p:nvSpPr>
          <p:spPr>
            <a:xfrm rot="19997318">
              <a:off x="6552219" y="882571"/>
              <a:ext cx="1234752" cy="1064441"/>
            </a:xfrm>
            <a:prstGeom prst="hexagon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>
              <a:off x="8518223" y="3629629"/>
              <a:ext cx="576064" cy="576064"/>
            </a:xfrm>
            <a:prstGeom prst="ellipse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8584377" y="3703024"/>
              <a:ext cx="319318" cy="369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椭圆 48"/>
            <p:cNvSpPr/>
            <p:nvPr/>
          </p:nvSpPr>
          <p:spPr>
            <a:xfrm>
              <a:off x="8135483" y="402633"/>
              <a:ext cx="576064" cy="576064"/>
            </a:xfrm>
            <a:prstGeom prst="ellipse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2</a:t>
              </a:r>
              <a:endParaRPr lang="zh-CN" altLang="en-US" dirty="0"/>
            </a:p>
          </p:txBody>
        </p:sp>
        <p:sp>
          <p:nvSpPr>
            <p:cNvPr id="51" name="椭圆 50"/>
            <p:cNvSpPr/>
            <p:nvPr/>
          </p:nvSpPr>
          <p:spPr>
            <a:xfrm>
              <a:off x="9094287" y="1626380"/>
              <a:ext cx="576064" cy="576064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3</a:t>
              </a:r>
              <a:endParaRPr lang="zh-CN" altLang="en-US" dirty="0"/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5707639" y="1847980"/>
              <a:ext cx="31931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7" name="椭圆 56"/>
            <p:cNvSpPr/>
            <p:nvPr/>
          </p:nvSpPr>
          <p:spPr>
            <a:xfrm>
              <a:off x="5592768" y="2421029"/>
              <a:ext cx="576064" cy="576064"/>
            </a:xfrm>
            <a:prstGeom prst="ellipse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6</a:t>
              </a:r>
              <a:endParaRPr lang="zh-CN" altLang="en-US" dirty="0"/>
            </a:p>
          </p:txBody>
        </p:sp>
        <p:sp>
          <p:nvSpPr>
            <p:cNvPr id="59" name="椭圆 58"/>
            <p:cNvSpPr/>
            <p:nvPr/>
          </p:nvSpPr>
          <p:spPr>
            <a:xfrm>
              <a:off x="6607721" y="3866794"/>
              <a:ext cx="576064" cy="576064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5</a:t>
              </a:r>
              <a:endParaRPr lang="zh-CN" altLang="en-US" dirty="0"/>
            </a:p>
          </p:txBody>
        </p:sp>
        <p:sp>
          <p:nvSpPr>
            <p:cNvPr id="61" name="椭圆 60"/>
            <p:cNvSpPr/>
            <p:nvPr/>
          </p:nvSpPr>
          <p:spPr>
            <a:xfrm>
              <a:off x="6183996" y="661860"/>
              <a:ext cx="576064" cy="576064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1</a:t>
              </a:r>
              <a:endParaRPr lang="zh-CN" altLang="en-US" dirty="0"/>
            </a:p>
          </p:txBody>
        </p:sp>
      </p:grpSp>
      <p:sp>
        <p:nvSpPr>
          <p:cNvPr id="2" name="矩形 1"/>
          <p:cNvSpPr/>
          <p:nvPr/>
        </p:nvSpPr>
        <p:spPr>
          <a:xfrm>
            <a:off x="179512" y="0"/>
            <a:ext cx="432048" cy="875658"/>
          </a:xfrm>
          <a:custGeom>
            <a:avLst/>
            <a:gdLst>
              <a:gd name="connsiteX0" fmla="*/ 0 w 432048"/>
              <a:gd name="connsiteY0" fmla="*/ 0 h 1059582"/>
              <a:gd name="connsiteX1" fmla="*/ 432048 w 432048"/>
              <a:gd name="connsiteY1" fmla="*/ 0 h 1059582"/>
              <a:gd name="connsiteX2" fmla="*/ 432048 w 432048"/>
              <a:gd name="connsiteY2" fmla="*/ 1059582 h 1059582"/>
              <a:gd name="connsiteX3" fmla="*/ 0 w 432048"/>
              <a:gd name="connsiteY3" fmla="*/ 1059582 h 1059582"/>
              <a:gd name="connsiteX4" fmla="*/ 0 w 432048"/>
              <a:gd name="connsiteY4" fmla="*/ 0 h 1059582"/>
              <a:gd name="connsiteX0" fmla="*/ 0 w 432048"/>
              <a:gd name="connsiteY0" fmla="*/ 0 h 1059582"/>
              <a:gd name="connsiteX1" fmla="*/ 432048 w 432048"/>
              <a:gd name="connsiteY1" fmla="*/ 0 h 1059582"/>
              <a:gd name="connsiteX2" fmla="*/ 432048 w 432048"/>
              <a:gd name="connsiteY2" fmla="*/ 1059582 h 1059582"/>
              <a:gd name="connsiteX3" fmla="*/ 223259 w 432048"/>
              <a:gd name="connsiteY3" fmla="*/ 1045029 h 1059582"/>
              <a:gd name="connsiteX4" fmla="*/ 0 w 432048"/>
              <a:gd name="connsiteY4" fmla="*/ 1059582 h 1059582"/>
              <a:gd name="connsiteX5" fmla="*/ 0 w 432048"/>
              <a:gd name="connsiteY5" fmla="*/ 0 h 1059582"/>
              <a:gd name="connsiteX0" fmla="*/ 0 w 432048"/>
              <a:gd name="connsiteY0" fmla="*/ 0 h 1059582"/>
              <a:gd name="connsiteX1" fmla="*/ 432048 w 432048"/>
              <a:gd name="connsiteY1" fmla="*/ 0 h 1059582"/>
              <a:gd name="connsiteX2" fmla="*/ 432048 w 432048"/>
              <a:gd name="connsiteY2" fmla="*/ 1059582 h 1059582"/>
              <a:gd name="connsiteX3" fmla="*/ 212374 w 432048"/>
              <a:gd name="connsiteY3" fmla="*/ 816429 h 1059582"/>
              <a:gd name="connsiteX4" fmla="*/ 0 w 432048"/>
              <a:gd name="connsiteY4" fmla="*/ 1059582 h 1059582"/>
              <a:gd name="connsiteX5" fmla="*/ 0 w 432048"/>
              <a:gd name="connsiteY5" fmla="*/ 0 h 10595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2048" h="1059582">
                <a:moveTo>
                  <a:pt x="0" y="0"/>
                </a:moveTo>
                <a:lnTo>
                  <a:pt x="432048" y="0"/>
                </a:lnTo>
                <a:lnTo>
                  <a:pt x="432048" y="1059582"/>
                </a:lnTo>
                <a:lnTo>
                  <a:pt x="212374" y="816429"/>
                </a:lnTo>
                <a:lnTo>
                  <a:pt x="0" y="1059582"/>
                </a:lnTo>
                <a:lnTo>
                  <a:pt x="0" y="0"/>
                </a:lnTo>
                <a:close/>
              </a:path>
            </a:pathLst>
          </a:cu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722157" y="55419"/>
            <a:ext cx="135287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spc="-3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Part</a:t>
            </a:r>
            <a:r>
              <a:rPr lang="en-US" altLang="zh-CN" sz="2400" b="1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03</a:t>
            </a:r>
            <a:endParaRPr lang="zh-CN" altLang="en-US" sz="2400" b="1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16794" y="567881"/>
            <a:ext cx="289790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INPUTYOURGOODIDEASHERE</a:t>
            </a:r>
            <a:endParaRPr lang="zh-CN" altLang="en-US" sz="1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5" name="组合 64"/>
          <p:cNvGrpSpPr/>
          <p:nvPr/>
        </p:nvGrpSpPr>
        <p:grpSpPr>
          <a:xfrm>
            <a:off x="112465" y="1203598"/>
            <a:ext cx="8140272" cy="3785577"/>
            <a:chOff x="144463" y="946924"/>
            <a:chExt cx="8140272" cy="3785577"/>
          </a:xfrm>
        </p:grpSpPr>
        <p:grpSp>
          <p:nvGrpSpPr>
            <p:cNvPr id="20" name="组合 19"/>
            <p:cNvGrpSpPr/>
            <p:nvPr/>
          </p:nvGrpSpPr>
          <p:grpSpPr>
            <a:xfrm>
              <a:off x="155221" y="1163947"/>
              <a:ext cx="576064" cy="576064"/>
              <a:chOff x="711096" y="1131590"/>
              <a:chExt cx="576064" cy="576064"/>
            </a:xfrm>
          </p:grpSpPr>
          <p:sp>
            <p:nvSpPr>
              <p:cNvPr id="8" name="椭圆 7"/>
              <p:cNvSpPr/>
              <p:nvPr/>
            </p:nvSpPr>
            <p:spPr>
              <a:xfrm>
                <a:off x="711096" y="1131590"/>
                <a:ext cx="576064" cy="576064"/>
              </a:xfrm>
              <a:prstGeom prst="ellipse">
                <a:avLst/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TextBox 8"/>
              <p:cNvSpPr txBox="1"/>
              <p:nvPr/>
            </p:nvSpPr>
            <p:spPr>
              <a:xfrm>
                <a:off x="850227" y="1250635"/>
                <a:ext cx="31931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</a:t>
                </a:r>
                <a:endPara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2547633" y="1185014"/>
              <a:ext cx="576064" cy="576064"/>
              <a:chOff x="3995936" y="1131590"/>
              <a:chExt cx="576064" cy="576064"/>
            </a:xfrm>
          </p:grpSpPr>
          <p:sp>
            <p:nvSpPr>
              <p:cNvPr id="10" name="椭圆 9"/>
              <p:cNvSpPr/>
              <p:nvPr/>
            </p:nvSpPr>
            <p:spPr>
              <a:xfrm>
                <a:off x="3995936" y="1131590"/>
                <a:ext cx="576064" cy="576064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TextBox 10"/>
              <p:cNvSpPr txBox="1"/>
              <p:nvPr/>
            </p:nvSpPr>
            <p:spPr>
              <a:xfrm>
                <a:off x="4135067" y="1250635"/>
                <a:ext cx="31931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</a:t>
                </a:r>
                <a:endPara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>
              <a:off x="144463" y="2228388"/>
              <a:ext cx="576064" cy="576064"/>
              <a:chOff x="611560" y="2283718"/>
              <a:chExt cx="576064" cy="576064"/>
            </a:xfrm>
          </p:grpSpPr>
          <p:sp>
            <p:nvSpPr>
              <p:cNvPr id="12" name="椭圆 11"/>
              <p:cNvSpPr/>
              <p:nvPr/>
            </p:nvSpPr>
            <p:spPr>
              <a:xfrm>
                <a:off x="611560" y="2283718"/>
                <a:ext cx="576064" cy="576064"/>
              </a:xfrm>
              <a:prstGeom prst="ellipse">
                <a:avLst/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TextBox 12"/>
              <p:cNvSpPr txBox="1"/>
              <p:nvPr/>
            </p:nvSpPr>
            <p:spPr>
              <a:xfrm>
                <a:off x="750691" y="2402763"/>
                <a:ext cx="31931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3</a:t>
                </a:r>
                <a:endPara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4" name="组合 23"/>
            <p:cNvGrpSpPr/>
            <p:nvPr/>
          </p:nvGrpSpPr>
          <p:grpSpPr>
            <a:xfrm>
              <a:off x="2547633" y="2249455"/>
              <a:ext cx="576064" cy="576064"/>
              <a:chOff x="3995936" y="2196031"/>
              <a:chExt cx="576064" cy="576064"/>
            </a:xfrm>
          </p:grpSpPr>
          <p:sp>
            <p:nvSpPr>
              <p:cNvPr id="14" name="椭圆 13"/>
              <p:cNvSpPr/>
              <p:nvPr/>
            </p:nvSpPr>
            <p:spPr>
              <a:xfrm>
                <a:off x="3995936" y="2196031"/>
                <a:ext cx="576064" cy="576064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TextBox 14"/>
              <p:cNvSpPr txBox="1"/>
              <p:nvPr/>
            </p:nvSpPr>
            <p:spPr>
              <a:xfrm>
                <a:off x="4135067" y="2315076"/>
                <a:ext cx="31931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4</a:t>
                </a:r>
                <a:endPara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>
              <a:off x="144463" y="3411874"/>
              <a:ext cx="576064" cy="576064"/>
              <a:chOff x="611560" y="3363838"/>
              <a:chExt cx="576064" cy="576064"/>
            </a:xfrm>
          </p:grpSpPr>
          <p:sp>
            <p:nvSpPr>
              <p:cNvPr id="16" name="椭圆 15"/>
              <p:cNvSpPr/>
              <p:nvPr/>
            </p:nvSpPr>
            <p:spPr>
              <a:xfrm>
                <a:off x="611560" y="3363838"/>
                <a:ext cx="576064" cy="576064"/>
              </a:xfrm>
              <a:prstGeom prst="ellipse">
                <a:avLst/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TextBox 16"/>
              <p:cNvSpPr txBox="1"/>
              <p:nvPr/>
            </p:nvSpPr>
            <p:spPr>
              <a:xfrm>
                <a:off x="750691" y="3482883"/>
                <a:ext cx="31931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5</a:t>
                </a:r>
                <a:endPara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5" name="组合 24"/>
            <p:cNvGrpSpPr/>
            <p:nvPr/>
          </p:nvGrpSpPr>
          <p:grpSpPr>
            <a:xfrm>
              <a:off x="2547633" y="3432941"/>
              <a:ext cx="576064" cy="576064"/>
              <a:chOff x="4008670" y="3379517"/>
              <a:chExt cx="576064" cy="576064"/>
            </a:xfrm>
          </p:grpSpPr>
          <p:sp>
            <p:nvSpPr>
              <p:cNvPr id="18" name="椭圆 17"/>
              <p:cNvSpPr/>
              <p:nvPr/>
            </p:nvSpPr>
            <p:spPr>
              <a:xfrm>
                <a:off x="4008670" y="3379517"/>
                <a:ext cx="576064" cy="576064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TextBox 18"/>
              <p:cNvSpPr txBox="1"/>
              <p:nvPr/>
            </p:nvSpPr>
            <p:spPr>
              <a:xfrm>
                <a:off x="4147801" y="3498562"/>
                <a:ext cx="31931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6</a:t>
                </a:r>
                <a:endPara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6" name="TextBox 25"/>
            <p:cNvSpPr txBox="1"/>
            <p:nvPr/>
          </p:nvSpPr>
          <p:spPr>
            <a:xfrm>
              <a:off x="864820" y="1222833"/>
              <a:ext cx="2533156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Always believe </a:t>
              </a:r>
              <a:r>
                <a:rPr lang="en-US" altLang="zh-CN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that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Something wonderful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is </a:t>
              </a:r>
              <a:r>
                <a:rPr lang="en-US" altLang="zh-CN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about to happen.</a:t>
              </a:r>
            </a:p>
            <a:p>
              <a:endParaRPr lang="zh-CN" altLang="en-US" sz="1200" dirty="0"/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849668" y="946924"/>
              <a:ext cx="169796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GOOD IDEAS</a:t>
              </a:r>
              <a:endPara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3267713" y="1207080"/>
              <a:ext cx="2533156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Always believe </a:t>
              </a:r>
              <a:r>
                <a:rPr lang="en-US" altLang="zh-CN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that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Something wonderful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is </a:t>
              </a:r>
              <a:r>
                <a:rPr lang="en-US" altLang="zh-CN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about to happen.</a:t>
              </a:r>
            </a:p>
            <a:p>
              <a:endParaRPr lang="zh-CN" altLang="en-US" sz="1200" dirty="0"/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3248663" y="967991"/>
              <a:ext cx="169796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GOOD IDEAS</a:t>
              </a:r>
              <a:endPara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864820" y="2439318"/>
              <a:ext cx="2533156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Always believe </a:t>
              </a:r>
              <a:r>
                <a:rPr lang="en-US" altLang="zh-CN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that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Something wonderful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is </a:t>
              </a:r>
              <a:r>
                <a:rPr lang="en-US" altLang="zh-CN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about to happen.</a:t>
              </a:r>
            </a:p>
            <a:p>
              <a:endParaRPr lang="zh-CN" altLang="en-US" sz="1200" dirty="0"/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849668" y="2080916"/>
              <a:ext cx="169796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GOOD IDEAS</a:t>
              </a:r>
              <a:endPara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3267713" y="2428311"/>
              <a:ext cx="2533156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Always believe </a:t>
              </a:r>
              <a:r>
                <a:rPr lang="en-US" altLang="zh-CN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that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Something wonderful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is </a:t>
              </a:r>
              <a:r>
                <a:rPr lang="en-US" altLang="zh-CN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about to happen.</a:t>
              </a:r>
            </a:p>
            <a:p>
              <a:endParaRPr lang="zh-CN" altLang="en-US" sz="1200" dirty="0"/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3248663" y="2189222"/>
              <a:ext cx="169796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GOOD IDEAS</a:t>
              </a:r>
              <a:endPara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864820" y="3612219"/>
              <a:ext cx="2533156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Always believe </a:t>
              </a:r>
              <a:r>
                <a:rPr lang="en-US" altLang="zh-CN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that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Something wonderful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is </a:t>
              </a:r>
              <a:r>
                <a:rPr lang="en-US" altLang="zh-CN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about to happen.</a:t>
              </a:r>
            </a:p>
            <a:p>
              <a:endParaRPr lang="zh-CN" altLang="en-US" sz="1200" dirty="0"/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849668" y="3253817"/>
              <a:ext cx="169796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GOOD IDEAS</a:t>
              </a:r>
              <a:endPara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3267713" y="3624505"/>
              <a:ext cx="2533156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Always believe </a:t>
              </a:r>
              <a:r>
                <a:rPr lang="en-US" altLang="zh-CN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that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Something wonderful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is </a:t>
              </a:r>
              <a:r>
                <a:rPr lang="en-US" altLang="zh-CN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about to happen.</a:t>
              </a:r>
            </a:p>
            <a:p>
              <a:endParaRPr lang="zh-CN" altLang="en-US" sz="1200" dirty="0"/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3248663" y="3385416"/>
              <a:ext cx="169796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GOOD IDEAS</a:t>
              </a:r>
              <a:endPara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8" name="TextBox 57"/>
            <p:cNvSpPr txBox="1"/>
            <p:nvPr/>
          </p:nvSpPr>
          <p:spPr>
            <a:xfrm>
              <a:off x="2689696" y="2724128"/>
              <a:ext cx="31931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6" name="TextBox 65"/>
            <p:cNvSpPr txBox="1"/>
            <p:nvPr/>
          </p:nvSpPr>
          <p:spPr>
            <a:xfrm>
              <a:off x="6098847" y="1553634"/>
              <a:ext cx="81304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GOOD </a:t>
              </a:r>
            </a:p>
            <a:p>
              <a:r>
                <a:rPr lang="en-US" altLang="zh-CN" sz="1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IDEAS</a:t>
              </a:r>
              <a:endPara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7" name="TextBox 66"/>
            <p:cNvSpPr txBox="1"/>
            <p:nvPr/>
          </p:nvSpPr>
          <p:spPr>
            <a:xfrm>
              <a:off x="7105536" y="1596073"/>
              <a:ext cx="81304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GOOD </a:t>
              </a:r>
            </a:p>
            <a:p>
              <a:r>
                <a:rPr lang="en-US" altLang="zh-CN" sz="1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IDEAS</a:t>
              </a:r>
              <a:endPara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8" name="TextBox 67"/>
            <p:cNvSpPr txBox="1"/>
            <p:nvPr/>
          </p:nvSpPr>
          <p:spPr>
            <a:xfrm>
              <a:off x="7471692" y="2436057"/>
              <a:ext cx="81304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GOOD </a:t>
              </a:r>
            </a:p>
            <a:p>
              <a:r>
                <a:rPr lang="en-US" altLang="zh-CN" sz="1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IDEAS</a:t>
              </a:r>
              <a:endPara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9" name="TextBox 68"/>
            <p:cNvSpPr txBox="1"/>
            <p:nvPr/>
          </p:nvSpPr>
          <p:spPr>
            <a:xfrm>
              <a:off x="6947652" y="3236722"/>
              <a:ext cx="81304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GOOD </a:t>
              </a:r>
            </a:p>
            <a:p>
              <a:r>
                <a:rPr lang="en-US" altLang="zh-CN" sz="1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IDEAS</a:t>
              </a:r>
              <a:endPara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0" name="TextBox 69"/>
            <p:cNvSpPr txBox="1"/>
            <p:nvPr/>
          </p:nvSpPr>
          <p:spPr>
            <a:xfrm>
              <a:off x="5961454" y="3198645"/>
              <a:ext cx="81304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GOOD </a:t>
              </a:r>
            </a:p>
            <a:p>
              <a:r>
                <a:rPr lang="en-US" altLang="zh-CN" sz="1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IDEAS</a:t>
              </a:r>
              <a:endPara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1" name="TextBox 70"/>
            <p:cNvSpPr txBox="1"/>
            <p:nvPr/>
          </p:nvSpPr>
          <p:spPr>
            <a:xfrm>
              <a:off x="5550123" y="2321955"/>
              <a:ext cx="81304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GOOD </a:t>
              </a:r>
            </a:p>
            <a:p>
              <a:r>
                <a:rPr lang="en-US" altLang="zh-CN" sz="1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IDEAS</a:t>
              </a:r>
              <a:endPara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4583481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207" b="22906"/>
          <a:stretch/>
        </p:blipFill>
        <p:spPr>
          <a:xfrm>
            <a:off x="-1" y="0"/>
            <a:ext cx="9144001" cy="261937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759645" y="1419622"/>
            <a:ext cx="362471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sz="4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4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888</a:t>
            </a:r>
            <a:r>
              <a:rPr lang="zh-CN" altLang="en-US" sz="4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4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888</a:t>
            </a:r>
            <a:endParaRPr lang="zh-CN" altLang="en-US" sz="4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670929" y="-38541"/>
            <a:ext cx="543739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青</a:t>
            </a:r>
            <a:endParaRPr lang="en-US" altLang="zh-CN" sz="28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春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075885" y="548189"/>
            <a:ext cx="543739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无</a:t>
            </a:r>
            <a:endParaRPr lang="en-US" altLang="zh-CN" sz="28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价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738387" y="2224397"/>
            <a:ext cx="36672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INPUTYOURGOODIDEASHERE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75656" y="3003798"/>
            <a:ext cx="619268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In The Current Era Of Fierce Competition. The Past Simple And General Method Of Management Has Been Unable To Meet Today’s Enterprise Information.</a:t>
            </a:r>
          </a:p>
          <a:p>
            <a:pPr>
              <a:lnSpc>
                <a:spcPct val="150000"/>
              </a:lnSpc>
            </a:pP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We Need To Have A Scientific And Precise Management Method To Achieve The Management Of The Enterprise, And The Method We Call Modern Management.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4032861" y="4658047"/>
            <a:ext cx="1078279" cy="144016"/>
            <a:chOff x="3526913" y="4658047"/>
            <a:chExt cx="1078279" cy="144016"/>
          </a:xfrm>
        </p:grpSpPr>
        <p:sp>
          <p:nvSpPr>
            <p:cNvPr id="10" name="椭圆 9"/>
            <p:cNvSpPr/>
            <p:nvPr/>
          </p:nvSpPr>
          <p:spPr>
            <a:xfrm>
              <a:off x="3526913" y="4658047"/>
              <a:ext cx="144016" cy="144016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3838334" y="4658047"/>
              <a:ext cx="144016" cy="144016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4149755" y="4658047"/>
              <a:ext cx="144016" cy="144016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4461176" y="4658047"/>
              <a:ext cx="144016" cy="144016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26185668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21804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87578" y="10844"/>
            <a:ext cx="233307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b="1" spc="-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Part</a:t>
            </a:r>
            <a:r>
              <a:rPr lang="en-US" altLang="zh-CN" sz="4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04</a:t>
            </a:r>
            <a:endParaRPr lang="zh-CN" altLang="en-US" sz="4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18658" y="769916"/>
            <a:ext cx="2956259" cy="6848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Always</a:t>
            </a:r>
            <a:r>
              <a:rPr lang="en-US" altLang="zh-CN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 believe the something wonderful </a:t>
            </a:r>
            <a:endParaRPr lang="en-US" altLang="zh-CN" sz="105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Verdana" panose="020B0604030504040204" pitchFamily="34" charset="0"/>
            </a:endParaRPr>
          </a:p>
          <a:p>
            <a:r>
              <a:rPr lang="en-US" altLang="zh-CN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is </a:t>
            </a:r>
            <a:r>
              <a:rPr lang="en-US" altLang="zh-CN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about to happen.</a:t>
            </a:r>
            <a:endParaRPr lang="zh-CN" altLang="en-US" sz="10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Verdana" panose="020B0604030504040204" pitchFamily="34" charset="0"/>
            </a:endParaRPr>
          </a:p>
          <a:p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99736" y="1720902"/>
            <a:ext cx="8568952" cy="1806492"/>
          </a:xfrm>
          <a:prstGeom prst="rect">
            <a:avLst/>
          </a:prstGeom>
          <a:solidFill>
            <a:srgbClr val="000000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2051720" y="1970654"/>
            <a:ext cx="0" cy="1441485"/>
          </a:xfrm>
          <a:prstGeom prst="line">
            <a:avLst/>
          </a:prstGeom>
          <a:ln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2209385" y="1707654"/>
            <a:ext cx="517353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spc="-1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INPUTYOURGOODIDEASHERE</a:t>
            </a:r>
            <a:endParaRPr lang="zh-CN" altLang="en-US" sz="2800" b="1" spc="-1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230739" y="2204880"/>
            <a:ext cx="6192688" cy="11676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 The Current Era Of Fierce Competition. The Past Simple And General Method Of Management Has Been Unable To Meet Today’s Enterprise Information.</a:t>
            </a:r>
          </a:p>
          <a:p>
            <a:pPr>
              <a:lnSpc>
                <a:spcPct val="150000"/>
              </a:lnSpc>
            </a:pP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We Need To Have A Scientific And Precise Management Method To Achieve The Management Of The Enterprise, And The Method We Call Modern Management.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Freeform 95"/>
          <p:cNvSpPr>
            <a:spLocks noEditPoints="1"/>
          </p:cNvSpPr>
          <p:nvPr/>
        </p:nvSpPr>
        <p:spPr bwMode="auto">
          <a:xfrm>
            <a:off x="686037" y="1836549"/>
            <a:ext cx="981644" cy="1575197"/>
          </a:xfrm>
          <a:custGeom>
            <a:avLst/>
            <a:gdLst>
              <a:gd name="T0" fmla="*/ 56 w 80"/>
              <a:gd name="T1" fmla="*/ 104 h 128"/>
              <a:gd name="T2" fmla="*/ 52 w 80"/>
              <a:gd name="T3" fmla="*/ 108 h 128"/>
              <a:gd name="T4" fmla="*/ 28 w 80"/>
              <a:gd name="T5" fmla="*/ 108 h 128"/>
              <a:gd name="T6" fmla="*/ 24 w 80"/>
              <a:gd name="T7" fmla="*/ 104 h 128"/>
              <a:gd name="T8" fmla="*/ 28 w 80"/>
              <a:gd name="T9" fmla="*/ 100 h 128"/>
              <a:gd name="T10" fmla="*/ 52 w 80"/>
              <a:gd name="T11" fmla="*/ 100 h 128"/>
              <a:gd name="T12" fmla="*/ 56 w 80"/>
              <a:gd name="T13" fmla="*/ 104 h 128"/>
              <a:gd name="T14" fmla="*/ 52 w 80"/>
              <a:gd name="T15" fmla="*/ 112 h 128"/>
              <a:gd name="T16" fmla="*/ 28 w 80"/>
              <a:gd name="T17" fmla="*/ 112 h 128"/>
              <a:gd name="T18" fmla="*/ 24 w 80"/>
              <a:gd name="T19" fmla="*/ 116 h 128"/>
              <a:gd name="T20" fmla="*/ 28 w 80"/>
              <a:gd name="T21" fmla="*/ 120 h 128"/>
              <a:gd name="T22" fmla="*/ 36 w 80"/>
              <a:gd name="T23" fmla="*/ 128 h 128"/>
              <a:gd name="T24" fmla="*/ 44 w 80"/>
              <a:gd name="T25" fmla="*/ 128 h 128"/>
              <a:gd name="T26" fmla="*/ 52 w 80"/>
              <a:gd name="T27" fmla="*/ 120 h 128"/>
              <a:gd name="T28" fmla="*/ 56 w 80"/>
              <a:gd name="T29" fmla="*/ 116 h 128"/>
              <a:gd name="T30" fmla="*/ 52 w 80"/>
              <a:gd name="T31" fmla="*/ 112 h 128"/>
              <a:gd name="T32" fmla="*/ 40 w 80"/>
              <a:gd name="T33" fmla="*/ 8 h 128"/>
              <a:gd name="T34" fmla="*/ 72 w 80"/>
              <a:gd name="T35" fmla="*/ 40 h 128"/>
              <a:gd name="T36" fmla="*/ 56 w 80"/>
              <a:gd name="T37" fmla="*/ 68 h 128"/>
              <a:gd name="T38" fmla="*/ 52 w 80"/>
              <a:gd name="T39" fmla="*/ 70 h 128"/>
              <a:gd name="T40" fmla="*/ 52 w 80"/>
              <a:gd name="T41" fmla="*/ 88 h 128"/>
              <a:gd name="T42" fmla="*/ 28 w 80"/>
              <a:gd name="T43" fmla="*/ 88 h 128"/>
              <a:gd name="T44" fmla="*/ 28 w 80"/>
              <a:gd name="T45" fmla="*/ 70 h 128"/>
              <a:gd name="T46" fmla="*/ 24 w 80"/>
              <a:gd name="T47" fmla="*/ 68 h 128"/>
              <a:gd name="T48" fmla="*/ 8 w 80"/>
              <a:gd name="T49" fmla="*/ 40 h 128"/>
              <a:gd name="T50" fmla="*/ 40 w 80"/>
              <a:gd name="T51" fmla="*/ 8 h 128"/>
              <a:gd name="T52" fmla="*/ 40 w 80"/>
              <a:gd name="T53" fmla="*/ 0 h 128"/>
              <a:gd name="T54" fmla="*/ 0 w 80"/>
              <a:gd name="T55" fmla="*/ 40 h 128"/>
              <a:gd name="T56" fmla="*/ 20 w 80"/>
              <a:gd name="T57" fmla="*/ 75 h 128"/>
              <a:gd name="T58" fmla="*/ 20 w 80"/>
              <a:gd name="T59" fmla="*/ 88 h 128"/>
              <a:gd name="T60" fmla="*/ 28 w 80"/>
              <a:gd name="T61" fmla="*/ 96 h 128"/>
              <a:gd name="T62" fmla="*/ 52 w 80"/>
              <a:gd name="T63" fmla="*/ 96 h 128"/>
              <a:gd name="T64" fmla="*/ 60 w 80"/>
              <a:gd name="T65" fmla="*/ 88 h 128"/>
              <a:gd name="T66" fmla="*/ 60 w 80"/>
              <a:gd name="T67" fmla="*/ 75 h 128"/>
              <a:gd name="T68" fmla="*/ 80 w 80"/>
              <a:gd name="T69" fmla="*/ 40 h 128"/>
              <a:gd name="T70" fmla="*/ 40 w 80"/>
              <a:gd name="T71" fmla="*/ 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80" h="128">
                <a:moveTo>
                  <a:pt x="56" y="104"/>
                </a:moveTo>
                <a:cubicBezTo>
                  <a:pt x="56" y="106"/>
                  <a:pt x="54" y="108"/>
                  <a:pt x="52" y="108"/>
                </a:cubicBezTo>
                <a:cubicBezTo>
                  <a:pt x="28" y="108"/>
                  <a:pt x="28" y="108"/>
                  <a:pt x="28" y="108"/>
                </a:cubicBezTo>
                <a:cubicBezTo>
                  <a:pt x="26" y="108"/>
                  <a:pt x="24" y="106"/>
                  <a:pt x="24" y="104"/>
                </a:cubicBezTo>
                <a:cubicBezTo>
                  <a:pt x="24" y="102"/>
                  <a:pt x="26" y="100"/>
                  <a:pt x="28" y="100"/>
                </a:cubicBezTo>
                <a:cubicBezTo>
                  <a:pt x="52" y="100"/>
                  <a:pt x="52" y="100"/>
                  <a:pt x="52" y="100"/>
                </a:cubicBezTo>
                <a:cubicBezTo>
                  <a:pt x="54" y="100"/>
                  <a:pt x="56" y="102"/>
                  <a:pt x="56" y="104"/>
                </a:cubicBezTo>
                <a:moveTo>
                  <a:pt x="52" y="112"/>
                </a:moveTo>
                <a:cubicBezTo>
                  <a:pt x="28" y="112"/>
                  <a:pt x="28" y="112"/>
                  <a:pt x="28" y="112"/>
                </a:cubicBezTo>
                <a:cubicBezTo>
                  <a:pt x="26" y="112"/>
                  <a:pt x="24" y="114"/>
                  <a:pt x="24" y="116"/>
                </a:cubicBezTo>
                <a:cubicBezTo>
                  <a:pt x="24" y="118"/>
                  <a:pt x="26" y="120"/>
                  <a:pt x="28" y="120"/>
                </a:cubicBezTo>
                <a:cubicBezTo>
                  <a:pt x="28" y="125"/>
                  <a:pt x="31" y="128"/>
                  <a:pt x="36" y="128"/>
                </a:cubicBezTo>
                <a:cubicBezTo>
                  <a:pt x="44" y="128"/>
                  <a:pt x="44" y="128"/>
                  <a:pt x="44" y="128"/>
                </a:cubicBezTo>
                <a:cubicBezTo>
                  <a:pt x="48" y="128"/>
                  <a:pt x="52" y="125"/>
                  <a:pt x="52" y="120"/>
                </a:cubicBezTo>
                <a:cubicBezTo>
                  <a:pt x="54" y="120"/>
                  <a:pt x="56" y="118"/>
                  <a:pt x="56" y="116"/>
                </a:cubicBezTo>
                <a:cubicBezTo>
                  <a:pt x="56" y="114"/>
                  <a:pt x="54" y="112"/>
                  <a:pt x="52" y="112"/>
                </a:cubicBezTo>
                <a:moveTo>
                  <a:pt x="40" y="8"/>
                </a:moveTo>
                <a:cubicBezTo>
                  <a:pt x="57" y="8"/>
                  <a:pt x="72" y="23"/>
                  <a:pt x="72" y="40"/>
                </a:cubicBezTo>
                <a:cubicBezTo>
                  <a:pt x="72" y="52"/>
                  <a:pt x="66" y="62"/>
                  <a:pt x="56" y="68"/>
                </a:cubicBezTo>
                <a:cubicBezTo>
                  <a:pt x="52" y="70"/>
                  <a:pt x="52" y="70"/>
                  <a:pt x="52" y="70"/>
                </a:cubicBezTo>
                <a:cubicBezTo>
                  <a:pt x="52" y="88"/>
                  <a:pt x="52" y="88"/>
                  <a:pt x="52" y="88"/>
                </a:cubicBezTo>
                <a:cubicBezTo>
                  <a:pt x="28" y="88"/>
                  <a:pt x="28" y="88"/>
                  <a:pt x="28" y="88"/>
                </a:cubicBezTo>
                <a:cubicBezTo>
                  <a:pt x="28" y="70"/>
                  <a:pt x="28" y="70"/>
                  <a:pt x="28" y="70"/>
                </a:cubicBezTo>
                <a:cubicBezTo>
                  <a:pt x="24" y="68"/>
                  <a:pt x="24" y="68"/>
                  <a:pt x="24" y="68"/>
                </a:cubicBezTo>
                <a:cubicBezTo>
                  <a:pt x="14" y="62"/>
                  <a:pt x="8" y="52"/>
                  <a:pt x="8" y="40"/>
                </a:cubicBezTo>
                <a:cubicBezTo>
                  <a:pt x="8" y="23"/>
                  <a:pt x="22" y="8"/>
                  <a:pt x="40" y="8"/>
                </a:cubicBezTo>
                <a:moveTo>
                  <a:pt x="40" y="0"/>
                </a:moveTo>
                <a:cubicBezTo>
                  <a:pt x="18" y="0"/>
                  <a:pt x="0" y="18"/>
                  <a:pt x="0" y="40"/>
                </a:cubicBezTo>
                <a:cubicBezTo>
                  <a:pt x="0" y="55"/>
                  <a:pt x="8" y="68"/>
                  <a:pt x="20" y="75"/>
                </a:cubicBezTo>
                <a:cubicBezTo>
                  <a:pt x="20" y="88"/>
                  <a:pt x="20" y="88"/>
                  <a:pt x="20" y="88"/>
                </a:cubicBezTo>
                <a:cubicBezTo>
                  <a:pt x="20" y="93"/>
                  <a:pt x="23" y="96"/>
                  <a:pt x="28" y="96"/>
                </a:cubicBezTo>
                <a:cubicBezTo>
                  <a:pt x="52" y="96"/>
                  <a:pt x="52" y="96"/>
                  <a:pt x="52" y="96"/>
                </a:cubicBezTo>
                <a:cubicBezTo>
                  <a:pt x="56" y="96"/>
                  <a:pt x="60" y="93"/>
                  <a:pt x="60" y="88"/>
                </a:cubicBezTo>
                <a:cubicBezTo>
                  <a:pt x="60" y="75"/>
                  <a:pt x="60" y="75"/>
                  <a:pt x="60" y="75"/>
                </a:cubicBezTo>
                <a:cubicBezTo>
                  <a:pt x="72" y="68"/>
                  <a:pt x="80" y="55"/>
                  <a:pt x="80" y="40"/>
                </a:cubicBezTo>
                <a:cubicBezTo>
                  <a:pt x="80" y="18"/>
                  <a:pt x="62" y="0"/>
                  <a:pt x="40" y="0"/>
                </a:cubicBez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623316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79512" y="0"/>
            <a:ext cx="432048" cy="875658"/>
          </a:xfrm>
          <a:custGeom>
            <a:avLst/>
            <a:gdLst>
              <a:gd name="connsiteX0" fmla="*/ 0 w 432048"/>
              <a:gd name="connsiteY0" fmla="*/ 0 h 1059582"/>
              <a:gd name="connsiteX1" fmla="*/ 432048 w 432048"/>
              <a:gd name="connsiteY1" fmla="*/ 0 h 1059582"/>
              <a:gd name="connsiteX2" fmla="*/ 432048 w 432048"/>
              <a:gd name="connsiteY2" fmla="*/ 1059582 h 1059582"/>
              <a:gd name="connsiteX3" fmla="*/ 0 w 432048"/>
              <a:gd name="connsiteY3" fmla="*/ 1059582 h 1059582"/>
              <a:gd name="connsiteX4" fmla="*/ 0 w 432048"/>
              <a:gd name="connsiteY4" fmla="*/ 0 h 1059582"/>
              <a:gd name="connsiteX0" fmla="*/ 0 w 432048"/>
              <a:gd name="connsiteY0" fmla="*/ 0 h 1059582"/>
              <a:gd name="connsiteX1" fmla="*/ 432048 w 432048"/>
              <a:gd name="connsiteY1" fmla="*/ 0 h 1059582"/>
              <a:gd name="connsiteX2" fmla="*/ 432048 w 432048"/>
              <a:gd name="connsiteY2" fmla="*/ 1059582 h 1059582"/>
              <a:gd name="connsiteX3" fmla="*/ 223259 w 432048"/>
              <a:gd name="connsiteY3" fmla="*/ 1045029 h 1059582"/>
              <a:gd name="connsiteX4" fmla="*/ 0 w 432048"/>
              <a:gd name="connsiteY4" fmla="*/ 1059582 h 1059582"/>
              <a:gd name="connsiteX5" fmla="*/ 0 w 432048"/>
              <a:gd name="connsiteY5" fmla="*/ 0 h 1059582"/>
              <a:gd name="connsiteX0" fmla="*/ 0 w 432048"/>
              <a:gd name="connsiteY0" fmla="*/ 0 h 1059582"/>
              <a:gd name="connsiteX1" fmla="*/ 432048 w 432048"/>
              <a:gd name="connsiteY1" fmla="*/ 0 h 1059582"/>
              <a:gd name="connsiteX2" fmla="*/ 432048 w 432048"/>
              <a:gd name="connsiteY2" fmla="*/ 1059582 h 1059582"/>
              <a:gd name="connsiteX3" fmla="*/ 212374 w 432048"/>
              <a:gd name="connsiteY3" fmla="*/ 816429 h 1059582"/>
              <a:gd name="connsiteX4" fmla="*/ 0 w 432048"/>
              <a:gd name="connsiteY4" fmla="*/ 1059582 h 1059582"/>
              <a:gd name="connsiteX5" fmla="*/ 0 w 432048"/>
              <a:gd name="connsiteY5" fmla="*/ 0 h 10595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2048" h="1059582">
                <a:moveTo>
                  <a:pt x="0" y="0"/>
                </a:moveTo>
                <a:lnTo>
                  <a:pt x="432048" y="0"/>
                </a:lnTo>
                <a:lnTo>
                  <a:pt x="432048" y="1059582"/>
                </a:lnTo>
                <a:lnTo>
                  <a:pt x="212374" y="816429"/>
                </a:lnTo>
                <a:lnTo>
                  <a:pt x="0" y="1059582"/>
                </a:lnTo>
                <a:lnTo>
                  <a:pt x="0" y="0"/>
                </a:lnTo>
                <a:close/>
              </a:path>
            </a:pathLst>
          </a:cu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722157" y="55419"/>
            <a:ext cx="135287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spc="-3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Part</a:t>
            </a:r>
            <a:r>
              <a:rPr lang="en-US" altLang="zh-CN" sz="2400" b="1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04</a:t>
            </a:r>
            <a:endParaRPr lang="zh-CN" altLang="en-US" sz="2400" b="1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16794" y="567881"/>
            <a:ext cx="289790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INPUTYOURGOODIDEASHERE</a:t>
            </a:r>
            <a:endParaRPr lang="zh-CN" altLang="en-US" sz="1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20940" y="3723878"/>
            <a:ext cx="16979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GOOD IDEAS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20940" y="4227832"/>
            <a:ext cx="46622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/>
              <a:t>Always believe that something wonderful is about to happen.</a:t>
            </a:r>
          </a:p>
          <a:p>
            <a:r>
              <a:rPr lang="en-US" altLang="zh-CN" sz="1400" dirty="0" smtClean="0"/>
              <a:t>Life is beautiful. Because we have our dreams.</a:t>
            </a:r>
            <a:endParaRPr lang="zh-CN" altLang="en-US" sz="1400" dirty="0"/>
          </a:p>
        </p:txBody>
      </p:sp>
      <p:grpSp>
        <p:nvGrpSpPr>
          <p:cNvPr id="21" name="组合 20"/>
          <p:cNvGrpSpPr/>
          <p:nvPr/>
        </p:nvGrpSpPr>
        <p:grpSpPr>
          <a:xfrm>
            <a:off x="251520" y="1638502"/>
            <a:ext cx="8640960" cy="1866497"/>
            <a:chOff x="395536" y="1347614"/>
            <a:chExt cx="8640960" cy="1866497"/>
          </a:xfrm>
        </p:grpSpPr>
        <p:sp>
          <p:nvSpPr>
            <p:cNvPr id="7" name="矩形 6"/>
            <p:cNvSpPr/>
            <p:nvPr/>
          </p:nvSpPr>
          <p:spPr>
            <a:xfrm>
              <a:off x="827584" y="1347614"/>
              <a:ext cx="3456384" cy="18002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8" name="矩形 7"/>
            <p:cNvSpPr/>
            <p:nvPr/>
          </p:nvSpPr>
          <p:spPr>
            <a:xfrm>
              <a:off x="5275216" y="1347614"/>
              <a:ext cx="3456384" cy="18002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2048044" y="1401232"/>
              <a:ext cx="96372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rgbClr val="00206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82</a:t>
              </a:r>
              <a:r>
                <a:rPr lang="zh-CN" altLang="en-US" sz="2800" dirty="0" smtClean="0">
                  <a:solidFill>
                    <a:srgbClr val="002060"/>
                  </a:solidFill>
                </a:rPr>
                <a:t>％</a:t>
              </a:r>
              <a:endParaRPr lang="zh-CN" altLang="en-US" sz="2800" dirty="0">
                <a:solidFill>
                  <a:srgbClr val="002060"/>
                </a:solidFill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6588224" y="1401232"/>
              <a:ext cx="96372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18</a:t>
              </a:r>
              <a:r>
                <a:rPr lang="zh-CN" altLang="en-US" sz="2800" dirty="0" smtClean="0">
                  <a:solidFill>
                    <a:srgbClr val="0070C0"/>
                  </a:solidFill>
                </a:rPr>
                <a:t>％</a:t>
              </a:r>
              <a:endParaRPr lang="zh-CN" altLang="en-US" sz="2800" dirty="0">
                <a:solidFill>
                  <a:srgbClr val="0070C0"/>
                </a:solidFill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1437941" y="1753499"/>
              <a:ext cx="2533156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Always believe </a:t>
              </a:r>
              <a:r>
                <a:rPr lang="en-US" altLang="zh-CN" sz="16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that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6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Something wonderful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6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is </a:t>
              </a:r>
              <a:r>
                <a:rPr lang="en-US" altLang="zh-CN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about to happen.</a:t>
              </a:r>
            </a:p>
            <a:p>
              <a:endParaRPr lang="zh-CN" altLang="en-US" sz="1600" dirty="0"/>
            </a:p>
          </p:txBody>
        </p:sp>
        <p:sp>
          <p:nvSpPr>
            <p:cNvPr id="5" name="椭圆 4"/>
            <p:cNvSpPr/>
            <p:nvPr/>
          </p:nvSpPr>
          <p:spPr>
            <a:xfrm>
              <a:off x="4273335" y="1662842"/>
              <a:ext cx="1008112" cy="1008112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4000" dirty="0" smtClean="0">
                  <a:solidFill>
                    <a:schemeClr val="bg1"/>
                  </a:solidFill>
                </a:rPr>
                <a:t>VS</a:t>
              </a:r>
              <a:endParaRPr lang="zh-CN" altLang="en-US" sz="4400" dirty="0">
                <a:solidFill>
                  <a:schemeClr val="bg1"/>
                </a:solidFill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5736830" y="1767561"/>
              <a:ext cx="2533156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Always believe </a:t>
              </a:r>
              <a:r>
                <a:rPr lang="en-US" altLang="zh-CN" sz="16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that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6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Something wonderful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6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is </a:t>
              </a:r>
              <a:r>
                <a:rPr lang="en-US" altLang="zh-CN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about to happen.</a:t>
              </a:r>
            </a:p>
            <a:p>
              <a:endParaRPr lang="zh-CN" altLang="en-US" sz="1600" dirty="0"/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395536" y="1662842"/>
              <a:ext cx="1008112" cy="1008112"/>
              <a:chOff x="109085" y="1662842"/>
              <a:chExt cx="1008112" cy="1008112"/>
            </a:xfrm>
          </p:grpSpPr>
          <p:sp>
            <p:nvSpPr>
              <p:cNvPr id="9" name="椭圆 8"/>
              <p:cNvSpPr/>
              <p:nvPr/>
            </p:nvSpPr>
            <p:spPr>
              <a:xfrm>
                <a:off x="109085" y="1662842"/>
                <a:ext cx="1008112" cy="1008112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9" name="Freeform 203"/>
              <p:cNvSpPr>
                <a:spLocks noEditPoints="1"/>
              </p:cNvSpPr>
              <p:nvPr/>
            </p:nvSpPr>
            <p:spPr bwMode="auto">
              <a:xfrm>
                <a:off x="245407" y="1789545"/>
                <a:ext cx="709730" cy="715278"/>
              </a:xfrm>
              <a:custGeom>
                <a:avLst/>
                <a:gdLst>
                  <a:gd name="T0" fmla="*/ 56 w 56"/>
                  <a:gd name="T1" fmla="*/ 36 h 56"/>
                  <a:gd name="T2" fmla="*/ 55 w 56"/>
                  <a:gd name="T3" fmla="*/ 32 h 56"/>
                  <a:gd name="T4" fmla="*/ 56 w 56"/>
                  <a:gd name="T5" fmla="*/ 28 h 56"/>
                  <a:gd name="T6" fmla="*/ 54 w 56"/>
                  <a:gd name="T7" fmla="*/ 25 h 56"/>
                  <a:gd name="T8" fmla="*/ 56 w 56"/>
                  <a:gd name="T9" fmla="*/ 21 h 56"/>
                  <a:gd name="T10" fmla="*/ 51 w 56"/>
                  <a:gd name="T11" fmla="*/ 16 h 56"/>
                  <a:gd name="T12" fmla="*/ 50 w 56"/>
                  <a:gd name="T13" fmla="*/ 16 h 56"/>
                  <a:gd name="T14" fmla="*/ 50 w 56"/>
                  <a:gd name="T15" fmla="*/ 16 h 56"/>
                  <a:gd name="T16" fmla="*/ 50 w 56"/>
                  <a:gd name="T17" fmla="*/ 16 h 56"/>
                  <a:gd name="T18" fmla="*/ 42 w 56"/>
                  <a:gd name="T19" fmla="*/ 17 h 56"/>
                  <a:gd name="T20" fmla="*/ 43 w 56"/>
                  <a:gd name="T21" fmla="*/ 10 h 56"/>
                  <a:gd name="T22" fmla="*/ 36 w 56"/>
                  <a:gd name="T23" fmla="*/ 0 h 56"/>
                  <a:gd name="T24" fmla="*/ 33 w 56"/>
                  <a:gd name="T25" fmla="*/ 1 h 56"/>
                  <a:gd name="T26" fmla="*/ 31 w 56"/>
                  <a:gd name="T27" fmla="*/ 5 h 56"/>
                  <a:gd name="T28" fmla="*/ 25 w 56"/>
                  <a:gd name="T29" fmla="*/ 20 h 56"/>
                  <a:gd name="T30" fmla="*/ 4 w 56"/>
                  <a:gd name="T31" fmla="*/ 27 h 56"/>
                  <a:gd name="T32" fmla="*/ 2 w 56"/>
                  <a:gd name="T33" fmla="*/ 27 h 56"/>
                  <a:gd name="T34" fmla="*/ 0 w 56"/>
                  <a:gd name="T35" fmla="*/ 28 h 56"/>
                  <a:gd name="T36" fmla="*/ 0 w 56"/>
                  <a:gd name="T37" fmla="*/ 30 h 56"/>
                  <a:gd name="T38" fmla="*/ 4 w 56"/>
                  <a:gd name="T39" fmla="*/ 53 h 56"/>
                  <a:gd name="T40" fmla="*/ 4 w 56"/>
                  <a:gd name="T41" fmla="*/ 56 h 56"/>
                  <a:gd name="T42" fmla="*/ 7 w 56"/>
                  <a:gd name="T43" fmla="*/ 55 h 56"/>
                  <a:gd name="T44" fmla="*/ 52 w 56"/>
                  <a:gd name="T45" fmla="*/ 48 h 56"/>
                  <a:gd name="T46" fmla="*/ 52 w 56"/>
                  <a:gd name="T47" fmla="*/ 48 h 56"/>
                  <a:gd name="T48" fmla="*/ 52 w 56"/>
                  <a:gd name="T49" fmla="*/ 48 h 56"/>
                  <a:gd name="T50" fmla="*/ 56 w 56"/>
                  <a:gd name="T51" fmla="*/ 43 h 56"/>
                  <a:gd name="T52" fmla="*/ 55 w 56"/>
                  <a:gd name="T53" fmla="*/ 39 h 56"/>
                  <a:gd name="T54" fmla="*/ 56 w 56"/>
                  <a:gd name="T55" fmla="*/ 36 h 56"/>
                  <a:gd name="T56" fmla="*/ 52 w 56"/>
                  <a:gd name="T57" fmla="*/ 46 h 56"/>
                  <a:gd name="T58" fmla="*/ 6 w 56"/>
                  <a:gd name="T59" fmla="*/ 53 h 56"/>
                  <a:gd name="T60" fmla="*/ 3 w 56"/>
                  <a:gd name="T61" fmla="*/ 30 h 56"/>
                  <a:gd name="T62" fmla="*/ 27 w 56"/>
                  <a:gd name="T63" fmla="*/ 21 h 56"/>
                  <a:gd name="T64" fmla="*/ 34 w 56"/>
                  <a:gd name="T65" fmla="*/ 5 h 56"/>
                  <a:gd name="T66" fmla="*/ 34 w 56"/>
                  <a:gd name="T67" fmla="*/ 3 h 56"/>
                  <a:gd name="T68" fmla="*/ 36 w 56"/>
                  <a:gd name="T69" fmla="*/ 3 h 56"/>
                  <a:gd name="T70" fmla="*/ 41 w 56"/>
                  <a:gd name="T71" fmla="*/ 10 h 56"/>
                  <a:gd name="T72" fmla="*/ 38 w 56"/>
                  <a:gd name="T73" fmla="*/ 19 h 56"/>
                  <a:gd name="T74" fmla="*/ 38 w 56"/>
                  <a:gd name="T75" fmla="*/ 20 h 56"/>
                  <a:gd name="T76" fmla="*/ 38 w 56"/>
                  <a:gd name="T77" fmla="*/ 20 h 56"/>
                  <a:gd name="T78" fmla="*/ 39 w 56"/>
                  <a:gd name="T79" fmla="*/ 20 h 56"/>
                  <a:gd name="T80" fmla="*/ 51 w 56"/>
                  <a:gd name="T81" fmla="*/ 18 h 56"/>
                  <a:gd name="T82" fmla="*/ 51 w 56"/>
                  <a:gd name="T83" fmla="*/ 18 h 56"/>
                  <a:gd name="T84" fmla="*/ 53 w 56"/>
                  <a:gd name="T85" fmla="*/ 21 h 56"/>
                  <a:gd name="T86" fmla="*/ 51 w 56"/>
                  <a:gd name="T87" fmla="*/ 24 h 56"/>
                  <a:gd name="T88" fmla="*/ 50 w 56"/>
                  <a:gd name="T89" fmla="*/ 25 h 56"/>
                  <a:gd name="T90" fmla="*/ 51 w 56"/>
                  <a:gd name="T91" fmla="*/ 26 h 56"/>
                  <a:gd name="T92" fmla="*/ 53 w 56"/>
                  <a:gd name="T93" fmla="*/ 28 h 56"/>
                  <a:gd name="T94" fmla="*/ 51 w 56"/>
                  <a:gd name="T95" fmla="*/ 31 h 56"/>
                  <a:gd name="T96" fmla="*/ 50 w 56"/>
                  <a:gd name="T97" fmla="*/ 32 h 56"/>
                  <a:gd name="T98" fmla="*/ 51 w 56"/>
                  <a:gd name="T99" fmla="*/ 33 h 56"/>
                  <a:gd name="T100" fmla="*/ 53 w 56"/>
                  <a:gd name="T101" fmla="*/ 36 h 56"/>
                  <a:gd name="T102" fmla="*/ 51 w 56"/>
                  <a:gd name="T103" fmla="*/ 39 h 56"/>
                  <a:gd name="T104" fmla="*/ 50 w 56"/>
                  <a:gd name="T105" fmla="*/ 39 h 56"/>
                  <a:gd name="T106" fmla="*/ 51 w 56"/>
                  <a:gd name="T107" fmla="*/ 40 h 56"/>
                  <a:gd name="T108" fmla="*/ 53 w 56"/>
                  <a:gd name="T109" fmla="*/ 43 h 56"/>
                  <a:gd name="T110" fmla="*/ 52 w 56"/>
                  <a:gd name="T111" fmla="*/ 4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56" h="56">
                    <a:moveTo>
                      <a:pt x="56" y="36"/>
                    </a:moveTo>
                    <a:cubicBezTo>
                      <a:pt x="56" y="34"/>
                      <a:pt x="55" y="33"/>
                      <a:pt x="55" y="32"/>
                    </a:cubicBezTo>
                    <a:cubicBezTo>
                      <a:pt x="55" y="31"/>
                      <a:pt x="56" y="30"/>
                      <a:pt x="56" y="28"/>
                    </a:cubicBezTo>
                    <a:cubicBezTo>
                      <a:pt x="56" y="27"/>
                      <a:pt x="55" y="26"/>
                      <a:pt x="54" y="25"/>
                    </a:cubicBezTo>
                    <a:cubicBezTo>
                      <a:pt x="55" y="24"/>
                      <a:pt x="56" y="23"/>
                      <a:pt x="56" y="21"/>
                    </a:cubicBezTo>
                    <a:cubicBezTo>
                      <a:pt x="56" y="18"/>
                      <a:pt x="53" y="16"/>
                      <a:pt x="51" y="16"/>
                    </a:cubicBezTo>
                    <a:cubicBezTo>
                      <a:pt x="51" y="16"/>
                      <a:pt x="51" y="16"/>
                      <a:pt x="50" y="16"/>
                    </a:cubicBezTo>
                    <a:cubicBezTo>
                      <a:pt x="50" y="16"/>
                      <a:pt x="50" y="16"/>
                      <a:pt x="50" y="16"/>
                    </a:cubicBezTo>
                    <a:cubicBezTo>
                      <a:pt x="50" y="16"/>
                      <a:pt x="50" y="16"/>
                      <a:pt x="50" y="16"/>
                    </a:cubicBezTo>
                    <a:cubicBezTo>
                      <a:pt x="42" y="17"/>
                      <a:pt x="42" y="17"/>
                      <a:pt x="42" y="17"/>
                    </a:cubicBezTo>
                    <a:cubicBezTo>
                      <a:pt x="43" y="16"/>
                      <a:pt x="43" y="13"/>
                      <a:pt x="43" y="10"/>
                    </a:cubicBezTo>
                    <a:cubicBezTo>
                      <a:pt x="43" y="3"/>
                      <a:pt x="40" y="0"/>
                      <a:pt x="36" y="0"/>
                    </a:cubicBezTo>
                    <a:cubicBezTo>
                      <a:pt x="35" y="0"/>
                      <a:pt x="34" y="0"/>
                      <a:pt x="33" y="1"/>
                    </a:cubicBezTo>
                    <a:cubicBezTo>
                      <a:pt x="31" y="2"/>
                      <a:pt x="31" y="4"/>
                      <a:pt x="31" y="5"/>
                    </a:cubicBezTo>
                    <a:cubicBezTo>
                      <a:pt x="32" y="8"/>
                      <a:pt x="32" y="13"/>
                      <a:pt x="25" y="20"/>
                    </a:cubicBezTo>
                    <a:cubicBezTo>
                      <a:pt x="19" y="25"/>
                      <a:pt x="9" y="26"/>
                      <a:pt x="4" y="27"/>
                    </a:cubicBezTo>
                    <a:cubicBezTo>
                      <a:pt x="3" y="27"/>
                      <a:pt x="3" y="27"/>
                      <a:pt x="2" y="27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4" y="53"/>
                      <a:pt x="4" y="53"/>
                      <a:pt x="4" y="53"/>
                    </a:cubicBezTo>
                    <a:cubicBezTo>
                      <a:pt x="4" y="56"/>
                      <a:pt x="4" y="56"/>
                      <a:pt x="4" y="56"/>
                    </a:cubicBezTo>
                    <a:cubicBezTo>
                      <a:pt x="7" y="55"/>
                      <a:pt x="7" y="55"/>
                      <a:pt x="7" y="55"/>
                    </a:cubicBezTo>
                    <a:cubicBezTo>
                      <a:pt x="15" y="54"/>
                      <a:pt x="49" y="48"/>
                      <a:pt x="52" y="48"/>
                    </a:cubicBezTo>
                    <a:cubicBezTo>
                      <a:pt x="52" y="48"/>
                      <a:pt x="52" y="48"/>
                      <a:pt x="52" y="48"/>
                    </a:cubicBezTo>
                    <a:cubicBezTo>
                      <a:pt x="52" y="48"/>
                      <a:pt x="52" y="48"/>
                      <a:pt x="52" y="48"/>
                    </a:cubicBezTo>
                    <a:cubicBezTo>
                      <a:pt x="54" y="48"/>
                      <a:pt x="56" y="46"/>
                      <a:pt x="56" y="43"/>
                    </a:cubicBezTo>
                    <a:cubicBezTo>
                      <a:pt x="56" y="41"/>
                      <a:pt x="55" y="40"/>
                      <a:pt x="55" y="39"/>
                    </a:cubicBezTo>
                    <a:cubicBezTo>
                      <a:pt x="55" y="38"/>
                      <a:pt x="56" y="37"/>
                      <a:pt x="56" y="36"/>
                    </a:cubicBezTo>
                    <a:close/>
                    <a:moveTo>
                      <a:pt x="52" y="46"/>
                    </a:moveTo>
                    <a:cubicBezTo>
                      <a:pt x="49" y="46"/>
                      <a:pt x="13" y="52"/>
                      <a:pt x="6" y="53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7" y="29"/>
                      <a:pt x="20" y="28"/>
                      <a:pt x="27" y="21"/>
                    </a:cubicBezTo>
                    <a:cubicBezTo>
                      <a:pt x="34" y="14"/>
                      <a:pt x="34" y="8"/>
                      <a:pt x="34" y="5"/>
                    </a:cubicBezTo>
                    <a:cubicBezTo>
                      <a:pt x="34" y="4"/>
                      <a:pt x="34" y="3"/>
                      <a:pt x="34" y="3"/>
                    </a:cubicBezTo>
                    <a:cubicBezTo>
                      <a:pt x="35" y="3"/>
                      <a:pt x="35" y="3"/>
                      <a:pt x="36" y="3"/>
                    </a:cubicBezTo>
                    <a:cubicBezTo>
                      <a:pt x="38" y="3"/>
                      <a:pt x="41" y="5"/>
                      <a:pt x="41" y="10"/>
                    </a:cubicBezTo>
                    <a:cubicBezTo>
                      <a:pt x="41" y="17"/>
                      <a:pt x="38" y="19"/>
                      <a:pt x="38" y="19"/>
                    </a:cubicBezTo>
                    <a:cubicBezTo>
                      <a:pt x="38" y="19"/>
                      <a:pt x="38" y="20"/>
                      <a:pt x="38" y="20"/>
                    </a:cubicBezTo>
                    <a:cubicBezTo>
                      <a:pt x="38" y="20"/>
                      <a:pt x="38" y="20"/>
                      <a:pt x="38" y="20"/>
                    </a:cubicBezTo>
                    <a:cubicBezTo>
                      <a:pt x="38" y="20"/>
                      <a:pt x="39" y="20"/>
                      <a:pt x="39" y="20"/>
                    </a:cubicBezTo>
                    <a:cubicBezTo>
                      <a:pt x="51" y="18"/>
                      <a:pt x="51" y="18"/>
                      <a:pt x="51" y="18"/>
                    </a:cubicBezTo>
                    <a:cubicBezTo>
                      <a:pt x="51" y="18"/>
                      <a:pt x="51" y="18"/>
                      <a:pt x="51" y="18"/>
                    </a:cubicBezTo>
                    <a:cubicBezTo>
                      <a:pt x="52" y="18"/>
                      <a:pt x="53" y="19"/>
                      <a:pt x="53" y="21"/>
                    </a:cubicBezTo>
                    <a:cubicBezTo>
                      <a:pt x="53" y="24"/>
                      <a:pt x="51" y="24"/>
                      <a:pt x="51" y="24"/>
                    </a:cubicBezTo>
                    <a:cubicBezTo>
                      <a:pt x="51" y="24"/>
                      <a:pt x="50" y="25"/>
                      <a:pt x="50" y="25"/>
                    </a:cubicBezTo>
                    <a:cubicBezTo>
                      <a:pt x="50" y="25"/>
                      <a:pt x="51" y="25"/>
                      <a:pt x="51" y="26"/>
                    </a:cubicBezTo>
                    <a:cubicBezTo>
                      <a:pt x="51" y="26"/>
                      <a:pt x="53" y="26"/>
                      <a:pt x="53" y="28"/>
                    </a:cubicBezTo>
                    <a:cubicBezTo>
                      <a:pt x="53" y="31"/>
                      <a:pt x="51" y="31"/>
                      <a:pt x="51" y="31"/>
                    </a:cubicBezTo>
                    <a:cubicBezTo>
                      <a:pt x="51" y="31"/>
                      <a:pt x="50" y="32"/>
                      <a:pt x="50" y="32"/>
                    </a:cubicBezTo>
                    <a:cubicBezTo>
                      <a:pt x="50" y="32"/>
                      <a:pt x="51" y="33"/>
                      <a:pt x="51" y="33"/>
                    </a:cubicBezTo>
                    <a:cubicBezTo>
                      <a:pt x="51" y="33"/>
                      <a:pt x="53" y="33"/>
                      <a:pt x="53" y="36"/>
                    </a:cubicBezTo>
                    <a:cubicBezTo>
                      <a:pt x="53" y="38"/>
                      <a:pt x="51" y="39"/>
                      <a:pt x="51" y="39"/>
                    </a:cubicBezTo>
                    <a:cubicBezTo>
                      <a:pt x="50" y="39"/>
                      <a:pt x="50" y="39"/>
                      <a:pt x="50" y="39"/>
                    </a:cubicBezTo>
                    <a:cubicBezTo>
                      <a:pt x="50" y="40"/>
                      <a:pt x="51" y="40"/>
                      <a:pt x="51" y="40"/>
                    </a:cubicBezTo>
                    <a:cubicBezTo>
                      <a:pt x="51" y="40"/>
                      <a:pt x="53" y="40"/>
                      <a:pt x="53" y="43"/>
                    </a:cubicBezTo>
                    <a:cubicBezTo>
                      <a:pt x="53" y="45"/>
                      <a:pt x="52" y="46"/>
                      <a:pt x="52" y="4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>
              <a:off x="8028384" y="1662842"/>
              <a:ext cx="1008112" cy="1008112"/>
              <a:chOff x="8288690" y="1662842"/>
              <a:chExt cx="1008112" cy="1008112"/>
            </a:xfrm>
          </p:grpSpPr>
          <p:sp>
            <p:nvSpPr>
              <p:cNvPr id="10" name="椭圆 9"/>
              <p:cNvSpPr/>
              <p:nvPr/>
            </p:nvSpPr>
            <p:spPr>
              <a:xfrm>
                <a:off x="8288690" y="1662842"/>
                <a:ext cx="1008112" cy="1008112"/>
              </a:xfrm>
              <a:prstGeom prst="ellipse">
                <a:avLst/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Freeform 203"/>
              <p:cNvSpPr>
                <a:spLocks noEditPoints="1"/>
              </p:cNvSpPr>
              <p:nvPr/>
            </p:nvSpPr>
            <p:spPr bwMode="auto">
              <a:xfrm flipV="1">
                <a:off x="8419376" y="1854415"/>
                <a:ext cx="709730" cy="715278"/>
              </a:xfrm>
              <a:custGeom>
                <a:avLst/>
                <a:gdLst>
                  <a:gd name="T0" fmla="*/ 56 w 56"/>
                  <a:gd name="T1" fmla="*/ 36 h 56"/>
                  <a:gd name="T2" fmla="*/ 55 w 56"/>
                  <a:gd name="T3" fmla="*/ 32 h 56"/>
                  <a:gd name="T4" fmla="*/ 56 w 56"/>
                  <a:gd name="T5" fmla="*/ 28 h 56"/>
                  <a:gd name="T6" fmla="*/ 54 w 56"/>
                  <a:gd name="T7" fmla="*/ 25 h 56"/>
                  <a:gd name="T8" fmla="*/ 56 w 56"/>
                  <a:gd name="T9" fmla="*/ 21 h 56"/>
                  <a:gd name="T10" fmla="*/ 51 w 56"/>
                  <a:gd name="T11" fmla="*/ 16 h 56"/>
                  <a:gd name="T12" fmla="*/ 50 w 56"/>
                  <a:gd name="T13" fmla="*/ 16 h 56"/>
                  <a:gd name="T14" fmla="*/ 50 w 56"/>
                  <a:gd name="T15" fmla="*/ 16 h 56"/>
                  <a:gd name="T16" fmla="*/ 50 w 56"/>
                  <a:gd name="T17" fmla="*/ 16 h 56"/>
                  <a:gd name="T18" fmla="*/ 42 w 56"/>
                  <a:gd name="T19" fmla="*/ 17 h 56"/>
                  <a:gd name="T20" fmla="*/ 43 w 56"/>
                  <a:gd name="T21" fmla="*/ 10 h 56"/>
                  <a:gd name="T22" fmla="*/ 36 w 56"/>
                  <a:gd name="T23" fmla="*/ 0 h 56"/>
                  <a:gd name="T24" fmla="*/ 33 w 56"/>
                  <a:gd name="T25" fmla="*/ 1 h 56"/>
                  <a:gd name="T26" fmla="*/ 31 w 56"/>
                  <a:gd name="T27" fmla="*/ 5 h 56"/>
                  <a:gd name="T28" fmla="*/ 25 w 56"/>
                  <a:gd name="T29" fmla="*/ 20 h 56"/>
                  <a:gd name="T30" fmla="*/ 4 w 56"/>
                  <a:gd name="T31" fmla="*/ 27 h 56"/>
                  <a:gd name="T32" fmla="*/ 2 w 56"/>
                  <a:gd name="T33" fmla="*/ 27 h 56"/>
                  <a:gd name="T34" fmla="*/ 0 w 56"/>
                  <a:gd name="T35" fmla="*/ 28 h 56"/>
                  <a:gd name="T36" fmla="*/ 0 w 56"/>
                  <a:gd name="T37" fmla="*/ 30 h 56"/>
                  <a:gd name="T38" fmla="*/ 4 w 56"/>
                  <a:gd name="T39" fmla="*/ 53 h 56"/>
                  <a:gd name="T40" fmla="*/ 4 w 56"/>
                  <a:gd name="T41" fmla="*/ 56 h 56"/>
                  <a:gd name="T42" fmla="*/ 7 w 56"/>
                  <a:gd name="T43" fmla="*/ 55 h 56"/>
                  <a:gd name="T44" fmla="*/ 52 w 56"/>
                  <a:gd name="T45" fmla="*/ 48 h 56"/>
                  <a:gd name="T46" fmla="*/ 52 w 56"/>
                  <a:gd name="T47" fmla="*/ 48 h 56"/>
                  <a:gd name="T48" fmla="*/ 52 w 56"/>
                  <a:gd name="T49" fmla="*/ 48 h 56"/>
                  <a:gd name="T50" fmla="*/ 56 w 56"/>
                  <a:gd name="T51" fmla="*/ 43 h 56"/>
                  <a:gd name="T52" fmla="*/ 55 w 56"/>
                  <a:gd name="T53" fmla="*/ 39 h 56"/>
                  <a:gd name="T54" fmla="*/ 56 w 56"/>
                  <a:gd name="T55" fmla="*/ 36 h 56"/>
                  <a:gd name="T56" fmla="*/ 52 w 56"/>
                  <a:gd name="T57" fmla="*/ 46 h 56"/>
                  <a:gd name="T58" fmla="*/ 6 w 56"/>
                  <a:gd name="T59" fmla="*/ 53 h 56"/>
                  <a:gd name="T60" fmla="*/ 3 w 56"/>
                  <a:gd name="T61" fmla="*/ 30 h 56"/>
                  <a:gd name="T62" fmla="*/ 27 w 56"/>
                  <a:gd name="T63" fmla="*/ 21 h 56"/>
                  <a:gd name="T64" fmla="*/ 34 w 56"/>
                  <a:gd name="T65" fmla="*/ 5 h 56"/>
                  <a:gd name="T66" fmla="*/ 34 w 56"/>
                  <a:gd name="T67" fmla="*/ 3 h 56"/>
                  <a:gd name="T68" fmla="*/ 36 w 56"/>
                  <a:gd name="T69" fmla="*/ 3 h 56"/>
                  <a:gd name="T70" fmla="*/ 41 w 56"/>
                  <a:gd name="T71" fmla="*/ 10 h 56"/>
                  <a:gd name="T72" fmla="*/ 38 w 56"/>
                  <a:gd name="T73" fmla="*/ 19 h 56"/>
                  <a:gd name="T74" fmla="*/ 38 w 56"/>
                  <a:gd name="T75" fmla="*/ 20 h 56"/>
                  <a:gd name="T76" fmla="*/ 38 w 56"/>
                  <a:gd name="T77" fmla="*/ 20 h 56"/>
                  <a:gd name="T78" fmla="*/ 39 w 56"/>
                  <a:gd name="T79" fmla="*/ 20 h 56"/>
                  <a:gd name="T80" fmla="*/ 51 w 56"/>
                  <a:gd name="T81" fmla="*/ 18 h 56"/>
                  <a:gd name="T82" fmla="*/ 51 w 56"/>
                  <a:gd name="T83" fmla="*/ 18 h 56"/>
                  <a:gd name="T84" fmla="*/ 53 w 56"/>
                  <a:gd name="T85" fmla="*/ 21 h 56"/>
                  <a:gd name="T86" fmla="*/ 51 w 56"/>
                  <a:gd name="T87" fmla="*/ 24 h 56"/>
                  <a:gd name="T88" fmla="*/ 50 w 56"/>
                  <a:gd name="T89" fmla="*/ 25 h 56"/>
                  <a:gd name="T90" fmla="*/ 51 w 56"/>
                  <a:gd name="T91" fmla="*/ 26 h 56"/>
                  <a:gd name="T92" fmla="*/ 53 w 56"/>
                  <a:gd name="T93" fmla="*/ 28 h 56"/>
                  <a:gd name="T94" fmla="*/ 51 w 56"/>
                  <a:gd name="T95" fmla="*/ 31 h 56"/>
                  <a:gd name="T96" fmla="*/ 50 w 56"/>
                  <a:gd name="T97" fmla="*/ 32 h 56"/>
                  <a:gd name="T98" fmla="*/ 51 w 56"/>
                  <a:gd name="T99" fmla="*/ 33 h 56"/>
                  <a:gd name="T100" fmla="*/ 53 w 56"/>
                  <a:gd name="T101" fmla="*/ 36 h 56"/>
                  <a:gd name="T102" fmla="*/ 51 w 56"/>
                  <a:gd name="T103" fmla="*/ 39 h 56"/>
                  <a:gd name="T104" fmla="*/ 50 w 56"/>
                  <a:gd name="T105" fmla="*/ 39 h 56"/>
                  <a:gd name="T106" fmla="*/ 51 w 56"/>
                  <a:gd name="T107" fmla="*/ 40 h 56"/>
                  <a:gd name="T108" fmla="*/ 53 w 56"/>
                  <a:gd name="T109" fmla="*/ 43 h 56"/>
                  <a:gd name="T110" fmla="*/ 52 w 56"/>
                  <a:gd name="T111" fmla="*/ 4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56" h="56">
                    <a:moveTo>
                      <a:pt x="56" y="36"/>
                    </a:moveTo>
                    <a:cubicBezTo>
                      <a:pt x="56" y="34"/>
                      <a:pt x="55" y="33"/>
                      <a:pt x="55" y="32"/>
                    </a:cubicBezTo>
                    <a:cubicBezTo>
                      <a:pt x="55" y="31"/>
                      <a:pt x="56" y="30"/>
                      <a:pt x="56" y="28"/>
                    </a:cubicBezTo>
                    <a:cubicBezTo>
                      <a:pt x="56" y="27"/>
                      <a:pt x="55" y="26"/>
                      <a:pt x="54" y="25"/>
                    </a:cubicBezTo>
                    <a:cubicBezTo>
                      <a:pt x="55" y="24"/>
                      <a:pt x="56" y="23"/>
                      <a:pt x="56" y="21"/>
                    </a:cubicBezTo>
                    <a:cubicBezTo>
                      <a:pt x="56" y="18"/>
                      <a:pt x="53" y="16"/>
                      <a:pt x="51" y="16"/>
                    </a:cubicBezTo>
                    <a:cubicBezTo>
                      <a:pt x="51" y="16"/>
                      <a:pt x="51" y="16"/>
                      <a:pt x="50" y="16"/>
                    </a:cubicBezTo>
                    <a:cubicBezTo>
                      <a:pt x="50" y="16"/>
                      <a:pt x="50" y="16"/>
                      <a:pt x="50" y="16"/>
                    </a:cubicBezTo>
                    <a:cubicBezTo>
                      <a:pt x="50" y="16"/>
                      <a:pt x="50" y="16"/>
                      <a:pt x="50" y="16"/>
                    </a:cubicBezTo>
                    <a:cubicBezTo>
                      <a:pt x="42" y="17"/>
                      <a:pt x="42" y="17"/>
                      <a:pt x="42" y="17"/>
                    </a:cubicBezTo>
                    <a:cubicBezTo>
                      <a:pt x="43" y="16"/>
                      <a:pt x="43" y="13"/>
                      <a:pt x="43" y="10"/>
                    </a:cubicBezTo>
                    <a:cubicBezTo>
                      <a:pt x="43" y="3"/>
                      <a:pt x="40" y="0"/>
                      <a:pt x="36" y="0"/>
                    </a:cubicBezTo>
                    <a:cubicBezTo>
                      <a:pt x="35" y="0"/>
                      <a:pt x="34" y="0"/>
                      <a:pt x="33" y="1"/>
                    </a:cubicBezTo>
                    <a:cubicBezTo>
                      <a:pt x="31" y="2"/>
                      <a:pt x="31" y="4"/>
                      <a:pt x="31" y="5"/>
                    </a:cubicBezTo>
                    <a:cubicBezTo>
                      <a:pt x="32" y="8"/>
                      <a:pt x="32" y="13"/>
                      <a:pt x="25" y="20"/>
                    </a:cubicBezTo>
                    <a:cubicBezTo>
                      <a:pt x="19" y="25"/>
                      <a:pt x="9" y="26"/>
                      <a:pt x="4" y="27"/>
                    </a:cubicBezTo>
                    <a:cubicBezTo>
                      <a:pt x="3" y="27"/>
                      <a:pt x="3" y="27"/>
                      <a:pt x="2" y="27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4" y="53"/>
                      <a:pt x="4" y="53"/>
                      <a:pt x="4" y="53"/>
                    </a:cubicBezTo>
                    <a:cubicBezTo>
                      <a:pt x="4" y="56"/>
                      <a:pt x="4" y="56"/>
                      <a:pt x="4" y="56"/>
                    </a:cubicBezTo>
                    <a:cubicBezTo>
                      <a:pt x="7" y="55"/>
                      <a:pt x="7" y="55"/>
                      <a:pt x="7" y="55"/>
                    </a:cubicBezTo>
                    <a:cubicBezTo>
                      <a:pt x="15" y="54"/>
                      <a:pt x="49" y="48"/>
                      <a:pt x="52" y="48"/>
                    </a:cubicBezTo>
                    <a:cubicBezTo>
                      <a:pt x="52" y="48"/>
                      <a:pt x="52" y="48"/>
                      <a:pt x="52" y="48"/>
                    </a:cubicBezTo>
                    <a:cubicBezTo>
                      <a:pt x="52" y="48"/>
                      <a:pt x="52" y="48"/>
                      <a:pt x="52" y="48"/>
                    </a:cubicBezTo>
                    <a:cubicBezTo>
                      <a:pt x="54" y="48"/>
                      <a:pt x="56" y="46"/>
                      <a:pt x="56" y="43"/>
                    </a:cubicBezTo>
                    <a:cubicBezTo>
                      <a:pt x="56" y="41"/>
                      <a:pt x="55" y="40"/>
                      <a:pt x="55" y="39"/>
                    </a:cubicBezTo>
                    <a:cubicBezTo>
                      <a:pt x="55" y="38"/>
                      <a:pt x="56" y="37"/>
                      <a:pt x="56" y="36"/>
                    </a:cubicBezTo>
                    <a:close/>
                    <a:moveTo>
                      <a:pt x="52" y="46"/>
                    </a:moveTo>
                    <a:cubicBezTo>
                      <a:pt x="49" y="46"/>
                      <a:pt x="13" y="52"/>
                      <a:pt x="6" y="53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7" y="29"/>
                      <a:pt x="20" y="28"/>
                      <a:pt x="27" y="21"/>
                    </a:cubicBezTo>
                    <a:cubicBezTo>
                      <a:pt x="34" y="14"/>
                      <a:pt x="34" y="8"/>
                      <a:pt x="34" y="5"/>
                    </a:cubicBezTo>
                    <a:cubicBezTo>
                      <a:pt x="34" y="4"/>
                      <a:pt x="34" y="3"/>
                      <a:pt x="34" y="3"/>
                    </a:cubicBezTo>
                    <a:cubicBezTo>
                      <a:pt x="35" y="3"/>
                      <a:pt x="35" y="3"/>
                      <a:pt x="36" y="3"/>
                    </a:cubicBezTo>
                    <a:cubicBezTo>
                      <a:pt x="38" y="3"/>
                      <a:pt x="41" y="5"/>
                      <a:pt x="41" y="10"/>
                    </a:cubicBezTo>
                    <a:cubicBezTo>
                      <a:pt x="41" y="17"/>
                      <a:pt x="38" y="19"/>
                      <a:pt x="38" y="19"/>
                    </a:cubicBezTo>
                    <a:cubicBezTo>
                      <a:pt x="38" y="19"/>
                      <a:pt x="38" y="20"/>
                      <a:pt x="38" y="20"/>
                    </a:cubicBezTo>
                    <a:cubicBezTo>
                      <a:pt x="38" y="20"/>
                      <a:pt x="38" y="20"/>
                      <a:pt x="38" y="20"/>
                    </a:cubicBezTo>
                    <a:cubicBezTo>
                      <a:pt x="38" y="20"/>
                      <a:pt x="39" y="20"/>
                      <a:pt x="39" y="20"/>
                    </a:cubicBezTo>
                    <a:cubicBezTo>
                      <a:pt x="51" y="18"/>
                      <a:pt x="51" y="18"/>
                      <a:pt x="51" y="18"/>
                    </a:cubicBezTo>
                    <a:cubicBezTo>
                      <a:pt x="51" y="18"/>
                      <a:pt x="51" y="18"/>
                      <a:pt x="51" y="18"/>
                    </a:cubicBezTo>
                    <a:cubicBezTo>
                      <a:pt x="52" y="18"/>
                      <a:pt x="53" y="19"/>
                      <a:pt x="53" y="21"/>
                    </a:cubicBezTo>
                    <a:cubicBezTo>
                      <a:pt x="53" y="24"/>
                      <a:pt x="51" y="24"/>
                      <a:pt x="51" y="24"/>
                    </a:cubicBezTo>
                    <a:cubicBezTo>
                      <a:pt x="51" y="24"/>
                      <a:pt x="50" y="25"/>
                      <a:pt x="50" y="25"/>
                    </a:cubicBezTo>
                    <a:cubicBezTo>
                      <a:pt x="50" y="25"/>
                      <a:pt x="51" y="25"/>
                      <a:pt x="51" y="26"/>
                    </a:cubicBezTo>
                    <a:cubicBezTo>
                      <a:pt x="51" y="26"/>
                      <a:pt x="53" y="26"/>
                      <a:pt x="53" y="28"/>
                    </a:cubicBezTo>
                    <a:cubicBezTo>
                      <a:pt x="53" y="31"/>
                      <a:pt x="51" y="31"/>
                      <a:pt x="51" y="31"/>
                    </a:cubicBezTo>
                    <a:cubicBezTo>
                      <a:pt x="51" y="31"/>
                      <a:pt x="50" y="32"/>
                      <a:pt x="50" y="32"/>
                    </a:cubicBezTo>
                    <a:cubicBezTo>
                      <a:pt x="50" y="32"/>
                      <a:pt x="51" y="33"/>
                      <a:pt x="51" y="33"/>
                    </a:cubicBezTo>
                    <a:cubicBezTo>
                      <a:pt x="51" y="33"/>
                      <a:pt x="53" y="33"/>
                      <a:pt x="53" y="36"/>
                    </a:cubicBezTo>
                    <a:cubicBezTo>
                      <a:pt x="53" y="38"/>
                      <a:pt x="51" y="39"/>
                      <a:pt x="51" y="39"/>
                    </a:cubicBezTo>
                    <a:cubicBezTo>
                      <a:pt x="50" y="39"/>
                      <a:pt x="50" y="39"/>
                      <a:pt x="50" y="39"/>
                    </a:cubicBezTo>
                    <a:cubicBezTo>
                      <a:pt x="50" y="40"/>
                      <a:pt x="51" y="40"/>
                      <a:pt x="51" y="40"/>
                    </a:cubicBezTo>
                    <a:cubicBezTo>
                      <a:pt x="51" y="40"/>
                      <a:pt x="53" y="40"/>
                      <a:pt x="53" y="43"/>
                    </a:cubicBezTo>
                    <a:cubicBezTo>
                      <a:pt x="53" y="45"/>
                      <a:pt x="52" y="46"/>
                      <a:pt x="52" y="4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2037466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43451"/>
          <a:stretch/>
        </p:blipFill>
        <p:spPr>
          <a:xfrm>
            <a:off x="-17197" y="0"/>
            <a:ext cx="9161197" cy="5143500"/>
          </a:xfrm>
          <a:prstGeom prst="rect">
            <a:avLst/>
          </a:prstGeom>
        </p:spPr>
      </p:pic>
      <p:cxnSp>
        <p:nvCxnSpPr>
          <p:cNvPr id="4" name="直接连接符 3"/>
          <p:cNvCxnSpPr>
            <a:stCxn id="2" idx="0"/>
          </p:cNvCxnSpPr>
          <p:nvPr/>
        </p:nvCxnSpPr>
        <p:spPr>
          <a:xfrm flipH="1">
            <a:off x="2555776" y="0"/>
            <a:ext cx="2007626" cy="1896675"/>
          </a:xfrm>
          <a:prstGeom prst="line">
            <a:avLst/>
          </a:prstGeom>
          <a:ln w="76200">
            <a:solidFill>
              <a:schemeClr val="bg1"/>
            </a:solidFill>
          </a:ln>
          <a:effectLst>
            <a:glow rad="228600">
              <a:schemeClr val="bg1">
                <a:alpha val="40000"/>
              </a:schemeClr>
            </a:glow>
            <a:softEdge rad="2540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224079" y="25007"/>
            <a:ext cx="329994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b="1" spc="-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CONTEXT</a:t>
            </a:r>
            <a:endParaRPr lang="zh-CN" altLang="en-US" sz="54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Verdana" panose="020B060403050404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76276" y="843558"/>
            <a:ext cx="321286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Always believe the something wonderful </a:t>
            </a:r>
            <a:endParaRPr lang="en-US" altLang="zh-CN" sz="12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Verdana" panose="020B0604030504040204" pitchFamily="34" charset="0"/>
            </a:endParaRPr>
          </a:p>
          <a:p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is 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about to happen.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Verdana" panose="020B0604030504040204" pitchFamily="34" charset="0"/>
            </a:endParaRPr>
          </a:p>
          <a:p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1802369" y="1645132"/>
            <a:ext cx="5504087" cy="527980"/>
            <a:chOff x="1819957" y="1863517"/>
            <a:chExt cx="5504087" cy="527980"/>
          </a:xfrm>
        </p:grpSpPr>
        <p:grpSp>
          <p:nvGrpSpPr>
            <p:cNvPr id="41" name="组合 40"/>
            <p:cNvGrpSpPr/>
            <p:nvPr/>
          </p:nvGrpSpPr>
          <p:grpSpPr>
            <a:xfrm>
              <a:off x="1819957" y="1863517"/>
              <a:ext cx="5504087" cy="527980"/>
              <a:chOff x="1372169" y="1896676"/>
              <a:chExt cx="5504087" cy="527980"/>
            </a:xfrm>
          </p:grpSpPr>
          <p:sp>
            <p:nvSpPr>
              <p:cNvPr id="5" name="圆角矩形 4"/>
              <p:cNvSpPr/>
              <p:nvPr/>
            </p:nvSpPr>
            <p:spPr>
              <a:xfrm>
                <a:off x="1372169" y="1896676"/>
                <a:ext cx="5504087" cy="527980"/>
              </a:xfrm>
              <a:prstGeom prst="roundRect">
                <a:avLst>
                  <a:gd name="adj" fmla="val 50000"/>
                </a:avLst>
              </a:prstGeom>
              <a:solidFill>
                <a:srgbClr val="FFFFFF">
                  <a:alpha val="6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椭圆 39"/>
              <p:cNvSpPr/>
              <p:nvPr/>
            </p:nvSpPr>
            <p:spPr>
              <a:xfrm>
                <a:off x="1426623" y="1929833"/>
                <a:ext cx="461665" cy="461665"/>
              </a:xfrm>
              <a:prstGeom prst="ellipse">
                <a:avLst/>
              </a:prstGeom>
              <a:blipFill dpi="0" rotWithShape="1"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5" name="TextBox 24"/>
            <p:cNvSpPr txBox="1"/>
            <p:nvPr/>
          </p:nvSpPr>
          <p:spPr>
            <a:xfrm>
              <a:off x="2341214" y="1909122"/>
              <a:ext cx="482907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INPUTYOURGOODIDEASHERE</a:t>
              </a:r>
              <a:endPara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1802369" y="2361263"/>
            <a:ext cx="5504087" cy="527980"/>
            <a:chOff x="1819957" y="1863517"/>
            <a:chExt cx="5504087" cy="527980"/>
          </a:xfrm>
        </p:grpSpPr>
        <p:grpSp>
          <p:nvGrpSpPr>
            <p:cNvPr id="71" name="组合 70"/>
            <p:cNvGrpSpPr/>
            <p:nvPr/>
          </p:nvGrpSpPr>
          <p:grpSpPr>
            <a:xfrm>
              <a:off x="1819957" y="1863517"/>
              <a:ext cx="5504087" cy="527980"/>
              <a:chOff x="1372169" y="1896676"/>
              <a:chExt cx="5504087" cy="527980"/>
            </a:xfrm>
          </p:grpSpPr>
          <p:sp>
            <p:nvSpPr>
              <p:cNvPr id="73" name="圆角矩形 72"/>
              <p:cNvSpPr/>
              <p:nvPr/>
            </p:nvSpPr>
            <p:spPr>
              <a:xfrm>
                <a:off x="1372169" y="1896676"/>
                <a:ext cx="5504087" cy="527980"/>
              </a:xfrm>
              <a:prstGeom prst="roundRect">
                <a:avLst>
                  <a:gd name="adj" fmla="val 50000"/>
                </a:avLst>
              </a:prstGeom>
              <a:solidFill>
                <a:srgbClr val="FFFFFF">
                  <a:alpha val="6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4" name="椭圆 73"/>
              <p:cNvSpPr/>
              <p:nvPr/>
            </p:nvSpPr>
            <p:spPr>
              <a:xfrm>
                <a:off x="1426623" y="1929833"/>
                <a:ext cx="461665" cy="461665"/>
              </a:xfrm>
              <a:prstGeom prst="ellipse">
                <a:avLst/>
              </a:prstGeom>
              <a:blipFill dpi="0" rotWithShape="1"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2" name="TextBox 71"/>
            <p:cNvSpPr txBox="1"/>
            <p:nvPr/>
          </p:nvSpPr>
          <p:spPr>
            <a:xfrm>
              <a:off x="2341214" y="1909122"/>
              <a:ext cx="482907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INPUTYOURGOODIDEASHERE</a:t>
              </a:r>
              <a:endPara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0" name="组合 99"/>
          <p:cNvGrpSpPr/>
          <p:nvPr/>
        </p:nvGrpSpPr>
        <p:grpSpPr>
          <a:xfrm>
            <a:off x="1802369" y="3077394"/>
            <a:ext cx="5504087" cy="527980"/>
            <a:chOff x="1819957" y="1863517"/>
            <a:chExt cx="5504087" cy="527980"/>
          </a:xfrm>
        </p:grpSpPr>
        <p:grpSp>
          <p:nvGrpSpPr>
            <p:cNvPr id="101" name="组合 100"/>
            <p:cNvGrpSpPr/>
            <p:nvPr/>
          </p:nvGrpSpPr>
          <p:grpSpPr>
            <a:xfrm>
              <a:off x="1819957" y="1863517"/>
              <a:ext cx="5504087" cy="527980"/>
              <a:chOff x="1372169" y="1896676"/>
              <a:chExt cx="5504087" cy="527980"/>
            </a:xfrm>
          </p:grpSpPr>
          <p:sp>
            <p:nvSpPr>
              <p:cNvPr id="103" name="圆角矩形 102"/>
              <p:cNvSpPr/>
              <p:nvPr/>
            </p:nvSpPr>
            <p:spPr>
              <a:xfrm>
                <a:off x="1372169" y="1896676"/>
                <a:ext cx="5504087" cy="527980"/>
              </a:xfrm>
              <a:prstGeom prst="roundRect">
                <a:avLst>
                  <a:gd name="adj" fmla="val 50000"/>
                </a:avLst>
              </a:prstGeom>
              <a:solidFill>
                <a:srgbClr val="FFFFFF">
                  <a:alpha val="6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4" name="椭圆 103"/>
              <p:cNvSpPr/>
              <p:nvPr/>
            </p:nvSpPr>
            <p:spPr>
              <a:xfrm>
                <a:off x="1426623" y="1929833"/>
                <a:ext cx="461665" cy="461665"/>
              </a:xfrm>
              <a:prstGeom prst="ellipse">
                <a:avLst/>
              </a:prstGeom>
              <a:blipFill dpi="0" rotWithShape="1"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2" name="TextBox 101"/>
            <p:cNvSpPr txBox="1"/>
            <p:nvPr/>
          </p:nvSpPr>
          <p:spPr>
            <a:xfrm>
              <a:off x="2341214" y="1909122"/>
              <a:ext cx="482907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INPUTYOURGOODIDEASHERE</a:t>
              </a:r>
              <a:endPara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29" name="组合 128"/>
          <p:cNvGrpSpPr/>
          <p:nvPr/>
        </p:nvGrpSpPr>
        <p:grpSpPr>
          <a:xfrm>
            <a:off x="1802369" y="3793525"/>
            <a:ext cx="5504087" cy="527980"/>
            <a:chOff x="1819957" y="1863517"/>
            <a:chExt cx="5504087" cy="527980"/>
          </a:xfrm>
        </p:grpSpPr>
        <p:grpSp>
          <p:nvGrpSpPr>
            <p:cNvPr id="130" name="组合 129"/>
            <p:cNvGrpSpPr/>
            <p:nvPr/>
          </p:nvGrpSpPr>
          <p:grpSpPr>
            <a:xfrm>
              <a:off x="1819957" y="1863517"/>
              <a:ext cx="5504087" cy="527980"/>
              <a:chOff x="1372169" y="1896676"/>
              <a:chExt cx="5504087" cy="527980"/>
            </a:xfrm>
          </p:grpSpPr>
          <p:sp>
            <p:nvSpPr>
              <p:cNvPr id="132" name="圆角矩形 131"/>
              <p:cNvSpPr/>
              <p:nvPr/>
            </p:nvSpPr>
            <p:spPr>
              <a:xfrm>
                <a:off x="1372169" y="1896676"/>
                <a:ext cx="5504087" cy="527980"/>
              </a:xfrm>
              <a:prstGeom prst="roundRect">
                <a:avLst>
                  <a:gd name="adj" fmla="val 50000"/>
                </a:avLst>
              </a:prstGeom>
              <a:solidFill>
                <a:srgbClr val="FFFFFF">
                  <a:alpha val="6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3" name="椭圆 132"/>
              <p:cNvSpPr/>
              <p:nvPr/>
            </p:nvSpPr>
            <p:spPr>
              <a:xfrm>
                <a:off x="1426623" y="1929833"/>
                <a:ext cx="461665" cy="461665"/>
              </a:xfrm>
              <a:prstGeom prst="ellipse">
                <a:avLst/>
              </a:prstGeom>
              <a:blipFill dpi="0" rotWithShape="1"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31" name="TextBox 130"/>
            <p:cNvSpPr txBox="1"/>
            <p:nvPr/>
          </p:nvSpPr>
          <p:spPr>
            <a:xfrm>
              <a:off x="2341214" y="1909122"/>
              <a:ext cx="482907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INPUTYOURGOODIDEASHERE</a:t>
              </a:r>
              <a:endPara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5997638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79512" y="0"/>
            <a:ext cx="432048" cy="875658"/>
          </a:xfrm>
          <a:custGeom>
            <a:avLst/>
            <a:gdLst>
              <a:gd name="connsiteX0" fmla="*/ 0 w 432048"/>
              <a:gd name="connsiteY0" fmla="*/ 0 h 1059582"/>
              <a:gd name="connsiteX1" fmla="*/ 432048 w 432048"/>
              <a:gd name="connsiteY1" fmla="*/ 0 h 1059582"/>
              <a:gd name="connsiteX2" fmla="*/ 432048 w 432048"/>
              <a:gd name="connsiteY2" fmla="*/ 1059582 h 1059582"/>
              <a:gd name="connsiteX3" fmla="*/ 0 w 432048"/>
              <a:gd name="connsiteY3" fmla="*/ 1059582 h 1059582"/>
              <a:gd name="connsiteX4" fmla="*/ 0 w 432048"/>
              <a:gd name="connsiteY4" fmla="*/ 0 h 1059582"/>
              <a:gd name="connsiteX0" fmla="*/ 0 w 432048"/>
              <a:gd name="connsiteY0" fmla="*/ 0 h 1059582"/>
              <a:gd name="connsiteX1" fmla="*/ 432048 w 432048"/>
              <a:gd name="connsiteY1" fmla="*/ 0 h 1059582"/>
              <a:gd name="connsiteX2" fmla="*/ 432048 w 432048"/>
              <a:gd name="connsiteY2" fmla="*/ 1059582 h 1059582"/>
              <a:gd name="connsiteX3" fmla="*/ 223259 w 432048"/>
              <a:gd name="connsiteY3" fmla="*/ 1045029 h 1059582"/>
              <a:gd name="connsiteX4" fmla="*/ 0 w 432048"/>
              <a:gd name="connsiteY4" fmla="*/ 1059582 h 1059582"/>
              <a:gd name="connsiteX5" fmla="*/ 0 w 432048"/>
              <a:gd name="connsiteY5" fmla="*/ 0 h 1059582"/>
              <a:gd name="connsiteX0" fmla="*/ 0 w 432048"/>
              <a:gd name="connsiteY0" fmla="*/ 0 h 1059582"/>
              <a:gd name="connsiteX1" fmla="*/ 432048 w 432048"/>
              <a:gd name="connsiteY1" fmla="*/ 0 h 1059582"/>
              <a:gd name="connsiteX2" fmla="*/ 432048 w 432048"/>
              <a:gd name="connsiteY2" fmla="*/ 1059582 h 1059582"/>
              <a:gd name="connsiteX3" fmla="*/ 212374 w 432048"/>
              <a:gd name="connsiteY3" fmla="*/ 816429 h 1059582"/>
              <a:gd name="connsiteX4" fmla="*/ 0 w 432048"/>
              <a:gd name="connsiteY4" fmla="*/ 1059582 h 1059582"/>
              <a:gd name="connsiteX5" fmla="*/ 0 w 432048"/>
              <a:gd name="connsiteY5" fmla="*/ 0 h 10595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2048" h="1059582">
                <a:moveTo>
                  <a:pt x="0" y="0"/>
                </a:moveTo>
                <a:lnTo>
                  <a:pt x="432048" y="0"/>
                </a:lnTo>
                <a:lnTo>
                  <a:pt x="432048" y="1059582"/>
                </a:lnTo>
                <a:lnTo>
                  <a:pt x="212374" y="816429"/>
                </a:lnTo>
                <a:lnTo>
                  <a:pt x="0" y="1059582"/>
                </a:lnTo>
                <a:lnTo>
                  <a:pt x="0" y="0"/>
                </a:lnTo>
                <a:close/>
              </a:path>
            </a:pathLst>
          </a:cu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722157" y="55419"/>
            <a:ext cx="135287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spc="-3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Part</a:t>
            </a:r>
            <a:r>
              <a:rPr lang="en-US" altLang="zh-CN" sz="2400" b="1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04</a:t>
            </a:r>
            <a:endParaRPr lang="zh-CN" altLang="en-US" sz="2400" b="1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16794" y="567881"/>
            <a:ext cx="289790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INPUTYOURGOODIDEASHERE</a:t>
            </a:r>
            <a:endParaRPr lang="zh-CN" altLang="en-US" sz="1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899592" y="1174820"/>
            <a:ext cx="4622480" cy="2955302"/>
            <a:chOff x="597337" y="1017307"/>
            <a:chExt cx="4622480" cy="2955302"/>
          </a:xfrm>
        </p:grpSpPr>
        <p:grpSp>
          <p:nvGrpSpPr>
            <p:cNvPr id="47" name="组合 46"/>
            <p:cNvGrpSpPr/>
            <p:nvPr/>
          </p:nvGrpSpPr>
          <p:grpSpPr>
            <a:xfrm>
              <a:off x="603627" y="1017307"/>
              <a:ext cx="2305496" cy="618339"/>
              <a:chOff x="603627" y="1017307"/>
              <a:chExt cx="2305496" cy="618339"/>
            </a:xfrm>
          </p:grpSpPr>
          <p:sp>
            <p:nvSpPr>
              <p:cNvPr id="5" name="Freeform 175"/>
              <p:cNvSpPr>
                <a:spLocks noEditPoints="1"/>
              </p:cNvSpPr>
              <p:nvPr/>
            </p:nvSpPr>
            <p:spPr bwMode="auto">
              <a:xfrm>
                <a:off x="603627" y="1017307"/>
                <a:ext cx="334748" cy="618339"/>
              </a:xfrm>
              <a:custGeom>
                <a:avLst/>
                <a:gdLst>
                  <a:gd name="T0" fmla="*/ 33 w 38"/>
                  <a:gd name="T1" fmla="*/ 20 h 63"/>
                  <a:gd name="T2" fmla="*/ 26 w 38"/>
                  <a:gd name="T3" fmla="*/ 6 h 63"/>
                  <a:gd name="T4" fmla="*/ 19 w 38"/>
                  <a:gd name="T5" fmla="*/ 0 h 63"/>
                  <a:gd name="T6" fmla="*/ 12 w 38"/>
                  <a:gd name="T7" fmla="*/ 6 h 63"/>
                  <a:gd name="T8" fmla="*/ 5 w 38"/>
                  <a:gd name="T9" fmla="*/ 20 h 63"/>
                  <a:gd name="T10" fmla="*/ 1 w 38"/>
                  <a:gd name="T11" fmla="*/ 32 h 63"/>
                  <a:gd name="T12" fmla="*/ 6 w 38"/>
                  <a:gd name="T13" fmla="*/ 39 h 63"/>
                  <a:gd name="T14" fmla="*/ 4 w 38"/>
                  <a:gd name="T15" fmla="*/ 46 h 63"/>
                  <a:gd name="T16" fmla="*/ 11 w 38"/>
                  <a:gd name="T17" fmla="*/ 47 h 63"/>
                  <a:gd name="T18" fmla="*/ 10 w 38"/>
                  <a:gd name="T19" fmla="*/ 57 h 63"/>
                  <a:gd name="T20" fmla="*/ 19 w 38"/>
                  <a:gd name="T21" fmla="*/ 61 h 63"/>
                  <a:gd name="T22" fmla="*/ 28 w 38"/>
                  <a:gd name="T23" fmla="*/ 57 h 63"/>
                  <a:gd name="T24" fmla="*/ 27 w 38"/>
                  <a:gd name="T25" fmla="*/ 47 h 63"/>
                  <a:gd name="T26" fmla="*/ 34 w 38"/>
                  <a:gd name="T27" fmla="*/ 46 h 63"/>
                  <a:gd name="T28" fmla="*/ 32 w 38"/>
                  <a:gd name="T29" fmla="*/ 39 h 63"/>
                  <a:gd name="T30" fmla="*/ 37 w 38"/>
                  <a:gd name="T31" fmla="*/ 32 h 63"/>
                  <a:gd name="T32" fmla="*/ 14 w 38"/>
                  <a:gd name="T33" fmla="*/ 7 h 63"/>
                  <a:gd name="T34" fmla="*/ 19 w 38"/>
                  <a:gd name="T35" fmla="*/ 3 h 63"/>
                  <a:gd name="T36" fmla="*/ 19 w 38"/>
                  <a:gd name="T37" fmla="*/ 3 h 63"/>
                  <a:gd name="T38" fmla="*/ 25 w 38"/>
                  <a:gd name="T39" fmla="*/ 12 h 63"/>
                  <a:gd name="T40" fmla="*/ 19 w 38"/>
                  <a:gd name="T41" fmla="*/ 14 h 63"/>
                  <a:gd name="T42" fmla="*/ 19 w 38"/>
                  <a:gd name="T43" fmla="*/ 14 h 63"/>
                  <a:gd name="T44" fmla="*/ 19 w 38"/>
                  <a:gd name="T45" fmla="*/ 14 h 63"/>
                  <a:gd name="T46" fmla="*/ 16 w 38"/>
                  <a:gd name="T47" fmla="*/ 13 h 63"/>
                  <a:gd name="T48" fmla="*/ 14 w 38"/>
                  <a:gd name="T49" fmla="*/ 7 h 63"/>
                  <a:gd name="T50" fmla="*/ 32 w 38"/>
                  <a:gd name="T51" fmla="*/ 36 h 63"/>
                  <a:gd name="T52" fmla="*/ 26 w 38"/>
                  <a:gd name="T53" fmla="*/ 24 h 63"/>
                  <a:gd name="T54" fmla="*/ 32 w 38"/>
                  <a:gd name="T55" fmla="*/ 45 h 63"/>
                  <a:gd name="T56" fmla="*/ 25 w 38"/>
                  <a:gd name="T57" fmla="*/ 57 h 63"/>
                  <a:gd name="T58" fmla="*/ 20 w 38"/>
                  <a:gd name="T59" fmla="*/ 57 h 63"/>
                  <a:gd name="T60" fmla="*/ 20 w 38"/>
                  <a:gd name="T61" fmla="*/ 45 h 63"/>
                  <a:gd name="T62" fmla="*/ 18 w 38"/>
                  <a:gd name="T63" fmla="*/ 57 h 63"/>
                  <a:gd name="T64" fmla="*/ 15 w 38"/>
                  <a:gd name="T65" fmla="*/ 60 h 63"/>
                  <a:gd name="T66" fmla="*/ 13 w 38"/>
                  <a:gd name="T67" fmla="*/ 45 h 63"/>
                  <a:gd name="T68" fmla="*/ 13 w 38"/>
                  <a:gd name="T69" fmla="*/ 24 h 63"/>
                  <a:gd name="T70" fmla="*/ 9 w 38"/>
                  <a:gd name="T71" fmla="*/ 34 h 63"/>
                  <a:gd name="T72" fmla="*/ 5 w 38"/>
                  <a:gd name="T73" fmla="*/ 36 h 63"/>
                  <a:gd name="T74" fmla="*/ 8 w 38"/>
                  <a:gd name="T75" fmla="*/ 21 h 63"/>
                  <a:gd name="T76" fmla="*/ 21 w 38"/>
                  <a:gd name="T77" fmla="*/ 15 h 63"/>
                  <a:gd name="T78" fmla="*/ 34 w 38"/>
                  <a:gd name="T79" fmla="*/ 32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8" h="63">
                    <a:moveTo>
                      <a:pt x="33" y="20"/>
                    </a:moveTo>
                    <a:cubicBezTo>
                      <a:pt x="33" y="20"/>
                      <a:pt x="33" y="20"/>
                      <a:pt x="33" y="20"/>
                    </a:cubicBezTo>
                    <a:cubicBezTo>
                      <a:pt x="32" y="16"/>
                      <a:pt x="29" y="14"/>
                      <a:pt x="27" y="13"/>
                    </a:cubicBezTo>
                    <a:cubicBezTo>
                      <a:pt x="29" y="11"/>
                      <a:pt x="27" y="8"/>
                      <a:pt x="26" y="6"/>
                    </a:cubicBezTo>
                    <a:cubicBezTo>
                      <a:pt x="25" y="3"/>
                      <a:pt x="22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6" y="0"/>
                      <a:pt x="13" y="3"/>
                      <a:pt x="12" y="6"/>
                    </a:cubicBezTo>
                    <a:cubicBezTo>
                      <a:pt x="10" y="9"/>
                      <a:pt x="10" y="12"/>
                      <a:pt x="11" y="13"/>
                    </a:cubicBezTo>
                    <a:cubicBezTo>
                      <a:pt x="9" y="14"/>
                      <a:pt x="7" y="16"/>
                      <a:pt x="5" y="20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3" y="26"/>
                      <a:pt x="2" y="30"/>
                      <a:pt x="1" y="32"/>
                    </a:cubicBezTo>
                    <a:cubicBezTo>
                      <a:pt x="0" y="37"/>
                      <a:pt x="3" y="38"/>
                      <a:pt x="4" y="39"/>
                    </a:cubicBezTo>
                    <a:cubicBezTo>
                      <a:pt x="5" y="39"/>
                      <a:pt x="5" y="39"/>
                      <a:pt x="6" y="39"/>
                    </a:cubicBezTo>
                    <a:cubicBezTo>
                      <a:pt x="4" y="44"/>
                      <a:pt x="4" y="44"/>
                      <a:pt x="4" y="44"/>
                    </a:cubicBezTo>
                    <a:cubicBezTo>
                      <a:pt x="4" y="45"/>
                      <a:pt x="4" y="46"/>
                      <a:pt x="4" y="46"/>
                    </a:cubicBezTo>
                    <a:cubicBezTo>
                      <a:pt x="5" y="47"/>
                      <a:pt x="6" y="47"/>
                      <a:pt x="6" y="47"/>
                    </a:cubicBezTo>
                    <a:cubicBezTo>
                      <a:pt x="11" y="47"/>
                      <a:pt x="11" y="47"/>
                      <a:pt x="11" y="47"/>
                    </a:cubicBezTo>
                    <a:cubicBezTo>
                      <a:pt x="10" y="57"/>
                      <a:pt x="10" y="57"/>
                      <a:pt x="10" y="57"/>
                    </a:cubicBezTo>
                    <a:cubicBezTo>
                      <a:pt x="10" y="57"/>
                      <a:pt x="10" y="57"/>
                      <a:pt x="10" y="57"/>
                    </a:cubicBezTo>
                    <a:cubicBezTo>
                      <a:pt x="10" y="60"/>
                      <a:pt x="12" y="63"/>
                      <a:pt x="15" y="63"/>
                    </a:cubicBezTo>
                    <a:cubicBezTo>
                      <a:pt x="17" y="63"/>
                      <a:pt x="18" y="62"/>
                      <a:pt x="19" y="61"/>
                    </a:cubicBezTo>
                    <a:cubicBezTo>
                      <a:pt x="20" y="62"/>
                      <a:pt x="21" y="63"/>
                      <a:pt x="23" y="63"/>
                    </a:cubicBezTo>
                    <a:cubicBezTo>
                      <a:pt x="26" y="63"/>
                      <a:pt x="28" y="60"/>
                      <a:pt x="28" y="57"/>
                    </a:cubicBezTo>
                    <a:cubicBezTo>
                      <a:pt x="28" y="57"/>
                      <a:pt x="28" y="57"/>
                      <a:pt x="28" y="57"/>
                    </a:cubicBezTo>
                    <a:cubicBezTo>
                      <a:pt x="27" y="47"/>
                      <a:pt x="27" y="47"/>
                      <a:pt x="27" y="47"/>
                    </a:cubicBezTo>
                    <a:cubicBezTo>
                      <a:pt x="32" y="47"/>
                      <a:pt x="32" y="47"/>
                      <a:pt x="32" y="47"/>
                    </a:cubicBezTo>
                    <a:cubicBezTo>
                      <a:pt x="32" y="47"/>
                      <a:pt x="33" y="47"/>
                      <a:pt x="34" y="46"/>
                    </a:cubicBezTo>
                    <a:cubicBezTo>
                      <a:pt x="34" y="46"/>
                      <a:pt x="34" y="45"/>
                      <a:pt x="34" y="44"/>
                    </a:cubicBezTo>
                    <a:cubicBezTo>
                      <a:pt x="32" y="39"/>
                      <a:pt x="32" y="39"/>
                      <a:pt x="32" y="39"/>
                    </a:cubicBezTo>
                    <a:cubicBezTo>
                      <a:pt x="33" y="39"/>
                      <a:pt x="33" y="39"/>
                      <a:pt x="34" y="39"/>
                    </a:cubicBezTo>
                    <a:cubicBezTo>
                      <a:pt x="35" y="38"/>
                      <a:pt x="38" y="37"/>
                      <a:pt x="37" y="32"/>
                    </a:cubicBezTo>
                    <a:cubicBezTo>
                      <a:pt x="36" y="30"/>
                      <a:pt x="35" y="25"/>
                      <a:pt x="33" y="20"/>
                    </a:cubicBezTo>
                    <a:close/>
                    <a:moveTo>
                      <a:pt x="14" y="7"/>
                    </a:moveTo>
                    <a:cubicBezTo>
                      <a:pt x="15" y="5"/>
                      <a:pt x="17" y="3"/>
                      <a:pt x="19" y="3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21" y="3"/>
                      <a:pt x="23" y="5"/>
                      <a:pt x="24" y="7"/>
                    </a:cubicBezTo>
                    <a:cubicBezTo>
                      <a:pt x="24" y="7"/>
                      <a:pt x="26" y="11"/>
                      <a:pt x="25" y="12"/>
                    </a:cubicBezTo>
                    <a:cubicBezTo>
                      <a:pt x="24" y="13"/>
                      <a:pt x="22" y="13"/>
                      <a:pt x="22" y="13"/>
                    </a:cubicBezTo>
                    <a:cubicBezTo>
                      <a:pt x="21" y="14"/>
                      <a:pt x="20" y="14"/>
                      <a:pt x="19" y="14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18" y="14"/>
                      <a:pt x="17" y="14"/>
                      <a:pt x="16" y="13"/>
                    </a:cubicBezTo>
                    <a:cubicBezTo>
                      <a:pt x="16" y="13"/>
                      <a:pt x="16" y="13"/>
                      <a:pt x="16" y="13"/>
                    </a:cubicBezTo>
                    <a:cubicBezTo>
                      <a:pt x="15" y="13"/>
                      <a:pt x="14" y="13"/>
                      <a:pt x="13" y="12"/>
                    </a:cubicBezTo>
                    <a:cubicBezTo>
                      <a:pt x="12" y="10"/>
                      <a:pt x="14" y="7"/>
                      <a:pt x="14" y="7"/>
                    </a:cubicBezTo>
                    <a:close/>
                    <a:moveTo>
                      <a:pt x="33" y="36"/>
                    </a:moveTo>
                    <a:cubicBezTo>
                      <a:pt x="33" y="36"/>
                      <a:pt x="33" y="36"/>
                      <a:pt x="32" y="36"/>
                    </a:cubicBezTo>
                    <a:cubicBezTo>
                      <a:pt x="31" y="36"/>
                      <a:pt x="30" y="35"/>
                      <a:pt x="29" y="34"/>
                    </a:cubicBezTo>
                    <a:cubicBezTo>
                      <a:pt x="29" y="34"/>
                      <a:pt x="26" y="24"/>
                      <a:pt x="26" y="24"/>
                    </a:cubicBezTo>
                    <a:cubicBezTo>
                      <a:pt x="25" y="24"/>
                      <a:pt x="25" y="24"/>
                      <a:pt x="25" y="24"/>
                    </a:cubicBezTo>
                    <a:cubicBezTo>
                      <a:pt x="32" y="45"/>
                      <a:pt x="32" y="45"/>
                      <a:pt x="32" y="45"/>
                    </a:cubicBezTo>
                    <a:cubicBezTo>
                      <a:pt x="25" y="45"/>
                      <a:pt x="25" y="45"/>
                      <a:pt x="25" y="45"/>
                    </a:cubicBezTo>
                    <a:cubicBezTo>
                      <a:pt x="25" y="57"/>
                      <a:pt x="25" y="57"/>
                      <a:pt x="25" y="57"/>
                    </a:cubicBezTo>
                    <a:cubicBezTo>
                      <a:pt x="25" y="59"/>
                      <a:pt x="24" y="60"/>
                      <a:pt x="23" y="60"/>
                    </a:cubicBezTo>
                    <a:cubicBezTo>
                      <a:pt x="21" y="60"/>
                      <a:pt x="20" y="59"/>
                      <a:pt x="20" y="57"/>
                    </a:cubicBezTo>
                    <a:cubicBezTo>
                      <a:pt x="20" y="57"/>
                      <a:pt x="20" y="57"/>
                      <a:pt x="20" y="57"/>
                    </a:cubicBezTo>
                    <a:cubicBezTo>
                      <a:pt x="20" y="45"/>
                      <a:pt x="20" y="45"/>
                      <a:pt x="20" y="45"/>
                    </a:cubicBezTo>
                    <a:cubicBezTo>
                      <a:pt x="18" y="45"/>
                      <a:pt x="18" y="45"/>
                      <a:pt x="18" y="45"/>
                    </a:cubicBezTo>
                    <a:cubicBezTo>
                      <a:pt x="18" y="57"/>
                      <a:pt x="18" y="57"/>
                      <a:pt x="18" y="57"/>
                    </a:cubicBezTo>
                    <a:cubicBezTo>
                      <a:pt x="18" y="57"/>
                      <a:pt x="18" y="57"/>
                      <a:pt x="18" y="57"/>
                    </a:cubicBezTo>
                    <a:cubicBezTo>
                      <a:pt x="18" y="59"/>
                      <a:pt x="17" y="60"/>
                      <a:pt x="15" y="60"/>
                    </a:cubicBezTo>
                    <a:cubicBezTo>
                      <a:pt x="14" y="60"/>
                      <a:pt x="13" y="59"/>
                      <a:pt x="13" y="57"/>
                    </a:cubicBezTo>
                    <a:cubicBezTo>
                      <a:pt x="13" y="45"/>
                      <a:pt x="13" y="45"/>
                      <a:pt x="13" y="45"/>
                    </a:cubicBezTo>
                    <a:cubicBezTo>
                      <a:pt x="6" y="45"/>
                      <a:pt x="6" y="45"/>
                      <a:pt x="6" y="45"/>
                    </a:cubicBezTo>
                    <a:cubicBezTo>
                      <a:pt x="13" y="24"/>
                      <a:pt x="13" y="24"/>
                      <a:pt x="13" y="24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12" y="24"/>
                      <a:pt x="9" y="34"/>
                      <a:pt x="9" y="34"/>
                    </a:cubicBezTo>
                    <a:cubicBezTo>
                      <a:pt x="8" y="35"/>
                      <a:pt x="7" y="36"/>
                      <a:pt x="6" y="36"/>
                    </a:cubicBezTo>
                    <a:cubicBezTo>
                      <a:pt x="6" y="36"/>
                      <a:pt x="5" y="36"/>
                      <a:pt x="5" y="36"/>
                    </a:cubicBezTo>
                    <a:cubicBezTo>
                      <a:pt x="3" y="36"/>
                      <a:pt x="3" y="34"/>
                      <a:pt x="4" y="32"/>
                    </a:cubicBezTo>
                    <a:cubicBezTo>
                      <a:pt x="4" y="31"/>
                      <a:pt x="6" y="26"/>
                      <a:pt x="8" y="21"/>
                    </a:cubicBezTo>
                    <a:cubicBezTo>
                      <a:pt x="9" y="16"/>
                      <a:pt x="12" y="15"/>
                      <a:pt x="17" y="15"/>
                    </a:cubicBezTo>
                    <a:cubicBezTo>
                      <a:pt x="21" y="15"/>
                      <a:pt x="21" y="15"/>
                      <a:pt x="21" y="15"/>
                    </a:cubicBezTo>
                    <a:cubicBezTo>
                      <a:pt x="26" y="15"/>
                      <a:pt x="29" y="16"/>
                      <a:pt x="31" y="21"/>
                    </a:cubicBezTo>
                    <a:cubicBezTo>
                      <a:pt x="32" y="26"/>
                      <a:pt x="34" y="31"/>
                      <a:pt x="34" y="32"/>
                    </a:cubicBezTo>
                    <a:cubicBezTo>
                      <a:pt x="35" y="34"/>
                      <a:pt x="35" y="36"/>
                      <a:pt x="33" y="36"/>
                    </a:cubicBez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" name="Freeform 175"/>
              <p:cNvSpPr>
                <a:spLocks noEditPoints="1"/>
              </p:cNvSpPr>
              <p:nvPr/>
            </p:nvSpPr>
            <p:spPr bwMode="auto">
              <a:xfrm>
                <a:off x="932085" y="1017307"/>
                <a:ext cx="334748" cy="618339"/>
              </a:xfrm>
              <a:custGeom>
                <a:avLst/>
                <a:gdLst>
                  <a:gd name="T0" fmla="*/ 33 w 38"/>
                  <a:gd name="T1" fmla="*/ 20 h 63"/>
                  <a:gd name="T2" fmla="*/ 26 w 38"/>
                  <a:gd name="T3" fmla="*/ 6 h 63"/>
                  <a:gd name="T4" fmla="*/ 19 w 38"/>
                  <a:gd name="T5" fmla="*/ 0 h 63"/>
                  <a:gd name="T6" fmla="*/ 12 w 38"/>
                  <a:gd name="T7" fmla="*/ 6 h 63"/>
                  <a:gd name="T8" fmla="*/ 5 w 38"/>
                  <a:gd name="T9" fmla="*/ 20 h 63"/>
                  <a:gd name="T10" fmla="*/ 1 w 38"/>
                  <a:gd name="T11" fmla="*/ 32 h 63"/>
                  <a:gd name="T12" fmla="*/ 6 w 38"/>
                  <a:gd name="T13" fmla="*/ 39 h 63"/>
                  <a:gd name="T14" fmla="*/ 4 w 38"/>
                  <a:gd name="T15" fmla="*/ 46 h 63"/>
                  <a:gd name="T16" fmla="*/ 11 w 38"/>
                  <a:gd name="T17" fmla="*/ 47 h 63"/>
                  <a:gd name="T18" fmla="*/ 10 w 38"/>
                  <a:gd name="T19" fmla="*/ 57 h 63"/>
                  <a:gd name="T20" fmla="*/ 19 w 38"/>
                  <a:gd name="T21" fmla="*/ 61 h 63"/>
                  <a:gd name="T22" fmla="*/ 28 w 38"/>
                  <a:gd name="T23" fmla="*/ 57 h 63"/>
                  <a:gd name="T24" fmla="*/ 27 w 38"/>
                  <a:gd name="T25" fmla="*/ 47 h 63"/>
                  <a:gd name="T26" fmla="*/ 34 w 38"/>
                  <a:gd name="T27" fmla="*/ 46 h 63"/>
                  <a:gd name="T28" fmla="*/ 32 w 38"/>
                  <a:gd name="T29" fmla="*/ 39 h 63"/>
                  <a:gd name="T30" fmla="*/ 37 w 38"/>
                  <a:gd name="T31" fmla="*/ 32 h 63"/>
                  <a:gd name="T32" fmla="*/ 14 w 38"/>
                  <a:gd name="T33" fmla="*/ 7 h 63"/>
                  <a:gd name="T34" fmla="*/ 19 w 38"/>
                  <a:gd name="T35" fmla="*/ 3 h 63"/>
                  <a:gd name="T36" fmla="*/ 19 w 38"/>
                  <a:gd name="T37" fmla="*/ 3 h 63"/>
                  <a:gd name="T38" fmla="*/ 25 w 38"/>
                  <a:gd name="T39" fmla="*/ 12 h 63"/>
                  <a:gd name="T40" fmla="*/ 19 w 38"/>
                  <a:gd name="T41" fmla="*/ 14 h 63"/>
                  <a:gd name="T42" fmla="*/ 19 w 38"/>
                  <a:gd name="T43" fmla="*/ 14 h 63"/>
                  <a:gd name="T44" fmla="*/ 19 w 38"/>
                  <a:gd name="T45" fmla="*/ 14 h 63"/>
                  <a:gd name="T46" fmla="*/ 16 w 38"/>
                  <a:gd name="T47" fmla="*/ 13 h 63"/>
                  <a:gd name="T48" fmla="*/ 14 w 38"/>
                  <a:gd name="T49" fmla="*/ 7 h 63"/>
                  <a:gd name="T50" fmla="*/ 32 w 38"/>
                  <a:gd name="T51" fmla="*/ 36 h 63"/>
                  <a:gd name="T52" fmla="*/ 26 w 38"/>
                  <a:gd name="T53" fmla="*/ 24 h 63"/>
                  <a:gd name="T54" fmla="*/ 32 w 38"/>
                  <a:gd name="T55" fmla="*/ 45 h 63"/>
                  <a:gd name="T56" fmla="*/ 25 w 38"/>
                  <a:gd name="T57" fmla="*/ 57 h 63"/>
                  <a:gd name="T58" fmla="*/ 20 w 38"/>
                  <a:gd name="T59" fmla="*/ 57 h 63"/>
                  <a:gd name="T60" fmla="*/ 20 w 38"/>
                  <a:gd name="T61" fmla="*/ 45 h 63"/>
                  <a:gd name="T62" fmla="*/ 18 w 38"/>
                  <a:gd name="T63" fmla="*/ 57 h 63"/>
                  <a:gd name="T64" fmla="*/ 15 w 38"/>
                  <a:gd name="T65" fmla="*/ 60 h 63"/>
                  <a:gd name="T66" fmla="*/ 13 w 38"/>
                  <a:gd name="T67" fmla="*/ 45 h 63"/>
                  <a:gd name="T68" fmla="*/ 13 w 38"/>
                  <a:gd name="T69" fmla="*/ 24 h 63"/>
                  <a:gd name="T70" fmla="*/ 9 w 38"/>
                  <a:gd name="T71" fmla="*/ 34 h 63"/>
                  <a:gd name="T72" fmla="*/ 5 w 38"/>
                  <a:gd name="T73" fmla="*/ 36 h 63"/>
                  <a:gd name="T74" fmla="*/ 8 w 38"/>
                  <a:gd name="T75" fmla="*/ 21 h 63"/>
                  <a:gd name="T76" fmla="*/ 21 w 38"/>
                  <a:gd name="T77" fmla="*/ 15 h 63"/>
                  <a:gd name="T78" fmla="*/ 34 w 38"/>
                  <a:gd name="T79" fmla="*/ 32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8" h="63">
                    <a:moveTo>
                      <a:pt x="33" y="20"/>
                    </a:moveTo>
                    <a:cubicBezTo>
                      <a:pt x="33" y="20"/>
                      <a:pt x="33" y="20"/>
                      <a:pt x="33" y="20"/>
                    </a:cubicBezTo>
                    <a:cubicBezTo>
                      <a:pt x="32" y="16"/>
                      <a:pt x="29" y="14"/>
                      <a:pt x="27" y="13"/>
                    </a:cubicBezTo>
                    <a:cubicBezTo>
                      <a:pt x="29" y="11"/>
                      <a:pt x="27" y="8"/>
                      <a:pt x="26" y="6"/>
                    </a:cubicBezTo>
                    <a:cubicBezTo>
                      <a:pt x="25" y="3"/>
                      <a:pt x="22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6" y="0"/>
                      <a:pt x="13" y="3"/>
                      <a:pt x="12" y="6"/>
                    </a:cubicBezTo>
                    <a:cubicBezTo>
                      <a:pt x="10" y="9"/>
                      <a:pt x="10" y="12"/>
                      <a:pt x="11" y="13"/>
                    </a:cubicBezTo>
                    <a:cubicBezTo>
                      <a:pt x="9" y="14"/>
                      <a:pt x="7" y="16"/>
                      <a:pt x="5" y="20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3" y="26"/>
                      <a:pt x="2" y="30"/>
                      <a:pt x="1" y="32"/>
                    </a:cubicBezTo>
                    <a:cubicBezTo>
                      <a:pt x="0" y="37"/>
                      <a:pt x="3" y="38"/>
                      <a:pt x="4" y="39"/>
                    </a:cubicBezTo>
                    <a:cubicBezTo>
                      <a:pt x="5" y="39"/>
                      <a:pt x="5" y="39"/>
                      <a:pt x="6" y="39"/>
                    </a:cubicBezTo>
                    <a:cubicBezTo>
                      <a:pt x="4" y="44"/>
                      <a:pt x="4" y="44"/>
                      <a:pt x="4" y="44"/>
                    </a:cubicBezTo>
                    <a:cubicBezTo>
                      <a:pt x="4" y="45"/>
                      <a:pt x="4" y="46"/>
                      <a:pt x="4" y="46"/>
                    </a:cubicBezTo>
                    <a:cubicBezTo>
                      <a:pt x="5" y="47"/>
                      <a:pt x="6" y="47"/>
                      <a:pt x="6" y="47"/>
                    </a:cubicBezTo>
                    <a:cubicBezTo>
                      <a:pt x="11" y="47"/>
                      <a:pt x="11" y="47"/>
                      <a:pt x="11" y="47"/>
                    </a:cubicBezTo>
                    <a:cubicBezTo>
                      <a:pt x="10" y="57"/>
                      <a:pt x="10" y="57"/>
                      <a:pt x="10" y="57"/>
                    </a:cubicBezTo>
                    <a:cubicBezTo>
                      <a:pt x="10" y="57"/>
                      <a:pt x="10" y="57"/>
                      <a:pt x="10" y="57"/>
                    </a:cubicBezTo>
                    <a:cubicBezTo>
                      <a:pt x="10" y="60"/>
                      <a:pt x="12" y="63"/>
                      <a:pt x="15" y="63"/>
                    </a:cubicBezTo>
                    <a:cubicBezTo>
                      <a:pt x="17" y="63"/>
                      <a:pt x="18" y="62"/>
                      <a:pt x="19" y="61"/>
                    </a:cubicBezTo>
                    <a:cubicBezTo>
                      <a:pt x="20" y="62"/>
                      <a:pt x="21" y="63"/>
                      <a:pt x="23" y="63"/>
                    </a:cubicBezTo>
                    <a:cubicBezTo>
                      <a:pt x="26" y="63"/>
                      <a:pt x="28" y="60"/>
                      <a:pt x="28" y="57"/>
                    </a:cubicBezTo>
                    <a:cubicBezTo>
                      <a:pt x="28" y="57"/>
                      <a:pt x="28" y="57"/>
                      <a:pt x="28" y="57"/>
                    </a:cubicBezTo>
                    <a:cubicBezTo>
                      <a:pt x="27" y="47"/>
                      <a:pt x="27" y="47"/>
                      <a:pt x="27" y="47"/>
                    </a:cubicBezTo>
                    <a:cubicBezTo>
                      <a:pt x="32" y="47"/>
                      <a:pt x="32" y="47"/>
                      <a:pt x="32" y="47"/>
                    </a:cubicBezTo>
                    <a:cubicBezTo>
                      <a:pt x="32" y="47"/>
                      <a:pt x="33" y="47"/>
                      <a:pt x="34" y="46"/>
                    </a:cubicBezTo>
                    <a:cubicBezTo>
                      <a:pt x="34" y="46"/>
                      <a:pt x="34" y="45"/>
                      <a:pt x="34" y="44"/>
                    </a:cubicBezTo>
                    <a:cubicBezTo>
                      <a:pt x="32" y="39"/>
                      <a:pt x="32" y="39"/>
                      <a:pt x="32" y="39"/>
                    </a:cubicBezTo>
                    <a:cubicBezTo>
                      <a:pt x="33" y="39"/>
                      <a:pt x="33" y="39"/>
                      <a:pt x="34" y="39"/>
                    </a:cubicBezTo>
                    <a:cubicBezTo>
                      <a:pt x="35" y="38"/>
                      <a:pt x="38" y="37"/>
                      <a:pt x="37" y="32"/>
                    </a:cubicBezTo>
                    <a:cubicBezTo>
                      <a:pt x="36" y="30"/>
                      <a:pt x="35" y="25"/>
                      <a:pt x="33" y="20"/>
                    </a:cubicBezTo>
                    <a:close/>
                    <a:moveTo>
                      <a:pt x="14" y="7"/>
                    </a:moveTo>
                    <a:cubicBezTo>
                      <a:pt x="15" y="5"/>
                      <a:pt x="17" y="3"/>
                      <a:pt x="19" y="3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21" y="3"/>
                      <a:pt x="23" y="5"/>
                      <a:pt x="24" y="7"/>
                    </a:cubicBezTo>
                    <a:cubicBezTo>
                      <a:pt x="24" y="7"/>
                      <a:pt x="26" y="11"/>
                      <a:pt x="25" y="12"/>
                    </a:cubicBezTo>
                    <a:cubicBezTo>
                      <a:pt x="24" y="13"/>
                      <a:pt x="22" y="13"/>
                      <a:pt x="22" y="13"/>
                    </a:cubicBezTo>
                    <a:cubicBezTo>
                      <a:pt x="21" y="14"/>
                      <a:pt x="20" y="14"/>
                      <a:pt x="19" y="14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18" y="14"/>
                      <a:pt x="17" y="14"/>
                      <a:pt x="16" y="13"/>
                    </a:cubicBezTo>
                    <a:cubicBezTo>
                      <a:pt x="16" y="13"/>
                      <a:pt x="16" y="13"/>
                      <a:pt x="16" y="13"/>
                    </a:cubicBezTo>
                    <a:cubicBezTo>
                      <a:pt x="15" y="13"/>
                      <a:pt x="14" y="13"/>
                      <a:pt x="13" y="12"/>
                    </a:cubicBezTo>
                    <a:cubicBezTo>
                      <a:pt x="12" y="10"/>
                      <a:pt x="14" y="7"/>
                      <a:pt x="14" y="7"/>
                    </a:cubicBezTo>
                    <a:close/>
                    <a:moveTo>
                      <a:pt x="33" y="36"/>
                    </a:moveTo>
                    <a:cubicBezTo>
                      <a:pt x="33" y="36"/>
                      <a:pt x="33" y="36"/>
                      <a:pt x="32" y="36"/>
                    </a:cubicBezTo>
                    <a:cubicBezTo>
                      <a:pt x="31" y="36"/>
                      <a:pt x="30" y="35"/>
                      <a:pt x="29" y="34"/>
                    </a:cubicBezTo>
                    <a:cubicBezTo>
                      <a:pt x="29" y="34"/>
                      <a:pt x="26" y="24"/>
                      <a:pt x="26" y="24"/>
                    </a:cubicBezTo>
                    <a:cubicBezTo>
                      <a:pt x="25" y="24"/>
                      <a:pt x="25" y="24"/>
                      <a:pt x="25" y="24"/>
                    </a:cubicBezTo>
                    <a:cubicBezTo>
                      <a:pt x="32" y="45"/>
                      <a:pt x="32" y="45"/>
                      <a:pt x="32" y="45"/>
                    </a:cubicBezTo>
                    <a:cubicBezTo>
                      <a:pt x="25" y="45"/>
                      <a:pt x="25" y="45"/>
                      <a:pt x="25" y="45"/>
                    </a:cubicBezTo>
                    <a:cubicBezTo>
                      <a:pt x="25" y="57"/>
                      <a:pt x="25" y="57"/>
                      <a:pt x="25" y="57"/>
                    </a:cubicBezTo>
                    <a:cubicBezTo>
                      <a:pt x="25" y="59"/>
                      <a:pt x="24" y="60"/>
                      <a:pt x="23" y="60"/>
                    </a:cubicBezTo>
                    <a:cubicBezTo>
                      <a:pt x="21" y="60"/>
                      <a:pt x="20" y="59"/>
                      <a:pt x="20" y="57"/>
                    </a:cubicBezTo>
                    <a:cubicBezTo>
                      <a:pt x="20" y="57"/>
                      <a:pt x="20" y="57"/>
                      <a:pt x="20" y="57"/>
                    </a:cubicBezTo>
                    <a:cubicBezTo>
                      <a:pt x="20" y="45"/>
                      <a:pt x="20" y="45"/>
                      <a:pt x="20" y="45"/>
                    </a:cubicBezTo>
                    <a:cubicBezTo>
                      <a:pt x="18" y="45"/>
                      <a:pt x="18" y="45"/>
                      <a:pt x="18" y="45"/>
                    </a:cubicBezTo>
                    <a:cubicBezTo>
                      <a:pt x="18" y="57"/>
                      <a:pt x="18" y="57"/>
                      <a:pt x="18" y="57"/>
                    </a:cubicBezTo>
                    <a:cubicBezTo>
                      <a:pt x="18" y="57"/>
                      <a:pt x="18" y="57"/>
                      <a:pt x="18" y="57"/>
                    </a:cubicBezTo>
                    <a:cubicBezTo>
                      <a:pt x="18" y="59"/>
                      <a:pt x="17" y="60"/>
                      <a:pt x="15" y="60"/>
                    </a:cubicBezTo>
                    <a:cubicBezTo>
                      <a:pt x="14" y="60"/>
                      <a:pt x="13" y="59"/>
                      <a:pt x="13" y="57"/>
                    </a:cubicBezTo>
                    <a:cubicBezTo>
                      <a:pt x="13" y="45"/>
                      <a:pt x="13" y="45"/>
                      <a:pt x="13" y="45"/>
                    </a:cubicBezTo>
                    <a:cubicBezTo>
                      <a:pt x="6" y="45"/>
                      <a:pt x="6" y="45"/>
                      <a:pt x="6" y="45"/>
                    </a:cubicBezTo>
                    <a:cubicBezTo>
                      <a:pt x="13" y="24"/>
                      <a:pt x="13" y="24"/>
                      <a:pt x="13" y="24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12" y="24"/>
                      <a:pt x="9" y="34"/>
                      <a:pt x="9" y="34"/>
                    </a:cubicBezTo>
                    <a:cubicBezTo>
                      <a:pt x="8" y="35"/>
                      <a:pt x="7" y="36"/>
                      <a:pt x="6" y="36"/>
                    </a:cubicBezTo>
                    <a:cubicBezTo>
                      <a:pt x="6" y="36"/>
                      <a:pt x="5" y="36"/>
                      <a:pt x="5" y="36"/>
                    </a:cubicBezTo>
                    <a:cubicBezTo>
                      <a:pt x="3" y="36"/>
                      <a:pt x="3" y="34"/>
                      <a:pt x="4" y="32"/>
                    </a:cubicBezTo>
                    <a:cubicBezTo>
                      <a:pt x="4" y="31"/>
                      <a:pt x="6" y="26"/>
                      <a:pt x="8" y="21"/>
                    </a:cubicBezTo>
                    <a:cubicBezTo>
                      <a:pt x="9" y="16"/>
                      <a:pt x="12" y="15"/>
                      <a:pt x="17" y="15"/>
                    </a:cubicBezTo>
                    <a:cubicBezTo>
                      <a:pt x="21" y="15"/>
                      <a:pt x="21" y="15"/>
                      <a:pt x="21" y="15"/>
                    </a:cubicBezTo>
                    <a:cubicBezTo>
                      <a:pt x="26" y="15"/>
                      <a:pt x="29" y="16"/>
                      <a:pt x="31" y="21"/>
                    </a:cubicBezTo>
                    <a:cubicBezTo>
                      <a:pt x="32" y="26"/>
                      <a:pt x="34" y="31"/>
                      <a:pt x="34" y="32"/>
                    </a:cubicBezTo>
                    <a:cubicBezTo>
                      <a:pt x="35" y="34"/>
                      <a:pt x="35" y="36"/>
                      <a:pt x="33" y="36"/>
                    </a:cubicBez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" name="Freeform 175"/>
              <p:cNvSpPr>
                <a:spLocks noEditPoints="1"/>
              </p:cNvSpPr>
              <p:nvPr/>
            </p:nvSpPr>
            <p:spPr bwMode="auto">
              <a:xfrm>
                <a:off x="1260543" y="1017307"/>
                <a:ext cx="334748" cy="618339"/>
              </a:xfrm>
              <a:custGeom>
                <a:avLst/>
                <a:gdLst>
                  <a:gd name="T0" fmla="*/ 33 w 38"/>
                  <a:gd name="T1" fmla="*/ 20 h 63"/>
                  <a:gd name="T2" fmla="*/ 26 w 38"/>
                  <a:gd name="T3" fmla="*/ 6 h 63"/>
                  <a:gd name="T4" fmla="*/ 19 w 38"/>
                  <a:gd name="T5" fmla="*/ 0 h 63"/>
                  <a:gd name="T6" fmla="*/ 12 w 38"/>
                  <a:gd name="T7" fmla="*/ 6 h 63"/>
                  <a:gd name="T8" fmla="*/ 5 w 38"/>
                  <a:gd name="T9" fmla="*/ 20 h 63"/>
                  <a:gd name="T10" fmla="*/ 1 w 38"/>
                  <a:gd name="T11" fmla="*/ 32 h 63"/>
                  <a:gd name="T12" fmla="*/ 6 w 38"/>
                  <a:gd name="T13" fmla="*/ 39 h 63"/>
                  <a:gd name="T14" fmla="*/ 4 w 38"/>
                  <a:gd name="T15" fmla="*/ 46 h 63"/>
                  <a:gd name="T16" fmla="*/ 11 w 38"/>
                  <a:gd name="T17" fmla="*/ 47 h 63"/>
                  <a:gd name="T18" fmla="*/ 10 w 38"/>
                  <a:gd name="T19" fmla="*/ 57 h 63"/>
                  <a:gd name="T20" fmla="*/ 19 w 38"/>
                  <a:gd name="T21" fmla="*/ 61 h 63"/>
                  <a:gd name="T22" fmla="*/ 28 w 38"/>
                  <a:gd name="T23" fmla="*/ 57 h 63"/>
                  <a:gd name="T24" fmla="*/ 27 w 38"/>
                  <a:gd name="T25" fmla="*/ 47 h 63"/>
                  <a:gd name="T26" fmla="*/ 34 w 38"/>
                  <a:gd name="T27" fmla="*/ 46 h 63"/>
                  <a:gd name="T28" fmla="*/ 32 w 38"/>
                  <a:gd name="T29" fmla="*/ 39 h 63"/>
                  <a:gd name="T30" fmla="*/ 37 w 38"/>
                  <a:gd name="T31" fmla="*/ 32 h 63"/>
                  <a:gd name="T32" fmla="*/ 14 w 38"/>
                  <a:gd name="T33" fmla="*/ 7 h 63"/>
                  <a:gd name="T34" fmla="*/ 19 w 38"/>
                  <a:gd name="T35" fmla="*/ 3 h 63"/>
                  <a:gd name="T36" fmla="*/ 19 w 38"/>
                  <a:gd name="T37" fmla="*/ 3 h 63"/>
                  <a:gd name="T38" fmla="*/ 25 w 38"/>
                  <a:gd name="T39" fmla="*/ 12 h 63"/>
                  <a:gd name="T40" fmla="*/ 19 w 38"/>
                  <a:gd name="T41" fmla="*/ 14 h 63"/>
                  <a:gd name="T42" fmla="*/ 19 w 38"/>
                  <a:gd name="T43" fmla="*/ 14 h 63"/>
                  <a:gd name="T44" fmla="*/ 19 w 38"/>
                  <a:gd name="T45" fmla="*/ 14 h 63"/>
                  <a:gd name="T46" fmla="*/ 16 w 38"/>
                  <a:gd name="T47" fmla="*/ 13 h 63"/>
                  <a:gd name="T48" fmla="*/ 14 w 38"/>
                  <a:gd name="T49" fmla="*/ 7 h 63"/>
                  <a:gd name="T50" fmla="*/ 32 w 38"/>
                  <a:gd name="T51" fmla="*/ 36 h 63"/>
                  <a:gd name="T52" fmla="*/ 26 w 38"/>
                  <a:gd name="T53" fmla="*/ 24 h 63"/>
                  <a:gd name="T54" fmla="*/ 32 w 38"/>
                  <a:gd name="T55" fmla="*/ 45 h 63"/>
                  <a:gd name="T56" fmla="*/ 25 w 38"/>
                  <a:gd name="T57" fmla="*/ 57 h 63"/>
                  <a:gd name="T58" fmla="*/ 20 w 38"/>
                  <a:gd name="T59" fmla="*/ 57 h 63"/>
                  <a:gd name="T60" fmla="*/ 20 w 38"/>
                  <a:gd name="T61" fmla="*/ 45 h 63"/>
                  <a:gd name="T62" fmla="*/ 18 w 38"/>
                  <a:gd name="T63" fmla="*/ 57 h 63"/>
                  <a:gd name="T64" fmla="*/ 15 w 38"/>
                  <a:gd name="T65" fmla="*/ 60 h 63"/>
                  <a:gd name="T66" fmla="*/ 13 w 38"/>
                  <a:gd name="T67" fmla="*/ 45 h 63"/>
                  <a:gd name="T68" fmla="*/ 13 w 38"/>
                  <a:gd name="T69" fmla="*/ 24 h 63"/>
                  <a:gd name="T70" fmla="*/ 9 w 38"/>
                  <a:gd name="T71" fmla="*/ 34 h 63"/>
                  <a:gd name="T72" fmla="*/ 5 w 38"/>
                  <a:gd name="T73" fmla="*/ 36 h 63"/>
                  <a:gd name="T74" fmla="*/ 8 w 38"/>
                  <a:gd name="T75" fmla="*/ 21 h 63"/>
                  <a:gd name="T76" fmla="*/ 21 w 38"/>
                  <a:gd name="T77" fmla="*/ 15 h 63"/>
                  <a:gd name="T78" fmla="*/ 34 w 38"/>
                  <a:gd name="T79" fmla="*/ 32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8" h="63">
                    <a:moveTo>
                      <a:pt x="33" y="20"/>
                    </a:moveTo>
                    <a:cubicBezTo>
                      <a:pt x="33" y="20"/>
                      <a:pt x="33" y="20"/>
                      <a:pt x="33" y="20"/>
                    </a:cubicBezTo>
                    <a:cubicBezTo>
                      <a:pt x="32" y="16"/>
                      <a:pt x="29" y="14"/>
                      <a:pt x="27" y="13"/>
                    </a:cubicBezTo>
                    <a:cubicBezTo>
                      <a:pt x="29" y="11"/>
                      <a:pt x="27" y="8"/>
                      <a:pt x="26" y="6"/>
                    </a:cubicBezTo>
                    <a:cubicBezTo>
                      <a:pt x="25" y="3"/>
                      <a:pt x="22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6" y="0"/>
                      <a:pt x="13" y="3"/>
                      <a:pt x="12" y="6"/>
                    </a:cubicBezTo>
                    <a:cubicBezTo>
                      <a:pt x="10" y="9"/>
                      <a:pt x="10" y="12"/>
                      <a:pt x="11" y="13"/>
                    </a:cubicBezTo>
                    <a:cubicBezTo>
                      <a:pt x="9" y="14"/>
                      <a:pt x="7" y="16"/>
                      <a:pt x="5" y="20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3" y="26"/>
                      <a:pt x="2" y="30"/>
                      <a:pt x="1" y="32"/>
                    </a:cubicBezTo>
                    <a:cubicBezTo>
                      <a:pt x="0" y="37"/>
                      <a:pt x="3" y="38"/>
                      <a:pt x="4" y="39"/>
                    </a:cubicBezTo>
                    <a:cubicBezTo>
                      <a:pt x="5" y="39"/>
                      <a:pt x="5" y="39"/>
                      <a:pt x="6" y="39"/>
                    </a:cubicBezTo>
                    <a:cubicBezTo>
                      <a:pt x="4" y="44"/>
                      <a:pt x="4" y="44"/>
                      <a:pt x="4" y="44"/>
                    </a:cubicBezTo>
                    <a:cubicBezTo>
                      <a:pt x="4" y="45"/>
                      <a:pt x="4" y="46"/>
                      <a:pt x="4" y="46"/>
                    </a:cubicBezTo>
                    <a:cubicBezTo>
                      <a:pt x="5" y="47"/>
                      <a:pt x="6" y="47"/>
                      <a:pt x="6" y="47"/>
                    </a:cubicBezTo>
                    <a:cubicBezTo>
                      <a:pt x="11" y="47"/>
                      <a:pt x="11" y="47"/>
                      <a:pt x="11" y="47"/>
                    </a:cubicBezTo>
                    <a:cubicBezTo>
                      <a:pt x="10" y="57"/>
                      <a:pt x="10" y="57"/>
                      <a:pt x="10" y="57"/>
                    </a:cubicBezTo>
                    <a:cubicBezTo>
                      <a:pt x="10" y="57"/>
                      <a:pt x="10" y="57"/>
                      <a:pt x="10" y="57"/>
                    </a:cubicBezTo>
                    <a:cubicBezTo>
                      <a:pt x="10" y="60"/>
                      <a:pt x="12" y="63"/>
                      <a:pt x="15" y="63"/>
                    </a:cubicBezTo>
                    <a:cubicBezTo>
                      <a:pt x="17" y="63"/>
                      <a:pt x="18" y="62"/>
                      <a:pt x="19" y="61"/>
                    </a:cubicBezTo>
                    <a:cubicBezTo>
                      <a:pt x="20" y="62"/>
                      <a:pt x="21" y="63"/>
                      <a:pt x="23" y="63"/>
                    </a:cubicBezTo>
                    <a:cubicBezTo>
                      <a:pt x="26" y="63"/>
                      <a:pt x="28" y="60"/>
                      <a:pt x="28" y="57"/>
                    </a:cubicBezTo>
                    <a:cubicBezTo>
                      <a:pt x="28" y="57"/>
                      <a:pt x="28" y="57"/>
                      <a:pt x="28" y="57"/>
                    </a:cubicBezTo>
                    <a:cubicBezTo>
                      <a:pt x="27" y="47"/>
                      <a:pt x="27" y="47"/>
                      <a:pt x="27" y="47"/>
                    </a:cubicBezTo>
                    <a:cubicBezTo>
                      <a:pt x="32" y="47"/>
                      <a:pt x="32" y="47"/>
                      <a:pt x="32" y="47"/>
                    </a:cubicBezTo>
                    <a:cubicBezTo>
                      <a:pt x="32" y="47"/>
                      <a:pt x="33" y="47"/>
                      <a:pt x="34" y="46"/>
                    </a:cubicBezTo>
                    <a:cubicBezTo>
                      <a:pt x="34" y="46"/>
                      <a:pt x="34" y="45"/>
                      <a:pt x="34" y="44"/>
                    </a:cubicBezTo>
                    <a:cubicBezTo>
                      <a:pt x="32" y="39"/>
                      <a:pt x="32" y="39"/>
                      <a:pt x="32" y="39"/>
                    </a:cubicBezTo>
                    <a:cubicBezTo>
                      <a:pt x="33" y="39"/>
                      <a:pt x="33" y="39"/>
                      <a:pt x="34" y="39"/>
                    </a:cubicBezTo>
                    <a:cubicBezTo>
                      <a:pt x="35" y="38"/>
                      <a:pt x="38" y="37"/>
                      <a:pt x="37" y="32"/>
                    </a:cubicBezTo>
                    <a:cubicBezTo>
                      <a:pt x="36" y="30"/>
                      <a:pt x="35" y="25"/>
                      <a:pt x="33" y="20"/>
                    </a:cubicBezTo>
                    <a:close/>
                    <a:moveTo>
                      <a:pt x="14" y="7"/>
                    </a:moveTo>
                    <a:cubicBezTo>
                      <a:pt x="15" y="5"/>
                      <a:pt x="17" y="3"/>
                      <a:pt x="19" y="3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21" y="3"/>
                      <a:pt x="23" y="5"/>
                      <a:pt x="24" y="7"/>
                    </a:cubicBezTo>
                    <a:cubicBezTo>
                      <a:pt x="24" y="7"/>
                      <a:pt x="26" y="11"/>
                      <a:pt x="25" y="12"/>
                    </a:cubicBezTo>
                    <a:cubicBezTo>
                      <a:pt x="24" y="13"/>
                      <a:pt x="22" y="13"/>
                      <a:pt x="22" y="13"/>
                    </a:cubicBezTo>
                    <a:cubicBezTo>
                      <a:pt x="21" y="14"/>
                      <a:pt x="20" y="14"/>
                      <a:pt x="19" y="14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18" y="14"/>
                      <a:pt x="17" y="14"/>
                      <a:pt x="16" y="13"/>
                    </a:cubicBezTo>
                    <a:cubicBezTo>
                      <a:pt x="16" y="13"/>
                      <a:pt x="16" y="13"/>
                      <a:pt x="16" y="13"/>
                    </a:cubicBezTo>
                    <a:cubicBezTo>
                      <a:pt x="15" y="13"/>
                      <a:pt x="14" y="13"/>
                      <a:pt x="13" y="12"/>
                    </a:cubicBezTo>
                    <a:cubicBezTo>
                      <a:pt x="12" y="10"/>
                      <a:pt x="14" y="7"/>
                      <a:pt x="14" y="7"/>
                    </a:cubicBezTo>
                    <a:close/>
                    <a:moveTo>
                      <a:pt x="33" y="36"/>
                    </a:moveTo>
                    <a:cubicBezTo>
                      <a:pt x="33" y="36"/>
                      <a:pt x="33" y="36"/>
                      <a:pt x="32" y="36"/>
                    </a:cubicBezTo>
                    <a:cubicBezTo>
                      <a:pt x="31" y="36"/>
                      <a:pt x="30" y="35"/>
                      <a:pt x="29" y="34"/>
                    </a:cubicBezTo>
                    <a:cubicBezTo>
                      <a:pt x="29" y="34"/>
                      <a:pt x="26" y="24"/>
                      <a:pt x="26" y="24"/>
                    </a:cubicBezTo>
                    <a:cubicBezTo>
                      <a:pt x="25" y="24"/>
                      <a:pt x="25" y="24"/>
                      <a:pt x="25" y="24"/>
                    </a:cubicBezTo>
                    <a:cubicBezTo>
                      <a:pt x="32" y="45"/>
                      <a:pt x="32" y="45"/>
                      <a:pt x="32" y="45"/>
                    </a:cubicBezTo>
                    <a:cubicBezTo>
                      <a:pt x="25" y="45"/>
                      <a:pt x="25" y="45"/>
                      <a:pt x="25" y="45"/>
                    </a:cubicBezTo>
                    <a:cubicBezTo>
                      <a:pt x="25" y="57"/>
                      <a:pt x="25" y="57"/>
                      <a:pt x="25" y="57"/>
                    </a:cubicBezTo>
                    <a:cubicBezTo>
                      <a:pt x="25" y="59"/>
                      <a:pt x="24" y="60"/>
                      <a:pt x="23" y="60"/>
                    </a:cubicBezTo>
                    <a:cubicBezTo>
                      <a:pt x="21" y="60"/>
                      <a:pt x="20" y="59"/>
                      <a:pt x="20" y="57"/>
                    </a:cubicBezTo>
                    <a:cubicBezTo>
                      <a:pt x="20" y="57"/>
                      <a:pt x="20" y="57"/>
                      <a:pt x="20" y="57"/>
                    </a:cubicBezTo>
                    <a:cubicBezTo>
                      <a:pt x="20" y="45"/>
                      <a:pt x="20" y="45"/>
                      <a:pt x="20" y="45"/>
                    </a:cubicBezTo>
                    <a:cubicBezTo>
                      <a:pt x="18" y="45"/>
                      <a:pt x="18" y="45"/>
                      <a:pt x="18" y="45"/>
                    </a:cubicBezTo>
                    <a:cubicBezTo>
                      <a:pt x="18" y="57"/>
                      <a:pt x="18" y="57"/>
                      <a:pt x="18" y="57"/>
                    </a:cubicBezTo>
                    <a:cubicBezTo>
                      <a:pt x="18" y="57"/>
                      <a:pt x="18" y="57"/>
                      <a:pt x="18" y="57"/>
                    </a:cubicBezTo>
                    <a:cubicBezTo>
                      <a:pt x="18" y="59"/>
                      <a:pt x="17" y="60"/>
                      <a:pt x="15" y="60"/>
                    </a:cubicBezTo>
                    <a:cubicBezTo>
                      <a:pt x="14" y="60"/>
                      <a:pt x="13" y="59"/>
                      <a:pt x="13" y="57"/>
                    </a:cubicBezTo>
                    <a:cubicBezTo>
                      <a:pt x="13" y="45"/>
                      <a:pt x="13" y="45"/>
                      <a:pt x="13" y="45"/>
                    </a:cubicBezTo>
                    <a:cubicBezTo>
                      <a:pt x="6" y="45"/>
                      <a:pt x="6" y="45"/>
                      <a:pt x="6" y="45"/>
                    </a:cubicBezTo>
                    <a:cubicBezTo>
                      <a:pt x="13" y="24"/>
                      <a:pt x="13" y="24"/>
                      <a:pt x="13" y="24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12" y="24"/>
                      <a:pt x="9" y="34"/>
                      <a:pt x="9" y="34"/>
                    </a:cubicBezTo>
                    <a:cubicBezTo>
                      <a:pt x="8" y="35"/>
                      <a:pt x="7" y="36"/>
                      <a:pt x="6" y="36"/>
                    </a:cubicBezTo>
                    <a:cubicBezTo>
                      <a:pt x="6" y="36"/>
                      <a:pt x="5" y="36"/>
                      <a:pt x="5" y="36"/>
                    </a:cubicBezTo>
                    <a:cubicBezTo>
                      <a:pt x="3" y="36"/>
                      <a:pt x="3" y="34"/>
                      <a:pt x="4" y="32"/>
                    </a:cubicBezTo>
                    <a:cubicBezTo>
                      <a:pt x="4" y="31"/>
                      <a:pt x="6" y="26"/>
                      <a:pt x="8" y="21"/>
                    </a:cubicBezTo>
                    <a:cubicBezTo>
                      <a:pt x="9" y="16"/>
                      <a:pt x="12" y="15"/>
                      <a:pt x="17" y="15"/>
                    </a:cubicBezTo>
                    <a:cubicBezTo>
                      <a:pt x="21" y="15"/>
                      <a:pt x="21" y="15"/>
                      <a:pt x="21" y="15"/>
                    </a:cubicBezTo>
                    <a:cubicBezTo>
                      <a:pt x="26" y="15"/>
                      <a:pt x="29" y="16"/>
                      <a:pt x="31" y="21"/>
                    </a:cubicBezTo>
                    <a:cubicBezTo>
                      <a:pt x="32" y="26"/>
                      <a:pt x="34" y="31"/>
                      <a:pt x="34" y="32"/>
                    </a:cubicBezTo>
                    <a:cubicBezTo>
                      <a:pt x="35" y="34"/>
                      <a:pt x="35" y="36"/>
                      <a:pt x="33" y="36"/>
                    </a:cubicBez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" name="Freeform 175"/>
              <p:cNvSpPr>
                <a:spLocks noEditPoints="1"/>
              </p:cNvSpPr>
              <p:nvPr/>
            </p:nvSpPr>
            <p:spPr bwMode="auto">
              <a:xfrm>
                <a:off x="1589001" y="1017307"/>
                <a:ext cx="334748" cy="618339"/>
              </a:xfrm>
              <a:custGeom>
                <a:avLst/>
                <a:gdLst>
                  <a:gd name="T0" fmla="*/ 33 w 38"/>
                  <a:gd name="T1" fmla="*/ 20 h 63"/>
                  <a:gd name="T2" fmla="*/ 26 w 38"/>
                  <a:gd name="T3" fmla="*/ 6 h 63"/>
                  <a:gd name="T4" fmla="*/ 19 w 38"/>
                  <a:gd name="T5" fmla="*/ 0 h 63"/>
                  <a:gd name="T6" fmla="*/ 12 w 38"/>
                  <a:gd name="T7" fmla="*/ 6 h 63"/>
                  <a:gd name="T8" fmla="*/ 5 w 38"/>
                  <a:gd name="T9" fmla="*/ 20 h 63"/>
                  <a:gd name="T10" fmla="*/ 1 w 38"/>
                  <a:gd name="T11" fmla="*/ 32 h 63"/>
                  <a:gd name="T12" fmla="*/ 6 w 38"/>
                  <a:gd name="T13" fmla="*/ 39 h 63"/>
                  <a:gd name="T14" fmla="*/ 4 w 38"/>
                  <a:gd name="T15" fmla="*/ 46 h 63"/>
                  <a:gd name="T16" fmla="*/ 11 w 38"/>
                  <a:gd name="T17" fmla="*/ 47 h 63"/>
                  <a:gd name="T18" fmla="*/ 10 w 38"/>
                  <a:gd name="T19" fmla="*/ 57 h 63"/>
                  <a:gd name="T20" fmla="*/ 19 w 38"/>
                  <a:gd name="T21" fmla="*/ 61 h 63"/>
                  <a:gd name="T22" fmla="*/ 28 w 38"/>
                  <a:gd name="T23" fmla="*/ 57 h 63"/>
                  <a:gd name="T24" fmla="*/ 27 w 38"/>
                  <a:gd name="T25" fmla="*/ 47 h 63"/>
                  <a:gd name="T26" fmla="*/ 34 w 38"/>
                  <a:gd name="T27" fmla="*/ 46 h 63"/>
                  <a:gd name="T28" fmla="*/ 32 w 38"/>
                  <a:gd name="T29" fmla="*/ 39 h 63"/>
                  <a:gd name="T30" fmla="*/ 37 w 38"/>
                  <a:gd name="T31" fmla="*/ 32 h 63"/>
                  <a:gd name="T32" fmla="*/ 14 w 38"/>
                  <a:gd name="T33" fmla="*/ 7 h 63"/>
                  <a:gd name="T34" fmla="*/ 19 w 38"/>
                  <a:gd name="T35" fmla="*/ 3 h 63"/>
                  <a:gd name="T36" fmla="*/ 19 w 38"/>
                  <a:gd name="T37" fmla="*/ 3 h 63"/>
                  <a:gd name="T38" fmla="*/ 25 w 38"/>
                  <a:gd name="T39" fmla="*/ 12 h 63"/>
                  <a:gd name="T40" fmla="*/ 19 w 38"/>
                  <a:gd name="T41" fmla="*/ 14 h 63"/>
                  <a:gd name="T42" fmla="*/ 19 w 38"/>
                  <a:gd name="T43" fmla="*/ 14 h 63"/>
                  <a:gd name="T44" fmla="*/ 19 w 38"/>
                  <a:gd name="T45" fmla="*/ 14 h 63"/>
                  <a:gd name="T46" fmla="*/ 16 w 38"/>
                  <a:gd name="T47" fmla="*/ 13 h 63"/>
                  <a:gd name="T48" fmla="*/ 14 w 38"/>
                  <a:gd name="T49" fmla="*/ 7 h 63"/>
                  <a:gd name="T50" fmla="*/ 32 w 38"/>
                  <a:gd name="T51" fmla="*/ 36 h 63"/>
                  <a:gd name="T52" fmla="*/ 26 w 38"/>
                  <a:gd name="T53" fmla="*/ 24 h 63"/>
                  <a:gd name="T54" fmla="*/ 32 w 38"/>
                  <a:gd name="T55" fmla="*/ 45 h 63"/>
                  <a:gd name="T56" fmla="*/ 25 w 38"/>
                  <a:gd name="T57" fmla="*/ 57 h 63"/>
                  <a:gd name="T58" fmla="*/ 20 w 38"/>
                  <a:gd name="T59" fmla="*/ 57 h 63"/>
                  <a:gd name="T60" fmla="*/ 20 w 38"/>
                  <a:gd name="T61" fmla="*/ 45 h 63"/>
                  <a:gd name="T62" fmla="*/ 18 w 38"/>
                  <a:gd name="T63" fmla="*/ 57 h 63"/>
                  <a:gd name="T64" fmla="*/ 15 w 38"/>
                  <a:gd name="T65" fmla="*/ 60 h 63"/>
                  <a:gd name="T66" fmla="*/ 13 w 38"/>
                  <a:gd name="T67" fmla="*/ 45 h 63"/>
                  <a:gd name="T68" fmla="*/ 13 w 38"/>
                  <a:gd name="T69" fmla="*/ 24 h 63"/>
                  <a:gd name="T70" fmla="*/ 9 w 38"/>
                  <a:gd name="T71" fmla="*/ 34 h 63"/>
                  <a:gd name="T72" fmla="*/ 5 w 38"/>
                  <a:gd name="T73" fmla="*/ 36 h 63"/>
                  <a:gd name="T74" fmla="*/ 8 w 38"/>
                  <a:gd name="T75" fmla="*/ 21 h 63"/>
                  <a:gd name="T76" fmla="*/ 21 w 38"/>
                  <a:gd name="T77" fmla="*/ 15 h 63"/>
                  <a:gd name="T78" fmla="*/ 34 w 38"/>
                  <a:gd name="T79" fmla="*/ 32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8" h="63">
                    <a:moveTo>
                      <a:pt x="33" y="20"/>
                    </a:moveTo>
                    <a:cubicBezTo>
                      <a:pt x="33" y="20"/>
                      <a:pt x="33" y="20"/>
                      <a:pt x="33" y="20"/>
                    </a:cubicBezTo>
                    <a:cubicBezTo>
                      <a:pt x="32" y="16"/>
                      <a:pt x="29" y="14"/>
                      <a:pt x="27" y="13"/>
                    </a:cubicBezTo>
                    <a:cubicBezTo>
                      <a:pt x="29" y="11"/>
                      <a:pt x="27" y="8"/>
                      <a:pt x="26" y="6"/>
                    </a:cubicBezTo>
                    <a:cubicBezTo>
                      <a:pt x="25" y="3"/>
                      <a:pt x="22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6" y="0"/>
                      <a:pt x="13" y="3"/>
                      <a:pt x="12" y="6"/>
                    </a:cubicBezTo>
                    <a:cubicBezTo>
                      <a:pt x="10" y="9"/>
                      <a:pt x="10" y="12"/>
                      <a:pt x="11" y="13"/>
                    </a:cubicBezTo>
                    <a:cubicBezTo>
                      <a:pt x="9" y="14"/>
                      <a:pt x="7" y="16"/>
                      <a:pt x="5" y="20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3" y="26"/>
                      <a:pt x="2" y="30"/>
                      <a:pt x="1" y="32"/>
                    </a:cubicBezTo>
                    <a:cubicBezTo>
                      <a:pt x="0" y="37"/>
                      <a:pt x="3" y="38"/>
                      <a:pt x="4" y="39"/>
                    </a:cubicBezTo>
                    <a:cubicBezTo>
                      <a:pt x="5" y="39"/>
                      <a:pt x="5" y="39"/>
                      <a:pt x="6" y="39"/>
                    </a:cubicBezTo>
                    <a:cubicBezTo>
                      <a:pt x="4" y="44"/>
                      <a:pt x="4" y="44"/>
                      <a:pt x="4" y="44"/>
                    </a:cubicBezTo>
                    <a:cubicBezTo>
                      <a:pt x="4" y="45"/>
                      <a:pt x="4" y="46"/>
                      <a:pt x="4" y="46"/>
                    </a:cubicBezTo>
                    <a:cubicBezTo>
                      <a:pt x="5" y="47"/>
                      <a:pt x="6" y="47"/>
                      <a:pt x="6" y="47"/>
                    </a:cubicBezTo>
                    <a:cubicBezTo>
                      <a:pt x="11" y="47"/>
                      <a:pt x="11" y="47"/>
                      <a:pt x="11" y="47"/>
                    </a:cubicBezTo>
                    <a:cubicBezTo>
                      <a:pt x="10" y="57"/>
                      <a:pt x="10" y="57"/>
                      <a:pt x="10" y="57"/>
                    </a:cubicBezTo>
                    <a:cubicBezTo>
                      <a:pt x="10" y="57"/>
                      <a:pt x="10" y="57"/>
                      <a:pt x="10" y="57"/>
                    </a:cubicBezTo>
                    <a:cubicBezTo>
                      <a:pt x="10" y="60"/>
                      <a:pt x="12" y="63"/>
                      <a:pt x="15" y="63"/>
                    </a:cubicBezTo>
                    <a:cubicBezTo>
                      <a:pt x="17" y="63"/>
                      <a:pt x="18" y="62"/>
                      <a:pt x="19" y="61"/>
                    </a:cubicBezTo>
                    <a:cubicBezTo>
                      <a:pt x="20" y="62"/>
                      <a:pt x="21" y="63"/>
                      <a:pt x="23" y="63"/>
                    </a:cubicBezTo>
                    <a:cubicBezTo>
                      <a:pt x="26" y="63"/>
                      <a:pt x="28" y="60"/>
                      <a:pt x="28" y="57"/>
                    </a:cubicBezTo>
                    <a:cubicBezTo>
                      <a:pt x="28" y="57"/>
                      <a:pt x="28" y="57"/>
                      <a:pt x="28" y="57"/>
                    </a:cubicBezTo>
                    <a:cubicBezTo>
                      <a:pt x="27" y="47"/>
                      <a:pt x="27" y="47"/>
                      <a:pt x="27" y="47"/>
                    </a:cubicBezTo>
                    <a:cubicBezTo>
                      <a:pt x="32" y="47"/>
                      <a:pt x="32" y="47"/>
                      <a:pt x="32" y="47"/>
                    </a:cubicBezTo>
                    <a:cubicBezTo>
                      <a:pt x="32" y="47"/>
                      <a:pt x="33" y="47"/>
                      <a:pt x="34" y="46"/>
                    </a:cubicBezTo>
                    <a:cubicBezTo>
                      <a:pt x="34" y="46"/>
                      <a:pt x="34" y="45"/>
                      <a:pt x="34" y="44"/>
                    </a:cubicBezTo>
                    <a:cubicBezTo>
                      <a:pt x="32" y="39"/>
                      <a:pt x="32" y="39"/>
                      <a:pt x="32" y="39"/>
                    </a:cubicBezTo>
                    <a:cubicBezTo>
                      <a:pt x="33" y="39"/>
                      <a:pt x="33" y="39"/>
                      <a:pt x="34" y="39"/>
                    </a:cubicBezTo>
                    <a:cubicBezTo>
                      <a:pt x="35" y="38"/>
                      <a:pt x="38" y="37"/>
                      <a:pt x="37" y="32"/>
                    </a:cubicBezTo>
                    <a:cubicBezTo>
                      <a:pt x="36" y="30"/>
                      <a:pt x="35" y="25"/>
                      <a:pt x="33" y="20"/>
                    </a:cubicBezTo>
                    <a:close/>
                    <a:moveTo>
                      <a:pt x="14" y="7"/>
                    </a:moveTo>
                    <a:cubicBezTo>
                      <a:pt x="15" y="5"/>
                      <a:pt x="17" y="3"/>
                      <a:pt x="19" y="3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21" y="3"/>
                      <a:pt x="23" y="5"/>
                      <a:pt x="24" y="7"/>
                    </a:cubicBezTo>
                    <a:cubicBezTo>
                      <a:pt x="24" y="7"/>
                      <a:pt x="26" y="11"/>
                      <a:pt x="25" y="12"/>
                    </a:cubicBezTo>
                    <a:cubicBezTo>
                      <a:pt x="24" y="13"/>
                      <a:pt x="22" y="13"/>
                      <a:pt x="22" y="13"/>
                    </a:cubicBezTo>
                    <a:cubicBezTo>
                      <a:pt x="21" y="14"/>
                      <a:pt x="20" y="14"/>
                      <a:pt x="19" y="14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18" y="14"/>
                      <a:pt x="17" y="14"/>
                      <a:pt x="16" y="13"/>
                    </a:cubicBezTo>
                    <a:cubicBezTo>
                      <a:pt x="16" y="13"/>
                      <a:pt x="16" y="13"/>
                      <a:pt x="16" y="13"/>
                    </a:cubicBezTo>
                    <a:cubicBezTo>
                      <a:pt x="15" y="13"/>
                      <a:pt x="14" y="13"/>
                      <a:pt x="13" y="12"/>
                    </a:cubicBezTo>
                    <a:cubicBezTo>
                      <a:pt x="12" y="10"/>
                      <a:pt x="14" y="7"/>
                      <a:pt x="14" y="7"/>
                    </a:cubicBezTo>
                    <a:close/>
                    <a:moveTo>
                      <a:pt x="33" y="36"/>
                    </a:moveTo>
                    <a:cubicBezTo>
                      <a:pt x="33" y="36"/>
                      <a:pt x="33" y="36"/>
                      <a:pt x="32" y="36"/>
                    </a:cubicBezTo>
                    <a:cubicBezTo>
                      <a:pt x="31" y="36"/>
                      <a:pt x="30" y="35"/>
                      <a:pt x="29" y="34"/>
                    </a:cubicBezTo>
                    <a:cubicBezTo>
                      <a:pt x="29" y="34"/>
                      <a:pt x="26" y="24"/>
                      <a:pt x="26" y="24"/>
                    </a:cubicBezTo>
                    <a:cubicBezTo>
                      <a:pt x="25" y="24"/>
                      <a:pt x="25" y="24"/>
                      <a:pt x="25" y="24"/>
                    </a:cubicBezTo>
                    <a:cubicBezTo>
                      <a:pt x="32" y="45"/>
                      <a:pt x="32" y="45"/>
                      <a:pt x="32" y="45"/>
                    </a:cubicBezTo>
                    <a:cubicBezTo>
                      <a:pt x="25" y="45"/>
                      <a:pt x="25" y="45"/>
                      <a:pt x="25" y="45"/>
                    </a:cubicBezTo>
                    <a:cubicBezTo>
                      <a:pt x="25" y="57"/>
                      <a:pt x="25" y="57"/>
                      <a:pt x="25" y="57"/>
                    </a:cubicBezTo>
                    <a:cubicBezTo>
                      <a:pt x="25" y="59"/>
                      <a:pt x="24" y="60"/>
                      <a:pt x="23" y="60"/>
                    </a:cubicBezTo>
                    <a:cubicBezTo>
                      <a:pt x="21" y="60"/>
                      <a:pt x="20" y="59"/>
                      <a:pt x="20" y="57"/>
                    </a:cubicBezTo>
                    <a:cubicBezTo>
                      <a:pt x="20" y="57"/>
                      <a:pt x="20" y="57"/>
                      <a:pt x="20" y="57"/>
                    </a:cubicBezTo>
                    <a:cubicBezTo>
                      <a:pt x="20" y="45"/>
                      <a:pt x="20" y="45"/>
                      <a:pt x="20" y="45"/>
                    </a:cubicBezTo>
                    <a:cubicBezTo>
                      <a:pt x="18" y="45"/>
                      <a:pt x="18" y="45"/>
                      <a:pt x="18" y="45"/>
                    </a:cubicBezTo>
                    <a:cubicBezTo>
                      <a:pt x="18" y="57"/>
                      <a:pt x="18" y="57"/>
                      <a:pt x="18" y="57"/>
                    </a:cubicBezTo>
                    <a:cubicBezTo>
                      <a:pt x="18" y="57"/>
                      <a:pt x="18" y="57"/>
                      <a:pt x="18" y="57"/>
                    </a:cubicBezTo>
                    <a:cubicBezTo>
                      <a:pt x="18" y="59"/>
                      <a:pt x="17" y="60"/>
                      <a:pt x="15" y="60"/>
                    </a:cubicBezTo>
                    <a:cubicBezTo>
                      <a:pt x="14" y="60"/>
                      <a:pt x="13" y="59"/>
                      <a:pt x="13" y="57"/>
                    </a:cubicBezTo>
                    <a:cubicBezTo>
                      <a:pt x="13" y="45"/>
                      <a:pt x="13" y="45"/>
                      <a:pt x="13" y="45"/>
                    </a:cubicBezTo>
                    <a:cubicBezTo>
                      <a:pt x="6" y="45"/>
                      <a:pt x="6" y="45"/>
                      <a:pt x="6" y="45"/>
                    </a:cubicBezTo>
                    <a:cubicBezTo>
                      <a:pt x="13" y="24"/>
                      <a:pt x="13" y="24"/>
                      <a:pt x="13" y="24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12" y="24"/>
                      <a:pt x="9" y="34"/>
                      <a:pt x="9" y="34"/>
                    </a:cubicBezTo>
                    <a:cubicBezTo>
                      <a:pt x="8" y="35"/>
                      <a:pt x="7" y="36"/>
                      <a:pt x="6" y="36"/>
                    </a:cubicBezTo>
                    <a:cubicBezTo>
                      <a:pt x="6" y="36"/>
                      <a:pt x="5" y="36"/>
                      <a:pt x="5" y="36"/>
                    </a:cubicBezTo>
                    <a:cubicBezTo>
                      <a:pt x="3" y="36"/>
                      <a:pt x="3" y="34"/>
                      <a:pt x="4" y="32"/>
                    </a:cubicBezTo>
                    <a:cubicBezTo>
                      <a:pt x="4" y="31"/>
                      <a:pt x="6" y="26"/>
                      <a:pt x="8" y="21"/>
                    </a:cubicBezTo>
                    <a:cubicBezTo>
                      <a:pt x="9" y="16"/>
                      <a:pt x="12" y="15"/>
                      <a:pt x="17" y="15"/>
                    </a:cubicBezTo>
                    <a:cubicBezTo>
                      <a:pt x="21" y="15"/>
                      <a:pt x="21" y="15"/>
                      <a:pt x="21" y="15"/>
                    </a:cubicBezTo>
                    <a:cubicBezTo>
                      <a:pt x="26" y="15"/>
                      <a:pt x="29" y="16"/>
                      <a:pt x="31" y="21"/>
                    </a:cubicBezTo>
                    <a:cubicBezTo>
                      <a:pt x="32" y="26"/>
                      <a:pt x="34" y="31"/>
                      <a:pt x="34" y="32"/>
                    </a:cubicBezTo>
                    <a:cubicBezTo>
                      <a:pt x="35" y="34"/>
                      <a:pt x="35" y="36"/>
                      <a:pt x="33" y="36"/>
                    </a:cubicBez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" name="Freeform 175"/>
              <p:cNvSpPr>
                <a:spLocks noEditPoints="1"/>
              </p:cNvSpPr>
              <p:nvPr/>
            </p:nvSpPr>
            <p:spPr bwMode="auto">
              <a:xfrm>
                <a:off x="1917459" y="1017307"/>
                <a:ext cx="334748" cy="618339"/>
              </a:xfrm>
              <a:custGeom>
                <a:avLst/>
                <a:gdLst>
                  <a:gd name="T0" fmla="*/ 33 w 38"/>
                  <a:gd name="T1" fmla="*/ 20 h 63"/>
                  <a:gd name="T2" fmla="*/ 26 w 38"/>
                  <a:gd name="T3" fmla="*/ 6 h 63"/>
                  <a:gd name="T4" fmla="*/ 19 w 38"/>
                  <a:gd name="T5" fmla="*/ 0 h 63"/>
                  <a:gd name="T6" fmla="*/ 12 w 38"/>
                  <a:gd name="T7" fmla="*/ 6 h 63"/>
                  <a:gd name="T8" fmla="*/ 5 w 38"/>
                  <a:gd name="T9" fmla="*/ 20 h 63"/>
                  <a:gd name="T10" fmla="*/ 1 w 38"/>
                  <a:gd name="T11" fmla="*/ 32 h 63"/>
                  <a:gd name="T12" fmla="*/ 6 w 38"/>
                  <a:gd name="T13" fmla="*/ 39 h 63"/>
                  <a:gd name="T14" fmla="*/ 4 w 38"/>
                  <a:gd name="T15" fmla="*/ 46 h 63"/>
                  <a:gd name="T16" fmla="*/ 11 w 38"/>
                  <a:gd name="T17" fmla="*/ 47 h 63"/>
                  <a:gd name="T18" fmla="*/ 10 w 38"/>
                  <a:gd name="T19" fmla="*/ 57 h 63"/>
                  <a:gd name="T20" fmla="*/ 19 w 38"/>
                  <a:gd name="T21" fmla="*/ 61 h 63"/>
                  <a:gd name="T22" fmla="*/ 28 w 38"/>
                  <a:gd name="T23" fmla="*/ 57 h 63"/>
                  <a:gd name="T24" fmla="*/ 27 w 38"/>
                  <a:gd name="T25" fmla="*/ 47 h 63"/>
                  <a:gd name="T26" fmla="*/ 34 w 38"/>
                  <a:gd name="T27" fmla="*/ 46 h 63"/>
                  <a:gd name="T28" fmla="*/ 32 w 38"/>
                  <a:gd name="T29" fmla="*/ 39 h 63"/>
                  <a:gd name="T30" fmla="*/ 37 w 38"/>
                  <a:gd name="T31" fmla="*/ 32 h 63"/>
                  <a:gd name="T32" fmla="*/ 14 w 38"/>
                  <a:gd name="T33" fmla="*/ 7 h 63"/>
                  <a:gd name="T34" fmla="*/ 19 w 38"/>
                  <a:gd name="T35" fmla="*/ 3 h 63"/>
                  <a:gd name="T36" fmla="*/ 19 w 38"/>
                  <a:gd name="T37" fmla="*/ 3 h 63"/>
                  <a:gd name="T38" fmla="*/ 25 w 38"/>
                  <a:gd name="T39" fmla="*/ 12 h 63"/>
                  <a:gd name="T40" fmla="*/ 19 w 38"/>
                  <a:gd name="T41" fmla="*/ 14 h 63"/>
                  <a:gd name="T42" fmla="*/ 19 w 38"/>
                  <a:gd name="T43" fmla="*/ 14 h 63"/>
                  <a:gd name="T44" fmla="*/ 19 w 38"/>
                  <a:gd name="T45" fmla="*/ 14 h 63"/>
                  <a:gd name="T46" fmla="*/ 16 w 38"/>
                  <a:gd name="T47" fmla="*/ 13 h 63"/>
                  <a:gd name="T48" fmla="*/ 14 w 38"/>
                  <a:gd name="T49" fmla="*/ 7 h 63"/>
                  <a:gd name="T50" fmla="*/ 32 w 38"/>
                  <a:gd name="T51" fmla="*/ 36 h 63"/>
                  <a:gd name="T52" fmla="*/ 26 w 38"/>
                  <a:gd name="T53" fmla="*/ 24 h 63"/>
                  <a:gd name="T54" fmla="*/ 32 w 38"/>
                  <a:gd name="T55" fmla="*/ 45 h 63"/>
                  <a:gd name="T56" fmla="*/ 25 w 38"/>
                  <a:gd name="T57" fmla="*/ 57 h 63"/>
                  <a:gd name="T58" fmla="*/ 20 w 38"/>
                  <a:gd name="T59" fmla="*/ 57 h 63"/>
                  <a:gd name="T60" fmla="*/ 20 w 38"/>
                  <a:gd name="T61" fmla="*/ 45 h 63"/>
                  <a:gd name="T62" fmla="*/ 18 w 38"/>
                  <a:gd name="T63" fmla="*/ 57 h 63"/>
                  <a:gd name="T64" fmla="*/ 15 w 38"/>
                  <a:gd name="T65" fmla="*/ 60 h 63"/>
                  <a:gd name="T66" fmla="*/ 13 w 38"/>
                  <a:gd name="T67" fmla="*/ 45 h 63"/>
                  <a:gd name="T68" fmla="*/ 13 w 38"/>
                  <a:gd name="T69" fmla="*/ 24 h 63"/>
                  <a:gd name="T70" fmla="*/ 9 w 38"/>
                  <a:gd name="T71" fmla="*/ 34 h 63"/>
                  <a:gd name="T72" fmla="*/ 5 w 38"/>
                  <a:gd name="T73" fmla="*/ 36 h 63"/>
                  <a:gd name="T74" fmla="*/ 8 w 38"/>
                  <a:gd name="T75" fmla="*/ 21 h 63"/>
                  <a:gd name="T76" fmla="*/ 21 w 38"/>
                  <a:gd name="T77" fmla="*/ 15 h 63"/>
                  <a:gd name="T78" fmla="*/ 34 w 38"/>
                  <a:gd name="T79" fmla="*/ 32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8" h="63">
                    <a:moveTo>
                      <a:pt x="33" y="20"/>
                    </a:moveTo>
                    <a:cubicBezTo>
                      <a:pt x="33" y="20"/>
                      <a:pt x="33" y="20"/>
                      <a:pt x="33" y="20"/>
                    </a:cubicBezTo>
                    <a:cubicBezTo>
                      <a:pt x="32" y="16"/>
                      <a:pt x="29" y="14"/>
                      <a:pt x="27" y="13"/>
                    </a:cubicBezTo>
                    <a:cubicBezTo>
                      <a:pt x="29" y="11"/>
                      <a:pt x="27" y="8"/>
                      <a:pt x="26" y="6"/>
                    </a:cubicBezTo>
                    <a:cubicBezTo>
                      <a:pt x="25" y="3"/>
                      <a:pt x="22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6" y="0"/>
                      <a:pt x="13" y="3"/>
                      <a:pt x="12" y="6"/>
                    </a:cubicBezTo>
                    <a:cubicBezTo>
                      <a:pt x="10" y="9"/>
                      <a:pt x="10" y="12"/>
                      <a:pt x="11" y="13"/>
                    </a:cubicBezTo>
                    <a:cubicBezTo>
                      <a:pt x="9" y="14"/>
                      <a:pt x="7" y="16"/>
                      <a:pt x="5" y="20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3" y="26"/>
                      <a:pt x="2" y="30"/>
                      <a:pt x="1" y="32"/>
                    </a:cubicBezTo>
                    <a:cubicBezTo>
                      <a:pt x="0" y="37"/>
                      <a:pt x="3" y="38"/>
                      <a:pt x="4" y="39"/>
                    </a:cubicBezTo>
                    <a:cubicBezTo>
                      <a:pt x="5" y="39"/>
                      <a:pt x="5" y="39"/>
                      <a:pt x="6" y="39"/>
                    </a:cubicBezTo>
                    <a:cubicBezTo>
                      <a:pt x="4" y="44"/>
                      <a:pt x="4" y="44"/>
                      <a:pt x="4" y="44"/>
                    </a:cubicBezTo>
                    <a:cubicBezTo>
                      <a:pt x="4" y="45"/>
                      <a:pt x="4" y="46"/>
                      <a:pt x="4" y="46"/>
                    </a:cubicBezTo>
                    <a:cubicBezTo>
                      <a:pt x="5" y="47"/>
                      <a:pt x="6" y="47"/>
                      <a:pt x="6" y="47"/>
                    </a:cubicBezTo>
                    <a:cubicBezTo>
                      <a:pt x="11" y="47"/>
                      <a:pt x="11" y="47"/>
                      <a:pt x="11" y="47"/>
                    </a:cubicBezTo>
                    <a:cubicBezTo>
                      <a:pt x="10" y="57"/>
                      <a:pt x="10" y="57"/>
                      <a:pt x="10" y="57"/>
                    </a:cubicBezTo>
                    <a:cubicBezTo>
                      <a:pt x="10" y="57"/>
                      <a:pt x="10" y="57"/>
                      <a:pt x="10" y="57"/>
                    </a:cubicBezTo>
                    <a:cubicBezTo>
                      <a:pt x="10" y="60"/>
                      <a:pt x="12" y="63"/>
                      <a:pt x="15" y="63"/>
                    </a:cubicBezTo>
                    <a:cubicBezTo>
                      <a:pt x="17" y="63"/>
                      <a:pt x="18" y="62"/>
                      <a:pt x="19" y="61"/>
                    </a:cubicBezTo>
                    <a:cubicBezTo>
                      <a:pt x="20" y="62"/>
                      <a:pt x="21" y="63"/>
                      <a:pt x="23" y="63"/>
                    </a:cubicBezTo>
                    <a:cubicBezTo>
                      <a:pt x="26" y="63"/>
                      <a:pt x="28" y="60"/>
                      <a:pt x="28" y="57"/>
                    </a:cubicBezTo>
                    <a:cubicBezTo>
                      <a:pt x="28" y="57"/>
                      <a:pt x="28" y="57"/>
                      <a:pt x="28" y="57"/>
                    </a:cubicBezTo>
                    <a:cubicBezTo>
                      <a:pt x="27" y="47"/>
                      <a:pt x="27" y="47"/>
                      <a:pt x="27" y="47"/>
                    </a:cubicBezTo>
                    <a:cubicBezTo>
                      <a:pt x="32" y="47"/>
                      <a:pt x="32" y="47"/>
                      <a:pt x="32" y="47"/>
                    </a:cubicBezTo>
                    <a:cubicBezTo>
                      <a:pt x="32" y="47"/>
                      <a:pt x="33" y="47"/>
                      <a:pt x="34" y="46"/>
                    </a:cubicBezTo>
                    <a:cubicBezTo>
                      <a:pt x="34" y="46"/>
                      <a:pt x="34" y="45"/>
                      <a:pt x="34" y="44"/>
                    </a:cubicBezTo>
                    <a:cubicBezTo>
                      <a:pt x="32" y="39"/>
                      <a:pt x="32" y="39"/>
                      <a:pt x="32" y="39"/>
                    </a:cubicBezTo>
                    <a:cubicBezTo>
                      <a:pt x="33" y="39"/>
                      <a:pt x="33" y="39"/>
                      <a:pt x="34" y="39"/>
                    </a:cubicBezTo>
                    <a:cubicBezTo>
                      <a:pt x="35" y="38"/>
                      <a:pt x="38" y="37"/>
                      <a:pt x="37" y="32"/>
                    </a:cubicBezTo>
                    <a:cubicBezTo>
                      <a:pt x="36" y="30"/>
                      <a:pt x="35" y="25"/>
                      <a:pt x="33" y="20"/>
                    </a:cubicBezTo>
                    <a:close/>
                    <a:moveTo>
                      <a:pt x="14" y="7"/>
                    </a:moveTo>
                    <a:cubicBezTo>
                      <a:pt x="15" y="5"/>
                      <a:pt x="17" y="3"/>
                      <a:pt x="19" y="3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21" y="3"/>
                      <a:pt x="23" y="5"/>
                      <a:pt x="24" y="7"/>
                    </a:cubicBezTo>
                    <a:cubicBezTo>
                      <a:pt x="24" y="7"/>
                      <a:pt x="26" y="11"/>
                      <a:pt x="25" y="12"/>
                    </a:cubicBezTo>
                    <a:cubicBezTo>
                      <a:pt x="24" y="13"/>
                      <a:pt x="22" y="13"/>
                      <a:pt x="22" y="13"/>
                    </a:cubicBezTo>
                    <a:cubicBezTo>
                      <a:pt x="21" y="14"/>
                      <a:pt x="20" y="14"/>
                      <a:pt x="19" y="14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18" y="14"/>
                      <a:pt x="17" y="14"/>
                      <a:pt x="16" y="13"/>
                    </a:cubicBezTo>
                    <a:cubicBezTo>
                      <a:pt x="16" y="13"/>
                      <a:pt x="16" y="13"/>
                      <a:pt x="16" y="13"/>
                    </a:cubicBezTo>
                    <a:cubicBezTo>
                      <a:pt x="15" y="13"/>
                      <a:pt x="14" y="13"/>
                      <a:pt x="13" y="12"/>
                    </a:cubicBezTo>
                    <a:cubicBezTo>
                      <a:pt x="12" y="10"/>
                      <a:pt x="14" y="7"/>
                      <a:pt x="14" y="7"/>
                    </a:cubicBezTo>
                    <a:close/>
                    <a:moveTo>
                      <a:pt x="33" y="36"/>
                    </a:moveTo>
                    <a:cubicBezTo>
                      <a:pt x="33" y="36"/>
                      <a:pt x="33" y="36"/>
                      <a:pt x="32" y="36"/>
                    </a:cubicBezTo>
                    <a:cubicBezTo>
                      <a:pt x="31" y="36"/>
                      <a:pt x="30" y="35"/>
                      <a:pt x="29" y="34"/>
                    </a:cubicBezTo>
                    <a:cubicBezTo>
                      <a:pt x="29" y="34"/>
                      <a:pt x="26" y="24"/>
                      <a:pt x="26" y="24"/>
                    </a:cubicBezTo>
                    <a:cubicBezTo>
                      <a:pt x="25" y="24"/>
                      <a:pt x="25" y="24"/>
                      <a:pt x="25" y="24"/>
                    </a:cubicBezTo>
                    <a:cubicBezTo>
                      <a:pt x="32" y="45"/>
                      <a:pt x="32" y="45"/>
                      <a:pt x="32" y="45"/>
                    </a:cubicBezTo>
                    <a:cubicBezTo>
                      <a:pt x="25" y="45"/>
                      <a:pt x="25" y="45"/>
                      <a:pt x="25" y="45"/>
                    </a:cubicBezTo>
                    <a:cubicBezTo>
                      <a:pt x="25" y="57"/>
                      <a:pt x="25" y="57"/>
                      <a:pt x="25" y="57"/>
                    </a:cubicBezTo>
                    <a:cubicBezTo>
                      <a:pt x="25" y="59"/>
                      <a:pt x="24" y="60"/>
                      <a:pt x="23" y="60"/>
                    </a:cubicBezTo>
                    <a:cubicBezTo>
                      <a:pt x="21" y="60"/>
                      <a:pt x="20" y="59"/>
                      <a:pt x="20" y="57"/>
                    </a:cubicBezTo>
                    <a:cubicBezTo>
                      <a:pt x="20" y="57"/>
                      <a:pt x="20" y="57"/>
                      <a:pt x="20" y="57"/>
                    </a:cubicBezTo>
                    <a:cubicBezTo>
                      <a:pt x="20" y="45"/>
                      <a:pt x="20" y="45"/>
                      <a:pt x="20" y="45"/>
                    </a:cubicBezTo>
                    <a:cubicBezTo>
                      <a:pt x="18" y="45"/>
                      <a:pt x="18" y="45"/>
                      <a:pt x="18" y="45"/>
                    </a:cubicBezTo>
                    <a:cubicBezTo>
                      <a:pt x="18" y="57"/>
                      <a:pt x="18" y="57"/>
                      <a:pt x="18" y="57"/>
                    </a:cubicBezTo>
                    <a:cubicBezTo>
                      <a:pt x="18" y="57"/>
                      <a:pt x="18" y="57"/>
                      <a:pt x="18" y="57"/>
                    </a:cubicBezTo>
                    <a:cubicBezTo>
                      <a:pt x="18" y="59"/>
                      <a:pt x="17" y="60"/>
                      <a:pt x="15" y="60"/>
                    </a:cubicBezTo>
                    <a:cubicBezTo>
                      <a:pt x="14" y="60"/>
                      <a:pt x="13" y="59"/>
                      <a:pt x="13" y="57"/>
                    </a:cubicBezTo>
                    <a:cubicBezTo>
                      <a:pt x="13" y="45"/>
                      <a:pt x="13" y="45"/>
                      <a:pt x="13" y="45"/>
                    </a:cubicBezTo>
                    <a:cubicBezTo>
                      <a:pt x="6" y="45"/>
                      <a:pt x="6" y="45"/>
                      <a:pt x="6" y="45"/>
                    </a:cubicBezTo>
                    <a:cubicBezTo>
                      <a:pt x="13" y="24"/>
                      <a:pt x="13" y="24"/>
                      <a:pt x="13" y="24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12" y="24"/>
                      <a:pt x="9" y="34"/>
                      <a:pt x="9" y="34"/>
                    </a:cubicBezTo>
                    <a:cubicBezTo>
                      <a:pt x="8" y="35"/>
                      <a:pt x="7" y="36"/>
                      <a:pt x="6" y="36"/>
                    </a:cubicBezTo>
                    <a:cubicBezTo>
                      <a:pt x="6" y="36"/>
                      <a:pt x="5" y="36"/>
                      <a:pt x="5" y="36"/>
                    </a:cubicBezTo>
                    <a:cubicBezTo>
                      <a:pt x="3" y="36"/>
                      <a:pt x="3" y="34"/>
                      <a:pt x="4" y="32"/>
                    </a:cubicBezTo>
                    <a:cubicBezTo>
                      <a:pt x="4" y="31"/>
                      <a:pt x="6" y="26"/>
                      <a:pt x="8" y="21"/>
                    </a:cubicBezTo>
                    <a:cubicBezTo>
                      <a:pt x="9" y="16"/>
                      <a:pt x="12" y="15"/>
                      <a:pt x="17" y="15"/>
                    </a:cubicBezTo>
                    <a:cubicBezTo>
                      <a:pt x="21" y="15"/>
                      <a:pt x="21" y="15"/>
                      <a:pt x="21" y="15"/>
                    </a:cubicBezTo>
                    <a:cubicBezTo>
                      <a:pt x="26" y="15"/>
                      <a:pt x="29" y="16"/>
                      <a:pt x="31" y="21"/>
                    </a:cubicBezTo>
                    <a:cubicBezTo>
                      <a:pt x="32" y="26"/>
                      <a:pt x="34" y="31"/>
                      <a:pt x="34" y="32"/>
                    </a:cubicBezTo>
                    <a:cubicBezTo>
                      <a:pt x="35" y="34"/>
                      <a:pt x="35" y="36"/>
                      <a:pt x="33" y="36"/>
                    </a:cubicBez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" name="Freeform 175"/>
              <p:cNvSpPr>
                <a:spLocks noEditPoints="1"/>
              </p:cNvSpPr>
              <p:nvPr/>
            </p:nvSpPr>
            <p:spPr bwMode="auto">
              <a:xfrm>
                <a:off x="2245917" y="1017307"/>
                <a:ext cx="334748" cy="618339"/>
              </a:xfrm>
              <a:custGeom>
                <a:avLst/>
                <a:gdLst>
                  <a:gd name="T0" fmla="*/ 33 w 38"/>
                  <a:gd name="T1" fmla="*/ 20 h 63"/>
                  <a:gd name="T2" fmla="*/ 26 w 38"/>
                  <a:gd name="T3" fmla="*/ 6 h 63"/>
                  <a:gd name="T4" fmla="*/ 19 w 38"/>
                  <a:gd name="T5" fmla="*/ 0 h 63"/>
                  <a:gd name="T6" fmla="*/ 12 w 38"/>
                  <a:gd name="T7" fmla="*/ 6 h 63"/>
                  <a:gd name="T8" fmla="*/ 5 w 38"/>
                  <a:gd name="T9" fmla="*/ 20 h 63"/>
                  <a:gd name="T10" fmla="*/ 1 w 38"/>
                  <a:gd name="T11" fmla="*/ 32 h 63"/>
                  <a:gd name="T12" fmla="*/ 6 w 38"/>
                  <a:gd name="T13" fmla="*/ 39 h 63"/>
                  <a:gd name="T14" fmla="*/ 4 w 38"/>
                  <a:gd name="T15" fmla="*/ 46 h 63"/>
                  <a:gd name="T16" fmla="*/ 11 w 38"/>
                  <a:gd name="T17" fmla="*/ 47 h 63"/>
                  <a:gd name="T18" fmla="*/ 10 w 38"/>
                  <a:gd name="T19" fmla="*/ 57 h 63"/>
                  <a:gd name="T20" fmla="*/ 19 w 38"/>
                  <a:gd name="T21" fmla="*/ 61 h 63"/>
                  <a:gd name="T22" fmla="*/ 28 w 38"/>
                  <a:gd name="T23" fmla="*/ 57 h 63"/>
                  <a:gd name="T24" fmla="*/ 27 w 38"/>
                  <a:gd name="T25" fmla="*/ 47 h 63"/>
                  <a:gd name="T26" fmla="*/ 34 w 38"/>
                  <a:gd name="T27" fmla="*/ 46 h 63"/>
                  <a:gd name="T28" fmla="*/ 32 w 38"/>
                  <a:gd name="T29" fmla="*/ 39 h 63"/>
                  <a:gd name="T30" fmla="*/ 37 w 38"/>
                  <a:gd name="T31" fmla="*/ 32 h 63"/>
                  <a:gd name="T32" fmla="*/ 14 w 38"/>
                  <a:gd name="T33" fmla="*/ 7 h 63"/>
                  <a:gd name="T34" fmla="*/ 19 w 38"/>
                  <a:gd name="T35" fmla="*/ 3 h 63"/>
                  <a:gd name="T36" fmla="*/ 19 w 38"/>
                  <a:gd name="T37" fmla="*/ 3 h 63"/>
                  <a:gd name="T38" fmla="*/ 25 w 38"/>
                  <a:gd name="T39" fmla="*/ 12 h 63"/>
                  <a:gd name="T40" fmla="*/ 19 w 38"/>
                  <a:gd name="T41" fmla="*/ 14 h 63"/>
                  <a:gd name="T42" fmla="*/ 19 w 38"/>
                  <a:gd name="T43" fmla="*/ 14 h 63"/>
                  <a:gd name="T44" fmla="*/ 19 w 38"/>
                  <a:gd name="T45" fmla="*/ 14 h 63"/>
                  <a:gd name="T46" fmla="*/ 16 w 38"/>
                  <a:gd name="T47" fmla="*/ 13 h 63"/>
                  <a:gd name="T48" fmla="*/ 14 w 38"/>
                  <a:gd name="T49" fmla="*/ 7 h 63"/>
                  <a:gd name="T50" fmla="*/ 32 w 38"/>
                  <a:gd name="T51" fmla="*/ 36 h 63"/>
                  <a:gd name="T52" fmla="*/ 26 w 38"/>
                  <a:gd name="T53" fmla="*/ 24 h 63"/>
                  <a:gd name="T54" fmla="*/ 32 w 38"/>
                  <a:gd name="T55" fmla="*/ 45 h 63"/>
                  <a:gd name="T56" fmla="*/ 25 w 38"/>
                  <a:gd name="T57" fmla="*/ 57 h 63"/>
                  <a:gd name="T58" fmla="*/ 20 w 38"/>
                  <a:gd name="T59" fmla="*/ 57 h 63"/>
                  <a:gd name="T60" fmla="*/ 20 w 38"/>
                  <a:gd name="T61" fmla="*/ 45 h 63"/>
                  <a:gd name="T62" fmla="*/ 18 w 38"/>
                  <a:gd name="T63" fmla="*/ 57 h 63"/>
                  <a:gd name="T64" fmla="*/ 15 w 38"/>
                  <a:gd name="T65" fmla="*/ 60 h 63"/>
                  <a:gd name="T66" fmla="*/ 13 w 38"/>
                  <a:gd name="T67" fmla="*/ 45 h 63"/>
                  <a:gd name="T68" fmla="*/ 13 w 38"/>
                  <a:gd name="T69" fmla="*/ 24 h 63"/>
                  <a:gd name="T70" fmla="*/ 9 w 38"/>
                  <a:gd name="T71" fmla="*/ 34 h 63"/>
                  <a:gd name="T72" fmla="*/ 5 w 38"/>
                  <a:gd name="T73" fmla="*/ 36 h 63"/>
                  <a:gd name="T74" fmla="*/ 8 w 38"/>
                  <a:gd name="T75" fmla="*/ 21 h 63"/>
                  <a:gd name="T76" fmla="*/ 21 w 38"/>
                  <a:gd name="T77" fmla="*/ 15 h 63"/>
                  <a:gd name="T78" fmla="*/ 34 w 38"/>
                  <a:gd name="T79" fmla="*/ 32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8" h="63">
                    <a:moveTo>
                      <a:pt x="33" y="20"/>
                    </a:moveTo>
                    <a:cubicBezTo>
                      <a:pt x="33" y="20"/>
                      <a:pt x="33" y="20"/>
                      <a:pt x="33" y="20"/>
                    </a:cubicBezTo>
                    <a:cubicBezTo>
                      <a:pt x="32" y="16"/>
                      <a:pt x="29" y="14"/>
                      <a:pt x="27" y="13"/>
                    </a:cubicBezTo>
                    <a:cubicBezTo>
                      <a:pt x="29" y="11"/>
                      <a:pt x="27" y="8"/>
                      <a:pt x="26" y="6"/>
                    </a:cubicBezTo>
                    <a:cubicBezTo>
                      <a:pt x="25" y="3"/>
                      <a:pt x="22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6" y="0"/>
                      <a:pt x="13" y="3"/>
                      <a:pt x="12" y="6"/>
                    </a:cubicBezTo>
                    <a:cubicBezTo>
                      <a:pt x="10" y="9"/>
                      <a:pt x="10" y="12"/>
                      <a:pt x="11" y="13"/>
                    </a:cubicBezTo>
                    <a:cubicBezTo>
                      <a:pt x="9" y="14"/>
                      <a:pt x="7" y="16"/>
                      <a:pt x="5" y="20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3" y="26"/>
                      <a:pt x="2" y="30"/>
                      <a:pt x="1" y="32"/>
                    </a:cubicBezTo>
                    <a:cubicBezTo>
                      <a:pt x="0" y="37"/>
                      <a:pt x="3" y="38"/>
                      <a:pt x="4" y="39"/>
                    </a:cubicBezTo>
                    <a:cubicBezTo>
                      <a:pt x="5" y="39"/>
                      <a:pt x="5" y="39"/>
                      <a:pt x="6" y="39"/>
                    </a:cubicBezTo>
                    <a:cubicBezTo>
                      <a:pt x="4" y="44"/>
                      <a:pt x="4" y="44"/>
                      <a:pt x="4" y="44"/>
                    </a:cubicBezTo>
                    <a:cubicBezTo>
                      <a:pt x="4" y="45"/>
                      <a:pt x="4" y="46"/>
                      <a:pt x="4" y="46"/>
                    </a:cubicBezTo>
                    <a:cubicBezTo>
                      <a:pt x="5" y="47"/>
                      <a:pt x="6" y="47"/>
                      <a:pt x="6" y="47"/>
                    </a:cubicBezTo>
                    <a:cubicBezTo>
                      <a:pt x="11" y="47"/>
                      <a:pt x="11" y="47"/>
                      <a:pt x="11" y="47"/>
                    </a:cubicBezTo>
                    <a:cubicBezTo>
                      <a:pt x="10" y="57"/>
                      <a:pt x="10" y="57"/>
                      <a:pt x="10" y="57"/>
                    </a:cubicBezTo>
                    <a:cubicBezTo>
                      <a:pt x="10" y="57"/>
                      <a:pt x="10" y="57"/>
                      <a:pt x="10" y="57"/>
                    </a:cubicBezTo>
                    <a:cubicBezTo>
                      <a:pt x="10" y="60"/>
                      <a:pt x="12" y="63"/>
                      <a:pt x="15" y="63"/>
                    </a:cubicBezTo>
                    <a:cubicBezTo>
                      <a:pt x="17" y="63"/>
                      <a:pt x="18" y="62"/>
                      <a:pt x="19" y="61"/>
                    </a:cubicBezTo>
                    <a:cubicBezTo>
                      <a:pt x="20" y="62"/>
                      <a:pt x="21" y="63"/>
                      <a:pt x="23" y="63"/>
                    </a:cubicBezTo>
                    <a:cubicBezTo>
                      <a:pt x="26" y="63"/>
                      <a:pt x="28" y="60"/>
                      <a:pt x="28" y="57"/>
                    </a:cubicBezTo>
                    <a:cubicBezTo>
                      <a:pt x="28" y="57"/>
                      <a:pt x="28" y="57"/>
                      <a:pt x="28" y="57"/>
                    </a:cubicBezTo>
                    <a:cubicBezTo>
                      <a:pt x="27" y="47"/>
                      <a:pt x="27" y="47"/>
                      <a:pt x="27" y="47"/>
                    </a:cubicBezTo>
                    <a:cubicBezTo>
                      <a:pt x="32" y="47"/>
                      <a:pt x="32" y="47"/>
                      <a:pt x="32" y="47"/>
                    </a:cubicBezTo>
                    <a:cubicBezTo>
                      <a:pt x="32" y="47"/>
                      <a:pt x="33" y="47"/>
                      <a:pt x="34" y="46"/>
                    </a:cubicBezTo>
                    <a:cubicBezTo>
                      <a:pt x="34" y="46"/>
                      <a:pt x="34" y="45"/>
                      <a:pt x="34" y="44"/>
                    </a:cubicBezTo>
                    <a:cubicBezTo>
                      <a:pt x="32" y="39"/>
                      <a:pt x="32" y="39"/>
                      <a:pt x="32" y="39"/>
                    </a:cubicBezTo>
                    <a:cubicBezTo>
                      <a:pt x="33" y="39"/>
                      <a:pt x="33" y="39"/>
                      <a:pt x="34" y="39"/>
                    </a:cubicBezTo>
                    <a:cubicBezTo>
                      <a:pt x="35" y="38"/>
                      <a:pt x="38" y="37"/>
                      <a:pt x="37" y="32"/>
                    </a:cubicBezTo>
                    <a:cubicBezTo>
                      <a:pt x="36" y="30"/>
                      <a:pt x="35" y="25"/>
                      <a:pt x="33" y="20"/>
                    </a:cubicBezTo>
                    <a:close/>
                    <a:moveTo>
                      <a:pt x="14" y="7"/>
                    </a:moveTo>
                    <a:cubicBezTo>
                      <a:pt x="15" y="5"/>
                      <a:pt x="17" y="3"/>
                      <a:pt x="19" y="3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21" y="3"/>
                      <a:pt x="23" y="5"/>
                      <a:pt x="24" y="7"/>
                    </a:cubicBezTo>
                    <a:cubicBezTo>
                      <a:pt x="24" y="7"/>
                      <a:pt x="26" y="11"/>
                      <a:pt x="25" y="12"/>
                    </a:cubicBezTo>
                    <a:cubicBezTo>
                      <a:pt x="24" y="13"/>
                      <a:pt x="22" y="13"/>
                      <a:pt x="22" y="13"/>
                    </a:cubicBezTo>
                    <a:cubicBezTo>
                      <a:pt x="21" y="14"/>
                      <a:pt x="20" y="14"/>
                      <a:pt x="19" y="14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18" y="14"/>
                      <a:pt x="17" y="14"/>
                      <a:pt x="16" y="13"/>
                    </a:cubicBezTo>
                    <a:cubicBezTo>
                      <a:pt x="16" y="13"/>
                      <a:pt x="16" y="13"/>
                      <a:pt x="16" y="13"/>
                    </a:cubicBezTo>
                    <a:cubicBezTo>
                      <a:pt x="15" y="13"/>
                      <a:pt x="14" y="13"/>
                      <a:pt x="13" y="12"/>
                    </a:cubicBezTo>
                    <a:cubicBezTo>
                      <a:pt x="12" y="10"/>
                      <a:pt x="14" y="7"/>
                      <a:pt x="14" y="7"/>
                    </a:cubicBezTo>
                    <a:close/>
                    <a:moveTo>
                      <a:pt x="33" y="36"/>
                    </a:moveTo>
                    <a:cubicBezTo>
                      <a:pt x="33" y="36"/>
                      <a:pt x="33" y="36"/>
                      <a:pt x="32" y="36"/>
                    </a:cubicBezTo>
                    <a:cubicBezTo>
                      <a:pt x="31" y="36"/>
                      <a:pt x="30" y="35"/>
                      <a:pt x="29" y="34"/>
                    </a:cubicBezTo>
                    <a:cubicBezTo>
                      <a:pt x="29" y="34"/>
                      <a:pt x="26" y="24"/>
                      <a:pt x="26" y="24"/>
                    </a:cubicBezTo>
                    <a:cubicBezTo>
                      <a:pt x="25" y="24"/>
                      <a:pt x="25" y="24"/>
                      <a:pt x="25" y="24"/>
                    </a:cubicBezTo>
                    <a:cubicBezTo>
                      <a:pt x="32" y="45"/>
                      <a:pt x="32" y="45"/>
                      <a:pt x="32" y="45"/>
                    </a:cubicBezTo>
                    <a:cubicBezTo>
                      <a:pt x="25" y="45"/>
                      <a:pt x="25" y="45"/>
                      <a:pt x="25" y="45"/>
                    </a:cubicBezTo>
                    <a:cubicBezTo>
                      <a:pt x="25" y="57"/>
                      <a:pt x="25" y="57"/>
                      <a:pt x="25" y="57"/>
                    </a:cubicBezTo>
                    <a:cubicBezTo>
                      <a:pt x="25" y="59"/>
                      <a:pt x="24" y="60"/>
                      <a:pt x="23" y="60"/>
                    </a:cubicBezTo>
                    <a:cubicBezTo>
                      <a:pt x="21" y="60"/>
                      <a:pt x="20" y="59"/>
                      <a:pt x="20" y="57"/>
                    </a:cubicBezTo>
                    <a:cubicBezTo>
                      <a:pt x="20" y="57"/>
                      <a:pt x="20" y="57"/>
                      <a:pt x="20" y="57"/>
                    </a:cubicBezTo>
                    <a:cubicBezTo>
                      <a:pt x="20" y="45"/>
                      <a:pt x="20" y="45"/>
                      <a:pt x="20" y="45"/>
                    </a:cubicBezTo>
                    <a:cubicBezTo>
                      <a:pt x="18" y="45"/>
                      <a:pt x="18" y="45"/>
                      <a:pt x="18" y="45"/>
                    </a:cubicBezTo>
                    <a:cubicBezTo>
                      <a:pt x="18" y="57"/>
                      <a:pt x="18" y="57"/>
                      <a:pt x="18" y="57"/>
                    </a:cubicBezTo>
                    <a:cubicBezTo>
                      <a:pt x="18" y="57"/>
                      <a:pt x="18" y="57"/>
                      <a:pt x="18" y="57"/>
                    </a:cubicBezTo>
                    <a:cubicBezTo>
                      <a:pt x="18" y="59"/>
                      <a:pt x="17" y="60"/>
                      <a:pt x="15" y="60"/>
                    </a:cubicBezTo>
                    <a:cubicBezTo>
                      <a:pt x="14" y="60"/>
                      <a:pt x="13" y="59"/>
                      <a:pt x="13" y="57"/>
                    </a:cubicBezTo>
                    <a:cubicBezTo>
                      <a:pt x="13" y="45"/>
                      <a:pt x="13" y="45"/>
                      <a:pt x="13" y="45"/>
                    </a:cubicBezTo>
                    <a:cubicBezTo>
                      <a:pt x="6" y="45"/>
                      <a:pt x="6" y="45"/>
                      <a:pt x="6" y="45"/>
                    </a:cubicBezTo>
                    <a:cubicBezTo>
                      <a:pt x="13" y="24"/>
                      <a:pt x="13" y="24"/>
                      <a:pt x="13" y="24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12" y="24"/>
                      <a:pt x="9" y="34"/>
                      <a:pt x="9" y="34"/>
                    </a:cubicBezTo>
                    <a:cubicBezTo>
                      <a:pt x="8" y="35"/>
                      <a:pt x="7" y="36"/>
                      <a:pt x="6" y="36"/>
                    </a:cubicBezTo>
                    <a:cubicBezTo>
                      <a:pt x="6" y="36"/>
                      <a:pt x="5" y="36"/>
                      <a:pt x="5" y="36"/>
                    </a:cubicBezTo>
                    <a:cubicBezTo>
                      <a:pt x="3" y="36"/>
                      <a:pt x="3" y="34"/>
                      <a:pt x="4" y="32"/>
                    </a:cubicBezTo>
                    <a:cubicBezTo>
                      <a:pt x="4" y="31"/>
                      <a:pt x="6" y="26"/>
                      <a:pt x="8" y="21"/>
                    </a:cubicBezTo>
                    <a:cubicBezTo>
                      <a:pt x="9" y="16"/>
                      <a:pt x="12" y="15"/>
                      <a:pt x="17" y="15"/>
                    </a:cubicBezTo>
                    <a:cubicBezTo>
                      <a:pt x="21" y="15"/>
                      <a:pt x="21" y="15"/>
                      <a:pt x="21" y="15"/>
                    </a:cubicBezTo>
                    <a:cubicBezTo>
                      <a:pt x="26" y="15"/>
                      <a:pt x="29" y="16"/>
                      <a:pt x="31" y="21"/>
                    </a:cubicBezTo>
                    <a:cubicBezTo>
                      <a:pt x="32" y="26"/>
                      <a:pt x="34" y="31"/>
                      <a:pt x="34" y="32"/>
                    </a:cubicBezTo>
                    <a:cubicBezTo>
                      <a:pt x="35" y="34"/>
                      <a:pt x="35" y="36"/>
                      <a:pt x="33" y="36"/>
                    </a:cubicBez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" name="Freeform 175"/>
              <p:cNvSpPr>
                <a:spLocks noEditPoints="1"/>
              </p:cNvSpPr>
              <p:nvPr/>
            </p:nvSpPr>
            <p:spPr bwMode="auto">
              <a:xfrm>
                <a:off x="2574375" y="1017307"/>
                <a:ext cx="334748" cy="618339"/>
              </a:xfrm>
              <a:custGeom>
                <a:avLst/>
                <a:gdLst>
                  <a:gd name="T0" fmla="*/ 33 w 38"/>
                  <a:gd name="T1" fmla="*/ 20 h 63"/>
                  <a:gd name="T2" fmla="*/ 26 w 38"/>
                  <a:gd name="T3" fmla="*/ 6 h 63"/>
                  <a:gd name="T4" fmla="*/ 19 w 38"/>
                  <a:gd name="T5" fmla="*/ 0 h 63"/>
                  <a:gd name="T6" fmla="*/ 12 w 38"/>
                  <a:gd name="T7" fmla="*/ 6 h 63"/>
                  <a:gd name="T8" fmla="*/ 5 w 38"/>
                  <a:gd name="T9" fmla="*/ 20 h 63"/>
                  <a:gd name="T10" fmla="*/ 1 w 38"/>
                  <a:gd name="T11" fmla="*/ 32 h 63"/>
                  <a:gd name="T12" fmla="*/ 6 w 38"/>
                  <a:gd name="T13" fmla="*/ 39 h 63"/>
                  <a:gd name="T14" fmla="*/ 4 w 38"/>
                  <a:gd name="T15" fmla="*/ 46 h 63"/>
                  <a:gd name="T16" fmla="*/ 11 w 38"/>
                  <a:gd name="T17" fmla="*/ 47 h 63"/>
                  <a:gd name="T18" fmla="*/ 10 w 38"/>
                  <a:gd name="T19" fmla="*/ 57 h 63"/>
                  <a:gd name="T20" fmla="*/ 19 w 38"/>
                  <a:gd name="T21" fmla="*/ 61 h 63"/>
                  <a:gd name="T22" fmla="*/ 28 w 38"/>
                  <a:gd name="T23" fmla="*/ 57 h 63"/>
                  <a:gd name="T24" fmla="*/ 27 w 38"/>
                  <a:gd name="T25" fmla="*/ 47 h 63"/>
                  <a:gd name="T26" fmla="*/ 34 w 38"/>
                  <a:gd name="T27" fmla="*/ 46 h 63"/>
                  <a:gd name="T28" fmla="*/ 32 w 38"/>
                  <a:gd name="T29" fmla="*/ 39 h 63"/>
                  <a:gd name="T30" fmla="*/ 37 w 38"/>
                  <a:gd name="T31" fmla="*/ 32 h 63"/>
                  <a:gd name="T32" fmla="*/ 14 w 38"/>
                  <a:gd name="T33" fmla="*/ 7 h 63"/>
                  <a:gd name="T34" fmla="*/ 19 w 38"/>
                  <a:gd name="T35" fmla="*/ 3 h 63"/>
                  <a:gd name="T36" fmla="*/ 19 w 38"/>
                  <a:gd name="T37" fmla="*/ 3 h 63"/>
                  <a:gd name="T38" fmla="*/ 25 w 38"/>
                  <a:gd name="T39" fmla="*/ 12 h 63"/>
                  <a:gd name="T40" fmla="*/ 19 w 38"/>
                  <a:gd name="T41" fmla="*/ 14 h 63"/>
                  <a:gd name="T42" fmla="*/ 19 w 38"/>
                  <a:gd name="T43" fmla="*/ 14 h 63"/>
                  <a:gd name="T44" fmla="*/ 19 w 38"/>
                  <a:gd name="T45" fmla="*/ 14 h 63"/>
                  <a:gd name="T46" fmla="*/ 16 w 38"/>
                  <a:gd name="T47" fmla="*/ 13 h 63"/>
                  <a:gd name="T48" fmla="*/ 14 w 38"/>
                  <a:gd name="T49" fmla="*/ 7 h 63"/>
                  <a:gd name="T50" fmla="*/ 32 w 38"/>
                  <a:gd name="T51" fmla="*/ 36 h 63"/>
                  <a:gd name="T52" fmla="*/ 26 w 38"/>
                  <a:gd name="T53" fmla="*/ 24 h 63"/>
                  <a:gd name="T54" fmla="*/ 32 w 38"/>
                  <a:gd name="T55" fmla="*/ 45 h 63"/>
                  <a:gd name="T56" fmla="*/ 25 w 38"/>
                  <a:gd name="T57" fmla="*/ 57 h 63"/>
                  <a:gd name="T58" fmla="*/ 20 w 38"/>
                  <a:gd name="T59" fmla="*/ 57 h 63"/>
                  <a:gd name="T60" fmla="*/ 20 w 38"/>
                  <a:gd name="T61" fmla="*/ 45 h 63"/>
                  <a:gd name="T62" fmla="*/ 18 w 38"/>
                  <a:gd name="T63" fmla="*/ 57 h 63"/>
                  <a:gd name="T64" fmla="*/ 15 w 38"/>
                  <a:gd name="T65" fmla="*/ 60 h 63"/>
                  <a:gd name="T66" fmla="*/ 13 w 38"/>
                  <a:gd name="T67" fmla="*/ 45 h 63"/>
                  <a:gd name="T68" fmla="*/ 13 w 38"/>
                  <a:gd name="T69" fmla="*/ 24 h 63"/>
                  <a:gd name="T70" fmla="*/ 9 w 38"/>
                  <a:gd name="T71" fmla="*/ 34 h 63"/>
                  <a:gd name="T72" fmla="*/ 5 w 38"/>
                  <a:gd name="T73" fmla="*/ 36 h 63"/>
                  <a:gd name="T74" fmla="*/ 8 w 38"/>
                  <a:gd name="T75" fmla="*/ 21 h 63"/>
                  <a:gd name="T76" fmla="*/ 21 w 38"/>
                  <a:gd name="T77" fmla="*/ 15 h 63"/>
                  <a:gd name="T78" fmla="*/ 34 w 38"/>
                  <a:gd name="T79" fmla="*/ 32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8" h="63">
                    <a:moveTo>
                      <a:pt x="33" y="20"/>
                    </a:moveTo>
                    <a:cubicBezTo>
                      <a:pt x="33" y="20"/>
                      <a:pt x="33" y="20"/>
                      <a:pt x="33" y="20"/>
                    </a:cubicBezTo>
                    <a:cubicBezTo>
                      <a:pt x="32" y="16"/>
                      <a:pt x="29" y="14"/>
                      <a:pt x="27" y="13"/>
                    </a:cubicBezTo>
                    <a:cubicBezTo>
                      <a:pt x="29" y="11"/>
                      <a:pt x="27" y="8"/>
                      <a:pt x="26" y="6"/>
                    </a:cubicBezTo>
                    <a:cubicBezTo>
                      <a:pt x="25" y="3"/>
                      <a:pt x="22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6" y="0"/>
                      <a:pt x="13" y="3"/>
                      <a:pt x="12" y="6"/>
                    </a:cubicBezTo>
                    <a:cubicBezTo>
                      <a:pt x="10" y="9"/>
                      <a:pt x="10" y="12"/>
                      <a:pt x="11" y="13"/>
                    </a:cubicBezTo>
                    <a:cubicBezTo>
                      <a:pt x="9" y="14"/>
                      <a:pt x="7" y="16"/>
                      <a:pt x="5" y="20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3" y="26"/>
                      <a:pt x="2" y="30"/>
                      <a:pt x="1" y="32"/>
                    </a:cubicBezTo>
                    <a:cubicBezTo>
                      <a:pt x="0" y="37"/>
                      <a:pt x="3" y="38"/>
                      <a:pt x="4" y="39"/>
                    </a:cubicBezTo>
                    <a:cubicBezTo>
                      <a:pt x="5" y="39"/>
                      <a:pt x="5" y="39"/>
                      <a:pt x="6" y="39"/>
                    </a:cubicBezTo>
                    <a:cubicBezTo>
                      <a:pt x="4" y="44"/>
                      <a:pt x="4" y="44"/>
                      <a:pt x="4" y="44"/>
                    </a:cubicBezTo>
                    <a:cubicBezTo>
                      <a:pt x="4" y="45"/>
                      <a:pt x="4" y="46"/>
                      <a:pt x="4" y="46"/>
                    </a:cubicBezTo>
                    <a:cubicBezTo>
                      <a:pt x="5" y="47"/>
                      <a:pt x="6" y="47"/>
                      <a:pt x="6" y="47"/>
                    </a:cubicBezTo>
                    <a:cubicBezTo>
                      <a:pt x="11" y="47"/>
                      <a:pt x="11" y="47"/>
                      <a:pt x="11" y="47"/>
                    </a:cubicBezTo>
                    <a:cubicBezTo>
                      <a:pt x="10" y="57"/>
                      <a:pt x="10" y="57"/>
                      <a:pt x="10" y="57"/>
                    </a:cubicBezTo>
                    <a:cubicBezTo>
                      <a:pt x="10" y="57"/>
                      <a:pt x="10" y="57"/>
                      <a:pt x="10" y="57"/>
                    </a:cubicBezTo>
                    <a:cubicBezTo>
                      <a:pt x="10" y="60"/>
                      <a:pt x="12" y="63"/>
                      <a:pt x="15" y="63"/>
                    </a:cubicBezTo>
                    <a:cubicBezTo>
                      <a:pt x="17" y="63"/>
                      <a:pt x="18" y="62"/>
                      <a:pt x="19" y="61"/>
                    </a:cubicBezTo>
                    <a:cubicBezTo>
                      <a:pt x="20" y="62"/>
                      <a:pt x="21" y="63"/>
                      <a:pt x="23" y="63"/>
                    </a:cubicBezTo>
                    <a:cubicBezTo>
                      <a:pt x="26" y="63"/>
                      <a:pt x="28" y="60"/>
                      <a:pt x="28" y="57"/>
                    </a:cubicBezTo>
                    <a:cubicBezTo>
                      <a:pt x="28" y="57"/>
                      <a:pt x="28" y="57"/>
                      <a:pt x="28" y="57"/>
                    </a:cubicBezTo>
                    <a:cubicBezTo>
                      <a:pt x="27" y="47"/>
                      <a:pt x="27" y="47"/>
                      <a:pt x="27" y="47"/>
                    </a:cubicBezTo>
                    <a:cubicBezTo>
                      <a:pt x="32" y="47"/>
                      <a:pt x="32" y="47"/>
                      <a:pt x="32" y="47"/>
                    </a:cubicBezTo>
                    <a:cubicBezTo>
                      <a:pt x="32" y="47"/>
                      <a:pt x="33" y="47"/>
                      <a:pt x="34" y="46"/>
                    </a:cubicBezTo>
                    <a:cubicBezTo>
                      <a:pt x="34" y="46"/>
                      <a:pt x="34" y="45"/>
                      <a:pt x="34" y="44"/>
                    </a:cubicBezTo>
                    <a:cubicBezTo>
                      <a:pt x="32" y="39"/>
                      <a:pt x="32" y="39"/>
                      <a:pt x="32" y="39"/>
                    </a:cubicBezTo>
                    <a:cubicBezTo>
                      <a:pt x="33" y="39"/>
                      <a:pt x="33" y="39"/>
                      <a:pt x="34" y="39"/>
                    </a:cubicBezTo>
                    <a:cubicBezTo>
                      <a:pt x="35" y="38"/>
                      <a:pt x="38" y="37"/>
                      <a:pt x="37" y="32"/>
                    </a:cubicBezTo>
                    <a:cubicBezTo>
                      <a:pt x="36" y="30"/>
                      <a:pt x="35" y="25"/>
                      <a:pt x="33" y="20"/>
                    </a:cubicBezTo>
                    <a:close/>
                    <a:moveTo>
                      <a:pt x="14" y="7"/>
                    </a:moveTo>
                    <a:cubicBezTo>
                      <a:pt x="15" y="5"/>
                      <a:pt x="17" y="3"/>
                      <a:pt x="19" y="3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21" y="3"/>
                      <a:pt x="23" y="5"/>
                      <a:pt x="24" y="7"/>
                    </a:cubicBezTo>
                    <a:cubicBezTo>
                      <a:pt x="24" y="7"/>
                      <a:pt x="26" y="11"/>
                      <a:pt x="25" y="12"/>
                    </a:cubicBezTo>
                    <a:cubicBezTo>
                      <a:pt x="24" y="13"/>
                      <a:pt x="22" y="13"/>
                      <a:pt x="22" y="13"/>
                    </a:cubicBezTo>
                    <a:cubicBezTo>
                      <a:pt x="21" y="14"/>
                      <a:pt x="20" y="14"/>
                      <a:pt x="19" y="14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18" y="14"/>
                      <a:pt x="17" y="14"/>
                      <a:pt x="16" y="13"/>
                    </a:cubicBezTo>
                    <a:cubicBezTo>
                      <a:pt x="16" y="13"/>
                      <a:pt x="16" y="13"/>
                      <a:pt x="16" y="13"/>
                    </a:cubicBezTo>
                    <a:cubicBezTo>
                      <a:pt x="15" y="13"/>
                      <a:pt x="14" y="13"/>
                      <a:pt x="13" y="12"/>
                    </a:cubicBezTo>
                    <a:cubicBezTo>
                      <a:pt x="12" y="10"/>
                      <a:pt x="14" y="7"/>
                      <a:pt x="14" y="7"/>
                    </a:cubicBezTo>
                    <a:close/>
                    <a:moveTo>
                      <a:pt x="33" y="36"/>
                    </a:moveTo>
                    <a:cubicBezTo>
                      <a:pt x="33" y="36"/>
                      <a:pt x="33" y="36"/>
                      <a:pt x="32" y="36"/>
                    </a:cubicBezTo>
                    <a:cubicBezTo>
                      <a:pt x="31" y="36"/>
                      <a:pt x="30" y="35"/>
                      <a:pt x="29" y="34"/>
                    </a:cubicBezTo>
                    <a:cubicBezTo>
                      <a:pt x="29" y="34"/>
                      <a:pt x="26" y="24"/>
                      <a:pt x="26" y="24"/>
                    </a:cubicBezTo>
                    <a:cubicBezTo>
                      <a:pt x="25" y="24"/>
                      <a:pt x="25" y="24"/>
                      <a:pt x="25" y="24"/>
                    </a:cubicBezTo>
                    <a:cubicBezTo>
                      <a:pt x="32" y="45"/>
                      <a:pt x="32" y="45"/>
                      <a:pt x="32" y="45"/>
                    </a:cubicBezTo>
                    <a:cubicBezTo>
                      <a:pt x="25" y="45"/>
                      <a:pt x="25" y="45"/>
                      <a:pt x="25" y="45"/>
                    </a:cubicBezTo>
                    <a:cubicBezTo>
                      <a:pt x="25" y="57"/>
                      <a:pt x="25" y="57"/>
                      <a:pt x="25" y="57"/>
                    </a:cubicBezTo>
                    <a:cubicBezTo>
                      <a:pt x="25" y="59"/>
                      <a:pt x="24" y="60"/>
                      <a:pt x="23" y="60"/>
                    </a:cubicBezTo>
                    <a:cubicBezTo>
                      <a:pt x="21" y="60"/>
                      <a:pt x="20" y="59"/>
                      <a:pt x="20" y="57"/>
                    </a:cubicBezTo>
                    <a:cubicBezTo>
                      <a:pt x="20" y="57"/>
                      <a:pt x="20" y="57"/>
                      <a:pt x="20" y="57"/>
                    </a:cubicBezTo>
                    <a:cubicBezTo>
                      <a:pt x="20" y="45"/>
                      <a:pt x="20" y="45"/>
                      <a:pt x="20" y="45"/>
                    </a:cubicBezTo>
                    <a:cubicBezTo>
                      <a:pt x="18" y="45"/>
                      <a:pt x="18" y="45"/>
                      <a:pt x="18" y="45"/>
                    </a:cubicBezTo>
                    <a:cubicBezTo>
                      <a:pt x="18" y="57"/>
                      <a:pt x="18" y="57"/>
                      <a:pt x="18" y="57"/>
                    </a:cubicBezTo>
                    <a:cubicBezTo>
                      <a:pt x="18" y="57"/>
                      <a:pt x="18" y="57"/>
                      <a:pt x="18" y="57"/>
                    </a:cubicBezTo>
                    <a:cubicBezTo>
                      <a:pt x="18" y="59"/>
                      <a:pt x="17" y="60"/>
                      <a:pt x="15" y="60"/>
                    </a:cubicBezTo>
                    <a:cubicBezTo>
                      <a:pt x="14" y="60"/>
                      <a:pt x="13" y="59"/>
                      <a:pt x="13" y="57"/>
                    </a:cubicBezTo>
                    <a:cubicBezTo>
                      <a:pt x="13" y="45"/>
                      <a:pt x="13" y="45"/>
                      <a:pt x="13" y="45"/>
                    </a:cubicBezTo>
                    <a:cubicBezTo>
                      <a:pt x="6" y="45"/>
                      <a:pt x="6" y="45"/>
                      <a:pt x="6" y="45"/>
                    </a:cubicBezTo>
                    <a:cubicBezTo>
                      <a:pt x="13" y="24"/>
                      <a:pt x="13" y="24"/>
                      <a:pt x="13" y="24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12" y="24"/>
                      <a:pt x="9" y="34"/>
                      <a:pt x="9" y="34"/>
                    </a:cubicBezTo>
                    <a:cubicBezTo>
                      <a:pt x="8" y="35"/>
                      <a:pt x="7" y="36"/>
                      <a:pt x="6" y="36"/>
                    </a:cubicBezTo>
                    <a:cubicBezTo>
                      <a:pt x="6" y="36"/>
                      <a:pt x="5" y="36"/>
                      <a:pt x="5" y="36"/>
                    </a:cubicBezTo>
                    <a:cubicBezTo>
                      <a:pt x="3" y="36"/>
                      <a:pt x="3" y="34"/>
                      <a:pt x="4" y="32"/>
                    </a:cubicBezTo>
                    <a:cubicBezTo>
                      <a:pt x="4" y="31"/>
                      <a:pt x="6" y="26"/>
                      <a:pt x="8" y="21"/>
                    </a:cubicBezTo>
                    <a:cubicBezTo>
                      <a:pt x="9" y="16"/>
                      <a:pt x="12" y="15"/>
                      <a:pt x="17" y="15"/>
                    </a:cubicBezTo>
                    <a:cubicBezTo>
                      <a:pt x="21" y="15"/>
                      <a:pt x="21" y="15"/>
                      <a:pt x="21" y="15"/>
                    </a:cubicBezTo>
                    <a:cubicBezTo>
                      <a:pt x="26" y="15"/>
                      <a:pt x="29" y="16"/>
                      <a:pt x="31" y="21"/>
                    </a:cubicBezTo>
                    <a:cubicBezTo>
                      <a:pt x="32" y="26"/>
                      <a:pt x="34" y="31"/>
                      <a:pt x="34" y="32"/>
                    </a:cubicBezTo>
                    <a:cubicBezTo>
                      <a:pt x="35" y="34"/>
                      <a:pt x="35" y="36"/>
                      <a:pt x="33" y="36"/>
                    </a:cubicBez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/>
              </a:p>
            </p:txBody>
          </p:sp>
        </p:grpSp>
        <p:grpSp>
          <p:nvGrpSpPr>
            <p:cNvPr id="48" name="组合 47"/>
            <p:cNvGrpSpPr/>
            <p:nvPr/>
          </p:nvGrpSpPr>
          <p:grpSpPr>
            <a:xfrm>
              <a:off x="613558" y="1770573"/>
              <a:ext cx="4606259" cy="587482"/>
              <a:chOff x="613558" y="1770573"/>
              <a:chExt cx="4606259" cy="587482"/>
            </a:xfrm>
          </p:grpSpPr>
          <p:sp>
            <p:nvSpPr>
              <p:cNvPr id="6" name="Freeform 185"/>
              <p:cNvSpPr>
                <a:spLocks noEditPoints="1"/>
              </p:cNvSpPr>
              <p:nvPr/>
            </p:nvSpPr>
            <p:spPr bwMode="auto">
              <a:xfrm>
                <a:off x="613558" y="1777295"/>
                <a:ext cx="284372" cy="580760"/>
              </a:xfrm>
              <a:custGeom>
                <a:avLst/>
                <a:gdLst>
                  <a:gd name="T0" fmla="*/ 23 w 31"/>
                  <a:gd name="T1" fmla="*/ 13 h 63"/>
                  <a:gd name="T2" fmla="*/ 24 w 31"/>
                  <a:gd name="T3" fmla="*/ 8 h 63"/>
                  <a:gd name="T4" fmla="*/ 16 w 31"/>
                  <a:gd name="T5" fmla="*/ 0 h 63"/>
                  <a:gd name="T6" fmla="*/ 7 w 31"/>
                  <a:gd name="T7" fmla="*/ 8 h 63"/>
                  <a:gd name="T8" fmla="*/ 9 w 31"/>
                  <a:gd name="T9" fmla="*/ 13 h 63"/>
                  <a:gd name="T10" fmla="*/ 0 w 31"/>
                  <a:gd name="T11" fmla="*/ 24 h 63"/>
                  <a:gd name="T12" fmla="*/ 0 w 31"/>
                  <a:gd name="T13" fmla="*/ 37 h 63"/>
                  <a:gd name="T14" fmla="*/ 5 w 31"/>
                  <a:gd name="T15" fmla="*/ 42 h 63"/>
                  <a:gd name="T16" fmla="*/ 6 w 31"/>
                  <a:gd name="T17" fmla="*/ 42 h 63"/>
                  <a:gd name="T18" fmla="*/ 6 w 31"/>
                  <a:gd name="T19" fmla="*/ 57 h 63"/>
                  <a:gd name="T20" fmla="*/ 11 w 31"/>
                  <a:gd name="T21" fmla="*/ 63 h 63"/>
                  <a:gd name="T22" fmla="*/ 15 w 31"/>
                  <a:gd name="T23" fmla="*/ 61 h 63"/>
                  <a:gd name="T24" fmla="*/ 19 w 31"/>
                  <a:gd name="T25" fmla="*/ 63 h 63"/>
                  <a:gd name="T26" fmla="*/ 25 w 31"/>
                  <a:gd name="T27" fmla="*/ 57 h 63"/>
                  <a:gd name="T28" fmla="*/ 25 w 31"/>
                  <a:gd name="T29" fmla="*/ 57 h 63"/>
                  <a:gd name="T30" fmla="*/ 25 w 31"/>
                  <a:gd name="T31" fmla="*/ 42 h 63"/>
                  <a:gd name="T32" fmla="*/ 26 w 31"/>
                  <a:gd name="T33" fmla="*/ 42 h 63"/>
                  <a:gd name="T34" fmla="*/ 31 w 31"/>
                  <a:gd name="T35" fmla="*/ 37 h 63"/>
                  <a:gd name="T36" fmla="*/ 31 w 31"/>
                  <a:gd name="T37" fmla="*/ 24 h 63"/>
                  <a:gd name="T38" fmla="*/ 23 w 31"/>
                  <a:gd name="T39" fmla="*/ 13 h 63"/>
                  <a:gd name="T40" fmla="*/ 16 w 31"/>
                  <a:gd name="T41" fmla="*/ 3 h 63"/>
                  <a:gd name="T42" fmla="*/ 22 w 31"/>
                  <a:gd name="T43" fmla="*/ 8 h 63"/>
                  <a:gd name="T44" fmla="*/ 16 w 31"/>
                  <a:gd name="T45" fmla="*/ 14 h 63"/>
                  <a:gd name="T46" fmla="*/ 10 w 31"/>
                  <a:gd name="T47" fmla="*/ 8 h 63"/>
                  <a:gd name="T48" fmla="*/ 16 w 31"/>
                  <a:gd name="T49" fmla="*/ 3 h 63"/>
                  <a:gd name="T50" fmla="*/ 28 w 31"/>
                  <a:gd name="T51" fmla="*/ 37 h 63"/>
                  <a:gd name="T52" fmla="*/ 26 w 31"/>
                  <a:gd name="T53" fmla="*/ 39 h 63"/>
                  <a:gd name="T54" fmla="*/ 24 w 31"/>
                  <a:gd name="T55" fmla="*/ 37 h 63"/>
                  <a:gd name="T56" fmla="*/ 24 w 31"/>
                  <a:gd name="T57" fmla="*/ 24 h 63"/>
                  <a:gd name="T58" fmla="*/ 23 w 31"/>
                  <a:gd name="T59" fmla="*/ 24 h 63"/>
                  <a:gd name="T60" fmla="*/ 23 w 31"/>
                  <a:gd name="T61" fmla="*/ 39 h 63"/>
                  <a:gd name="T62" fmla="*/ 23 w 31"/>
                  <a:gd name="T63" fmla="*/ 39 h 63"/>
                  <a:gd name="T64" fmla="*/ 23 w 31"/>
                  <a:gd name="T65" fmla="*/ 57 h 63"/>
                  <a:gd name="T66" fmla="*/ 23 w 31"/>
                  <a:gd name="T67" fmla="*/ 57 h 63"/>
                  <a:gd name="T68" fmla="*/ 19 w 31"/>
                  <a:gd name="T69" fmla="*/ 60 h 63"/>
                  <a:gd name="T70" fmla="*/ 16 w 31"/>
                  <a:gd name="T71" fmla="*/ 57 h 63"/>
                  <a:gd name="T72" fmla="*/ 16 w 31"/>
                  <a:gd name="T73" fmla="*/ 39 h 63"/>
                  <a:gd name="T74" fmla="*/ 15 w 31"/>
                  <a:gd name="T75" fmla="*/ 39 h 63"/>
                  <a:gd name="T76" fmla="*/ 15 w 31"/>
                  <a:gd name="T77" fmla="*/ 57 h 63"/>
                  <a:gd name="T78" fmla="*/ 15 w 31"/>
                  <a:gd name="T79" fmla="*/ 57 h 63"/>
                  <a:gd name="T80" fmla="*/ 11 w 31"/>
                  <a:gd name="T81" fmla="*/ 60 h 63"/>
                  <a:gd name="T82" fmla="*/ 8 w 31"/>
                  <a:gd name="T83" fmla="*/ 57 h 63"/>
                  <a:gd name="T84" fmla="*/ 8 w 31"/>
                  <a:gd name="T85" fmla="*/ 24 h 63"/>
                  <a:gd name="T86" fmla="*/ 7 w 31"/>
                  <a:gd name="T87" fmla="*/ 24 h 63"/>
                  <a:gd name="T88" fmla="*/ 7 w 31"/>
                  <a:gd name="T89" fmla="*/ 37 h 63"/>
                  <a:gd name="T90" fmla="*/ 7 w 31"/>
                  <a:gd name="T91" fmla="*/ 37 h 63"/>
                  <a:gd name="T92" fmla="*/ 5 w 31"/>
                  <a:gd name="T93" fmla="*/ 39 h 63"/>
                  <a:gd name="T94" fmla="*/ 2 w 31"/>
                  <a:gd name="T95" fmla="*/ 37 h 63"/>
                  <a:gd name="T96" fmla="*/ 2 w 31"/>
                  <a:gd name="T97" fmla="*/ 24 h 63"/>
                  <a:gd name="T98" fmla="*/ 12 w 31"/>
                  <a:gd name="T99" fmla="*/ 15 h 63"/>
                  <a:gd name="T100" fmla="*/ 19 w 31"/>
                  <a:gd name="T101" fmla="*/ 15 h 63"/>
                  <a:gd name="T102" fmla="*/ 28 w 31"/>
                  <a:gd name="T103" fmla="*/ 24 h 63"/>
                  <a:gd name="T104" fmla="*/ 28 w 31"/>
                  <a:gd name="T105" fmla="*/ 37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1" h="63">
                    <a:moveTo>
                      <a:pt x="23" y="13"/>
                    </a:moveTo>
                    <a:cubicBezTo>
                      <a:pt x="24" y="12"/>
                      <a:pt x="24" y="10"/>
                      <a:pt x="24" y="8"/>
                    </a:cubicBezTo>
                    <a:cubicBezTo>
                      <a:pt x="24" y="4"/>
                      <a:pt x="20" y="0"/>
                      <a:pt x="16" y="0"/>
                    </a:cubicBezTo>
                    <a:cubicBezTo>
                      <a:pt x="11" y="0"/>
                      <a:pt x="7" y="4"/>
                      <a:pt x="7" y="8"/>
                    </a:cubicBezTo>
                    <a:cubicBezTo>
                      <a:pt x="7" y="10"/>
                      <a:pt x="8" y="12"/>
                      <a:pt x="9" y="13"/>
                    </a:cubicBezTo>
                    <a:cubicBezTo>
                      <a:pt x="4" y="14"/>
                      <a:pt x="0" y="19"/>
                      <a:pt x="0" y="24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0" y="39"/>
                      <a:pt x="2" y="42"/>
                      <a:pt x="5" y="42"/>
                    </a:cubicBezTo>
                    <a:cubicBezTo>
                      <a:pt x="5" y="42"/>
                      <a:pt x="6" y="42"/>
                      <a:pt x="6" y="42"/>
                    </a:cubicBezTo>
                    <a:cubicBezTo>
                      <a:pt x="6" y="57"/>
                      <a:pt x="6" y="57"/>
                      <a:pt x="6" y="57"/>
                    </a:cubicBezTo>
                    <a:cubicBezTo>
                      <a:pt x="6" y="60"/>
                      <a:pt x="8" y="63"/>
                      <a:pt x="11" y="63"/>
                    </a:cubicBezTo>
                    <a:cubicBezTo>
                      <a:pt x="13" y="63"/>
                      <a:pt x="14" y="62"/>
                      <a:pt x="15" y="61"/>
                    </a:cubicBezTo>
                    <a:cubicBezTo>
                      <a:pt x="16" y="62"/>
                      <a:pt x="18" y="63"/>
                      <a:pt x="19" y="63"/>
                    </a:cubicBezTo>
                    <a:cubicBezTo>
                      <a:pt x="23" y="63"/>
                      <a:pt x="25" y="60"/>
                      <a:pt x="25" y="57"/>
                    </a:cubicBezTo>
                    <a:cubicBezTo>
                      <a:pt x="25" y="57"/>
                      <a:pt x="25" y="57"/>
                      <a:pt x="25" y="57"/>
                    </a:cubicBezTo>
                    <a:cubicBezTo>
                      <a:pt x="25" y="42"/>
                      <a:pt x="25" y="42"/>
                      <a:pt x="25" y="42"/>
                    </a:cubicBezTo>
                    <a:cubicBezTo>
                      <a:pt x="25" y="42"/>
                      <a:pt x="26" y="42"/>
                      <a:pt x="26" y="42"/>
                    </a:cubicBezTo>
                    <a:cubicBezTo>
                      <a:pt x="29" y="42"/>
                      <a:pt x="31" y="39"/>
                      <a:pt x="31" y="37"/>
                    </a:cubicBezTo>
                    <a:cubicBezTo>
                      <a:pt x="31" y="24"/>
                      <a:pt x="31" y="24"/>
                      <a:pt x="31" y="24"/>
                    </a:cubicBezTo>
                    <a:cubicBezTo>
                      <a:pt x="31" y="19"/>
                      <a:pt x="27" y="15"/>
                      <a:pt x="23" y="13"/>
                    </a:cubicBezTo>
                    <a:close/>
                    <a:moveTo>
                      <a:pt x="16" y="3"/>
                    </a:moveTo>
                    <a:cubicBezTo>
                      <a:pt x="19" y="3"/>
                      <a:pt x="22" y="5"/>
                      <a:pt x="22" y="8"/>
                    </a:cubicBezTo>
                    <a:cubicBezTo>
                      <a:pt x="22" y="12"/>
                      <a:pt x="19" y="14"/>
                      <a:pt x="16" y="14"/>
                    </a:cubicBezTo>
                    <a:cubicBezTo>
                      <a:pt x="13" y="14"/>
                      <a:pt x="10" y="12"/>
                      <a:pt x="10" y="8"/>
                    </a:cubicBezTo>
                    <a:cubicBezTo>
                      <a:pt x="10" y="5"/>
                      <a:pt x="13" y="3"/>
                      <a:pt x="16" y="3"/>
                    </a:cubicBezTo>
                    <a:close/>
                    <a:moveTo>
                      <a:pt x="28" y="37"/>
                    </a:moveTo>
                    <a:cubicBezTo>
                      <a:pt x="28" y="38"/>
                      <a:pt x="27" y="39"/>
                      <a:pt x="26" y="39"/>
                    </a:cubicBezTo>
                    <a:cubicBezTo>
                      <a:pt x="25" y="39"/>
                      <a:pt x="24" y="38"/>
                      <a:pt x="24" y="37"/>
                    </a:cubicBezTo>
                    <a:cubicBezTo>
                      <a:pt x="24" y="24"/>
                      <a:pt x="24" y="24"/>
                      <a:pt x="24" y="24"/>
                    </a:cubicBezTo>
                    <a:cubicBezTo>
                      <a:pt x="23" y="24"/>
                      <a:pt x="23" y="24"/>
                      <a:pt x="23" y="24"/>
                    </a:cubicBezTo>
                    <a:cubicBezTo>
                      <a:pt x="23" y="39"/>
                      <a:pt x="23" y="39"/>
                      <a:pt x="23" y="39"/>
                    </a:cubicBezTo>
                    <a:cubicBezTo>
                      <a:pt x="23" y="39"/>
                      <a:pt x="23" y="39"/>
                      <a:pt x="23" y="39"/>
                    </a:cubicBezTo>
                    <a:cubicBezTo>
                      <a:pt x="23" y="57"/>
                      <a:pt x="23" y="57"/>
                      <a:pt x="23" y="57"/>
                    </a:cubicBezTo>
                    <a:cubicBezTo>
                      <a:pt x="23" y="57"/>
                      <a:pt x="23" y="57"/>
                      <a:pt x="23" y="57"/>
                    </a:cubicBezTo>
                    <a:cubicBezTo>
                      <a:pt x="23" y="59"/>
                      <a:pt x="21" y="60"/>
                      <a:pt x="19" y="60"/>
                    </a:cubicBezTo>
                    <a:cubicBezTo>
                      <a:pt x="18" y="60"/>
                      <a:pt x="16" y="59"/>
                      <a:pt x="16" y="57"/>
                    </a:cubicBezTo>
                    <a:cubicBezTo>
                      <a:pt x="16" y="39"/>
                      <a:pt x="16" y="39"/>
                      <a:pt x="16" y="39"/>
                    </a:cubicBezTo>
                    <a:cubicBezTo>
                      <a:pt x="15" y="39"/>
                      <a:pt x="15" y="39"/>
                      <a:pt x="15" y="39"/>
                    </a:cubicBezTo>
                    <a:cubicBezTo>
                      <a:pt x="15" y="57"/>
                      <a:pt x="15" y="57"/>
                      <a:pt x="15" y="57"/>
                    </a:cubicBezTo>
                    <a:cubicBezTo>
                      <a:pt x="15" y="57"/>
                      <a:pt x="15" y="57"/>
                      <a:pt x="15" y="57"/>
                    </a:cubicBezTo>
                    <a:cubicBezTo>
                      <a:pt x="15" y="59"/>
                      <a:pt x="13" y="60"/>
                      <a:pt x="11" y="60"/>
                    </a:cubicBezTo>
                    <a:cubicBezTo>
                      <a:pt x="10" y="60"/>
                      <a:pt x="8" y="59"/>
                      <a:pt x="8" y="57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7" y="24"/>
                      <a:pt x="7" y="24"/>
                      <a:pt x="7" y="24"/>
                    </a:cubicBezTo>
                    <a:cubicBezTo>
                      <a:pt x="7" y="37"/>
                      <a:pt x="7" y="37"/>
                      <a:pt x="7" y="37"/>
                    </a:cubicBezTo>
                    <a:cubicBezTo>
                      <a:pt x="7" y="37"/>
                      <a:pt x="7" y="37"/>
                      <a:pt x="7" y="37"/>
                    </a:cubicBezTo>
                    <a:cubicBezTo>
                      <a:pt x="7" y="38"/>
                      <a:pt x="6" y="39"/>
                      <a:pt x="5" y="39"/>
                    </a:cubicBezTo>
                    <a:cubicBezTo>
                      <a:pt x="4" y="39"/>
                      <a:pt x="2" y="38"/>
                      <a:pt x="2" y="37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2" y="19"/>
                      <a:pt x="7" y="15"/>
                      <a:pt x="12" y="15"/>
                    </a:cubicBezTo>
                    <a:cubicBezTo>
                      <a:pt x="19" y="15"/>
                      <a:pt x="19" y="15"/>
                      <a:pt x="19" y="15"/>
                    </a:cubicBezTo>
                    <a:cubicBezTo>
                      <a:pt x="24" y="15"/>
                      <a:pt x="28" y="19"/>
                      <a:pt x="28" y="24"/>
                    </a:cubicBezTo>
                    <a:lnTo>
                      <a:pt x="28" y="37"/>
                    </a:lnTo>
                    <a:close/>
                  </a:path>
                </a:pathLst>
              </a:custGeom>
              <a:solidFill>
                <a:srgbClr val="002060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" name="Freeform 185"/>
              <p:cNvSpPr>
                <a:spLocks noEditPoints="1"/>
              </p:cNvSpPr>
              <p:nvPr/>
            </p:nvSpPr>
            <p:spPr bwMode="auto">
              <a:xfrm>
                <a:off x="902725" y="1777295"/>
                <a:ext cx="284372" cy="580760"/>
              </a:xfrm>
              <a:custGeom>
                <a:avLst/>
                <a:gdLst>
                  <a:gd name="T0" fmla="*/ 23 w 31"/>
                  <a:gd name="T1" fmla="*/ 13 h 63"/>
                  <a:gd name="T2" fmla="*/ 24 w 31"/>
                  <a:gd name="T3" fmla="*/ 8 h 63"/>
                  <a:gd name="T4" fmla="*/ 16 w 31"/>
                  <a:gd name="T5" fmla="*/ 0 h 63"/>
                  <a:gd name="T6" fmla="*/ 7 w 31"/>
                  <a:gd name="T7" fmla="*/ 8 h 63"/>
                  <a:gd name="T8" fmla="*/ 9 w 31"/>
                  <a:gd name="T9" fmla="*/ 13 h 63"/>
                  <a:gd name="T10" fmla="*/ 0 w 31"/>
                  <a:gd name="T11" fmla="*/ 24 h 63"/>
                  <a:gd name="T12" fmla="*/ 0 w 31"/>
                  <a:gd name="T13" fmla="*/ 37 h 63"/>
                  <a:gd name="T14" fmla="*/ 5 w 31"/>
                  <a:gd name="T15" fmla="*/ 42 h 63"/>
                  <a:gd name="T16" fmla="*/ 6 w 31"/>
                  <a:gd name="T17" fmla="*/ 42 h 63"/>
                  <a:gd name="T18" fmla="*/ 6 w 31"/>
                  <a:gd name="T19" fmla="*/ 57 h 63"/>
                  <a:gd name="T20" fmla="*/ 11 w 31"/>
                  <a:gd name="T21" fmla="*/ 63 h 63"/>
                  <a:gd name="T22" fmla="*/ 15 w 31"/>
                  <a:gd name="T23" fmla="*/ 61 h 63"/>
                  <a:gd name="T24" fmla="*/ 19 w 31"/>
                  <a:gd name="T25" fmla="*/ 63 h 63"/>
                  <a:gd name="T26" fmla="*/ 25 w 31"/>
                  <a:gd name="T27" fmla="*/ 57 h 63"/>
                  <a:gd name="T28" fmla="*/ 25 w 31"/>
                  <a:gd name="T29" fmla="*/ 57 h 63"/>
                  <a:gd name="T30" fmla="*/ 25 w 31"/>
                  <a:gd name="T31" fmla="*/ 42 h 63"/>
                  <a:gd name="T32" fmla="*/ 26 w 31"/>
                  <a:gd name="T33" fmla="*/ 42 h 63"/>
                  <a:gd name="T34" fmla="*/ 31 w 31"/>
                  <a:gd name="T35" fmla="*/ 37 h 63"/>
                  <a:gd name="T36" fmla="*/ 31 w 31"/>
                  <a:gd name="T37" fmla="*/ 24 h 63"/>
                  <a:gd name="T38" fmla="*/ 23 w 31"/>
                  <a:gd name="T39" fmla="*/ 13 h 63"/>
                  <a:gd name="T40" fmla="*/ 16 w 31"/>
                  <a:gd name="T41" fmla="*/ 3 h 63"/>
                  <a:gd name="T42" fmla="*/ 22 w 31"/>
                  <a:gd name="T43" fmla="*/ 8 h 63"/>
                  <a:gd name="T44" fmla="*/ 16 w 31"/>
                  <a:gd name="T45" fmla="*/ 14 h 63"/>
                  <a:gd name="T46" fmla="*/ 10 w 31"/>
                  <a:gd name="T47" fmla="*/ 8 h 63"/>
                  <a:gd name="T48" fmla="*/ 16 w 31"/>
                  <a:gd name="T49" fmla="*/ 3 h 63"/>
                  <a:gd name="T50" fmla="*/ 28 w 31"/>
                  <a:gd name="T51" fmla="*/ 37 h 63"/>
                  <a:gd name="T52" fmla="*/ 26 w 31"/>
                  <a:gd name="T53" fmla="*/ 39 h 63"/>
                  <a:gd name="T54" fmla="*/ 24 w 31"/>
                  <a:gd name="T55" fmla="*/ 37 h 63"/>
                  <a:gd name="T56" fmla="*/ 24 w 31"/>
                  <a:gd name="T57" fmla="*/ 24 h 63"/>
                  <a:gd name="T58" fmla="*/ 23 w 31"/>
                  <a:gd name="T59" fmla="*/ 24 h 63"/>
                  <a:gd name="T60" fmla="*/ 23 w 31"/>
                  <a:gd name="T61" fmla="*/ 39 h 63"/>
                  <a:gd name="T62" fmla="*/ 23 w 31"/>
                  <a:gd name="T63" fmla="*/ 39 h 63"/>
                  <a:gd name="T64" fmla="*/ 23 w 31"/>
                  <a:gd name="T65" fmla="*/ 57 h 63"/>
                  <a:gd name="T66" fmla="*/ 23 w 31"/>
                  <a:gd name="T67" fmla="*/ 57 h 63"/>
                  <a:gd name="T68" fmla="*/ 19 w 31"/>
                  <a:gd name="T69" fmla="*/ 60 h 63"/>
                  <a:gd name="T70" fmla="*/ 16 w 31"/>
                  <a:gd name="T71" fmla="*/ 57 h 63"/>
                  <a:gd name="T72" fmla="*/ 16 w 31"/>
                  <a:gd name="T73" fmla="*/ 39 h 63"/>
                  <a:gd name="T74" fmla="*/ 15 w 31"/>
                  <a:gd name="T75" fmla="*/ 39 h 63"/>
                  <a:gd name="T76" fmla="*/ 15 w 31"/>
                  <a:gd name="T77" fmla="*/ 57 h 63"/>
                  <a:gd name="T78" fmla="*/ 15 w 31"/>
                  <a:gd name="T79" fmla="*/ 57 h 63"/>
                  <a:gd name="T80" fmla="*/ 11 w 31"/>
                  <a:gd name="T81" fmla="*/ 60 h 63"/>
                  <a:gd name="T82" fmla="*/ 8 w 31"/>
                  <a:gd name="T83" fmla="*/ 57 h 63"/>
                  <a:gd name="T84" fmla="*/ 8 w 31"/>
                  <a:gd name="T85" fmla="*/ 24 h 63"/>
                  <a:gd name="T86" fmla="*/ 7 w 31"/>
                  <a:gd name="T87" fmla="*/ 24 h 63"/>
                  <a:gd name="T88" fmla="*/ 7 w 31"/>
                  <a:gd name="T89" fmla="*/ 37 h 63"/>
                  <a:gd name="T90" fmla="*/ 7 w 31"/>
                  <a:gd name="T91" fmla="*/ 37 h 63"/>
                  <a:gd name="T92" fmla="*/ 5 w 31"/>
                  <a:gd name="T93" fmla="*/ 39 h 63"/>
                  <a:gd name="T94" fmla="*/ 2 w 31"/>
                  <a:gd name="T95" fmla="*/ 37 h 63"/>
                  <a:gd name="T96" fmla="*/ 2 w 31"/>
                  <a:gd name="T97" fmla="*/ 24 h 63"/>
                  <a:gd name="T98" fmla="*/ 12 w 31"/>
                  <a:gd name="T99" fmla="*/ 15 h 63"/>
                  <a:gd name="T100" fmla="*/ 19 w 31"/>
                  <a:gd name="T101" fmla="*/ 15 h 63"/>
                  <a:gd name="T102" fmla="*/ 28 w 31"/>
                  <a:gd name="T103" fmla="*/ 24 h 63"/>
                  <a:gd name="T104" fmla="*/ 28 w 31"/>
                  <a:gd name="T105" fmla="*/ 37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1" h="63">
                    <a:moveTo>
                      <a:pt x="23" y="13"/>
                    </a:moveTo>
                    <a:cubicBezTo>
                      <a:pt x="24" y="12"/>
                      <a:pt x="24" y="10"/>
                      <a:pt x="24" y="8"/>
                    </a:cubicBezTo>
                    <a:cubicBezTo>
                      <a:pt x="24" y="4"/>
                      <a:pt x="20" y="0"/>
                      <a:pt x="16" y="0"/>
                    </a:cubicBezTo>
                    <a:cubicBezTo>
                      <a:pt x="11" y="0"/>
                      <a:pt x="7" y="4"/>
                      <a:pt x="7" y="8"/>
                    </a:cubicBezTo>
                    <a:cubicBezTo>
                      <a:pt x="7" y="10"/>
                      <a:pt x="8" y="12"/>
                      <a:pt x="9" y="13"/>
                    </a:cubicBezTo>
                    <a:cubicBezTo>
                      <a:pt x="4" y="14"/>
                      <a:pt x="0" y="19"/>
                      <a:pt x="0" y="24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0" y="39"/>
                      <a:pt x="2" y="42"/>
                      <a:pt x="5" y="42"/>
                    </a:cubicBezTo>
                    <a:cubicBezTo>
                      <a:pt x="5" y="42"/>
                      <a:pt x="6" y="42"/>
                      <a:pt x="6" y="42"/>
                    </a:cubicBezTo>
                    <a:cubicBezTo>
                      <a:pt x="6" y="57"/>
                      <a:pt x="6" y="57"/>
                      <a:pt x="6" y="57"/>
                    </a:cubicBezTo>
                    <a:cubicBezTo>
                      <a:pt x="6" y="60"/>
                      <a:pt x="8" y="63"/>
                      <a:pt x="11" y="63"/>
                    </a:cubicBezTo>
                    <a:cubicBezTo>
                      <a:pt x="13" y="63"/>
                      <a:pt x="14" y="62"/>
                      <a:pt x="15" y="61"/>
                    </a:cubicBezTo>
                    <a:cubicBezTo>
                      <a:pt x="16" y="62"/>
                      <a:pt x="18" y="63"/>
                      <a:pt x="19" y="63"/>
                    </a:cubicBezTo>
                    <a:cubicBezTo>
                      <a:pt x="23" y="63"/>
                      <a:pt x="25" y="60"/>
                      <a:pt x="25" y="57"/>
                    </a:cubicBezTo>
                    <a:cubicBezTo>
                      <a:pt x="25" y="57"/>
                      <a:pt x="25" y="57"/>
                      <a:pt x="25" y="57"/>
                    </a:cubicBezTo>
                    <a:cubicBezTo>
                      <a:pt x="25" y="42"/>
                      <a:pt x="25" y="42"/>
                      <a:pt x="25" y="42"/>
                    </a:cubicBezTo>
                    <a:cubicBezTo>
                      <a:pt x="25" y="42"/>
                      <a:pt x="26" y="42"/>
                      <a:pt x="26" y="42"/>
                    </a:cubicBezTo>
                    <a:cubicBezTo>
                      <a:pt x="29" y="42"/>
                      <a:pt x="31" y="39"/>
                      <a:pt x="31" y="37"/>
                    </a:cubicBezTo>
                    <a:cubicBezTo>
                      <a:pt x="31" y="24"/>
                      <a:pt x="31" y="24"/>
                      <a:pt x="31" y="24"/>
                    </a:cubicBezTo>
                    <a:cubicBezTo>
                      <a:pt x="31" y="19"/>
                      <a:pt x="27" y="15"/>
                      <a:pt x="23" y="13"/>
                    </a:cubicBezTo>
                    <a:close/>
                    <a:moveTo>
                      <a:pt x="16" y="3"/>
                    </a:moveTo>
                    <a:cubicBezTo>
                      <a:pt x="19" y="3"/>
                      <a:pt x="22" y="5"/>
                      <a:pt x="22" y="8"/>
                    </a:cubicBezTo>
                    <a:cubicBezTo>
                      <a:pt x="22" y="12"/>
                      <a:pt x="19" y="14"/>
                      <a:pt x="16" y="14"/>
                    </a:cubicBezTo>
                    <a:cubicBezTo>
                      <a:pt x="13" y="14"/>
                      <a:pt x="10" y="12"/>
                      <a:pt x="10" y="8"/>
                    </a:cubicBezTo>
                    <a:cubicBezTo>
                      <a:pt x="10" y="5"/>
                      <a:pt x="13" y="3"/>
                      <a:pt x="16" y="3"/>
                    </a:cubicBezTo>
                    <a:close/>
                    <a:moveTo>
                      <a:pt x="28" y="37"/>
                    </a:moveTo>
                    <a:cubicBezTo>
                      <a:pt x="28" y="38"/>
                      <a:pt x="27" y="39"/>
                      <a:pt x="26" y="39"/>
                    </a:cubicBezTo>
                    <a:cubicBezTo>
                      <a:pt x="25" y="39"/>
                      <a:pt x="24" y="38"/>
                      <a:pt x="24" y="37"/>
                    </a:cubicBezTo>
                    <a:cubicBezTo>
                      <a:pt x="24" y="24"/>
                      <a:pt x="24" y="24"/>
                      <a:pt x="24" y="24"/>
                    </a:cubicBezTo>
                    <a:cubicBezTo>
                      <a:pt x="23" y="24"/>
                      <a:pt x="23" y="24"/>
                      <a:pt x="23" y="24"/>
                    </a:cubicBezTo>
                    <a:cubicBezTo>
                      <a:pt x="23" y="39"/>
                      <a:pt x="23" y="39"/>
                      <a:pt x="23" y="39"/>
                    </a:cubicBezTo>
                    <a:cubicBezTo>
                      <a:pt x="23" y="39"/>
                      <a:pt x="23" y="39"/>
                      <a:pt x="23" y="39"/>
                    </a:cubicBezTo>
                    <a:cubicBezTo>
                      <a:pt x="23" y="57"/>
                      <a:pt x="23" y="57"/>
                      <a:pt x="23" y="57"/>
                    </a:cubicBezTo>
                    <a:cubicBezTo>
                      <a:pt x="23" y="57"/>
                      <a:pt x="23" y="57"/>
                      <a:pt x="23" y="57"/>
                    </a:cubicBezTo>
                    <a:cubicBezTo>
                      <a:pt x="23" y="59"/>
                      <a:pt x="21" y="60"/>
                      <a:pt x="19" y="60"/>
                    </a:cubicBezTo>
                    <a:cubicBezTo>
                      <a:pt x="18" y="60"/>
                      <a:pt x="16" y="59"/>
                      <a:pt x="16" y="57"/>
                    </a:cubicBezTo>
                    <a:cubicBezTo>
                      <a:pt x="16" y="39"/>
                      <a:pt x="16" y="39"/>
                      <a:pt x="16" y="39"/>
                    </a:cubicBezTo>
                    <a:cubicBezTo>
                      <a:pt x="15" y="39"/>
                      <a:pt x="15" y="39"/>
                      <a:pt x="15" y="39"/>
                    </a:cubicBezTo>
                    <a:cubicBezTo>
                      <a:pt x="15" y="57"/>
                      <a:pt x="15" y="57"/>
                      <a:pt x="15" y="57"/>
                    </a:cubicBezTo>
                    <a:cubicBezTo>
                      <a:pt x="15" y="57"/>
                      <a:pt x="15" y="57"/>
                      <a:pt x="15" y="57"/>
                    </a:cubicBezTo>
                    <a:cubicBezTo>
                      <a:pt x="15" y="59"/>
                      <a:pt x="13" y="60"/>
                      <a:pt x="11" y="60"/>
                    </a:cubicBezTo>
                    <a:cubicBezTo>
                      <a:pt x="10" y="60"/>
                      <a:pt x="8" y="59"/>
                      <a:pt x="8" y="57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7" y="24"/>
                      <a:pt x="7" y="24"/>
                      <a:pt x="7" y="24"/>
                    </a:cubicBezTo>
                    <a:cubicBezTo>
                      <a:pt x="7" y="37"/>
                      <a:pt x="7" y="37"/>
                      <a:pt x="7" y="37"/>
                    </a:cubicBezTo>
                    <a:cubicBezTo>
                      <a:pt x="7" y="37"/>
                      <a:pt x="7" y="37"/>
                      <a:pt x="7" y="37"/>
                    </a:cubicBezTo>
                    <a:cubicBezTo>
                      <a:pt x="7" y="38"/>
                      <a:pt x="6" y="39"/>
                      <a:pt x="5" y="39"/>
                    </a:cubicBezTo>
                    <a:cubicBezTo>
                      <a:pt x="4" y="39"/>
                      <a:pt x="2" y="38"/>
                      <a:pt x="2" y="37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2" y="19"/>
                      <a:pt x="7" y="15"/>
                      <a:pt x="12" y="15"/>
                    </a:cubicBezTo>
                    <a:cubicBezTo>
                      <a:pt x="19" y="15"/>
                      <a:pt x="19" y="15"/>
                      <a:pt x="19" y="15"/>
                    </a:cubicBezTo>
                    <a:cubicBezTo>
                      <a:pt x="24" y="15"/>
                      <a:pt x="28" y="19"/>
                      <a:pt x="28" y="24"/>
                    </a:cubicBezTo>
                    <a:lnTo>
                      <a:pt x="28" y="37"/>
                    </a:lnTo>
                    <a:close/>
                  </a:path>
                </a:pathLst>
              </a:custGeom>
              <a:solidFill>
                <a:srgbClr val="002060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" name="Freeform 185"/>
              <p:cNvSpPr>
                <a:spLocks noEditPoints="1"/>
              </p:cNvSpPr>
              <p:nvPr/>
            </p:nvSpPr>
            <p:spPr bwMode="auto">
              <a:xfrm>
                <a:off x="1191892" y="1777295"/>
                <a:ext cx="284372" cy="580760"/>
              </a:xfrm>
              <a:custGeom>
                <a:avLst/>
                <a:gdLst>
                  <a:gd name="T0" fmla="*/ 23 w 31"/>
                  <a:gd name="T1" fmla="*/ 13 h 63"/>
                  <a:gd name="T2" fmla="*/ 24 w 31"/>
                  <a:gd name="T3" fmla="*/ 8 h 63"/>
                  <a:gd name="T4" fmla="*/ 16 w 31"/>
                  <a:gd name="T5" fmla="*/ 0 h 63"/>
                  <a:gd name="T6" fmla="*/ 7 w 31"/>
                  <a:gd name="T7" fmla="*/ 8 h 63"/>
                  <a:gd name="T8" fmla="*/ 9 w 31"/>
                  <a:gd name="T9" fmla="*/ 13 h 63"/>
                  <a:gd name="T10" fmla="*/ 0 w 31"/>
                  <a:gd name="T11" fmla="*/ 24 h 63"/>
                  <a:gd name="T12" fmla="*/ 0 w 31"/>
                  <a:gd name="T13" fmla="*/ 37 h 63"/>
                  <a:gd name="T14" fmla="*/ 5 w 31"/>
                  <a:gd name="T15" fmla="*/ 42 h 63"/>
                  <a:gd name="T16" fmla="*/ 6 w 31"/>
                  <a:gd name="T17" fmla="*/ 42 h 63"/>
                  <a:gd name="T18" fmla="*/ 6 w 31"/>
                  <a:gd name="T19" fmla="*/ 57 h 63"/>
                  <a:gd name="T20" fmla="*/ 11 w 31"/>
                  <a:gd name="T21" fmla="*/ 63 h 63"/>
                  <a:gd name="T22" fmla="*/ 15 w 31"/>
                  <a:gd name="T23" fmla="*/ 61 h 63"/>
                  <a:gd name="T24" fmla="*/ 19 w 31"/>
                  <a:gd name="T25" fmla="*/ 63 h 63"/>
                  <a:gd name="T26" fmla="*/ 25 w 31"/>
                  <a:gd name="T27" fmla="*/ 57 h 63"/>
                  <a:gd name="T28" fmla="*/ 25 w 31"/>
                  <a:gd name="T29" fmla="*/ 57 h 63"/>
                  <a:gd name="T30" fmla="*/ 25 w 31"/>
                  <a:gd name="T31" fmla="*/ 42 h 63"/>
                  <a:gd name="T32" fmla="*/ 26 w 31"/>
                  <a:gd name="T33" fmla="*/ 42 h 63"/>
                  <a:gd name="T34" fmla="*/ 31 w 31"/>
                  <a:gd name="T35" fmla="*/ 37 h 63"/>
                  <a:gd name="T36" fmla="*/ 31 w 31"/>
                  <a:gd name="T37" fmla="*/ 24 h 63"/>
                  <a:gd name="T38" fmla="*/ 23 w 31"/>
                  <a:gd name="T39" fmla="*/ 13 h 63"/>
                  <a:gd name="T40" fmla="*/ 16 w 31"/>
                  <a:gd name="T41" fmla="*/ 3 h 63"/>
                  <a:gd name="T42" fmla="*/ 22 w 31"/>
                  <a:gd name="T43" fmla="*/ 8 h 63"/>
                  <a:gd name="T44" fmla="*/ 16 w 31"/>
                  <a:gd name="T45" fmla="*/ 14 h 63"/>
                  <a:gd name="T46" fmla="*/ 10 w 31"/>
                  <a:gd name="T47" fmla="*/ 8 h 63"/>
                  <a:gd name="T48" fmla="*/ 16 w 31"/>
                  <a:gd name="T49" fmla="*/ 3 h 63"/>
                  <a:gd name="T50" fmla="*/ 28 w 31"/>
                  <a:gd name="T51" fmla="*/ 37 h 63"/>
                  <a:gd name="T52" fmla="*/ 26 w 31"/>
                  <a:gd name="T53" fmla="*/ 39 h 63"/>
                  <a:gd name="T54" fmla="*/ 24 w 31"/>
                  <a:gd name="T55" fmla="*/ 37 h 63"/>
                  <a:gd name="T56" fmla="*/ 24 w 31"/>
                  <a:gd name="T57" fmla="*/ 24 h 63"/>
                  <a:gd name="T58" fmla="*/ 23 w 31"/>
                  <a:gd name="T59" fmla="*/ 24 h 63"/>
                  <a:gd name="T60" fmla="*/ 23 w 31"/>
                  <a:gd name="T61" fmla="*/ 39 h 63"/>
                  <a:gd name="T62" fmla="*/ 23 w 31"/>
                  <a:gd name="T63" fmla="*/ 39 h 63"/>
                  <a:gd name="T64" fmla="*/ 23 w 31"/>
                  <a:gd name="T65" fmla="*/ 57 h 63"/>
                  <a:gd name="T66" fmla="*/ 23 w 31"/>
                  <a:gd name="T67" fmla="*/ 57 h 63"/>
                  <a:gd name="T68" fmla="*/ 19 w 31"/>
                  <a:gd name="T69" fmla="*/ 60 h 63"/>
                  <a:gd name="T70" fmla="*/ 16 w 31"/>
                  <a:gd name="T71" fmla="*/ 57 h 63"/>
                  <a:gd name="T72" fmla="*/ 16 w 31"/>
                  <a:gd name="T73" fmla="*/ 39 h 63"/>
                  <a:gd name="T74" fmla="*/ 15 w 31"/>
                  <a:gd name="T75" fmla="*/ 39 h 63"/>
                  <a:gd name="T76" fmla="*/ 15 w 31"/>
                  <a:gd name="T77" fmla="*/ 57 h 63"/>
                  <a:gd name="T78" fmla="*/ 15 w 31"/>
                  <a:gd name="T79" fmla="*/ 57 h 63"/>
                  <a:gd name="T80" fmla="*/ 11 w 31"/>
                  <a:gd name="T81" fmla="*/ 60 h 63"/>
                  <a:gd name="T82" fmla="*/ 8 w 31"/>
                  <a:gd name="T83" fmla="*/ 57 h 63"/>
                  <a:gd name="T84" fmla="*/ 8 w 31"/>
                  <a:gd name="T85" fmla="*/ 24 h 63"/>
                  <a:gd name="T86" fmla="*/ 7 w 31"/>
                  <a:gd name="T87" fmla="*/ 24 h 63"/>
                  <a:gd name="T88" fmla="*/ 7 w 31"/>
                  <a:gd name="T89" fmla="*/ 37 h 63"/>
                  <a:gd name="T90" fmla="*/ 7 w 31"/>
                  <a:gd name="T91" fmla="*/ 37 h 63"/>
                  <a:gd name="T92" fmla="*/ 5 w 31"/>
                  <a:gd name="T93" fmla="*/ 39 h 63"/>
                  <a:gd name="T94" fmla="*/ 2 w 31"/>
                  <a:gd name="T95" fmla="*/ 37 h 63"/>
                  <a:gd name="T96" fmla="*/ 2 w 31"/>
                  <a:gd name="T97" fmla="*/ 24 h 63"/>
                  <a:gd name="T98" fmla="*/ 12 w 31"/>
                  <a:gd name="T99" fmla="*/ 15 h 63"/>
                  <a:gd name="T100" fmla="*/ 19 w 31"/>
                  <a:gd name="T101" fmla="*/ 15 h 63"/>
                  <a:gd name="T102" fmla="*/ 28 w 31"/>
                  <a:gd name="T103" fmla="*/ 24 h 63"/>
                  <a:gd name="T104" fmla="*/ 28 w 31"/>
                  <a:gd name="T105" fmla="*/ 37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1" h="63">
                    <a:moveTo>
                      <a:pt x="23" y="13"/>
                    </a:moveTo>
                    <a:cubicBezTo>
                      <a:pt x="24" y="12"/>
                      <a:pt x="24" y="10"/>
                      <a:pt x="24" y="8"/>
                    </a:cubicBezTo>
                    <a:cubicBezTo>
                      <a:pt x="24" y="4"/>
                      <a:pt x="20" y="0"/>
                      <a:pt x="16" y="0"/>
                    </a:cubicBezTo>
                    <a:cubicBezTo>
                      <a:pt x="11" y="0"/>
                      <a:pt x="7" y="4"/>
                      <a:pt x="7" y="8"/>
                    </a:cubicBezTo>
                    <a:cubicBezTo>
                      <a:pt x="7" y="10"/>
                      <a:pt x="8" y="12"/>
                      <a:pt x="9" y="13"/>
                    </a:cubicBezTo>
                    <a:cubicBezTo>
                      <a:pt x="4" y="14"/>
                      <a:pt x="0" y="19"/>
                      <a:pt x="0" y="24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0" y="39"/>
                      <a:pt x="2" y="42"/>
                      <a:pt x="5" y="42"/>
                    </a:cubicBezTo>
                    <a:cubicBezTo>
                      <a:pt x="5" y="42"/>
                      <a:pt x="6" y="42"/>
                      <a:pt x="6" y="42"/>
                    </a:cubicBezTo>
                    <a:cubicBezTo>
                      <a:pt x="6" y="57"/>
                      <a:pt x="6" y="57"/>
                      <a:pt x="6" y="57"/>
                    </a:cubicBezTo>
                    <a:cubicBezTo>
                      <a:pt x="6" y="60"/>
                      <a:pt x="8" y="63"/>
                      <a:pt x="11" y="63"/>
                    </a:cubicBezTo>
                    <a:cubicBezTo>
                      <a:pt x="13" y="63"/>
                      <a:pt x="14" y="62"/>
                      <a:pt x="15" y="61"/>
                    </a:cubicBezTo>
                    <a:cubicBezTo>
                      <a:pt x="16" y="62"/>
                      <a:pt x="18" y="63"/>
                      <a:pt x="19" y="63"/>
                    </a:cubicBezTo>
                    <a:cubicBezTo>
                      <a:pt x="23" y="63"/>
                      <a:pt x="25" y="60"/>
                      <a:pt x="25" y="57"/>
                    </a:cubicBezTo>
                    <a:cubicBezTo>
                      <a:pt x="25" y="57"/>
                      <a:pt x="25" y="57"/>
                      <a:pt x="25" y="57"/>
                    </a:cubicBezTo>
                    <a:cubicBezTo>
                      <a:pt x="25" y="42"/>
                      <a:pt x="25" y="42"/>
                      <a:pt x="25" y="42"/>
                    </a:cubicBezTo>
                    <a:cubicBezTo>
                      <a:pt x="25" y="42"/>
                      <a:pt x="26" y="42"/>
                      <a:pt x="26" y="42"/>
                    </a:cubicBezTo>
                    <a:cubicBezTo>
                      <a:pt x="29" y="42"/>
                      <a:pt x="31" y="39"/>
                      <a:pt x="31" y="37"/>
                    </a:cubicBezTo>
                    <a:cubicBezTo>
                      <a:pt x="31" y="24"/>
                      <a:pt x="31" y="24"/>
                      <a:pt x="31" y="24"/>
                    </a:cubicBezTo>
                    <a:cubicBezTo>
                      <a:pt x="31" y="19"/>
                      <a:pt x="27" y="15"/>
                      <a:pt x="23" y="13"/>
                    </a:cubicBezTo>
                    <a:close/>
                    <a:moveTo>
                      <a:pt x="16" y="3"/>
                    </a:moveTo>
                    <a:cubicBezTo>
                      <a:pt x="19" y="3"/>
                      <a:pt x="22" y="5"/>
                      <a:pt x="22" y="8"/>
                    </a:cubicBezTo>
                    <a:cubicBezTo>
                      <a:pt x="22" y="12"/>
                      <a:pt x="19" y="14"/>
                      <a:pt x="16" y="14"/>
                    </a:cubicBezTo>
                    <a:cubicBezTo>
                      <a:pt x="13" y="14"/>
                      <a:pt x="10" y="12"/>
                      <a:pt x="10" y="8"/>
                    </a:cubicBezTo>
                    <a:cubicBezTo>
                      <a:pt x="10" y="5"/>
                      <a:pt x="13" y="3"/>
                      <a:pt x="16" y="3"/>
                    </a:cubicBezTo>
                    <a:close/>
                    <a:moveTo>
                      <a:pt x="28" y="37"/>
                    </a:moveTo>
                    <a:cubicBezTo>
                      <a:pt x="28" y="38"/>
                      <a:pt x="27" y="39"/>
                      <a:pt x="26" y="39"/>
                    </a:cubicBezTo>
                    <a:cubicBezTo>
                      <a:pt x="25" y="39"/>
                      <a:pt x="24" y="38"/>
                      <a:pt x="24" y="37"/>
                    </a:cubicBezTo>
                    <a:cubicBezTo>
                      <a:pt x="24" y="24"/>
                      <a:pt x="24" y="24"/>
                      <a:pt x="24" y="24"/>
                    </a:cubicBezTo>
                    <a:cubicBezTo>
                      <a:pt x="23" y="24"/>
                      <a:pt x="23" y="24"/>
                      <a:pt x="23" y="24"/>
                    </a:cubicBezTo>
                    <a:cubicBezTo>
                      <a:pt x="23" y="39"/>
                      <a:pt x="23" y="39"/>
                      <a:pt x="23" y="39"/>
                    </a:cubicBezTo>
                    <a:cubicBezTo>
                      <a:pt x="23" y="39"/>
                      <a:pt x="23" y="39"/>
                      <a:pt x="23" y="39"/>
                    </a:cubicBezTo>
                    <a:cubicBezTo>
                      <a:pt x="23" y="57"/>
                      <a:pt x="23" y="57"/>
                      <a:pt x="23" y="57"/>
                    </a:cubicBezTo>
                    <a:cubicBezTo>
                      <a:pt x="23" y="57"/>
                      <a:pt x="23" y="57"/>
                      <a:pt x="23" y="57"/>
                    </a:cubicBezTo>
                    <a:cubicBezTo>
                      <a:pt x="23" y="59"/>
                      <a:pt x="21" y="60"/>
                      <a:pt x="19" y="60"/>
                    </a:cubicBezTo>
                    <a:cubicBezTo>
                      <a:pt x="18" y="60"/>
                      <a:pt x="16" y="59"/>
                      <a:pt x="16" y="57"/>
                    </a:cubicBezTo>
                    <a:cubicBezTo>
                      <a:pt x="16" y="39"/>
                      <a:pt x="16" y="39"/>
                      <a:pt x="16" y="39"/>
                    </a:cubicBezTo>
                    <a:cubicBezTo>
                      <a:pt x="15" y="39"/>
                      <a:pt x="15" y="39"/>
                      <a:pt x="15" y="39"/>
                    </a:cubicBezTo>
                    <a:cubicBezTo>
                      <a:pt x="15" y="57"/>
                      <a:pt x="15" y="57"/>
                      <a:pt x="15" y="57"/>
                    </a:cubicBezTo>
                    <a:cubicBezTo>
                      <a:pt x="15" y="57"/>
                      <a:pt x="15" y="57"/>
                      <a:pt x="15" y="57"/>
                    </a:cubicBezTo>
                    <a:cubicBezTo>
                      <a:pt x="15" y="59"/>
                      <a:pt x="13" y="60"/>
                      <a:pt x="11" y="60"/>
                    </a:cubicBezTo>
                    <a:cubicBezTo>
                      <a:pt x="10" y="60"/>
                      <a:pt x="8" y="59"/>
                      <a:pt x="8" y="57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7" y="24"/>
                      <a:pt x="7" y="24"/>
                      <a:pt x="7" y="24"/>
                    </a:cubicBezTo>
                    <a:cubicBezTo>
                      <a:pt x="7" y="37"/>
                      <a:pt x="7" y="37"/>
                      <a:pt x="7" y="37"/>
                    </a:cubicBezTo>
                    <a:cubicBezTo>
                      <a:pt x="7" y="37"/>
                      <a:pt x="7" y="37"/>
                      <a:pt x="7" y="37"/>
                    </a:cubicBezTo>
                    <a:cubicBezTo>
                      <a:pt x="7" y="38"/>
                      <a:pt x="6" y="39"/>
                      <a:pt x="5" y="39"/>
                    </a:cubicBezTo>
                    <a:cubicBezTo>
                      <a:pt x="4" y="39"/>
                      <a:pt x="2" y="38"/>
                      <a:pt x="2" y="37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2" y="19"/>
                      <a:pt x="7" y="15"/>
                      <a:pt x="12" y="15"/>
                    </a:cubicBezTo>
                    <a:cubicBezTo>
                      <a:pt x="19" y="15"/>
                      <a:pt x="19" y="15"/>
                      <a:pt x="19" y="15"/>
                    </a:cubicBezTo>
                    <a:cubicBezTo>
                      <a:pt x="24" y="15"/>
                      <a:pt x="28" y="19"/>
                      <a:pt x="28" y="24"/>
                    </a:cubicBezTo>
                    <a:lnTo>
                      <a:pt x="28" y="37"/>
                    </a:lnTo>
                    <a:close/>
                  </a:path>
                </a:pathLst>
              </a:custGeom>
              <a:solidFill>
                <a:srgbClr val="002060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" name="Freeform 185"/>
              <p:cNvSpPr>
                <a:spLocks noEditPoints="1"/>
              </p:cNvSpPr>
              <p:nvPr/>
            </p:nvSpPr>
            <p:spPr bwMode="auto">
              <a:xfrm>
                <a:off x="1481059" y="1777295"/>
                <a:ext cx="284372" cy="580760"/>
              </a:xfrm>
              <a:custGeom>
                <a:avLst/>
                <a:gdLst>
                  <a:gd name="T0" fmla="*/ 23 w 31"/>
                  <a:gd name="T1" fmla="*/ 13 h 63"/>
                  <a:gd name="T2" fmla="*/ 24 w 31"/>
                  <a:gd name="T3" fmla="*/ 8 h 63"/>
                  <a:gd name="T4" fmla="*/ 16 w 31"/>
                  <a:gd name="T5" fmla="*/ 0 h 63"/>
                  <a:gd name="T6" fmla="*/ 7 w 31"/>
                  <a:gd name="T7" fmla="*/ 8 h 63"/>
                  <a:gd name="T8" fmla="*/ 9 w 31"/>
                  <a:gd name="T9" fmla="*/ 13 h 63"/>
                  <a:gd name="T10" fmla="*/ 0 w 31"/>
                  <a:gd name="T11" fmla="*/ 24 h 63"/>
                  <a:gd name="T12" fmla="*/ 0 w 31"/>
                  <a:gd name="T13" fmla="*/ 37 h 63"/>
                  <a:gd name="T14" fmla="*/ 5 w 31"/>
                  <a:gd name="T15" fmla="*/ 42 h 63"/>
                  <a:gd name="T16" fmla="*/ 6 w 31"/>
                  <a:gd name="T17" fmla="*/ 42 h 63"/>
                  <a:gd name="T18" fmla="*/ 6 w 31"/>
                  <a:gd name="T19" fmla="*/ 57 h 63"/>
                  <a:gd name="T20" fmla="*/ 11 w 31"/>
                  <a:gd name="T21" fmla="*/ 63 h 63"/>
                  <a:gd name="T22" fmla="*/ 15 w 31"/>
                  <a:gd name="T23" fmla="*/ 61 h 63"/>
                  <a:gd name="T24" fmla="*/ 19 w 31"/>
                  <a:gd name="T25" fmla="*/ 63 h 63"/>
                  <a:gd name="T26" fmla="*/ 25 w 31"/>
                  <a:gd name="T27" fmla="*/ 57 h 63"/>
                  <a:gd name="T28" fmla="*/ 25 w 31"/>
                  <a:gd name="T29" fmla="*/ 57 h 63"/>
                  <a:gd name="T30" fmla="*/ 25 w 31"/>
                  <a:gd name="T31" fmla="*/ 42 h 63"/>
                  <a:gd name="T32" fmla="*/ 26 w 31"/>
                  <a:gd name="T33" fmla="*/ 42 h 63"/>
                  <a:gd name="T34" fmla="*/ 31 w 31"/>
                  <a:gd name="T35" fmla="*/ 37 h 63"/>
                  <a:gd name="T36" fmla="*/ 31 w 31"/>
                  <a:gd name="T37" fmla="*/ 24 h 63"/>
                  <a:gd name="T38" fmla="*/ 23 w 31"/>
                  <a:gd name="T39" fmla="*/ 13 h 63"/>
                  <a:gd name="T40" fmla="*/ 16 w 31"/>
                  <a:gd name="T41" fmla="*/ 3 h 63"/>
                  <a:gd name="T42" fmla="*/ 22 w 31"/>
                  <a:gd name="T43" fmla="*/ 8 h 63"/>
                  <a:gd name="T44" fmla="*/ 16 w 31"/>
                  <a:gd name="T45" fmla="*/ 14 h 63"/>
                  <a:gd name="T46" fmla="*/ 10 w 31"/>
                  <a:gd name="T47" fmla="*/ 8 h 63"/>
                  <a:gd name="T48" fmla="*/ 16 w 31"/>
                  <a:gd name="T49" fmla="*/ 3 h 63"/>
                  <a:gd name="T50" fmla="*/ 28 w 31"/>
                  <a:gd name="T51" fmla="*/ 37 h 63"/>
                  <a:gd name="T52" fmla="*/ 26 w 31"/>
                  <a:gd name="T53" fmla="*/ 39 h 63"/>
                  <a:gd name="T54" fmla="*/ 24 w 31"/>
                  <a:gd name="T55" fmla="*/ 37 h 63"/>
                  <a:gd name="T56" fmla="*/ 24 w 31"/>
                  <a:gd name="T57" fmla="*/ 24 h 63"/>
                  <a:gd name="T58" fmla="*/ 23 w 31"/>
                  <a:gd name="T59" fmla="*/ 24 h 63"/>
                  <a:gd name="T60" fmla="*/ 23 w 31"/>
                  <a:gd name="T61" fmla="*/ 39 h 63"/>
                  <a:gd name="T62" fmla="*/ 23 w 31"/>
                  <a:gd name="T63" fmla="*/ 39 h 63"/>
                  <a:gd name="T64" fmla="*/ 23 w 31"/>
                  <a:gd name="T65" fmla="*/ 57 h 63"/>
                  <a:gd name="T66" fmla="*/ 23 w 31"/>
                  <a:gd name="T67" fmla="*/ 57 h 63"/>
                  <a:gd name="T68" fmla="*/ 19 w 31"/>
                  <a:gd name="T69" fmla="*/ 60 h 63"/>
                  <a:gd name="T70" fmla="*/ 16 w 31"/>
                  <a:gd name="T71" fmla="*/ 57 h 63"/>
                  <a:gd name="T72" fmla="*/ 16 w 31"/>
                  <a:gd name="T73" fmla="*/ 39 h 63"/>
                  <a:gd name="T74" fmla="*/ 15 w 31"/>
                  <a:gd name="T75" fmla="*/ 39 h 63"/>
                  <a:gd name="T76" fmla="*/ 15 w 31"/>
                  <a:gd name="T77" fmla="*/ 57 h 63"/>
                  <a:gd name="T78" fmla="*/ 15 w 31"/>
                  <a:gd name="T79" fmla="*/ 57 h 63"/>
                  <a:gd name="T80" fmla="*/ 11 w 31"/>
                  <a:gd name="T81" fmla="*/ 60 h 63"/>
                  <a:gd name="T82" fmla="*/ 8 w 31"/>
                  <a:gd name="T83" fmla="*/ 57 h 63"/>
                  <a:gd name="T84" fmla="*/ 8 w 31"/>
                  <a:gd name="T85" fmla="*/ 24 h 63"/>
                  <a:gd name="T86" fmla="*/ 7 w 31"/>
                  <a:gd name="T87" fmla="*/ 24 h 63"/>
                  <a:gd name="T88" fmla="*/ 7 w 31"/>
                  <a:gd name="T89" fmla="*/ 37 h 63"/>
                  <a:gd name="T90" fmla="*/ 7 w 31"/>
                  <a:gd name="T91" fmla="*/ 37 h 63"/>
                  <a:gd name="T92" fmla="*/ 5 w 31"/>
                  <a:gd name="T93" fmla="*/ 39 h 63"/>
                  <a:gd name="T94" fmla="*/ 2 w 31"/>
                  <a:gd name="T95" fmla="*/ 37 h 63"/>
                  <a:gd name="T96" fmla="*/ 2 w 31"/>
                  <a:gd name="T97" fmla="*/ 24 h 63"/>
                  <a:gd name="T98" fmla="*/ 12 w 31"/>
                  <a:gd name="T99" fmla="*/ 15 h 63"/>
                  <a:gd name="T100" fmla="*/ 19 w 31"/>
                  <a:gd name="T101" fmla="*/ 15 h 63"/>
                  <a:gd name="T102" fmla="*/ 28 w 31"/>
                  <a:gd name="T103" fmla="*/ 24 h 63"/>
                  <a:gd name="T104" fmla="*/ 28 w 31"/>
                  <a:gd name="T105" fmla="*/ 37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1" h="63">
                    <a:moveTo>
                      <a:pt x="23" y="13"/>
                    </a:moveTo>
                    <a:cubicBezTo>
                      <a:pt x="24" y="12"/>
                      <a:pt x="24" y="10"/>
                      <a:pt x="24" y="8"/>
                    </a:cubicBezTo>
                    <a:cubicBezTo>
                      <a:pt x="24" y="4"/>
                      <a:pt x="20" y="0"/>
                      <a:pt x="16" y="0"/>
                    </a:cubicBezTo>
                    <a:cubicBezTo>
                      <a:pt x="11" y="0"/>
                      <a:pt x="7" y="4"/>
                      <a:pt x="7" y="8"/>
                    </a:cubicBezTo>
                    <a:cubicBezTo>
                      <a:pt x="7" y="10"/>
                      <a:pt x="8" y="12"/>
                      <a:pt x="9" y="13"/>
                    </a:cubicBezTo>
                    <a:cubicBezTo>
                      <a:pt x="4" y="14"/>
                      <a:pt x="0" y="19"/>
                      <a:pt x="0" y="24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0" y="39"/>
                      <a:pt x="2" y="42"/>
                      <a:pt x="5" y="42"/>
                    </a:cubicBezTo>
                    <a:cubicBezTo>
                      <a:pt x="5" y="42"/>
                      <a:pt x="6" y="42"/>
                      <a:pt x="6" y="42"/>
                    </a:cubicBezTo>
                    <a:cubicBezTo>
                      <a:pt x="6" y="57"/>
                      <a:pt x="6" y="57"/>
                      <a:pt x="6" y="57"/>
                    </a:cubicBezTo>
                    <a:cubicBezTo>
                      <a:pt x="6" y="60"/>
                      <a:pt x="8" y="63"/>
                      <a:pt x="11" y="63"/>
                    </a:cubicBezTo>
                    <a:cubicBezTo>
                      <a:pt x="13" y="63"/>
                      <a:pt x="14" y="62"/>
                      <a:pt x="15" y="61"/>
                    </a:cubicBezTo>
                    <a:cubicBezTo>
                      <a:pt x="16" y="62"/>
                      <a:pt x="18" y="63"/>
                      <a:pt x="19" y="63"/>
                    </a:cubicBezTo>
                    <a:cubicBezTo>
                      <a:pt x="23" y="63"/>
                      <a:pt x="25" y="60"/>
                      <a:pt x="25" y="57"/>
                    </a:cubicBezTo>
                    <a:cubicBezTo>
                      <a:pt x="25" y="57"/>
                      <a:pt x="25" y="57"/>
                      <a:pt x="25" y="57"/>
                    </a:cubicBezTo>
                    <a:cubicBezTo>
                      <a:pt x="25" y="42"/>
                      <a:pt x="25" y="42"/>
                      <a:pt x="25" y="42"/>
                    </a:cubicBezTo>
                    <a:cubicBezTo>
                      <a:pt x="25" y="42"/>
                      <a:pt x="26" y="42"/>
                      <a:pt x="26" y="42"/>
                    </a:cubicBezTo>
                    <a:cubicBezTo>
                      <a:pt x="29" y="42"/>
                      <a:pt x="31" y="39"/>
                      <a:pt x="31" y="37"/>
                    </a:cubicBezTo>
                    <a:cubicBezTo>
                      <a:pt x="31" y="24"/>
                      <a:pt x="31" y="24"/>
                      <a:pt x="31" y="24"/>
                    </a:cubicBezTo>
                    <a:cubicBezTo>
                      <a:pt x="31" y="19"/>
                      <a:pt x="27" y="15"/>
                      <a:pt x="23" y="13"/>
                    </a:cubicBezTo>
                    <a:close/>
                    <a:moveTo>
                      <a:pt x="16" y="3"/>
                    </a:moveTo>
                    <a:cubicBezTo>
                      <a:pt x="19" y="3"/>
                      <a:pt x="22" y="5"/>
                      <a:pt x="22" y="8"/>
                    </a:cubicBezTo>
                    <a:cubicBezTo>
                      <a:pt x="22" y="12"/>
                      <a:pt x="19" y="14"/>
                      <a:pt x="16" y="14"/>
                    </a:cubicBezTo>
                    <a:cubicBezTo>
                      <a:pt x="13" y="14"/>
                      <a:pt x="10" y="12"/>
                      <a:pt x="10" y="8"/>
                    </a:cubicBezTo>
                    <a:cubicBezTo>
                      <a:pt x="10" y="5"/>
                      <a:pt x="13" y="3"/>
                      <a:pt x="16" y="3"/>
                    </a:cubicBezTo>
                    <a:close/>
                    <a:moveTo>
                      <a:pt x="28" y="37"/>
                    </a:moveTo>
                    <a:cubicBezTo>
                      <a:pt x="28" y="38"/>
                      <a:pt x="27" y="39"/>
                      <a:pt x="26" y="39"/>
                    </a:cubicBezTo>
                    <a:cubicBezTo>
                      <a:pt x="25" y="39"/>
                      <a:pt x="24" y="38"/>
                      <a:pt x="24" y="37"/>
                    </a:cubicBezTo>
                    <a:cubicBezTo>
                      <a:pt x="24" y="24"/>
                      <a:pt x="24" y="24"/>
                      <a:pt x="24" y="24"/>
                    </a:cubicBezTo>
                    <a:cubicBezTo>
                      <a:pt x="23" y="24"/>
                      <a:pt x="23" y="24"/>
                      <a:pt x="23" y="24"/>
                    </a:cubicBezTo>
                    <a:cubicBezTo>
                      <a:pt x="23" y="39"/>
                      <a:pt x="23" y="39"/>
                      <a:pt x="23" y="39"/>
                    </a:cubicBezTo>
                    <a:cubicBezTo>
                      <a:pt x="23" y="39"/>
                      <a:pt x="23" y="39"/>
                      <a:pt x="23" y="39"/>
                    </a:cubicBezTo>
                    <a:cubicBezTo>
                      <a:pt x="23" y="57"/>
                      <a:pt x="23" y="57"/>
                      <a:pt x="23" y="57"/>
                    </a:cubicBezTo>
                    <a:cubicBezTo>
                      <a:pt x="23" y="57"/>
                      <a:pt x="23" y="57"/>
                      <a:pt x="23" y="57"/>
                    </a:cubicBezTo>
                    <a:cubicBezTo>
                      <a:pt x="23" y="59"/>
                      <a:pt x="21" y="60"/>
                      <a:pt x="19" y="60"/>
                    </a:cubicBezTo>
                    <a:cubicBezTo>
                      <a:pt x="18" y="60"/>
                      <a:pt x="16" y="59"/>
                      <a:pt x="16" y="57"/>
                    </a:cubicBezTo>
                    <a:cubicBezTo>
                      <a:pt x="16" y="39"/>
                      <a:pt x="16" y="39"/>
                      <a:pt x="16" y="39"/>
                    </a:cubicBezTo>
                    <a:cubicBezTo>
                      <a:pt x="15" y="39"/>
                      <a:pt x="15" y="39"/>
                      <a:pt x="15" y="39"/>
                    </a:cubicBezTo>
                    <a:cubicBezTo>
                      <a:pt x="15" y="57"/>
                      <a:pt x="15" y="57"/>
                      <a:pt x="15" y="57"/>
                    </a:cubicBezTo>
                    <a:cubicBezTo>
                      <a:pt x="15" y="57"/>
                      <a:pt x="15" y="57"/>
                      <a:pt x="15" y="57"/>
                    </a:cubicBezTo>
                    <a:cubicBezTo>
                      <a:pt x="15" y="59"/>
                      <a:pt x="13" y="60"/>
                      <a:pt x="11" y="60"/>
                    </a:cubicBezTo>
                    <a:cubicBezTo>
                      <a:pt x="10" y="60"/>
                      <a:pt x="8" y="59"/>
                      <a:pt x="8" y="57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7" y="24"/>
                      <a:pt x="7" y="24"/>
                      <a:pt x="7" y="24"/>
                    </a:cubicBezTo>
                    <a:cubicBezTo>
                      <a:pt x="7" y="37"/>
                      <a:pt x="7" y="37"/>
                      <a:pt x="7" y="37"/>
                    </a:cubicBezTo>
                    <a:cubicBezTo>
                      <a:pt x="7" y="37"/>
                      <a:pt x="7" y="37"/>
                      <a:pt x="7" y="37"/>
                    </a:cubicBezTo>
                    <a:cubicBezTo>
                      <a:pt x="7" y="38"/>
                      <a:pt x="6" y="39"/>
                      <a:pt x="5" y="39"/>
                    </a:cubicBezTo>
                    <a:cubicBezTo>
                      <a:pt x="4" y="39"/>
                      <a:pt x="2" y="38"/>
                      <a:pt x="2" y="37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2" y="19"/>
                      <a:pt x="7" y="15"/>
                      <a:pt x="12" y="15"/>
                    </a:cubicBezTo>
                    <a:cubicBezTo>
                      <a:pt x="19" y="15"/>
                      <a:pt x="19" y="15"/>
                      <a:pt x="19" y="15"/>
                    </a:cubicBezTo>
                    <a:cubicBezTo>
                      <a:pt x="24" y="15"/>
                      <a:pt x="28" y="19"/>
                      <a:pt x="28" y="24"/>
                    </a:cubicBezTo>
                    <a:lnTo>
                      <a:pt x="28" y="37"/>
                    </a:lnTo>
                    <a:close/>
                  </a:path>
                </a:pathLst>
              </a:custGeom>
              <a:solidFill>
                <a:srgbClr val="002060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" name="Freeform 185"/>
              <p:cNvSpPr>
                <a:spLocks noEditPoints="1"/>
              </p:cNvSpPr>
              <p:nvPr/>
            </p:nvSpPr>
            <p:spPr bwMode="auto">
              <a:xfrm>
                <a:off x="2059393" y="1777295"/>
                <a:ext cx="284372" cy="580760"/>
              </a:xfrm>
              <a:custGeom>
                <a:avLst/>
                <a:gdLst>
                  <a:gd name="T0" fmla="*/ 23 w 31"/>
                  <a:gd name="T1" fmla="*/ 13 h 63"/>
                  <a:gd name="T2" fmla="*/ 24 w 31"/>
                  <a:gd name="T3" fmla="*/ 8 h 63"/>
                  <a:gd name="T4" fmla="*/ 16 w 31"/>
                  <a:gd name="T5" fmla="*/ 0 h 63"/>
                  <a:gd name="T6" fmla="*/ 7 w 31"/>
                  <a:gd name="T7" fmla="*/ 8 h 63"/>
                  <a:gd name="T8" fmla="*/ 9 w 31"/>
                  <a:gd name="T9" fmla="*/ 13 h 63"/>
                  <a:gd name="T10" fmla="*/ 0 w 31"/>
                  <a:gd name="T11" fmla="*/ 24 h 63"/>
                  <a:gd name="T12" fmla="*/ 0 w 31"/>
                  <a:gd name="T13" fmla="*/ 37 h 63"/>
                  <a:gd name="T14" fmla="*/ 5 w 31"/>
                  <a:gd name="T15" fmla="*/ 42 h 63"/>
                  <a:gd name="T16" fmla="*/ 6 w 31"/>
                  <a:gd name="T17" fmla="*/ 42 h 63"/>
                  <a:gd name="T18" fmla="*/ 6 w 31"/>
                  <a:gd name="T19" fmla="*/ 57 h 63"/>
                  <a:gd name="T20" fmla="*/ 11 w 31"/>
                  <a:gd name="T21" fmla="*/ 63 h 63"/>
                  <a:gd name="T22" fmla="*/ 15 w 31"/>
                  <a:gd name="T23" fmla="*/ 61 h 63"/>
                  <a:gd name="T24" fmla="*/ 19 w 31"/>
                  <a:gd name="T25" fmla="*/ 63 h 63"/>
                  <a:gd name="T26" fmla="*/ 25 w 31"/>
                  <a:gd name="T27" fmla="*/ 57 h 63"/>
                  <a:gd name="T28" fmla="*/ 25 w 31"/>
                  <a:gd name="T29" fmla="*/ 57 h 63"/>
                  <a:gd name="T30" fmla="*/ 25 w 31"/>
                  <a:gd name="T31" fmla="*/ 42 h 63"/>
                  <a:gd name="T32" fmla="*/ 26 w 31"/>
                  <a:gd name="T33" fmla="*/ 42 h 63"/>
                  <a:gd name="T34" fmla="*/ 31 w 31"/>
                  <a:gd name="T35" fmla="*/ 37 h 63"/>
                  <a:gd name="T36" fmla="*/ 31 w 31"/>
                  <a:gd name="T37" fmla="*/ 24 h 63"/>
                  <a:gd name="T38" fmla="*/ 23 w 31"/>
                  <a:gd name="T39" fmla="*/ 13 h 63"/>
                  <a:gd name="T40" fmla="*/ 16 w 31"/>
                  <a:gd name="T41" fmla="*/ 3 h 63"/>
                  <a:gd name="T42" fmla="*/ 22 w 31"/>
                  <a:gd name="T43" fmla="*/ 8 h 63"/>
                  <a:gd name="T44" fmla="*/ 16 w 31"/>
                  <a:gd name="T45" fmla="*/ 14 h 63"/>
                  <a:gd name="T46" fmla="*/ 10 w 31"/>
                  <a:gd name="T47" fmla="*/ 8 h 63"/>
                  <a:gd name="T48" fmla="*/ 16 w 31"/>
                  <a:gd name="T49" fmla="*/ 3 h 63"/>
                  <a:gd name="T50" fmla="*/ 28 w 31"/>
                  <a:gd name="T51" fmla="*/ 37 h 63"/>
                  <a:gd name="T52" fmla="*/ 26 w 31"/>
                  <a:gd name="T53" fmla="*/ 39 h 63"/>
                  <a:gd name="T54" fmla="*/ 24 w 31"/>
                  <a:gd name="T55" fmla="*/ 37 h 63"/>
                  <a:gd name="T56" fmla="*/ 24 w 31"/>
                  <a:gd name="T57" fmla="*/ 24 h 63"/>
                  <a:gd name="T58" fmla="*/ 23 w 31"/>
                  <a:gd name="T59" fmla="*/ 24 h 63"/>
                  <a:gd name="T60" fmla="*/ 23 w 31"/>
                  <a:gd name="T61" fmla="*/ 39 h 63"/>
                  <a:gd name="T62" fmla="*/ 23 w 31"/>
                  <a:gd name="T63" fmla="*/ 39 h 63"/>
                  <a:gd name="T64" fmla="*/ 23 w 31"/>
                  <a:gd name="T65" fmla="*/ 57 h 63"/>
                  <a:gd name="T66" fmla="*/ 23 w 31"/>
                  <a:gd name="T67" fmla="*/ 57 h 63"/>
                  <a:gd name="T68" fmla="*/ 19 w 31"/>
                  <a:gd name="T69" fmla="*/ 60 h 63"/>
                  <a:gd name="T70" fmla="*/ 16 w 31"/>
                  <a:gd name="T71" fmla="*/ 57 h 63"/>
                  <a:gd name="T72" fmla="*/ 16 w 31"/>
                  <a:gd name="T73" fmla="*/ 39 h 63"/>
                  <a:gd name="T74" fmla="*/ 15 w 31"/>
                  <a:gd name="T75" fmla="*/ 39 h 63"/>
                  <a:gd name="T76" fmla="*/ 15 w 31"/>
                  <a:gd name="T77" fmla="*/ 57 h 63"/>
                  <a:gd name="T78" fmla="*/ 15 w 31"/>
                  <a:gd name="T79" fmla="*/ 57 h 63"/>
                  <a:gd name="T80" fmla="*/ 11 w 31"/>
                  <a:gd name="T81" fmla="*/ 60 h 63"/>
                  <a:gd name="T82" fmla="*/ 8 w 31"/>
                  <a:gd name="T83" fmla="*/ 57 h 63"/>
                  <a:gd name="T84" fmla="*/ 8 w 31"/>
                  <a:gd name="T85" fmla="*/ 24 h 63"/>
                  <a:gd name="T86" fmla="*/ 7 w 31"/>
                  <a:gd name="T87" fmla="*/ 24 h 63"/>
                  <a:gd name="T88" fmla="*/ 7 w 31"/>
                  <a:gd name="T89" fmla="*/ 37 h 63"/>
                  <a:gd name="T90" fmla="*/ 7 w 31"/>
                  <a:gd name="T91" fmla="*/ 37 h 63"/>
                  <a:gd name="T92" fmla="*/ 5 w 31"/>
                  <a:gd name="T93" fmla="*/ 39 h 63"/>
                  <a:gd name="T94" fmla="*/ 2 w 31"/>
                  <a:gd name="T95" fmla="*/ 37 h 63"/>
                  <a:gd name="T96" fmla="*/ 2 w 31"/>
                  <a:gd name="T97" fmla="*/ 24 h 63"/>
                  <a:gd name="T98" fmla="*/ 12 w 31"/>
                  <a:gd name="T99" fmla="*/ 15 h 63"/>
                  <a:gd name="T100" fmla="*/ 19 w 31"/>
                  <a:gd name="T101" fmla="*/ 15 h 63"/>
                  <a:gd name="T102" fmla="*/ 28 w 31"/>
                  <a:gd name="T103" fmla="*/ 24 h 63"/>
                  <a:gd name="T104" fmla="*/ 28 w 31"/>
                  <a:gd name="T105" fmla="*/ 37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1" h="63">
                    <a:moveTo>
                      <a:pt x="23" y="13"/>
                    </a:moveTo>
                    <a:cubicBezTo>
                      <a:pt x="24" y="12"/>
                      <a:pt x="24" y="10"/>
                      <a:pt x="24" y="8"/>
                    </a:cubicBezTo>
                    <a:cubicBezTo>
                      <a:pt x="24" y="4"/>
                      <a:pt x="20" y="0"/>
                      <a:pt x="16" y="0"/>
                    </a:cubicBezTo>
                    <a:cubicBezTo>
                      <a:pt x="11" y="0"/>
                      <a:pt x="7" y="4"/>
                      <a:pt x="7" y="8"/>
                    </a:cubicBezTo>
                    <a:cubicBezTo>
                      <a:pt x="7" y="10"/>
                      <a:pt x="8" y="12"/>
                      <a:pt x="9" y="13"/>
                    </a:cubicBezTo>
                    <a:cubicBezTo>
                      <a:pt x="4" y="14"/>
                      <a:pt x="0" y="19"/>
                      <a:pt x="0" y="24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0" y="39"/>
                      <a:pt x="2" y="42"/>
                      <a:pt x="5" y="42"/>
                    </a:cubicBezTo>
                    <a:cubicBezTo>
                      <a:pt x="5" y="42"/>
                      <a:pt x="6" y="42"/>
                      <a:pt x="6" y="42"/>
                    </a:cubicBezTo>
                    <a:cubicBezTo>
                      <a:pt x="6" y="57"/>
                      <a:pt x="6" y="57"/>
                      <a:pt x="6" y="57"/>
                    </a:cubicBezTo>
                    <a:cubicBezTo>
                      <a:pt x="6" y="60"/>
                      <a:pt x="8" y="63"/>
                      <a:pt x="11" y="63"/>
                    </a:cubicBezTo>
                    <a:cubicBezTo>
                      <a:pt x="13" y="63"/>
                      <a:pt x="14" y="62"/>
                      <a:pt x="15" y="61"/>
                    </a:cubicBezTo>
                    <a:cubicBezTo>
                      <a:pt x="16" y="62"/>
                      <a:pt x="18" y="63"/>
                      <a:pt x="19" y="63"/>
                    </a:cubicBezTo>
                    <a:cubicBezTo>
                      <a:pt x="23" y="63"/>
                      <a:pt x="25" y="60"/>
                      <a:pt x="25" y="57"/>
                    </a:cubicBezTo>
                    <a:cubicBezTo>
                      <a:pt x="25" y="57"/>
                      <a:pt x="25" y="57"/>
                      <a:pt x="25" y="57"/>
                    </a:cubicBezTo>
                    <a:cubicBezTo>
                      <a:pt x="25" y="42"/>
                      <a:pt x="25" y="42"/>
                      <a:pt x="25" y="42"/>
                    </a:cubicBezTo>
                    <a:cubicBezTo>
                      <a:pt x="25" y="42"/>
                      <a:pt x="26" y="42"/>
                      <a:pt x="26" y="42"/>
                    </a:cubicBezTo>
                    <a:cubicBezTo>
                      <a:pt x="29" y="42"/>
                      <a:pt x="31" y="39"/>
                      <a:pt x="31" y="37"/>
                    </a:cubicBezTo>
                    <a:cubicBezTo>
                      <a:pt x="31" y="24"/>
                      <a:pt x="31" y="24"/>
                      <a:pt x="31" y="24"/>
                    </a:cubicBezTo>
                    <a:cubicBezTo>
                      <a:pt x="31" y="19"/>
                      <a:pt x="27" y="15"/>
                      <a:pt x="23" y="13"/>
                    </a:cubicBezTo>
                    <a:close/>
                    <a:moveTo>
                      <a:pt x="16" y="3"/>
                    </a:moveTo>
                    <a:cubicBezTo>
                      <a:pt x="19" y="3"/>
                      <a:pt x="22" y="5"/>
                      <a:pt x="22" y="8"/>
                    </a:cubicBezTo>
                    <a:cubicBezTo>
                      <a:pt x="22" y="12"/>
                      <a:pt x="19" y="14"/>
                      <a:pt x="16" y="14"/>
                    </a:cubicBezTo>
                    <a:cubicBezTo>
                      <a:pt x="13" y="14"/>
                      <a:pt x="10" y="12"/>
                      <a:pt x="10" y="8"/>
                    </a:cubicBezTo>
                    <a:cubicBezTo>
                      <a:pt x="10" y="5"/>
                      <a:pt x="13" y="3"/>
                      <a:pt x="16" y="3"/>
                    </a:cubicBezTo>
                    <a:close/>
                    <a:moveTo>
                      <a:pt x="28" y="37"/>
                    </a:moveTo>
                    <a:cubicBezTo>
                      <a:pt x="28" y="38"/>
                      <a:pt x="27" y="39"/>
                      <a:pt x="26" y="39"/>
                    </a:cubicBezTo>
                    <a:cubicBezTo>
                      <a:pt x="25" y="39"/>
                      <a:pt x="24" y="38"/>
                      <a:pt x="24" y="37"/>
                    </a:cubicBezTo>
                    <a:cubicBezTo>
                      <a:pt x="24" y="24"/>
                      <a:pt x="24" y="24"/>
                      <a:pt x="24" y="24"/>
                    </a:cubicBezTo>
                    <a:cubicBezTo>
                      <a:pt x="23" y="24"/>
                      <a:pt x="23" y="24"/>
                      <a:pt x="23" y="24"/>
                    </a:cubicBezTo>
                    <a:cubicBezTo>
                      <a:pt x="23" y="39"/>
                      <a:pt x="23" y="39"/>
                      <a:pt x="23" y="39"/>
                    </a:cubicBezTo>
                    <a:cubicBezTo>
                      <a:pt x="23" y="39"/>
                      <a:pt x="23" y="39"/>
                      <a:pt x="23" y="39"/>
                    </a:cubicBezTo>
                    <a:cubicBezTo>
                      <a:pt x="23" y="57"/>
                      <a:pt x="23" y="57"/>
                      <a:pt x="23" y="57"/>
                    </a:cubicBezTo>
                    <a:cubicBezTo>
                      <a:pt x="23" y="57"/>
                      <a:pt x="23" y="57"/>
                      <a:pt x="23" y="57"/>
                    </a:cubicBezTo>
                    <a:cubicBezTo>
                      <a:pt x="23" y="59"/>
                      <a:pt x="21" y="60"/>
                      <a:pt x="19" y="60"/>
                    </a:cubicBezTo>
                    <a:cubicBezTo>
                      <a:pt x="18" y="60"/>
                      <a:pt x="16" y="59"/>
                      <a:pt x="16" y="57"/>
                    </a:cubicBezTo>
                    <a:cubicBezTo>
                      <a:pt x="16" y="39"/>
                      <a:pt x="16" y="39"/>
                      <a:pt x="16" y="39"/>
                    </a:cubicBezTo>
                    <a:cubicBezTo>
                      <a:pt x="15" y="39"/>
                      <a:pt x="15" y="39"/>
                      <a:pt x="15" y="39"/>
                    </a:cubicBezTo>
                    <a:cubicBezTo>
                      <a:pt x="15" y="57"/>
                      <a:pt x="15" y="57"/>
                      <a:pt x="15" y="57"/>
                    </a:cubicBezTo>
                    <a:cubicBezTo>
                      <a:pt x="15" y="57"/>
                      <a:pt x="15" y="57"/>
                      <a:pt x="15" y="57"/>
                    </a:cubicBezTo>
                    <a:cubicBezTo>
                      <a:pt x="15" y="59"/>
                      <a:pt x="13" y="60"/>
                      <a:pt x="11" y="60"/>
                    </a:cubicBezTo>
                    <a:cubicBezTo>
                      <a:pt x="10" y="60"/>
                      <a:pt x="8" y="59"/>
                      <a:pt x="8" y="57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7" y="24"/>
                      <a:pt x="7" y="24"/>
                      <a:pt x="7" y="24"/>
                    </a:cubicBezTo>
                    <a:cubicBezTo>
                      <a:pt x="7" y="37"/>
                      <a:pt x="7" y="37"/>
                      <a:pt x="7" y="37"/>
                    </a:cubicBezTo>
                    <a:cubicBezTo>
                      <a:pt x="7" y="37"/>
                      <a:pt x="7" y="37"/>
                      <a:pt x="7" y="37"/>
                    </a:cubicBezTo>
                    <a:cubicBezTo>
                      <a:pt x="7" y="38"/>
                      <a:pt x="6" y="39"/>
                      <a:pt x="5" y="39"/>
                    </a:cubicBezTo>
                    <a:cubicBezTo>
                      <a:pt x="4" y="39"/>
                      <a:pt x="2" y="38"/>
                      <a:pt x="2" y="37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2" y="19"/>
                      <a:pt x="7" y="15"/>
                      <a:pt x="12" y="15"/>
                    </a:cubicBezTo>
                    <a:cubicBezTo>
                      <a:pt x="19" y="15"/>
                      <a:pt x="19" y="15"/>
                      <a:pt x="19" y="15"/>
                    </a:cubicBezTo>
                    <a:cubicBezTo>
                      <a:pt x="24" y="15"/>
                      <a:pt x="28" y="19"/>
                      <a:pt x="28" y="24"/>
                    </a:cubicBezTo>
                    <a:lnTo>
                      <a:pt x="28" y="37"/>
                    </a:lnTo>
                    <a:close/>
                  </a:path>
                </a:pathLst>
              </a:custGeom>
              <a:solidFill>
                <a:srgbClr val="002060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" name="Freeform 185"/>
              <p:cNvSpPr>
                <a:spLocks noEditPoints="1"/>
              </p:cNvSpPr>
              <p:nvPr/>
            </p:nvSpPr>
            <p:spPr bwMode="auto">
              <a:xfrm>
                <a:off x="1770226" y="1777295"/>
                <a:ext cx="284372" cy="580760"/>
              </a:xfrm>
              <a:custGeom>
                <a:avLst/>
                <a:gdLst>
                  <a:gd name="T0" fmla="*/ 23 w 31"/>
                  <a:gd name="T1" fmla="*/ 13 h 63"/>
                  <a:gd name="T2" fmla="*/ 24 w 31"/>
                  <a:gd name="T3" fmla="*/ 8 h 63"/>
                  <a:gd name="T4" fmla="*/ 16 w 31"/>
                  <a:gd name="T5" fmla="*/ 0 h 63"/>
                  <a:gd name="T6" fmla="*/ 7 w 31"/>
                  <a:gd name="T7" fmla="*/ 8 h 63"/>
                  <a:gd name="T8" fmla="*/ 9 w 31"/>
                  <a:gd name="T9" fmla="*/ 13 h 63"/>
                  <a:gd name="T10" fmla="*/ 0 w 31"/>
                  <a:gd name="T11" fmla="*/ 24 h 63"/>
                  <a:gd name="T12" fmla="*/ 0 w 31"/>
                  <a:gd name="T13" fmla="*/ 37 h 63"/>
                  <a:gd name="T14" fmla="*/ 5 w 31"/>
                  <a:gd name="T15" fmla="*/ 42 h 63"/>
                  <a:gd name="T16" fmla="*/ 6 w 31"/>
                  <a:gd name="T17" fmla="*/ 42 h 63"/>
                  <a:gd name="T18" fmla="*/ 6 w 31"/>
                  <a:gd name="T19" fmla="*/ 57 h 63"/>
                  <a:gd name="T20" fmla="*/ 11 w 31"/>
                  <a:gd name="T21" fmla="*/ 63 h 63"/>
                  <a:gd name="T22" fmla="*/ 15 w 31"/>
                  <a:gd name="T23" fmla="*/ 61 h 63"/>
                  <a:gd name="T24" fmla="*/ 19 w 31"/>
                  <a:gd name="T25" fmla="*/ 63 h 63"/>
                  <a:gd name="T26" fmla="*/ 25 w 31"/>
                  <a:gd name="T27" fmla="*/ 57 h 63"/>
                  <a:gd name="T28" fmla="*/ 25 w 31"/>
                  <a:gd name="T29" fmla="*/ 57 h 63"/>
                  <a:gd name="T30" fmla="*/ 25 w 31"/>
                  <a:gd name="T31" fmla="*/ 42 h 63"/>
                  <a:gd name="T32" fmla="*/ 26 w 31"/>
                  <a:gd name="T33" fmla="*/ 42 h 63"/>
                  <a:gd name="T34" fmla="*/ 31 w 31"/>
                  <a:gd name="T35" fmla="*/ 37 h 63"/>
                  <a:gd name="T36" fmla="*/ 31 w 31"/>
                  <a:gd name="T37" fmla="*/ 24 h 63"/>
                  <a:gd name="T38" fmla="*/ 23 w 31"/>
                  <a:gd name="T39" fmla="*/ 13 h 63"/>
                  <a:gd name="T40" fmla="*/ 16 w 31"/>
                  <a:gd name="T41" fmla="*/ 3 h 63"/>
                  <a:gd name="T42" fmla="*/ 22 w 31"/>
                  <a:gd name="T43" fmla="*/ 8 h 63"/>
                  <a:gd name="T44" fmla="*/ 16 w 31"/>
                  <a:gd name="T45" fmla="*/ 14 h 63"/>
                  <a:gd name="T46" fmla="*/ 10 w 31"/>
                  <a:gd name="T47" fmla="*/ 8 h 63"/>
                  <a:gd name="T48" fmla="*/ 16 w 31"/>
                  <a:gd name="T49" fmla="*/ 3 h 63"/>
                  <a:gd name="T50" fmla="*/ 28 w 31"/>
                  <a:gd name="T51" fmla="*/ 37 h 63"/>
                  <a:gd name="T52" fmla="*/ 26 w 31"/>
                  <a:gd name="T53" fmla="*/ 39 h 63"/>
                  <a:gd name="T54" fmla="*/ 24 w 31"/>
                  <a:gd name="T55" fmla="*/ 37 h 63"/>
                  <a:gd name="T56" fmla="*/ 24 w 31"/>
                  <a:gd name="T57" fmla="*/ 24 h 63"/>
                  <a:gd name="T58" fmla="*/ 23 w 31"/>
                  <a:gd name="T59" fmla="*/ 24 h 63"/>
                  <a:gd name="T60" fmla="*/ 23 w 31"/>
                  <a:gd name="T61" fmla="*/ 39 h 63"/>
                  <a:gd name="T62" fmla="*/ 23 w 31"/>
                  <a:gd name="T63" fmla="*/ 39 h 63"/>
                  <a:gd name="T64" fmla="*/ 23 w 31"/>
                  <a:gd name="T65" fmla="*/ 57 h 63"/>
                  <a:gd name="T66" fmla="*/ 23 w 31"/>
                  <a:gd name="T67" fmla="*/ 57 h 63"/>
                  <a:gd name="T68" fmla="*/ 19 w 31"/>
                  <a:gd name="T69" fmla="*/ 60 h 63"/>
                  <a:gd name="T70" fmla="*/ 16 w 31"/>
                  <a:gd name="T71" fmla="*/ 57 h 63"/>
                  <a:gd name="T72" fmla="*/ 16 w 31"/>
                  <a:gd name="T73" fmla="*/ 39 h 63"/>
                  <a:gd name="T74" fmla="*/ 15 w 31"/>
                  <a:gd name="T75" fmla="*/ 39 h 63"/>
                  <a:gd name="T76" fmla="*/ 15 w 31"/>
                  <a:gd name="T77" fmla="*/ 57 h 63"/>
                  <a:gd name="T78" fmla="*/ 15 w 31"/>
                  <a:gd name="T79" fmla="*/ 57 h 63"/>
                  <a:gd name="T80" fmla="*/ 11 w 31"/>
                  <a:gd name="T81" fmla="*/ 60 h 63"/>
                  <a:gd name="T82" fmla="*/ 8 w 31"/>
                  <a:gd name="T83" fmla="*/ 57 h 63"/>
                  <a:gd name="T84" fmla="*/ 8 w 31"/>
                  <a:gd name="T85" fmla="*/ 24 h 63"/>
                  <a:gd name="T86" fmla="*/ 7 w 31"/>
                  <a:gd name="T87" fmla="*/ 24 h 63"/>
                  <a:gd name="T88" fmla="*/ 7 w 31"/>
                  <a:gd name="T89" fmla="*/ 37 h 63"/>
                  <a:gd name="T90" fmla="*/ 7 w 31"/>
                  <a:gd name="T91" fmla="*/ 37 h 63"/>
                  <a:gd name="T92" fmla="*/ 5 w 31"/>
                  <a:gd name="T93" fmla="*/ 39 h 63"/>
                  <a:gd name="T94" fmla="*/ 2 w 31"/>
                  <a:gd name="T95" fmla="*/ 37 h 63"/>
                  <a:gd name="T96" fmla="*/ 2 w 31"/>
                  <a:gd name="T97" fmla="*/ 24 h 63"/>
                  <a:gd name="T98" fmla="*/ 12 w 31"/>
                  <a:gd name="T99" fmla="*/ 15 h 63"/>
                  <a:gd name="T100" fmla="*/ 19 w 31"/>
                  <a:gd name="T101" fmla="*/ 15 h 63"/>
                  <a:gd name="T102" fmla="*/ 28 w 31"/>
                  <a:gd name="T103" fmla="*/ 24 h 63"/>
                  <a:gd name="T104" fmla="*/ 28 w 31"/>
                  <a:gd name="T105" fmla="*/ 37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1" h="63">
                    <a:moveTo>
                      <a:pt x="23" y="13"/>
                    </a:moveTo>
                    <a:cubicBezTo>
                      <a:pt x="24" y="12"/>
                      <a:pt x="24" y="10"/>
                      <a:pt x="24" y="8"/>
                    </a:cubicBezTo>
                    <a:cubicBezTo>
                      <a:pt x="24" y="4"/>
                      <a:pt x="20" y="0"/>
                      <a:pt x="16" y="0"/>
                    </a:cubicBezTo>
                    <a:cubicBezTo>
                      <a:pt x="11" y="0"/>
                      <a:pt x="7" y="4"/>
                      <a:pt x="7" y="8"/>
                    </a:cubicBezTo>
                    <a:cubicBezTo>
                      <a:pt x="7" y="10"/>
                      <a:pt x="8" y="12"/>
                      <a:pt x="9" y="13"/>
                    </a:cubicBezTo>
                    <a:cubicBezTo>
                      <a:pt x="4" y="14"/>
                      <a:pt x="0" y="19"/>
                      <a:pt x="0" y="24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0" y="39"/>
                      <a:pt x="2" y="42"/>
                      <a:pt x="5" y="42"/>
                    </a:cubicBezTo>
                    <a:cubicBezTo>
                      <a:pt x="5" y="42"/>
                      <a:pt x="6" y="42"/>
                      <a:pt x="6" y="42"/>
                    </a:cubicBezTo>
                    <a:cubicBezTo>
                      <a:pt x="6" y="57"/>
                      <a:pt x="6" y="57"/>
                      <a:pt x="6" y="57"/>
                    </a:cubicBezTo>
                    <a:cubicBezTo>
                      <a:pt x="6" y="60"/>
                      <a:pt x="8" y="63"/>
                      <a:pt x="11" y="63"/>
                    </a:cubicBezTo>
                    <a:cubicBezTo>
                      <a:pt x="13" y="63"/>
                      <a:pt x="14" y="62"/>
                      <a:pt x="15" y="61"/>
                    </a:cubicBezTo>
                    <a:cubicBezTo>
                      <a:pt x="16" y="62"/>
                      <a:pt x="18" y="63"/>
                      <a:pt x="19" y="63"/>
                    </a:cubicBezTo>
                    <a:cubicBezTo>
                      <a:pt x="23" y="63"/>
                      <a:pt x="25" y="60"/>
                      <a:pt x="25" y="57"/>
                    </a:cubicBezTo>
                    <a:cubicBezTo>
                      <a:pt x="25" y="57"/>
                      <a:pt x="25" y="57"/>
                      <a:pt x="25" y="57"/>
                    </a:cubicBezTo>
                    <a:cubicBezTo>
                      <a:pt x="25" y="42"/>
                      <a:pt x="25" y="42"/>
                      <a:pt x="25" y="42"/>
                    </a:cubicBezTo>
                    <a:cubicBezTo>
                      <a:pt x="25" y="42"/>
                      <a:pt x="26" y="42"/>
                      <a:pt x="26" y="42"/>
                    </a:cubicBezTo>
                    <a:cubicBezTo>
                      <a:pt x="29" y="42"/>
                      <a:pt x="31" y="39"/>
                      <a:pt x="31" y="37"/>
                    </a:cubicBezTo>
                    <a:cubicBezTo>
                      <a:pt x="31" y="24"/>
                      <a:pt x="31" y="24"/>
                      <a:pt x="31" y="24"/>
                    </a:cubicBezTo>
                    <a:cubicBezTo>
                      <a:pt x="31" y="19"/>
                      <a:pt x="27" y="15"/>
                      <a:pt x="23" y="13"/>
                    </a:cubicBezTo>
                    <a:close/>
                    <a:moveTo>
                      <a:pt x="16" y="3"/>
                    </a:moveTo>
                    <a:cubicBezTo>
                      <a:pt x="19" y="3"/>
                      <a:pt x="22" y="5"/>
                      <a:pt x="22" y="8"/>
                    </a:cubicBezTo>
                    <a:cubicBezTo>
                      <a:pt x="22" y="12"/>
                      <a:pt x="19" y="14"/>
                      <a:pt x="16" y="14"/>
                    </a:cubicBezTo>
                    <a:cubicBezTo>
                      <a:pt x="13" y="14"/>
                      <a:pt x="10" y="12"/>
                      <a:pt x="10" y="8"/>
                    </a:cubicBezTo>
                    <a:cubicBezTo>
                      <a:pt x="10" y="5"/>
                      <a:pt x="13" y="3"/>
                      <a:pt x="16" y="3"/>
                    </a:cubicBezTo>
                    <a:close/>
                    <a:moveTo>
                      <a:pt x="28" y="37"/>
                    </a:moveTo>
                    <a:cubicBezTo>
                      <a:pt x="28" y="38"/>
                      <a:pt x="27" y="39"/>
                      <a:pt x="26" y="39"/>
                    </a:cubicBezTo>
                    <a:cubicBezTo>
                      <a:pt x="25" y="39"/>
                      <a:pt x="24" y="38"/>
                      <a:pt x="24" y="37"/>
                    </a:cubicBezTo>
                    <a:cubicBezTo>
                      <a:pt x="24" y="24"/>
                      <a:pt x="24" y="24"/>
                      <a:pt x="24" y="24"/>
                    </a:cubicBezTo>
                    <a:cubicBezTo>
                      <a:pt x="23" y="24"/>
                      <a:pt x="23" y="24"/>
                      <a:pt x="23" y="24"/>
                    </a:cubicBezTo>
                    <a:cubicBezTo>
                      <a:pt x="23" y="39"/>
                      <a:pt x="23" y="39"/>
                      <a:pt x="23" y="39"/>
                    </a:cubicBezTo>
                    <a:cubicBezTo>
                      <a:pt x="23" y="39"/>
                      <a:pt x="23" y="39"/>
                      <a:pt x="23" y="39"/>
                    </a:cubicBezTo>
                    <a:cubicBezTo>
                      <a:pt x="23" y="57"/>
                      <a:pt x="23" y="57"/>
                      <a:pt x="23" y="57"/>
                    </a:cubicBezTo>
                    <a:cubicBezTo>
                      <a:pt x="23" y="57"/>
                      <a:pt x="23" y="57"/>
                      <a:pt x="23" y="57"/>
                    </a:cubicBezTo>
                    <a:cubicBezTo>
                      <a:pt x="23" y="59"/>
                      <a:pt x="21" y="60"/>
                      <a:pt x="19" y="60"/>
                    </a:cubicBezTo>
                    <a:cubicBezTo>
                      <a:pt x="18" y="60"/>
                      <a:pt x="16" y="59"/>
                      <a:pt x="16" y="57"/>
                    </a:cubicBezTo>
                    <a:cubicBezTo>
                      <a:pt x="16" y="39"/>
                      <a:pt x="16" y="39"/>
                      <a:pt x="16" y="39"/>
                    </a:cubicBezTo>
                    <a:cubicBezTo>
                      <a:pt x="15" y="39"/>
                      <a:pt x="15" y="39"/>
                      <a:pt x="15" y="39"/>
                    </a:cubicBezTo>
                    <a:cubicBezTo>
                      <a:pt x="15" y="57"/>
                      <a:pt x="15" y="57"/>
                      <a:pt x="15" y="57"/>
                    </a:cubicBezTo>
                    <a:cubicBezTo>
                      <a:pt x="15" y="57"/>
                      <a:pt x="15" y="57"/>
                      <a:pt x="15" y="57"/>
                    </a:cubicBezTo>
                    <a:cubicBezTo>
                      <a:pt x="15" y="59"/>
                      <a:pt x="13" y="60"/>
                      <a:pt x="11" y="60"/>
                    </a:cubicBezTo>
                    <a:cubicBezTo>
                      <a:pt x="10" y="60"/>
                      <a:pt x="8" y="59"/>
                      <a:pt x="8" y="57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7" y="24"/>
                      <a:pt x="7" y="24"/>
                      <a:pt x="7" y="24"/>
                    </a:cubicBezTo>
                    <a:cubicBezTo>
                      <a:pt x="7" y="37"/>
                      <a:pt x="7" y="37"/>
                      <a:pt x="7" y="37"/>
                    </a:cubicBezTo>
                    <a:cubicBezTo>
                      <a:pt x="7" y="37"/>
                      <a:pt x="7" y="37"/>
                      <a:pt x="7" y="37"/>
                    </a:cubicBezTo>
                    <a:cubicBezTo>
                      <a:pt x="7" y="38"/>
                      <a:pt x="6" y="39"/>
                      <a:pt x="5" y="39"/>
                    </a:cubicBezTo>
                    <a:cubicBezTo>
                      <a:pt x="4" y="39"/>
                      <a:pt x="2" y="38"/>
                      <a:pt x="2" y="37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2" y="19"/>
                      <a:pt x="7" y="15"/>
                      <a:pt x="12" y="15"/>
                    </a:cubicBezTo>
                    <a:cubicBezTo>
                      <a:pt x="19" y="15"/>
                      <a:pt x="19" y="15"/>
                      <a:pt x="19" y="15"/>
                    </a:cubicBezTo>
                    <a:cubicBezTo>
                      <a:pt x="24" y="15"/>
                      <a:pt x="28" y="19"/>
                      <a:pt x="28" y="24"/>
                    </a:cubicBezTo>
                    <a:lnTo>
                      <a:pt x="28" y="37"/>
                    </a:lnTo>
                    <a:close/>
                  </a:path>
                </a:pathLst>
              </a:custGeom>
              <a:solidFill>
                <a:srgbClr val="002060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" name="Freeform 185"/>
              <p:cNvSpPr>
                <a:spLocks noEditPoints="1"/>
              </p:cNvSpPr>
              <p:nvPr/>
            </p:nvSpPr>
            <p:spPr bwMode="auto">
              <a:xfrm>
                <a:off x="2348560" y="1777295"/>
                <a:ext cx="284372" cy="580760"/>
              </a:xfrm>
              <a:custGeom>
                <a:avLst/>
                <a:gdLst>
                  <a:gd name="T0" fmla="*/ 23 w 31"/>
                  <a:gd name="T1" fmla="*/ 13 h 63"/>
                  <a:gd name="T2" fmla="*/ 24 w 31"/>
                  <a:gd name="T3" fmla="*/ 8 h 63"/>
                  <a:gd name="T4" fmla="*/ 16 w 31"/>
                  <a:gd name="T5" fmla="*/ 0 h 63"/>
                  <a:gd name="T6" fmla="*/ 7 w 31"/>
                  <a:gd name="T7" fmla="*/ 8 h 63"/>
                  <a:gd name="T8" fmla="*/ 9 w 31"/>
                  <a:gd name="T9" fmla="*/ 13 h 63"/>
                  <a:gd name="T10" fmla="*/ 0 w 31"/>
                  <a:gd name="T11" fmla="*/ 24 h 63"/>
                  <a:gd name="T12" fmla="*/ 0 w 31"/>
                  <a:gd name="T13" fmla="*/ 37 h 63"/>
                  <a:gd name="T14" fmla="*/ 5 w 31"/>
                  <a:gd name="T15" fmla="*/ 42 h 63"/>
                  <a:gd name="T16" fmla="*/ 6 w 31"/>
                  <a:gd name="T17" fmla="*/ 42 h 63"/>
                  <a:gd name="T18" fmla="*/ 6 w 31"/>
                  <a:gd name="T19" fmla="*/ 57 h 63"/>
                  <a:gd name="T20" fmla="*/ 11 w 31"/>
                  <a:gd name="T21" fmla="*/ 63 h 63"/>
                  <a:gd name="T22" fmla="*/ 15 w 31"/>
                  <a:gd name="T23" fmla="*/ 61 h 63"/>
                  <a:gd name="T24" fmla="*/ 19 w 31"/>
                  <a:gd name="T25" fmla="*/ 63 h 63"/>
                  <a:gd name="T26" fmla="*/ 25 w 31"/>
                  <a:gd name="T27" fmla="*/ 57 h 63"/>
                  <a:gd name="T28" fmla="*/ 25 w 31"/>
                  <a:gd name="T29" fmla="*/ 57 h 63"/>
                  <a:gd name="T30" fmla="*/ 25 w 31"/>
                  <a:gd name="T31" fmla="*/ 42 h 63"/>
                  <a:gd name="T32" fmla="*/ 26 w 31"/>
                  <a:gd name="T33" fmla="*/ 42 h 63"/>
                  <a:gd name="T34" fmla="*/ 31 w 31"/>
                  <a:gd name="T35" fmla="*/ 37 h 63"/>
                  <a:gd name="T36" fmla="*/ 31 w 31"/>
                  <a:gd name="T37" fmla="*/ 24 h 63"/>
                  <a:gd name="T38" fmla="*/ 23 w 31"/>
                  <a:gd name="T39" fmla="*/ 13 h 63"/>
                  <a:gd name="T40" fmla="*/ 16 w 31"/>
                  <a:gd name="T41" fmla="*/ 3 h 63"/>
                  <a:gd name="T42" fmla="*/ 22 w 31"/>
                  <a:gd name="T43" fmla="*/ 8 h 63"/>
                  <a:gd name="T44" fmla="*/ 16 w 31"/>
                  <a:gd name="T45" fmla="*/ 14 h 63"/>
                  <a:gd name="T46" fmla="*/ 10 w 31"/>
                  <a:gd name="T47" fmla="*/ 8 h 63"/>
                  <a:gd name="T48" fmla="*/ 16 w 31"/>
                  <a:gd name="T49" fmla="*/ 3 h 63"/>
                  <a:gd name="T50" fmla="*/ 28 w 31"/>
                  <a:gd name="T51" fmla="*/ 37 h 63"/>
                  <a:gd name="T52" fmla="*/ 26 w 31"/>
                  <a:gd name="T53" fmla="*/ 39 h 63"/>
                  <a:gd name="T54" fmla="*/ 24 w 31"/>
                  <a:gd name="T55" fmla="*/ 37 h 63"/>
                  <a:gd name="T56" fmla="*/ 24 w 31"/>
                  <a:gd name="T57" fmla="*/ 24 h 63"/>
                  <a:gd name="T58" fmla="*/ 23 w 31"/>
                  <a:gd name="T59" fmla="*/ 24 h 63"/>
                  <a:gd name="T60" fmla="*/ 23 w 31"/>
                  <a:gd name="T61" fmla="*/ 39 h 63"/>
                  <a:gd name="T62" fmla="*/ 23 w 31"/>
                  <a:gd name="T63" fmla="*/ 39 h 63"/>
                  <a:gd name="T64" fmla="*/ 23 w 31"/>
                  <a:gd name="T65" fmla="*/ 57 h 63"/>
                  <a:gd name="T66" fmla="*/ 23 w 31"/>
                  <a:gd name="T67" fmla="*/ 57 h 63"/>
                  <a:gd name="T68" fmla="*/ 19 w 31"/>
                  <a:gd name="T69" fmla="*/ 60 h 63"/>
                  <a:gd name="T70" fmla="*/ 16 w 31"/>
                  <a:gd name="T71" fmla="*/ 57 h 63"/>
                  <a:gd name="T72" fmla="*/ 16 w 31"/>
                  <a:gd name="T73" fmla="*/ 39 h 63"/>
                  <a:gd name="T74" fmla="*/ 15 w 31"/>
                  <a:gd name="T75" fmla="*/ 39 h 63"/>
                  <a:gd name="T76" fmla="*/ 15 w 31"/>
                  <a:gd name="T77" fmla="*/ 57 h 63"/>
                  <a:gd name="T78" fmla="*/ 15 w 31"/>
                  <a:gd name="T79" fmla="*/ 57 h 63"/>
                  <a:gd name="T80" fmla="*/ 11 w 31"/>
                  <a:gd name="T81" fmla="*/ 60 h 63"/>
                  <a:gd name="T82" fmla="*/ 8 w 31"/>
                  <a:gd name="T83" fmla="*/ 57 h 63"/>
                  <a:gd name="T84" fmla="*/ 8 w 31"/>
                  <a:gd name="T85" fmla="*/ 24 h 63"/>
                  <a:gd name="T86" fmla="*/ 7 w 31"/>
                  <a:gd name="T87" fmla="*/ 24 h 63"/>
                  <a:gd name="T88" fmla="*/ 7 w 31"/>
                  <a:gd name="T89" fmla="*/ 37 h 63"/>
                  <a:gd name="T90" fmla="*/ 7 w 31"/>
                  <a:gd name="T91" fmla="*/ 37 h 63"/>
                  <a:gd name="T92" fmla="*/ 5 w 31"/>
                  <a:gd name="T93" fmla="*/ 39 h 63"/>
                  <a:gd name="T94" fmla="*/ 2 w 31"/>
                  <a:gd name="T95" fmla="*/ 37 h 63"/>
                  <a:gd name="T96" fmla="*/ 2 w 31"/>
                  <a:gd name="T97" fmla="*/ 24 h 63"/>
                  <a:gd name="T98" fmla="*/ 12 w 31"/>
                  <a:gd name="T99" fmla="*/ 15 h 63"/>
                  <a:gd name="T100" fmla="*/ 19 w 31"/>
                  <a:gd name="T101" fmla="*/ 15 h 63"/>
                  <a:gd name="T102" fmla="*/ 28 w 31"/>
                  <a:gd name="T103" fmla="*/ 24 h 63"/>
                  <a:gd name="T104" fmla="*/ 28 w 31"/>
                  <a:gd name="T105" fmla="*/ 37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1" h="63">
                    <a:moveTo>
                      <a:pt x="23" y="13"/>
                    </a:moveTo>
                    <a:cubicBezTo>
                      <a:pt x="24" y="12"/>
                      <a:pt x="24" y="10"/>
                      <a:pt x="24" y="8"/>
                    </a:cubicBezTo>
                    <a:cubicBezTo>
                      <a:pt x="24" y="4"/>
                      <a:pt x="20" y="0"/>
                      <a:pt x="16" y="0"/>
                    </a:cubicBezTo>
                    <a:cubicBezTo>
                      <a:pt x="11" y="0"/>
                      <a:pt x="7" y="4"/>
                      <a:pt x="7" y="8"/>
                    </a:cubicBezTo>
                    <a:cubicBezTo>
                      <a:pt x="7" y="10"/>
                      <a:pt x="8" y="12"/>
                      <a:pt x="9" y="13"/>
                    </a:cubicBezTo>
                    <a:cubicBezTo>
                      <a:pt x="4" y="14"/>
                      <a:pt x="0" y="19"/>
                      <a:pt x="0" y="24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0" y="39"/>
                      <a:pt x="2" y="42"/>
                      <a:pt x="5" y="42"/>
                    </a:cubicBezTo>
                    <a:cubicBezTo>
                      <a:pt x="5" y="42"/>
                      <a:pt x="6" y="42"/>
                      <a:pt x="6" y="42"/>
                    </a:cubicBezTo>
                    <a:cubicBezTo>
                      <a:pt x="6" y="57"/>
                      <a:pt x="6" y="57"/>
                      <a:pt x="6" y="57"/>
                    </a:cubicBezTo>
                    <a:cubicBezTo>
                      <a:pt x="6" y="60"/>
                      <a:pt x="8" y="63"/>
                      <a:pt x="11" y="63"/>
                    </a:cubicBezTo>
                    <a:cubicBezTo>
                      <a:pt x="13" y="63"/>
                      <a:pt x="14" y="62"/>
                      <a:pt x="15" y="61"/>
                    </a:cubicBezTo>
                    <a:cubicBezTo>
                      <a:pt x="16" y="62"/>
                      <a:pt x="18" y="63"/>
                      <a:pt x="19" y="63"/>
                    </a:cubicBezTo>
                    <a:cubicBezTo>
                      <a:pt x="23" y="63"/>
                      <a:pt x="25" y="60"/>
                      <a:pt x="25" y="57"/>
                    </a:cubicBezTo>
                    <a:cubicBezTo>
                      <a:pt x="25" y="57"/>
                      <a:pt x="25" y="57"/>
                      <a:pt x="25" y="57"/>
                    </a:cubicBezTo>
                    <a:cubicBezTo>
                      <a:pt x="25" y="42"/>
                      <a:pt x="25" y="42"/>
                      <a:pt x="25" y="42"/>
                    </a:cubicBezTo>
                    <a:cubicBezTo>
                      <a:pt x="25" y="42"/>
                      <a:pt x="26" y="42"/>
                      <a:pt x="26" y="42"/>
                    </a:cubicBezTo>
                    <a:cubicBezTo>
                      <a:pt x="29" y="42"/>
                      <a:pt x="31" y="39"/>
                      <a:pt x="31" y="37"/>
                    </a:cubicBezTo>
                    <a:cubicBezTo>
                      <a:pt x="31" y="24"/>
                      <a:pt x="31" y="24"/>
                      <a:pt x="31" y="24"/>
                    </a:cubicBezTo>
                    <a:cubicBezTo>
                      <a:pt x="31" y="19"/>
                      <a:pt x="27" y="15"/>
                      <a:pt x="23" y="13"/>
                    </a:cubicBezTo>
                    <a:close/>
                    <a:moveTo>
                      <a:pt x="16" y="3"/>
                    </a:moveTo>
                    <a:cubicBezTo>
                      <a:pt x="19" y="3"/>
                      <a:pt x="22" y="5"/>
                      <a:pt x="22" y="8"/>
                    </a:cubicBezTo>
                    <a:cubicBezTo>
                      <a:pt x="22" y="12"/>
                      <a:pt x="19" y="14"/>
                      <a:pt x="16" y="14"/>
                    </a:cubicBezTo>
                    <a:cubicBezTo>
                      <a:pt x="13" y="14"/>
                      <a:pt x="10" y="12"/>
                      <a:pt x="10" y="8"/>
                    </a:cubicBezTo>
                    <a:cubicBezTo>
                      <a:pt x="10" y="5"/>
                      <a:pt x="13" y="3"/>
                      <a:pt x="16" y="3"/>
                    </a:cubicBezTo>
                    <a:close/>
                    <a:moveTo>
                      <a:pt x="28" y="37"/>
                    </a:moveTo>
                    <a:cubicBezTo>
                      <a:pt x="28" y="38"/>
                      <a:pt x="27" y="39"/>
                      <a:pt x="26" y="39"/>
                    </a:cubicBezTo>
                    <a:cubicBezTo>
                      <a:pt x="25" y="39"/>
                      <a:pt x="24" y="38"/>
                      <a:pt x="24" y="37"/>
                    </a:cubicBezTo>
                    <a:cubicBezTo>
                      <a:pt x="24" y="24"/>
                      <a:pt x="24" y="24"/>
                      <a:pt x="24" y="24"/>
                    </a:cubicBezTo>
                    <a:cubicBezTo>
                      <a:pt x="23" y="24"/>
                      <a:pt x="23" y="24"/>
                      <a:pt x="23" y="24"/>
                    </a:cubicBezTo>
                    <a:cubicBezTo>
                      <a:pt x="23" y="39"/>
                      <a:pt x="23" y="39"/>
                      <a:pt x="23" y="39"/>
                    </a:cubicBezTo>
                    <a:cubicBezTo>
                      <a:pt x="23" y="39"/>
                      <a:pt x="23" y="39"/>
                      <a:pt x="23" y="39"/>
                    </a:cubicBezTo>
                    <a:cubicBezTo>
                      <a:pt x="23" y="57"/>
                      <a:pt x="23" y="57"/>
                      <a:pt x="23" y="57"/>
                    </a:cubicBezTo>
                    <a:cubicBezTo>
                      <a:pt x="23" y="57"/>
                      <a:pt x="23" y="57"/>
                      <a:pt x="23" y="57"/>
                    </a:cubicBezTo>
                    <a:cubicBezTo>
                      <a:pt x="23" y="59"/>
                      <a:pt x="21" y="60"/>
                      <a:pt x="19" y="60"/>
                    </a:cubicBezTo>
                    <a:cubicBezTo>
                      <a:pt x="18" y="60"/>
                      <a:pt x="16" y="59"/>
                      <a:pt x="16" y="57"/>
                    </a:cubicBezTo>
                    <a:cubicBezTo>
                      <a:pt x="16" y="39"/>
                      <a:pt x="16" y="39"/>
                      <a:pt x="16" y="39"/>
                    </a:cubicBezTo>
                    <a:cubicBezTo>
                      <a:pt x="15" y="39"/>
                      <a:pt x="15" y="39"/>
                      <a:pt x="15" y="39"/>
                    </a:cubicBezTo>
                    <a:cubicBezTo>
                      <a:pt x="15" y="57"/>
                      <a:pt x="15" y="57"/>
                      <a:pt x="15" y="57"/>
                    </a:cubicBezTo>
                    <a:cubicBezTo>
                      <a:pt x="15" y="57"/>
                      <a:pt x="15" y="57"/>
                      <a:pt x="15" y="57"/>
                    </a:cubicBezTo>
                    <a:cubicBezTo>
                      <a:pt x="15" y="59"/>
                      <a:pt x="13" y="60"/>
                      <a:pt x="11" y="60"/>
                    </a:cubicBezTo>
                    <a:cubicBezTo>
                      <a:pt x="10" y="60"/>
                      <a:pt x="8" y="59"/>
                      <a:pt x="8" y="57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7" y="24"/>
                      <a:pt x="7" y="24"/>
                      <a:pt x="7" y="24"/>
                    </a:cubicBezTo>
                    <a:cubicBezTo>
                      <a:pt x="7" y="37"/>
                      <a:pt x="7" y="37"/>
                      <a:pt x="7" y="37"/>
                    </a:cubicBezTo>
                    <a:cubicBezTo>
                      <a:pt x="7" y="37"/>
                      <a:pt x="7" y="37"/>
                      <a:pt x="7" y="37"/>
                    </a:cubicBezTo>
                    <a:cubicBezTo>
                      <a:pt x="7" y="38"/>
                      <a:pt x="6" y="39"/>
                      <a:pt x="5" y="39"/>
                    </a:cubicBezTo>
                    <a:cubicBezTo>
                      <a:pt x="4" y="39"/>
                      <a:pt x="2" y="38"/>
                      <a:pt x="2" y="37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2" y="19"/>
                      <a:pt x="7" y="15"/>
                      <a:pt x="12" y="15"/>
                    </a:cubicBezTo>
                    <a:cubicBezTo>
                      <a:pt x="19" y="15"/>
                      <a:pt x="19" y="15"/>
                      <a:pt x="19" y="15"/>
                    </a:cubicBezTo>
                    <a:cubicBezTo>
                      <a:pt x="24" y="15"/>
                      <a:pt x="28" y="19"/>
                      <a:pt x="28" y="24"/>
                    </a:cubicBezTo>
                    <a:lnTo>
                      <a:pt x="28" y="37"/>
                    </a:lnTo>
                    <a:close/>
                  </a:path>
                </a:pathLst>
              </a:custGeom>
              <a:solidFill>
                <a:srgbClr val="002060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Freeform 185"/>
              <p:cNvSpPr>
                <a:spLocks noEditPoints="1"/>
              </p:cNvSpPr>
              <p:nvPr/>
            </p:nvSpPr>
            <p:spPr bwMode="auto">
              <a:xfrm>
                <a:off x="2637727" y="1777295"/>
                <a:ext cx="284372" cy="580760"/>
              </a:xfrm>
              <a:custGeom>
                <a:avLst/>
                <a:gdLst>
                  <a:gd name="T0" fmla="*/ 23 w 31"/>
                  <a:gd name="T1" fmla="*/ 13 h 63"/>
                  <a:gd name="T2" fmla="*/ 24 w 31"/>
                  <a:gd name="T3" fmla="*/ 8 h 63"/>
                  <a:gd name="T4" fmla="*/ 16 w 31"/>
                  <a:gd name="T5" fmla="*/ 0 h 63"/>
                  <a:gd name="T6" fmla="*/ 7 w 31"/>
                  <a:gd name="T7" fmla="*/ 8 h 63"/>
                  <a:gd name="T8" fmla="*/ 9 w 31"/>
                  <a:gd name="T9" fmla="*/ 13 h 63"/>
                  <a:gd name="T10" fmla="*/ 0 w 31"/>
                  <a:gd name="T11" fmla="*/ 24 h 63"/>
                  <a:gd name="T12" fmla="*/ 0 w 31"/>
                  <a:gd name="T13" fmla="*/ 37 h 63"/>
                  <a:gd name="T14" fmla="*/ 5 w 31"/>
                  <a:gd name="T15" fmla="*/ 42 h 63"/>
                  <a:gd name="T16" fmla="*/ 6 w 31"/>
                  <a:gd name="T17" fmla="*/ 42 h 63"/>
                  <a:gd name="T18" fmla="*/ 6 w 31"/>
                  <a:gd name="T19" fmla="*/ 57 h 63"/>
                  <a:gd name="T20" fmla="*/ 11 w 31"/>
                  <a:gd name="T21" fmla="*/ 63 h 63"/>
                  <a:gd name="T22" fmla="*/ 15 w 31"/>
                  <a:gd name="T23" fmla="*/ 61 h 63"/>
                  <a:gd name="T24" fmla="*/ 19 w 31"/>
                  <a:gd name="T25" fmla="*/ 63 h 63"/>
                  <a:gd name="T26" fmla="*/ 25 w 31"/>
                  <a:gd name="T27" fmla="*/ 57 h 63"/>
                  <a:gd name="T28" fmla="*/ 25 w 31"/>
                  <a:gd name="T29" fmla="*/ 57 h 63"/>
                  <a:gd name="T30" fmla="*/ 25 w 31"/>
                  <a:gd name="T31" fmla="*/ 42 h 63"/>
                  <a:gd name="T32" fmla="*/ 26 w 31"/>
                  <a:gd name="T33" fmla="*/ 42 h 63"/>
                  <a:gd name="T34" fmla="*/ 31 w 31"/>
                  <a:gd name="T35" fmla="*/ 37 h 63"/>
                  <a:gd name="T36" fmla="*/ 31 w 31"/>
                  <a:gd name="T37" fmla="*/ 24 h 63"/>
                  <a:gd name="T38" fmla="*/ 23 w 31"/>
                  <a:gd name="T39" fmla="*/ 13 h 63"/>
                  <a:gd name="T40" fmla="*/ 16 w 31"/>
                  <a:gd name="T41" fmla="*/ 3 h 63"/>
                  <a:gd name="T42" fmla="*/ 22 w 31"/>
                  <a:gd name="T43" fmla="*/ 8 h 63"/>
                  <a:gd name="T44" fmla="*/ 16 w 31"/>
                  <a:gd name="T45" fmla="*/ 14 h 63"/>
                  <a:gd name="T46" fmla="*/ 10 w 31"/>
                  <a:gd name="T47" fmla="*/ 8 h 63"/>
                  <a:gd name="T48" fmla="*/ 16 w 31"/>
                  <a:gd name="T49" fmla="*/ 3 h 63"/>
                  <a:gd name="T50" fmla="*/ 28 w 31"/>
                  <a:gd name="T51" fmla="*/ 37 h 63"/>
                  <a:gd name="T52" fmla="*/ 26 w 31"/>
                  <a:gd name="T53" fmla="*/ 39 h 63"/>
                  <a:gd name="T54" fmla="*/ 24 w 31"/>
                  <a:gd name="T55" fmla="*/ 37 h 63"/>
                  <a:gd name="T56" fmla="*/ 24 w 31"/>
                  <a:gd name="T57" fmla="*/ 24 h 63"/>
                  <a:gd name="T58" fmla="*/ 23 w 31"/>
                  <a:gd name="T59" fmla="*/ 24 h 63"/>
                  <a:gd name="T60" fmla="*/ 23 w 31"/>
                  <a:gd name="T61" fmla="*/ 39 h 63"/>
                  <a:gd name="T62" fmla="*/ 23 w 31"/>
                  <a:gd name="T63" fmla="*/ 39 h 63"/>
                  <a:gd name="T64" fmla="*/ 23 w 31"/>
                  <a:gd name="T65" fmla="*/ 57 h 63"/>
                  <a:gd name="T66" fmla="*/ 23 w 31"/>
                  <a:gd name="T67" fmla="*/ 57 h 63"/>
                  <a:gd name="T68" fmla="*/ 19 w 31"/>
                  <a:gd name="T69" fmla="*/ 60 h 63"/>
                  <a:gd name="T70" fmla="*/ 16 w 31"/>
                  <a:gd name="T71" fmla="*/ 57 h 63"/>
                  <a:gd name="T72" fmla="*/ 16 w 31"/>
                  <a:gd name="T73" fmla="*/ 39 h 63"/>
                  <a:gd name="T74" fmla="*/ 15 w 31"/>
                  <a:gd name="T75" fmla="*/ 39 h 63"/>
                  <a:gd name="T76" fmla="*/ 15 w 31"/>
                  <a:gd name="T77" fmla="*/ 57 h 63"/>
                  <a:gd name="T78" fmla="*/ 15 w 31"/>
                  <a:gd name="T79" fmla="*/ 57 h 63"/>
                  <a:gd name="T80" fmla="*/ 11 w 31"/>
                  <a:gd name="T81" fmla="*/ 60 h 63"/>
                  <a:gd name="T82" fmla="*/ 8 w 31"/>
                  <a:gd name="T83" fmla="*/ 57 h 63"/>
                  <a:gd name="T84" fmla="*/ 8 w 31"/>
                  <a:gd name="T85" fmla="*/ 24 h 63"/>
                  <a:gd name="T86" fmla="*/ 7 w 31"/>
                  <a:gd name="T87" fmla="*/ 24 h 63"/>
                  <a:gd name="T88" fmla="*/ 7 w 31"/>
                  <a:gd name="T89" fmla="*/ 37 h 63"/>
                  <a:gd name="T90" fmla="*/ 7 w 31"/>
                  <a:gd name="T91" fmla="*/ 37 h 63"/>
                  <a:gd name="T92" fmla="*/ 5 w 31"/>
                  <a:gd name="T93" fmla="*/ 39 h 63"/>
                  <a:gd name="T94" fmla="*/ 2 w 31"/>
                  <a:gd name="T95" fmla="*/ 37 h 63"/>
                  <a:gd name="T96" fmla="*/ 2 w 31"/>
                  <a:gd name="T97" fmla="*/ 24 h 63"/>
                  <a:gd name="T98" fmla="*/ 12 w 31"/>
                  <a:gd name="T99" fmla="*/ 15 h 63"/>
                  <a:gd name="T100" fmla="*/ 19 w 31"/>
                  <a:gd name="T101" fmla="*/ 15 h 63"/>
                  <a:gd name="T102" fmla="*/ 28 w 31"/>
                  <a:gd name="T103" fmla="*/ 24 h 63"/>
                  <a:gd name="T104" fmla="*/ 28 w 31"/>
                  <a:gd name="T105" fmla="*/ 37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1" h="63">
                    <a:moveTo>
                      <a:pt x="23" y="13"/>
                    </a:moveTo>
                    <a:cubicBezTo>
                      <a:pt x="24" y="12"/>
                      <a:pt x="24" y="10"/>
                      <a:pt x="24" y="8"/>
                    </a:cubicBezTo>
                    <a:cubicBezTo>
                      <a:pt x="24" y="4"/>
                      <a:pt x="20" y="0"/>
                      <a:pt x="16" y="0"/>
                    </a:cubicBezTo>
                    <a:cubicBezTo>
                      <a:pt x="11" y="0"/>
                      <a:pt x="7" y="4"/>
                      <a:pt x="7" y="8"/>
                    </a:cubicBezTo>
                    <a:cubicBezTo>
                      <a:pt x="7" y="10"/>
                      <a:pt x="8" y="12"/>
                      <a:pt x="9" y="13"/>
                    </a:cubicBezTo>
                    <a:cubicBezTo>
                      <a:pt x="4" y="14"/>
                      <a:pt x="0" y="19"/>
                      <a:pt x="0" y="24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0" y="39"/>
                      <a:pt x="2" y="42"/>
                      <a:pt x="5" y="42"/>
                    </a:cubicBezTo>
                    <a:cubicBezTo>
                      <a:pt x="5" y="42"/>
                      <a:pt x="6" y="42"/>
                      <a:pt x="6" y="42"/>
                    </a:cubicBezTo>
                    <a:cubicBezTo>
                      <a:pt x="6" y="57"/>
                      <a:pt x="6" y="57"/>
                      <a:pt x="6" y="57"/>
                    </a:cubicBezTo>
                    <a:cubicBezTo>
                      <a:pt x="6" y="60"/>
                      <a:pt x="8" y="63"/>
                      <a:pt x="11" y="63"/>
                    </a:cubicBezTo>
                    <a:cubicBezTo>
                      <a:pt x="13" y="63"/>
                      <a:pt x="14" y="62"/>
                      <a:pt x="15" y="61"/>
                    </a:cubicBezTo>
                    <a:cubicBezTo>
                      <a:pt x="16" y="62"/>
                      <a:pt x="18" y="63"/>
                      <a:pt x="19" y="63"/>
                    </a:cubicBezTo>
                    <a:cubicBezTo>
                      <a:pt x="23" y="63"/>
                      <a:pt x="25" y="60"/>
                      <a:pt x="25" y="57"/>
                    </a:cubicBezTo>
                    <a:cubicBezTo>
                      <a:pt x="25" y="57"/>
                      <a:pt x="25" y="57"/>
                      <a:pt x="25" y="57"/>
                    </a:cubicBezTo>
                    <a:cubicBezTo>
                      <a:pt x="25" y="42"/>
                      <a:pt x="25" y="42"/>
                      <a:pt x="25" y="42"/>
                    </a:cubicBezTo>
                    <a:cubicBezTo>
                      <a:pt x="25" y="42"/>
                      <a:pt x="26" y="42"/>
                      <a:pt x="26" y="42"/>
                    </a:cubicBezTo>
                    <a:cubicBezTo>
                      <a:pt x="29" y="42"/>
                      <a:pt x="31" y="39"/>
                      <a:pt x="31" y="37"/>
                    </a:cubicBezTo>
                    <a:cubicBezTo>
                      <a:pt x="31" y="24"/>
                      <a:pt x="31" y="24"/>
                      <a:pt x="31" y="24"/>
                    </a:cubicBezTo>
                    <a:cubicBezTo>
                      <a:pt x="31" y="19"/>
                      <a:pt x="27" y="15"/>
                      <a:pt x="23" y="13"/>
                    </a:cubicBezTo>
                    <a:close/>
                    <a:moveTo>
                      <a:pt x="16" y="3"/>
                    </a:moveTo>
                    <a:cubicBezTo>
                      <a:pt x="19" y="3"/>
                      <a:pt x="22" y="5"/>
                      <a:pt x="22" y="8"/>
                    </a:cubicBezTo>
                    <a:cubicBezTo>
                      <a:pt x="22" y="12"/>
                      <a:pt x="19" y="14"/>
                      <a:pt x="16" y="14"/>
                    </a:cubicBezTo>
                    <a:cubicBezTo>
                      <a:pt x="13" y="14"/>
                      <a:pt x="10" y="12"/>
                      <a:pt x="10" y="8"/>
                    </a:cubicBezTo>
                    <a:cubicBezTo>
                      <a:pt x="10" y="5"/>
                      <a:pt x="13" y="3"/>
                      <a:pt x="16" y="3"/>
                    </a:cubicBezTo>
                    <a:close/>
                    <a:moveTo>
                      <a:pt x="28" y="37"/>
                    </a:moveTo>
                    <a:cubicBezTo>
                      <a:pt x="28" y="38"/>
                      <a:pt x="27" y="39"/>
                      <a:pt x="26" y="39"/>
                    </a:cubicBezTo>
                    <a:cubicBezTo>
                      <a:pt x="25" y="39"/>
                      <a:pt x="24" y="38"/>
                      <a:pt x="24" y="37"/>
                    </a:cubicBezTo>
                    <a:cubicBezTo>
                      <a:pt x="24" y="24"/>
                      <a:pt x="24" y="24"/>
                      <a:pt x="24" y="24"/>
                    </a:cubicBezTo>
                    <a:cubicBezTo>
                      <a:pt x="23" y="24"/>
                      <a:pt x="23" y="24"/>
                      <a:pt x="23" y="24"/>
                    </a:cubicBezTo>
                    <a:cubicBezTo>
                      <a:pt x="23" y="39"/>
                      <a:pt x="23" y="39"/>
                      <a:pt x="23" y="39"/>
                    </a:cubicBezTo>
                    <a:cubicBezTo>
                      <a:pt x="23" y="39"/>
                      <a:pt x="23" y="39"/>
                      <a:pt x="23" y="39"/>
                    </a:cubicBezTo>
                    <a:cubicBezTo>
                      <a:pt x="23" y="57"/>
                      <a:pt x="23" y="57"/>
                      <a:pt x="23" y="57"/>
                    </a:cubicBezTo>
                    <a:cubicBezTo>
                      <a:pt x="23" y="57"/>
                      <a:pt x="23" y="57"/>
                      <a:pt x="23" y="57"/>
                    </a:cubicBezTo>
                    <a:cubicBezTo>
                      <a:pt x="23" y="59"/>
                      <a:pt x="21" y="60"/>
                      <a:pt x="19" y="60"/>
                    </a:cubicBezTo>
                    <a:cubicBezTo>
                      <a:pt x="18" y="60"/>
                      <a:pt x="16" y="59"/>
                      <a:pt x="16" y="57"/>
                    </a:cubicBezTo>
                    <a:cubicBezTo>
                      <a:pt x="16" y="39"/>
                      <a:pt x="16" y="39"/>
                      <a:pt x="16" y="39"/>
                    </a:cubicBezTo>
                    <a:cubicBezTo>
                      <a:pt x="15" y="39"/>
                      <a:pt x="15" y="39"/>
                      <a:pt x="15" y="39"/>
                    </a:cubicBezTo>
                    <a:cubicBezTo>
                      <a:pt x="15" y="57"/>
                      <a:pt x="15" y="57"/>
                      <a:pt x="15" y="57"/>
                    </a:cubicBezTo>
                    <a:cubicBezTo>
                      <a:pt x="15" y="57"/>
                      <a:pt x="15" y="57"/>
                      <a:pt x="15" y="57"/>
                    </a:cubicBezTo>
                    <a:cubicBezTo>
                      <a:pt x="15" y="59"/>
                      <a:pt x="13" y="60"/>
                      <a:pt x="11" y="60"/>
                    </a:cubicBezTo>
                    <a:cubicBezTo>
                      <a:pt x="10" y="60"/>
                      <a:pt x="8" y="59"/>
                      <a:pt x="8" y="57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7" y="24"/>
                      <a:pt x="7" y="24"/>
                      <a:pt x="7" y="24"/>
                    </a:cubicBezTo>
                    <a:cubicBezTo>
                      <a:pt x="7" y="37"/>
                      <a:pt x="7" y="37"/>
                      <a:pt x="7" y="37"/>
                    </a:cubicBezTo>
                    <a:cubicBezTo>
                      <a:pt x="7" y="37"/>
                      <a:pt x="7" y="37"/>
                      <a:pt x="7" y="37"/>
                    </a:cubicBezTo>
                    <a:cubicBezTo>
                      <a:pt x="7" y="38"/>
                      <a:pt x="6" y="39"/>
                      <a:pt x="5" y="39"/>
                    </a:cubicBezTo>
                    <a:cubicBezTo>
                      <a:pt x="4" y="39"/>
                      <a:pt x="2" y="38"/>
                      <a:pt x="2" y="37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2" y="19"/>
                      <a:pt x="7" y="15"/>
                      <a:pt x="12" y="15"/>
                    </a:cubicBezTo>
                    <a:cubicBezTo>
                      <a:pt x="19" y="15"/>
                      <a:pt x="19" y="15"/>
                      <a:pt x="19" y="15"/>
                    </a:cubicBezTo>
                    <a:cubicBezTo>
                      <a:pt x="24" y="15"/>
                      <a:pt x="28" y="19"/>
                      <a:pt x="28" y="24"/>
                    </a:cubicBezTo>
                    <a:lnTo>
                      <a:pt x="28" y="37"/>
                    </a:lnTo>
                    <a:close/>
                  </a:path>
                </a:pathLst>
              </a:custGeom>
              <a:solidFill>
                <a:srgbClr val="002060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" name="Freeform 185"/>
              <p:cNvSpPr>
                <a:spLocks noEditPoints="1"/>
              </p:cNvSpPr>
              <p:nvPr/>
            </p:nvSpPr>
            <p:spPr bwMode="auto">
              <a:xfrm>
                <a:off x="2911276" y="1770573"/>
                <a:ext cx="284372" cy="580760"/>
              </a:xfrm>
              <a:custGeom>
                <a:avLst/>
                <a:gdLst>
                  <a:gd name="T0" fmla="*/ 23 w 31"/>
                  <a:gd name="T1" fmla="*/ 13 h 63"/>
                  <a:gd name="T2" fmla="*/ 24 w 31"/>
                  <a:gd name="T3" fmla="*/ 8 h 63"/>
                  <a:gd name="T4" fmla="*/ 16 w 31"/>
                  <a:gd name="T5" fmla="*/ 0 h 63"/>
                  <a:gd name="T6" fmla="*/ 7 w 31"/>
                  <a:gd name="T7" fmla="*/ 8 h 63"/>
                  <a:gd name="T8" fmla="*/ 9 w 31"/>
                  <a:gd name="T9" fmla="*/ 13 h 63"/>
                  <a:gd name="T10" fmla="*/ 0 w 31"/>
                  <a:gd name="T11" fmla="*/ 24 h 63"/>
                  <a:gd name="T12" fmla="*/ 0 w 31"/>
                  <a:gd name="T13" fmla="*/ 37 h 63"/>
                  <a:gd name="T14" fmla="*/ 5 w 31"/>
                  <a:gd name="T15" fmla="*/ 42 h 63"/>
                  <a:gd name="T16" fmla="*/ 6 w 31"/>
                  <a:gd name="T17" fmla="*/ 42 h 63"/>
                  <a:gd name="T18" fmla="*/ 6 w 31"/>
                  <a:gd name="T19" fmla="*/ 57 h 63"/>
                  <a:gd name="T20" fmla="*/ 11 w 31"/>
                  <a:gd name="T21" fmla="*/ 63 h 63"/>
                  <a:gd name="T22" fmla="*/ 15 w 31"/>
                  <a:gd name="T23" fmla="*/ 61 h 63"/>
                  <a:gd name="T24" fmla="*/ 19 w 31"/>
                  <a:gd name="T25" fmla="*/ 63 h 63"/>
                  <a:gd name="T26" fmla="*/ 25 w 31"/>
                  <a:gd name="T27" fmla="*/ 57 h 63"/>
                  <a:gd name="T28" fmla="*/ 25 w 31"/>
                  <a:gd name="T29" fmla="*/ 57 h 63"/>
                  <a:gd name="T30" fmla="*/ 25 w 31"/>
                  <a:gd name="T31" fmla="*/ 42 h 63"/>
                  <a:gd name="T32" fmla="*/ 26 w 31"/>
                  <a:gd name="T33" fmla="*/ 42 h 63"/>
                  <a:gd name="T34" fmla="*/ 31 w 31"/>
                  <a:gd name="T35" fmla="*/ 37 h 63"/>
                  <a:gd name="T36" fmla="*/ 31 w 31"/>
                  <a:gd name="T37" fmla="*/ 24 h 63"/>
                  <a:gd name="T38" fmla="*/ 23 w 31"/>
                  <a:gd name="T39" fmla="*/ 13 h 63"/>
                  <a:gd name="T40" fmla="*/ 16 w 31"/>
                  <a:gd name="T41" fmla="*/ 3 h 63"/>
                  <a:gd name="T42" fmla="*/ 22 w 31"/>
                  <a:gd name="T43" fmla="*/ 8 h 63"/>
                  <a:gd name="T44" fmla="*/ 16 w 31"/>
                  <a:gd name="T45" fmla="*/ 14 h 63"/>
                  <a:gd name="T46" fmla="*/ 10 w 31"/>
                  <a:gd name="T47" fmla="*/ 8 h 63"/>
                  <a:gd name="T48" fmla="*/ 16 w 31"/>
                  <a:gd name="T49" fmla="*/ 3 h 63"/>
                  <a:gd name="T50" fmla="*/ 28 w 31"/>
                  <a:gd name="T51" fmla="*/ 37 h 63"/>
                  <a:gd name="T52" fmla="*/ 26 w 31"/>
                  <a:gd name="T53" fmla="*/ 39 h 63"/>
                  <a:gd name="T54" fmla="*/ 24 w 31"/>
                  <a:gd name="T55" fmla="*/ 37 h 63"/>
                  <a:gd name="T56" fmla="*/ 24 w 31"/>
                  <a:gd name="T57" fmla="*/ 24 h 63"/>
                  <a:gd name="T58" fmla="*/ 23 w 31"/>
                  <a:gd name="T59" fmla="*/ 24 h 63"/>
                  <a:gd name="T60" fmla="*/ 23 w 31"/>
                  <a:gd name="T61" fmla="*/ 39 h 63"/>
                  <a:gd name="T62" fmla="*/ 23 w 31"/>
                  <a:gd name="T63" fmla="*/ 39 h 63"/>
                  <a:gd name="T64" fmla="*/ 23 w 31"/>
                  <a:gd name="T65" fmla="*/ 57 h 63"/>
                  <a:gd name="T66" fmla="*/ 23 w 31"/>
                  <a:gd name="T67" fmla="*/ 57 h 63"/>
                  <a:gd name="T68" fmla="*/ 19 w 31"/>
                  <a:gd name="T69" fmla="*/ 60 h 63"/>
                  <a:gd name="T70" fmla="*/ 16 w 31"/>
                  <a:gd name="T71" fmla="*/ 57 h 63"/>
                  <a:gd name="T72" fmla="*/ 16 w 31"/>
                  <a:gd name="T73" fmla="*/ 39 h 63"/>
                  <a:gd name="T74" fmla="*/ 15 w 31"/>
                  <a:gd name="T75" fmla="*/ 39 h 63"/>
                  <a:gd name="T76" fmla="*/ 15 w 31"/>
                  <a:gd name="T77" fmla="*/ 57 h 63"/>
                  <a:gd name="T78" fmla="*/ 15 w 31"/>
                  <a:gd name="T79" fmla="*/ 57 h 63"/>
                  <a:gd name="T80" fmla="*/ 11 w 31"/>
                  <a:gd name="T81" fmla="*/ 60 h 63"/>
                  <a:gd name="T82" fmla="*/ 8 w 31"/>
                  <a:gd name="T83" fmla="*/ 57 h 63"/>
                  <a:gd name="T84" fmla="*/ 8 w 31"/>
                  <a:gd name="T85" fmla="*/ 24 h 63"/>
                  <a:gd name="T86" fmla="*/ 7 w 31"/>
                  <a:gd name="T87" fmla="*/ 24 h 63"/>
                  <a:gd name="T88" fmla="*/ 7 w 31"/>
                  <a:gd name="T89" fmla="*/ 37 h 63"/>
                  <a:gd name="T90" fmla="*/ 7 w 31"/>
                  <a:gd name="T91" fmla="*/ 37 h 63"/>
                  <a:gd name="T92" fmla="*/ 5 w 31"/>
                  <a:gd name="T93" fmla="*/ 39 h 63"/>
                  <a:gd name="T94" fmla="*/ 2 w 31"/>
                  <a:gd name="T95" fmla="*/ 37 h 63"/>
                  <a:gd name="T96" fmla="*/ 2 w 31"/>
                  <a:gd name="T97" fmla="*/ 24 h 63"/>
                  <a:gd name="T98" fmla="*/ 12 w 31"/>
                  <a:gd name="T99" fmla="*/ 15 h 63"/>
                  <a:gd name="T100" fmla="*/ 19 w 31"/>
                  <a:gd name="T101" fmla="*/ 15 h 63"/>
                  <a:gd name="T102" fmla="*/ 28 w 31"/>
                  <a:gd name="T103" fmla="*/ 24 h 63"/>
                  <a:gd name="T104" fmla="*/ 28 w 31"/>
                  <a:gd name="T105" fmla="*/ 37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1" h="63">
                    <a:moveTo>
                      <a:pt x="23" y="13"/>
                    </a:moveTo>
                    <a:cubicBezTo>
                      <a:pt x="24" y="12"/>
                      <a:pt x="24" y="10"/>
                      <a:pt x="24" y="8"/>
                    </a:cubicBezTo>
                    <a:cubicBezTo>
                      <a:pt x="24" y="4"/>
                      <a:pt x="20" y="0"/>
                      <a:pt x="16" y="0"/>
                    </a:cubicBezTo>
                    <a:cubicBezTo>
                      <a:pt x="11" y="0"/>
                      <a:pt x="7" y="4"/>
                      <a:pt x="7" y="8"/>
                    </a:cubicBezTo>
                    <a:cubicBezTo>
                      <a:pt x="7" y="10"/>
                      <a:pt x="8" y="12"/>
                      <a:pt x="9" y="13"/>
                    </a:cubicBezTo>
                    <a:cubicBezTo>
                      <a:pt x="4" y="14"/>
                      <a:pt x="0" y="19"/>
                      <a:pt x="0" y="24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0" y="39"/>
                      <a:pt x="2" y="42"/>
                      <a:pt x="5" y="42"/>
                    </a:cubicBezTo>
                    <a:cubicBezTo>
                      <a:pt x="5" y="42"/>
                      <a:pt x="6" y="42"/>
                      <a:pt x="6" y="42"/>
                    </a:cubicBezTo>
                    <a:cubicBezTo>
                      <a:pt x="6" y="57"/>
                      <a:pt x="6" y="57"/>
                      <a:pt x="6" y="57"/>
                    </a:cubicBezTo>
                    <a:cubicBezTo>
                      <a:pt x="6" y="60"/>
                      <a:pt x="8" y="63"/>
                      <a:pt x="11" y="63"/>
                    </a:cubicBezTo>
                    <a:cubicBezTo>
                      <a:pt x="13" y="63"/>
                      <a:pt x="14" y="62"/>
                      <a:pt x="15" y="61"/>
                    </a:cubicBezTo>
                    <a:cubicBezTo>
                      <a:pt x="16" y="62"/>
                      <a:pt x="18" y="63"/>
                      <a:pt x="19" y="63"/>
                    </a:cubicBezTo>
                    <a:cubicBezTo>
                      <a:pt x="23" y="63"/>
                      <a:pt x="25" y="60"/>
                      <a:pt x="25" y="57"/>
                    </a:cubicBezTo>
                    <a:cubicBezTo>
                      <a:pt x="25" y="57"/>
                      <a:pt x="25" y="57"/>
                      <a:pt x="25" y="57"/>
                    </a:cubicBezTo>
                    <a:cubicBezTo>
                      <a:pt x="25" y="42"/>
                      <a:pt x="25" y="42"/>
                      <a:pt x="25" y="42"/>
                    </a:cubicBezTo>
                    <a:cubicBezTo>
                      <a:pt x="25" y="42"/>
                      <a:pt x="26" y="42"/>
                      <a:pt x="26" y="42"/>
                    </a:cubicBezTo>
                    <a:cubicBezTo>
                      <a:pt x="29" y="42"/>
                      <a:pt x="31" y="39"/>
                      <a:pt x="31" y="37"/>
                    </a:cubicBezTo>
                    <a:cubicBezTo>
                      <a:pt x="31" y="24"/>
                      <a:pt x="31" y="24"/>
                      <a:pt x="31" y="24"/>
                    </a:cubicBezTo>
                    <a:cubicBezTo>
                      <a:pt x="31" y="19"/>
                      <a:pt x="27" y="15"/>
                      <a:pt x="23" y="13"/>
                    </a:cubicBezTo>
                    <a:close/>
                    <a:moveTo>
                      <a:pt x="16" y="3"/>
                    </a:moveTo>
                    <a:cubicBezTo>
                      <a:pt x="19" y="3"/>
                      <a:pt x="22" y="5"/>
                      <a:pt x="22" y="8"/>
                    </a:cubicBezTo>
                    <a:cubicBezTo>
                      <a:pt x="22" y="12"/>
                      <a:pt x="19" y="14"/>
                      <a:pt x="16" y="14"/>
                    </a:cubicBezTo>
                    <a:cubicBezTo>
                      <a:pt x="13" y="14"/>
                      <a:pt x="10" y="12"/>
                      <a:pt x="10" y="8"/>
                    </a:cubicBezTo>
                    <a:cubicBezTo>
                      <a:pt x="10" y="5"/>
                      <a:pt x="13" y="3"/>
                      <a:pt x="16" y="3"/>
                    </a:cubicBezTo>
                    <a:close/>
                    <a:moveTo>
                      <a:pt x="28" y="37"/>
                    </a:moveTo>
                    <a:cubicBezTo>
                      <a:pt x="28" y="38"/>
                      <a:pt x="27" y="39"/>
                      <a:pt x="26" y="39"/>
                    </a:cubicBezTo>
                    <a:cubicBezTo>
                      <a:pt x="25" y="39"/>
                      <a:pt x="24" y="38"/>
                      <a:pt x="24" y="37"/>
                    </a:cubicBezTo>
                    <a:cubicBezTo>
                      <a:pt x="24" y="24"/>
                      <a:pt x="24" y="24"/>
                      <a:pt x="24" y="24"/>
                    </a:cubicBezTo>
                    <a:cubicBezTo>
                      <a:pt x="23" y="24"/>
                      <a:pt x="23" y="24"/>
                      <a:pt x="23" y="24"/>
                    </a:cubicBezTo>
                    <a:cubicBezTo>
                      <a:pt x="23" y="39"/>
                      <a:pt x="23" y="39"/>
                      <a:pt x="23" y="39"/>
                    </a:cubicBezTo>
                    <a:cubicBezTo>
                      <a:pt x="23" y="39"/>
                      <a:pt x="23" y="39"/>
                      <a:pt x="23" y="39"/>
                    </a:cubicBezTo>
                    <a:cubicBezTo>
                      <a:pt x="23" y="57"/>
                      <a:pt x="23" y="57"/>
                      <a:pt x="23" y="57"/>
                    </a:cubicBezTo>
                    <a:cubicBezTo>
                      <a:pt x="23" y="57"/>
                      <a:pt x="23" y="57"/>
                      <a:pt x="23" y="57"/>
                    </a:cubicBezTo>
                    <a:cubicBezTo>
                      <a:pt x="23" y="59"/>
                      <a:pt x="21" y="60"/>
                      <a:pt x="19" y="60"/>
                    </a:cubicBezTo>
                    <a:cubicBezTo>
                      <a:pt x="18" y="60"/>
                      <a:pt x="16" y="59"/>
                      <a:pt x="16" y="57"/>
                    </a:cubicBezTo>
                    <a:cubicBezTo>
                      <a:pt x="16" y="39"/>
                      <a:pt x="16" y="39"/>
                      <a:pt x="16" y="39"/>
                    </a:cubicBezTo>
                    <a:cubicBezTo>
                      <a:pt x="15" y="39"/>
                      <a:pt x="15" y="39"/>
                      <a:pt x="15" y="39"/>
                    </a:cubicBezTo>
                    <a:cubicBezTo>
                      <a:pt x="15" y="57"/>
                      <a:pt x="15" y="57"/>
                      <a:pt x="15" y="57"/>
                    </a:cubicBezTo>
                    <a:cubicBezTo>
                      <a:pt x="15" y="57"/>
                      <a:pt x="15" y="57"/>
                      <a:pt x="15" y="57"/>
                    </a:cubicBezTo>
                    <a:cubicBezTo>
                      <a:pt x="15" y="59"/>
                      <a:pt x="13" y="60"/>
                      <a:pt x="11" y="60"/>
                    </a:cubicBezTo>
                    <a:cubicBezTo>
                      <a:pt x="10" y="60"/>
                      <a:pt x="8" y="59"/>
                      <a:pt x="8" y="57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7" y="24"/>
                      <a:pt x="7" y="24"/>
                      <a:pt x="7" y="24"/>
                    </a:cubicBezTo>
                    <a:cubicBezTo>
                      <a:pt x="7" y="37"/>
                      <a:pt x="7" y="37"/>
                      <a:pt x="7" y="37"/>
                    </a:cubicBezTo>
                    <a:cubicBezTo>
                      <a:pt x="7" y="37"/>
                      <a:pt x="7" y="37"/>
                      <a:pt x="7" y="37"/>
                    </a:cubicBezTo>
                    <a:cubicBezTo>
                      <a:pt x="7" y="38"/>
                      <a:pt x="6" y="39"/>
                      <a:pt x="5" y="39"/>
                    </a:cubicBezTo>
                    <a:cubicBezTo>
                      <a:pt x="4" y="39"/>
                      <a:pt x="2" y="38"/>
                      <a:pt x="2" y="37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2" y="19"/>
                      <a:pt x="7" y="15"/>
                      <a:pt x="12" y="15"/>
                    </a:cubicBezTo>
                    <a:cubicBezTo>
                      <a:pt x="19" y="15"/>
                      <a:pt x="19" y="15"/>
                      <a:pt x="19" y="15"/>
                    </a:cubicBezTo>
                    <a:cubicBezTo>
                      <a:pt x="24" y="15"/>
                      <a:pt x="28" y="19"/>
                      <a:pt x="28" y="24"/>
                    </a:cubicBezTo>
                    <a:lnTo>
                      <a:pt x="28" y="37"/>
                    </a:lnTo>
                    <a:close/>
                  </a:path>
                </a:pathLst>
              </a:custGeom>
              <a:solidFill>
                <a:srgbClr val="002060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" name="Freeform 185"/>
              <p:cNvSpPr>
                <a:spLocks noEditPoints="1"/>
              </p:cNvSpPr>
              <p:nvPr/>
            </p:nvSpPr>
            <p:spPr bwMode="auto">
              <a:xfrm>
                <a:off x="3200443" y="1770573"/>
                <a:ext cx="284372" cy="580760"/>
              </a:xfrm>
              <a:custGeom>
                <a:avLst/>
                <a:gdLst>
                  <a:gd name="T0" fmla="*/ 23 w 31"/>
                  <a:gd name="T1" fmla="*/ 13 h 63"/>
                  <a:gd name="T2" fmla="*/ 24 w 31"/>
                  <a:gd name="T3" fmla="*/ 8 h 63"/>
                  <a:gd name="T4" fmla="*/ 16 w 31"/>
                  <a:gd name="T5" fmla="*/ 0 h 63"/>
                  <a:gd name="T6" fmla="*/ 7 w 31"/>
                  <a:gd name="T7" fmla="*/ 8 h 63"/>
                  <a:gd name="T8" fmla="*/ 9 w 31"/>
                  <a:gd name="T9" fmla="*/ 13 h 63"/>
                  <a:gd name="T10" fmla="*/ 0 w 31"/>
                  <a:gd name="T11" fmla="*/ 24 h 63"/>
                  <a:gd name="T12" fmla="*/ 0 w 31"/>
                  <a:gd name="T13" fmla="*/ 37 h 63"/>
                  <a:gd name="T14" fmla="*/ 5 w 31"/>
                  <a:gd name="T15" fmla="*/ 42 h 63"/>
                  <a:gd name="T16" fmla="*/ 6 w 31"/>
                  <a:gd name="T17" fmla="*/ 42 h 63"/>
                  <a:gd name="T18" fmla="*/ 6 w 31"/>
                  <a:gd name="T19" fmla="*/ 57 h 63"/>
                  <a:gd name="T20" fmla="*/ 11 w 31"/>
                  <a:gd name="T21" fmla="*/ 63 h 63"/>
                  <a:gd name="T22" fmla="*/ 15 w 31"/>
                  <a:gd name="T23" fmla="*/ 61 h 63"/>
                  <a:gd name="T24" fmla="*/ 19 w 31"/>
                  <a:gd name="T25" fmla="*/ 63 h 63"/>
                  <a:gd name="T26" fmla="*/ 25 w 31"/>
                  <a:gd name="T27" fmla="*/ 57 h 63"/>
                  <a:gd name="T28" fmla="*/ 25 w 31"/>
                  <a:gd name="T29" fmla="*/ 57 h 63"/>
                  <a:gd name="T30" fmla="*/ 25 w 31"/>
                  <a:gd name="T31" fmla="*/ 42 h 63"/>
                  <a:gd name="T32" fmla="*/ 26 w 31"/>
                  <a:gd name="T33" fmla="*/ 42 h 63"/>
                  <a:gd name="T34" fmla="*/ 31 w 31"/>
                  <a:gd name="T35" fmla="*/ 37 h 63"/>
                  <a:gd name="T36" fmla="*/ 31 w 31"/>
                  <a:gd name="T37" fmla="*/ 24 h 63"/>
                  <a:gd name="T38" fmla="*/ 23 w 31"/>
                  <a:gd name="T39" fmla="*/ 13 h 63"/>
                  <a:gd name="T40" fmla="*/ 16 w 31"/>
                  <a:gd name="T41" fmla="*/ 3 h 63"/>
                  <a:gd name="T42" fmla="*/ 22 w 31"/>
                  <a:gd name="T43" fmla="*/ 8 h 63"/>
                  <a:gd name="T44" fmla="*/ 16 w 31"/>
                  <a:gd name="T45" fmla="*/ 14 h 63"/>
                  <a:gd name="T46" fmla="*/ 10 w 31"/>
                  <a:gd name="T47" fmla="*/ 8 h 63"/>
                  <a:gd name="T48" fmla="*/ 16 w 31"/>
                  <a:gd name="T49" fmla="*/ 3 h 63"/>
                  <a:gd name="T50" fmla="*/ 28 w 31"/>
                  <a:gd name="T51" fmla="*/ 37 h 63"/>
                  <a:gd name="T52" fmla="*/ 26 w 31"/>
                  <a:gd name="T53" fmla="*/ 39 h 63"/>
                  <a:gd name="T54" fmla="*/ 24 w 31"/>
                  <a:gd name="T55" fmla="*/ 37 h 63"/>
                  <a:gd name="T56" fmla="*/ 24 w 31"/>
                  <a:gd name="T57" fmla="*/ 24 h 63"/>
                  <a:gd name="T58" fmla="*/ 23 w 31"/>
                  <a:gd name="T59" fmla="*/ 24 h 63"/>
                  <a:gd name="T60" fmla="*/ 23 w 31"/>
                  <a:gd name="T61" fmla="*/ 39 h 63"/>
                  <a:gd name="T62" fmla="*/ 23 w 31"/>
                  <a:gd name="T63" fmla="*/ 39 h 63"/>
                  <a:gd name="T64" fmla="*/ 23 w 31"/>
                  <a:gd name="T65" fmla="*/ 57 h 63"/>
                  <a:gd name="T66" fmla="*/ 23 w 31"/>
                  <a:gd name="T67" fmla="*/ 57 h 63"/>
                  <a:gd name="T68" fmla="*/ 19 w 31"/>
                  <a:gd name="T69" fmla="*/ 60 h 63"/>
                  <a:gd name="T70" fmla="*/ 16 w 31"/>
                  <a:gd name="T71" fmla="*/ 57 h 63"/>
                  <a:gd name="T72" fmla="*/ 16 w 31"/>
                  <a:gd name="T73" fmla="*/ 39 h 63"/>
                  <a:gd name="T74" fmla="*/ 15 w 31"/>
                  <a:gd name="T75" fmla="*/ 39 h 63"/>
                  <a:gd name="T76" fmla="*/ 15 w 31"/>
                  <a:gd name="T77" fmla="*/ 57 h 63"/>
                  <a:gd name="T78" fmla="*/ 15 w 31"/>
                  <a:gd name="T79" fmla="*/ 57 h 63"/>
                  <a:gd name="T80" fmla="*/ 11 w 31"/>
                  <a:gd name="T81" fmla="*/ 60 h 63"/>
                  <a:gd name="T82" fmla="*/ 8 w 31"/>
                  <a:gd name="T83" fmla="*/ 57 h 63"/>
                  <a:gd name="T84" fmla="*/ 8 w 31"/>
                  <a:gd name="T85" fmla="*/ 24 h 63"/>
                  <a:gd name="T86" fmla="*/ 7 w 31"/>
                  <a:gd name="T87" fmla="*/ 24 h 63"/>
                  <a:gd name="T88" fmla="*/ 7 w 31"/>
                  <a:gd name="T89" fmla="*/ 37 h 63"/>
                  <a:gd name="T90" fmla="*/ 7 w 31"/>
                  <a:gd name="T91" fmla="*/ 37 h 63"/>
                  <a:gd name="T92" fmla="*/ 5 w 31"/>
                  <a:gd name="T93" fmla="*/ 39 h 63"/>
                  <a:gd name="T94" fmla="*/ 2 w 31"/>
                  <a:gd name="T95" fmla="*/ 37 h 63"/>
                  <a:gd name="T96" fmla="*/ 2 w 31"/>
                  <a:gd name="T97" fmla="*/ 24 h 63"/>
                  <a:gd name="T98" fmla="*/ 12 w 31"/>
                  <a:gd name="T99" fmla="*/ 15 h 63"/>
                  <a:gd name="T100" fmla="*/ 19 w 31"/>
                  <a:gd name="T101" fmla="*/ 15 h 63"/>
                  <a:gd name="T102" fmla="*/ 28 w 31"/>
                  <a:gd name="T103" fmla="*/ 24 h 63"/>
                  <a:gd name="T104" fmla="*/ 28 w 31"/>
                  <a:gd name="T105" fmla="*/ 37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1" h="63">
                    <a:moveTo>
                      <a:pt x="23" y="13"/>
                    </a:moveTo>
                    <a:cubicBezTo>
                      <a:pt x="24" y="12"/>
                      <a:pt x="24" y="10"/>
                      <a:pt x="24" y="8"/>
                    </a:cubicBezTo>
                    <a:cubicBezTo>
                      <a:pt x="24" y="4"/>
                      <a:pt x="20" y="0"/>
                      <a:pt x="16" y="0"/>
                    </a:cubicBezTo>
                    <a:cubicBezTo>
                      <a:pt x="11" y="0"/>
                      <a:pt x="7" y="4"/>
                      <a:pt x="7" y="8"/>
                    </a:cubicBezTo>
                    <a:cubicBezTo>
                      <a:pt x="7" y="10"/>
                      <a:pt x="8" y="12"/>
                      <a:pt x="9" y="13"/>
                    </a:cubicBezTo>
                    <a:cubicBezTo>
                      <a:pt x="4" y="14"/>
                      <a:pt x="0" y="19"/>
                      <a:pt x="0" y="24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0" y="39"/>
                      <a:pt x="2" y="42"/>
                      <a:pt x="5" y="42"/>
                    </a:cubicBezTo>
                    <a:cubicBezTo>
                      <a:pt x="5" y="42"/>
                      <a:pt x="6" y="42"/>
                      <a:pt x="6" y="42"/>
                    </a:cubicBezTo>
                    <a:cubicBezTo>
                      <a:pt x="6" y="57"/>
                      <a:pt x="6" y="57"/>
                      <a:pt x="6" y="57"/>
                    </a:cubicBezTo>
                    <a:cubicBezTo>
                      <a:pt x="6" y="60"/>
                      <a:pt x="8" y="63"/>
                      <a:pt x="11" y="63"/>
                    </a:cubicBezTo>
                    <a:cubicBezTo>
                      <a:pt x="13" y="63"/>
                      <a:pt x="14" y="62"/>
                      <a:pt x="15" y="61"/>
                    </a:cubicBezTo>
                    <a:cubicBezTo>
                      <a:pt x="16" y="62"/>
                      <a:pt x="18" y="63"/>
                      <a:pt x="19" y="63"/>
                    </a:cubicBezTo>
                    <a:cubicBezTo>
                      <a:pt x="23" y="63"/>
                      <a:pt x="25" y="60"/>
                      <a:pt x="25" y="57"/>
                    </a:cubicBezTo>
                    <a:cubicBezTo>
                      <a:pt x="25" y="57"/>
                      <a:pt x="25" y="57"/>
                      <a:pt x="25" y="57"/>
                    </a:cubicBezTo>
                    <a:cubicBezTo>
                      <a:pt x="25" y="42"/>
                      <a:pt x="25" y="42"/>
                      <a:pt x="25" y="42"/>
                    </a:cubicBezTo>
                    <a:cubicBezTo>
                      <a:pt x="25" y="42"/>
                      <a:pt x="26" y="42"/>
                      <a:pt x="26" y="42"/>
                    </a:cubicBezTo>
                    <a:cubicBezTo>
                      <a:pt x="29" y="42"/>
                      <a:pt x="31" y="39"/>
                      <a:pt x="31" y="37"/>
                    </a:cubicBezTo>
                    <a:cubicBezTo>
                      <a:pt x="31" y="24"/>
                      <a:pt x="31" y="24"/>
                      <a:pt x="31" y="24"/>
                    </a:cubicBezTo>
                    <a:cubicBezTo>
                      <a:pt x="31" y="19"/>
                      <a:pt x="27" y="15"/>
                      <a:pt x="23" y="13"/>
                    </a:cubicBezTo>
                    <a:close/>
                    <a:moveTo>
                      <a:pt x="16" y="3"/>
                    </a:moveTo>
                    <a:cubicBezTo>
                      <a:pt x="19" y="3"/>
                      <a:pt x="22" y="5"/>
                      <a:pt x="22" y="8"/>
                    </a:cubicBezTo>
                    <a:cubicBezTo>
                      <a:pt x="22" y="12"/>
                      <a:pt x="19" y="14"/>
                      <a:pt x="16" y="14"/>
                    </a:cubicBezTo>
                    <a:cubicBezTo>
                      <a:pt x="13" y="14"/>
                      <a:pt x="10" y="12"/>
                      <a:pt x="10" y="8"/>
                    </a:cubicBezTo>
                    <a:cubicBezTo>
                      <a:pt x="10" y="5"/>
                      <a:pt x="13" y="3"/>
                      <a:pt x="16" y="3"/>
                    </a:cubicBezTo>
                    <a:close/>
                    <a:moveTo>
                      <a:pt x="28" y="37"/>
                    </a:moveTo>
                    <a:cubicBezTo>
                      <a:pt x="28" y="38"/>
                      <a:pt x="27" y="39"/>
                      <a:pt x="26" y="39"/>
                    </a:cubicBezTo>
                    <a:cubicBezTo>
                      <a:pt x="25" y="39"/>
                      <a:pt x="24" y="38"/>
                      <a:pt x="24" y="37"/>
                    </a:cubicBezTo>
                    <a:cubicBezTo>
                      <a:pt x="24" y="24"/>
                      <a:pt x="24" y="24"/>
                      <a:pt x="24" y="24"/>
                    </a:cubicBezTo>
                    <a:cubicBezTo>
                      <a:pt x="23" y="24"/>
                      <a:pt x="23" y="24"/>
                      <a:pt x="23" y="24"/>
                    </a:cubicBezTo>
                    <a:cubicBezTo>
                      <a:pt x="23" y="39"/>
                      <a:pt x="23" y="39"/>
                      <a:pt x="23" y="39"/>
                    </a:cubicBezTo>
                    <a:cubicBezTo>
                      <a:pt x="23" y="39"/>
                      <a:pt x="23" y="39"/>
                      <a:pt x="23" y="39"/>
                    </a:cubicBezTo>
                    <a:cubicBezTo>
                      <a:pt x="23" y="57"/>
                      <a:pt x="23" y="57"/>
                      <a:pt x="23" y="57"/>
                    </a:cubicBezTo>
                    <a:cubicBezTo>
                      <a:pt x="23" y="57"/>
                      <a:pt x="23" y="57"/>
                      <a:pt x="23" y="57"/>
                    </a:cubicBezTo>
                    <a:cubicBezTo>
                      <a:pt x="23" y="59"/>
                      <a:pt x="21" y="60"/>
                      <a:pt x="19" y="60"/>
                    </a:cubicBezTo>
                    <a:cubicBezTo>
                      <a:pt x="18" y="60"/>
                      <a:pt x="16" y="59"/>
                      <a:pt x="16" y="57"/>
                    </a:cubicBezTo>
                    <a:cubicBezTo>
                      <a:pt x="16" y="39"/>
                      <a:pt x="16" y="39"/>
                      <a:pt x="16" y="39"/>
                    </a:cubicBezTo>
                    <a:cubicBezTo>
                      <a:pt x="15" y="39"/>
                      <a:pt x="15" y="39"/>
                      <a:pt x="15" y="39"/>
                    </a:cubicBezTo>
                    <a:cubicBezTo>
                      <a:pt x="15" y="57"/>
                      <a:pt x="15" y="57"/>
                      <a:pt x="15" y="57"/>
                    </a:cubicBezTo>
                    <a:cubicBezTo>
                      <a:pt x="15" y="57"/>
                      <a:pt x="15" y="57"/>
                      <a:pt x="15" y="57"/>
                    </a:cubicBezTo>
                    <a:cubicBezTo>
                      <a:pt x="15" y="59"/>
                      <a:pt x="13" y="60"/>
                      <a:pt x="11" y="60"/>
                    </a:cubicBezTo>
                    <a:cubicBezTo>
                      <a:pt x="10" y="60"/>
                      <a:pt x="8" y="59"/>
                      <a:pt x="8" y="57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7" y="24"/>
                      <a:pt x="7" y="24"/>
                      <a:pt x="7" y="24"/>
                    </a:cubicBezTo>
                    <a:cubicBezTo>
                      <a:pt x="7" y="37"/>
                      <a:pt x="7" y="37"/>
                      <a:pt x="7" y="37"/>
                    </a:cubicBezTo>
                    <a:cubicBezTo>
                      <a:pt x="7" y="37"/>
                      <a:pt x="7" y="37"/>
                      <a:pt x="7" y="37"/>
                    </a:cubicBezTo>
                    <a:cubicBezTo>
                      <a:pt x="7" y="38"/>
                      <a:pt x="6" y="39"/>
                      <a:pt x="5" y="39"/>
                    </a:cubicBezTo>
                    <a:cubicBezTo>
                      <a:pt x="4" y="39"/>
                      <a:pt x="2" y="38"/>
                      <a:pt x="2" y="37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2" y="19"/>
                      <a:pt x="7" y="15"/>
                      <a:pt x="12" y="15"/>
                    </a:cubicBezTo>
                    <a:cubicBezTo>
                      <a:pt x="19" y="15"/>
                      <a:pt x="19" y="15"/>
                      <a:pt x="19" y="15"/>
                    </a:cubicBezTo>
                    <a:cubicBezTo>
                      <a:pt x="24" y="15"/>
                      <a:pt x="28" y="19"/>
                      <a:pt x="28" y="24"/>
                    </a:cubicBezTo>
                    <a:lnTo>
                      <a:pt x="28" y="37"/>
                    </a:lnTo>
                    <a:close/>
                  </a:path>
                </a:pathLst>
              </a:custGeom>
              <a:solidFill>
                <a:srgbClr val="002060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Freeform 185"/>
              <p:cNvSpPr>
                <a:spLocks noEditPoints="1"/>
              </p:cNvSpPr>
              <p:nvPr/>
            </p:nvSpPr>
            <p:spPr bwMode="auto">
              <a:xfrm>
                <a:off x="3489610" y="1770573"/>
                <a:ext cx="284372" cy="580760"/>
              </a:xfrm>
              <a:custGeom>
                <a:avLst/>
                <a:gdLst>
                  <a:gd name="T0" fmla="*/ 23 w 31"/>
                  <a:gd name="T1" fmla="*/ 13 h 63"/>
                  <a:gd name="T2" fmla="*/ 24 w 31"/>
                  <a:gd name="T3" fmla="*/ 8 h 63"/>
                  <a:gd name="T4" fmla="*/ 16 w 31"/>
                  <a:gd name="T5" fmla="*/ 0 h 63"/>
                  <a:gd name="T6" fmla="*/ 7 w 31"/>
                  <a:gd name="T7" fmla="*/ 8 h 63"/>
                  <a:gd name="T8" fmla="*/ 9 w 31"/>
                  <a:gd name="T9" fmla="*/ 13 h 63"/>
                  <a:gd name="T10" fmla="*/ 0 w 31"/>
                  <a:gd name="T11" fmla="*/ 24 h 63"/>
                  <a:gd name="T12" fmla="*/ 0 w 31"/>
                  <a:gd name="T13" fmla="*/ 37 h 63"/>
                  <a:gd name="T14" fmla="*/ 5 w 31"/>
                  <a:gd name="T15" fmla="*/ 42 h 63"/>
                  <a:gd name="T16" fmla="*/ 6 w 31"/>
                  <a:gd name="T17" fmla="*/ 42 h 63"/>
                  <a:gd name="T18" fmla="*/ 6 w 31"/>
                  <a:gd name="T19" fmla="*/ 57 h 63"/>
                  <a:gd name="T20" fmla="*/ 11 w 31"/>
                  <a:gd name="T21" fmla="*/ 63 h 63"/>
                  <a:gd name="T22" fmla="*/ 15 w 31"/>
                  <a:gd name="T23" fmla="*/ 61 h 63"/>
                  <a:gd name="T24" fmla="*/ 19 w 31"/>
                  <a:gd name="T25" fmla="*/ 63 h 63"/>
                  <a:gd name="T26" fmla="*/ 25 w 31"/>
                  <a:gd name="T27" fmla="*/ 57 h 63"/>
                  <a:gd name="T28" fmla="*/ 25 w 31"/>
                  <a:gd name="T29" fmla="*/ 57 h 63"/>
                  <a:gd name="T30" fmla="*/ 25 w 31"/>
                  <a:gd name="T31" fmla="*/ 42 h 63"/>
                  <a:gd name="T32" fmla="*/ 26 w 31"/>
                  <a:gd name="T33" fmla="*/ 42 h 63"/>
                  <a:gd name="T34" fmla="*/ 31 w 31"/>
                  <a:gd name="T35" fmla="*/ 37 h 63"/>
                  <a:gd name="T36" fmla="*/ 31 w 31"/>
                  <a:gd name="T37" fmla="*/ 24 h 63"/>
                  <a:gd name="T38" fmla="*/ 23 w 31"/>
                  <a:gd name="T39" fmla="*/ 13 h 63"/>
                  <a:gd name="T40" fmla="*/ 16 w 31"/>
                  <a:gd name="T41" fmla="*/ 3 h 63"/>
                  <a:gd name="T42" fmla="*/ 22 w 31"/>
                  <a:gd name="T43" fmla="*/ 8 h 63"/>
                  <a:gd name="T44" fmla="*/ 16 w 31"/>
                  <a:gd name="T45" fmla="*/ 14 h 63"/>
                  <a:gd name="T46" fmla="*/ 10 w 31"/>
                  <a:gd name="T47" fmla="*/ 8 h 63"/>
                  <a:gd name="T48" fmla="*/ 16 w 31"/>
                  <a:gd name="T49" fmla="*/ 3 h 63"/>
                  <a:gd name="T50" fmla="*/ 28 w 31"/>
                  <a:gd name="T51" fmla="*/ 37 h 63"/>
                  <a:gd name="T52" fmla="*/ 26 w 31"/>
                  <a:gd name="T53" fmla="*/ 39 h 63"/>
                  <a:gd name="T54" fmla="*/ 24 w 31"/>
                  <a:gd name="T55" fmla="*/ 37 h 63"/>
                  <a:gd name="T56" fmla="*/ 24 w 31"/>
                  <a:gd name="T57" fmla="*/ 24 h 63"/>
                  <a:gd name="T58" fmla="*/ 23 w 31"/>
                  <a:gd name="T59" fmla="*/ 24 h 63"/>
                  <a:gd name="T60" fmla="*/ 23 w 31"/>
                  <a:gd name="T61" fmla="*/ 39 h 63"/>
                  <a:gd name="T62" fmla="*/ 23 w 31"/>
                  <a:gd name="T63" fmla="*/ 39 h 63"/>
                  <a:gd name="T64" fmla="*/ 23 w 31"/>
                  <a:gd name="T65" fmla="*/ 57 h 63"/>
                  <a:gd name="T66" fmla="*/ 23 w 31"/>
                  <a:gd name="T67" fmla="*/ 57 h 63"/>
                  <a:gd name="T68" fmla="*/ 19 w 31"/>
                  <a:gd name="T69" fmla="*/ 60 h 63"/>
                  <a:gd name="T70" fmla="*/ 16 w 31"/>
                  <a:gd name="T71" fmla="*/ 57 h 63"/>
                  <a:gd name="T72" fmla="*/ 16 w 31"/>
                  <a:gd name="T73" fmla="*/ 39 h 63"/>
                  <a:gd name="T74" fmla="*/ 15 w 31"/>
                  <a:gd name="T75" fmla="*/ 39 h 63"/>
                  <a:gd name="T76" fmla="*/ 15 w 31"/>
                  <a:gd name="T77" fmla="*/ 57 h 63"/>
                  <a:gd name="T78" fmla="*/ 15 w 31"/>
                  <a:gd name="T79" fmla="*/ 57 h 63"/>
                  <a:gd name="T80" fmla="*/ 11 w 31"/>
                  <a:gd name="T81" fmla="*/ 60 h 63"/>
                  <a:gd name="T82" fmla="*/ 8 w 31"/>
                  <a:gd name="T83" fmla="*/ 57 h 63"/>
                  <a:gd name="T84" fmla="*/ 8 w 31"/>
                  <a:gd name="T85" fmla="*/ 24 h 63"/>
                  <a:gd name="T86" fmla="*/ 7 w 31"/>
                  <a:gd name="T87" fmla="*/ 24 h 63"/>
                  <a:gd name="T88" fmla="*/ 7 w 31"/>
                  <a:gd name="T89" fmla="*/ 37 h 63"/>
                  <a:gd name="T90" fmla="*/ 7 w 31"/>
                  <a:gd name="T91" fmla="*/ 37 h 63"/>
                  <a:gd name="T92" fmla="*/ 5 w 31"/>
                  <a:gd name="T93" fmla="*/ 39 h 63"/>
                  <a:gd name="T94" fmla="*/ 2 w 31"/>
                  <a:gd name="T95" fmla="*/ 37 h 63"/>
                  <a:gd name="T96" fmla="*/ 2 w 31"/>
                  <a:gd name="T97" fmla="*/ 24 h 63"/>
                  <a:gd name="T98" fmla="*/ 12 w 31"/>
                  <a:gd name="T99" fmla="*/ 15 h 63"/>
                  <a:gd name="T100" fmla="*/ 19 w 31"/>
                  <a:gd name="T101" fmla="*/ 15 h 63"/>
                  <a:gd name="T102" fmla="*/ 28 w 31"/>
                  <a:gd name="T103" fmla="*/ 24 h 63"/>
                  <a:gd name="T104" fmla="*/ 28 w 31"/>
                  <a:gd name="T105" fmla="*/ 37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1" h="63">
                    <a:moveTo>
                      <a:pt x="23" y="13"/>
                    </a:moveTo>
                    <a:cubicBezTo>
                      <a:pt x="24" y="12"/>
                      <a:pt x="24" y="10"/>
                      <a:pt x="24" y="8"/>
                    </a:cubicBezTo>
                    <a:cubicBezTo>
                      <a:pt x="24" y="4"/>
                      <a:pt x="20" y="0"/>
                      <a:pt x="16" y="0"/>
                    </a:cubicBezTo>
                    <a:cubicBezTo>
                      <a:pt x="11" y="0"/>
                      <a:pt x="7" y="4"/>
                      <a:pt x="7" y="8"/>
                    </a:cubicBezTo>
                    <a:cubicBezTo>
                      <a:pt x="7" y="10"/>
                      <a:pt x="8" y="12"/>
                      <a:pt x="9" y="13"/>
                    </a:cubicBezTo>
                    <a:cubicBezTo>
                      <a:pt x="4" y="14"/>
                      <a:pt x="0" y="19"/>
                      <a:pt x="0" y="24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0" y="39"/>
                      <a:pt x="2" y="42"/>
                      <a:pt x="5" y="42"/>
                    </a:cubicBezTo>
                    <a:cubicBezTo>
                      <a:pt x="5" y="42"/>
                      <a:pt x="6" y="42"/>
                      <a:pt x="6" y="42"/>
                    </a:cubicBezTo>
                    <a:cubicBezTo>
                      <a:pt x="6" y="57"/>
                      <a:pt x="6" y="57"/>
                      <a:pt x="6" y="57"/>
                    </a:cubicBezTo>
                    <a:cubicBezTo>
                      <a:pt x="6" y="60"/>
                      <a:pt x="8" y="63"/>
                      <a:pt x="11" y="63"/>
                    </a:cubicBezTo>
                    <a:cubicBezTo>
                      <a:pt x="13" y="63"/>
                      <a:pt x="14" y="62"/>
                      <a:pt x="15" y="61"/>
                    </a:cubicBezTo>
                    <a:cubicBezTo>
                      <a:pt x="16" y="62"/>
                      <a:pt x="18" y="63"/>
                      <a:pt x="19" y="63"/>
                    </a:cubicBezTo>
                    <a:cubicBezTo>
                      <a:pt x="23" y="63"/>
                      <a:pt x="25" y="60"/>
                      <a:pt x="25" y="57"/>
                    </a:cubicBezTo>
                    <a:cubicBezTo>
                      <a:pt x="25" y="57"/>
                      <a:pt x="25" y="57"/>
                      <a:pt x="25" y="57"/>
                    </a:cubicBezTo>
                    <a:cubicBezTo>
                      <a:pt x="25" y="42"/>
                      <a:pt x="25" y="42"/>
                      <a:pt x="25" y="42"/>
                    </a:cubicBezTo>
                    <a:cubicBezTo>
                      <a:pt x="25" y="42"/>
                      <a:pt x="26" y="42"/>
                      <a:pt x="26" y="42"/>
                    </a:cubicBezTo>
                    <a:cubicBezTo>
                      <a:pt x="29" y="42"/>
                      <a:pt x="31" y="39"/>
                      <a:pt x="31" y="37"/>
                    </a:cubicBezTo>
                    <a:cubicBezTo>
                      <a:pt x="31" y="24"/>
                      <a:pt x="31" y="24"/>
                      <a:pt x="31" y="24"/>
                    </a:cubicBezTo>
                    <a:cubicBezTo>
                      <a:pt x="31" y="19"/>
                      <a:pt x="27" y="15"/>
                      <a:pt x="23" y="13"/>
                    </a:cubicBezTo>
                    <a:close/>
                    <a:moveTo>
                      <a:pt x="16" y="3"/>
                    </a:moveTo>
                    <a:cubicBezTo>
                      <a:pt x="19" y="3"/>
                      <a:pt x="22" y="5"/>
                      <a:pt x="22" y="8"/>
                    </a:cubicBezTo>
                    <a:cubicBezTo>
                      <a:pt x="22" y="12"/>
                      <a:pt x="19" y="14"/>
                      <a:pt x="16" y="14"/>
                    </a:cubicBezTo>
                    <a:cubicBezTo>
                      <a:pt x="13" y="14"/>
                      <a:pt x="10" y="12"/>
                      <a:pt x="10" y="8"/>
                    </a:cubicBezTo>
                    <a:cubicBezTo>
                      <a:pt x="10" y="5"/>
                      <a:pt x="13" y="3"/>
                      <a:pt x="16" y="3"/>
                    </a:cubicBezTo>
                    <a:close/>
                    <a:moveTo>
                      <a:pt x="28" y="37"/>
                    </a:moveTo>
                    <a:cubicBezTo>
                      <a:pt x="28" y="38"/>
                      <a:pt x="27" y="39"/>
                      <a:pt x="26" y="39"/>
                    </a:cubicBezTo>
                    <a:cubicBezTo>
                      <a:pt x="25" y="39"/>
                      <a:pt x="24" y="38"/>
                      <a:pt x="24" y="37"/>
                    </a:cubicBezTo>
                    <a:cubicBezTo>
                      <a:pt x="24" y="24"/>
                      <a:pt x="24" y="24"/>
                      <a:pt x="24" y="24"/>
                    </a:cubicBezTo>
                    <a:cubicBezTo>
                      <a:pt x="23" y="24"/>
                      <a:pt x="23" y="24"/>
                      <a:pt x="23" y="24"/>
                    </a:cubicBezTo>
                    <a:cubicBezTo>
                      <a:pt x="23" y="39"/>
                      <a:pt x="23" y="39"/>
                      <a:pt x="23" y="39"/>
                    </a:cubicBezTo>
                    <a:cubicBezTo>
                      <a:pt x="23" y="39"/>
                      <a:pt x="23" y="39"/>
                      <a:pt x="23" y="39"/>
                    </a:cubicBezTo>
                    <a:cubicBezTo>
                      <a:pt x="23" y="57"/>
                      <a:pt x="23" y="57"/>
                      <a:pt x="23" y="57"/>
                    </a:cubicBezTo>
                    <a:cubicBezTo>
                      <a:pt x="23" y="57"/>
                      <a:pt x="23" y="57"/>
                      <a:pt x="23" y="57"/>
                    </a:cubicBezTo>
                    <a:cubicBezTo>
                      <a:pt x="23" y="59"/>
                      <a:pt x="21" y="60"/>
                      <a:pt x="19" y="60"/>
                    </a:cubicBezTo>
                    <a:cubicBezTo>
                      <a:pt x="18" y="60"/>
                      <a:pt x="16" y="59"/>
                      <a:pt x="16" y="57"/>
                    </a:cubicBezTo>
                    <a:cubicBezTo>
                      <a:pt x="16" y="39"/>
                      <a:pt x="16" y="39"/>
                      <a:pt x="16" y="39"/>
                    </a:cubicBezTo>
                    <a:cubicBezTo>
                      <a:pt x="15" y="39"/>
                      <a:pt x="15" y="39"/>
                      <a:pt x="15" y="39"/>
                    </a:cubicBezTo>
                    <a:cubicBezTo>
                      <a:pt x="15" y="57"/>
                      <a:pt x="15" y="57"/>
                      <a:pt x="15" y="57"/>
                    </a:cubicBezTo>
                    <a:cubicBezTo>
                      <a:pt x="15" y="57"/>
                      <a:pt x="15" y="57"/>
                      <a:pt x="15" y="57"/>
                    </a:cubicBezTo>
                    <a:cubicBezTo>
                      <a:pt x="15" y="59"/>
                      <a:pt x="13" y="60"/>
                      <a:pt x="11" y="60"/>
                    </a:cubicBezTo>
                    <a:cubicBezTo>
                      <a:pt x="10" y="60"/>
                      <a:pt x="8" y="59"/>
                      <a:pt x="8" y="57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7" y="24"/>
                      <a:pt x="7" y="24"/>
                      <a:pt x="7" y="24"/>
                    </a:cubicBezTo>
                    <a:cubicBezTo>
                      <a:pt x="7" y="37"/>
                      <a:pt x="7" y="37"/>
                      <a:pt x="7" y="37"/>
                    </a:cubicBezTo>
                    <a:cubicBezTo>
                      <a:pt x="7" y="37"/>
                      <a:pt x="7" y="37"/>
                      <a:pt x="7" y="37"/>
                    </a:cubicBezTo>
                    <a:cubicBezTo>
                      <a:pt x="7" y="38"/>
                      <a:pt x="6" y="39"/>
                      <a:pt x="5" y="39"/>
                    </a:cubicBezTo>
                    <a:cubicBezTo>
                      <a:pt x="4" y="39"/>
                      <a:pt x="2" y="38"/>
                      <a:pt x="2" y="37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2" y="19"/>
                      <a:pt x="7" y="15"/>
                      <a:pt x="12" y="15"/>
                    </a:cubicBezTo>
                    <a:cubicBezTo>
                      <a:pt x="19" y="15"/>
                      <a:pt x="19" y="15"/>
                      <a:pt x="19" y="15"/>
                    </a:cubicBezTo>
                    <a:cubicBezTo>
                      <a:pt x="24" y="15"/>
                      <a:pt x="28" y="19"/>
                      <a:pt x="28" y="24"/>
                    </a:cubicBezTo>
                    <a:lnTo>
                      <a:pt x="28" y="37"/>
                    </a:lnTo>
                    <a:close/>
                  </a:path>
                </a:pathLst>
              </a:custGeom>
              <a:solidFill>
                <a:srgbClr val="002060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" name="Freeform 185"/>
              <p:cNvSpPr>
                <a:spLocks noEditPoints="1"/>
              </p:cNvSpPr>
              <p:nvPr/>
            </p:nvSpPr>
            <p:spPr bwMode="auto">
              <a:xfrm>
                <a:off x="3778777" y="1770573"/>
                <a:ext cx="284372" cy="580760"/>
              </a:xfrm>
              <a:custGeom>
                <a:avLst/>
                <a:gdLst>
                  <a:gd name="T0" fmla="*/ 23 w 31"/>
                  <a:gd name="T1" fmla="*/ 13 h 63"/>
                  <a:gd name="T2" fmla="*/ 24 w 31"/>
                  <a:gd name="T3" fmla="*/ 8 h 63"/>
                  <a:gd name="T4" fmla="*/ 16 w 31"/>
                  <a:gd name="T5" fmla="*/ 0 h 63"/>
                  <a:gd name="T6" fmla="*/ 7 w 31"/>
                  <a:gd name="T7" fmla="*/ 8 h 63"/>
                  <a:gd name="T8" fmla="*/ 9 w 31"/>
                  <a:gd name="T9" fmla="*/ 13 h 63"/>
                  <a:gd name="T10" fmla="*/ 0 w 31"/>
                  <a:gd name="T11" fmla="*/ 24 h 63"/>
                  <a:gd name="T12" fmla="*/ 0 w 31"/>
                  <a:gd name="T13" fmla="*/ 37 h 63"/>
                  <a:gd name="T14" fmla="*/ 5 w 31"/>
                  <a:gd name="T15" fmla="*/ 42 h 63"/>
                  <a:gd name="T16" fmla="*/ 6 w 31"/>
                  <a:gd name="T17" fmla="*/ 42 h 63"/>
                  <a:gd name="T18" fmla="*/ 6 w 31"/>
                  <a:gd name="T19" fmla="*/ 57 h 63"/>
                  <a:gd name="T20" fmla="*/ 11 w 31"/>
                  <a:gd name="T21" fmla="*/ 63 h 63"/>
                  <a:gd name="T22" fmla="*/ 15 w 31"/>
                  <a:gd name="T23" fmla="*/ 61 h 63"/>
                  <a:gd name="T24" fmla="*/ 19 w 31"/>
                  <a:gd name="T25" fmla="*/ 63 h 63"/>
                  <a:gd name="T26" fmla="*/ 25 w 31"/>
                  <a:gd name="T27" fmla="*/ 57 h 63"/>
                  <a:gd name="T28" fmla="*/ 25 w 31"/>
                  <a:gd name="T29" fmla="*/ 57 h 63"/>
                  <a:gd name="T30" fmla="*/ 25 w 31"/>
                  <a:gd name="T31" fmla="*/ 42 h 63"/>
                  <a:gd name="T32" fmla="*/ 26 w 31"/>
                  <a:gd name="T33" fmla="*/ 42 h 63"/>
                  <a:gd name="T34" fmla="*/ 31 w 31"/>
                  <a:gd name="T35" fmla="*/ 37 h 63"/>
                  <a:gd name="T36" fmla="*/ 31 w 31"/>
                  <a:gd name="T37" fmla="*/ 24 h 63"/>
                  <a:gd name="T38" fmla="*/ 23 w 31"/>
                  <a:gd name="T39" fmla="*/ 13 h 63"/>
                  <a:gd name="T40" fmla="*/ 16 w 31"/>
                  <a:gd name="T41" fmla="*/ 3 h 63"/>
                  <a:gd name="T42" fmla="*/ 22 w 31"/>
                  <a:gd name="T43" fmla="*/ 8 h 63"/>
                  <a:gd name="T44" fmla="*/ 16 w 31"/>
                  <a:gd name="T45" fmla="*/ 14 h 63"/>
                  <a:gd name="T46" fmla="*/ 10 w 31"/>
                  <a:gd name="T47" fmla="*/ 8 h 63"/>
                  <a:gd name="T48" fmla="*/ 16 w 31"/>
                  <a:gd name="T49" fmla="*/ 3 h 63"/>
                  <a:gd name="T50" fmla="*/ 28 w 31"/>
                  <a:gd name="T51" fmla="*/ 37 h 63"/>
                  <a:gd name="T52" fmla="*/ 26 w 31"/>
                  <a:gd name="T53" fmla="*/ 39 h 63"/>
                  <a:gd name="T54" fmla="*/ 24 w 31"/>
                  <a:gd name="T55" fmla="*/ 37 h 63"/>
                  <a:gd name="T56" fmla="*/ 24 w 31"/>
                  <a:gd name="T57" fmla="*/ 24 h 63"/>
                  <a:gd name="T58" fmla="*/ 23 w 31"/>
                  <a:gd name="T59" fmla="*/ 24 h 63"/>
                  <a:gd name="T60" fmla="*/ 23 w 31"/>
                  <a:gd name="T61" fmla="*/ 39 h 63"/>
                  <a:gd name="T62" fmla="*/ 23 w 31"/>
                  <a:gd name="T63" fmla="*/ 39 h 63"/>
                  <a:gd name="T64" fmla="*/ 23 w 31"/>
                  <a:gd name="T65" fmla="*/ 57 h 63"/>
                  <a:gd name="T66" fmla="*/ 23 w 31"/>
                  <a:gd name="T67" fmla="*/ 57 h 63"/>
                  <a:gd name="T68" fmla="*/ 19 w 31"/>
                  <a:gd name="T69" fmla="*/ 60 h 63"/>
                  <a:gd name="T70" fmla="*/ 16 w 31"/>
                  <a:gd name="T71" fmla="*/ 57 h 63"/>
                  <a:gd name="T72" fmla="*/ 16 w 31"/>
                  <a:gd name="T73" fmla="*/ 39 h 63"/>
                  <a:gd name="T74" fmla="*/ 15 w 31"/>
                  <a:gd name="T75" fmla="*/ 39 h 63"/>
                  <a:gd name="T76" fmla="*/ 15 w 31"/>
                  <a:gd name="T77" fmla="*/ 57 h 63"/>
                  <a:gd name="T78" fmla="*/ 15 w 31"/>
                  <a:gd name="T79" fmla="*/ 57 h 63"/>
                  <a:gd name="T80" fmla="*/ 11 w 31"/>
                  <a:gd name="T81" fmla="*/ 60 h 63"/>
                  <a:gd name="T82" fmla="*/ 8 w 31"/>
                  <a:gd name="T83" fmla="*/ 57 h 63"/>
                  <a:gd name="T84" fmla="*/ 8 w 31"/>
                  <a:gd name="T85" fmla="*/ 24 h 63"/>
                  <a:gd name="T86" fmla="*/ 7 w 31"/>
                  <a:gd name="T87" fmla="*/ 24 h 63"/>
                  <a:gd name="T88" fmla="*/ 7 w 31"/>
                  <a:gd name="T89" fmla="*/ 37 h 63"/>
                  <a:gd name="T90" fmla="*/ 7 w 31"/>
                  <a:gd name="T91" fmla="*/ 37 h 63"/>
                  <a:gd name="T92" fmla="*/ 5 w 31"/>
                  <a:gd name="T93" fmla="*/ 39 h 63"/>
                  <a:gd name="T94" fmla="*/ 2 w 31"/>
                  <a:gd name="T95" fmla="*/ 37 h 63"/>
                  <a:gd name="T96" fmla="*/ 2 w 31"/>
                  <a:gd name="T97" fmla="*/ 24 h 63"/>
                  <a:gd name="T98" fmla="*/ 12 w 31"/>
                  <a:gd name="T99" fmla="*/ 15 h 63"/>
                  <a:gd name="T100" fmla="*/ 19 w 31"/>
                  <a:gd name="T101" fmla="*/ 15 h 63"/>
                  <a:gd name="T102" fmla="*/ 28 w 31"/>
                  <a:gd name="T103" fmla="*/ 24 h 63"/>
                  <a:gd name="T104" fmla="*/ 28 w 31"/>
                  <a:gd name="T105" fmla="*/ 37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1" h="63">
                    <a:moveTo>
                      <a:pt x="23" y="13"/>
                    </a:moveTo>
                    <a:cubicBezTo>
                      <a:pt x="24" y="12"/>
                      <a:pt x="24" y="10"/>
                      <a:pt x="24" y="8"/>
                    </a:cubicBezTo>
                    <a:cubicBezTo>
                      <a:pt x="24" y="4"/>
                      <a:pt x="20" y="0"/>
                      <a:pt x="16" y="0"/>
                    </a:cubicBezTo>
                    <a:cubicBezTo>
                      <a:pt x="11" y="0"/>
                      <a:pt x="7" y="4"/>
                      <a:pt x="7" y="8"/>
                    </a:cubicBezTo>
                    <a:cubicBezTo>
                      <a:pt x="7" y="10"/>
                      <a:pt x="8" y="12"/>
                      <a:pt x="9" y="13"/>
                    </a:cubicBezTo>
                    <a:cubicBezTo>
                      <a:pt x="4" y="14"/>
                      <a:pt x="0" y="19"/>
                      <a:pt x="0" y="24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0" y="39"/>
                      <a:pt x="2" y="42"/>
                      <a:pt x="5" y="42"/>
                    </a:cubicBezTo>
                    <a:cubicBezTo>
                      <a:pt x="5" y="42"/>
                      <a:pt x="6" y="42"/>
                      <a:pt x="6" y="42"/>
                    </a:cubicBezTo>
                    <a:cubicBezTo>
                      <a:pt x="6" y="57"/>
                      <a:pt x="6" y="57"/>
                      <a:pt x="6" y="57"/>
                    </a:cubicBezTo>
                    <a:cubicBezTo>
                      <a:pt x="6" y="60"/>
                      <a:pt x="8" y="63"/>
                      <a:pt x="11" y="63"/>
                    </a:cubicBezTo>
                    <a:cubicBezTo>
                      <a:pt x="13" y="63"/>
                      <a:pt x="14" y="62"/>
                      <a:pt x="15" y="61"/>
                    </a:cubicBezTo>
                    <a:cubicBezTo>
                      <a:pt x="16" y="62"/>
                      <a:pt x="18" y="63"/>
                      <a:pt x="19" y="63"/>
                    </a:cubicBezTo>
                    <a:cubicBezTo>
                      <a:pt x="23" y="63"/>
                      <a:pt x="25" y="60"/>
                      <a:pt x="25" y="57"/>
                    </a:cubicBezTo>
                    <a:cubicBezTo>
                      <a:pt x="25" y="57"/>
                      <a:pt x="25" y="57"/>
                      <a:pt x="25" y="57"/>
                    </a:cubicBezTo>
                    <a:cubicBezTo>
                      <a:pt x="25" y="42"/>
                      <a:pt x="25" y="42"/>
                      <a:pt x="25" y="42"/>
                    </a:cubicBezTo>
                    <a:cubicBezTo>
                      <a:pt x="25" y="42"/>
                      <a:pt x="26" y="42"/>
                      <a:pt x="26" y="42"/>
                    </a:cubicBezTo>
                    <a:cubicBezTo>
                      <a:pt x="29" y="42"/>
                      <a:pt x="31" y="39"/>
                      <a:pt x="31" y="37"/>
                    </a:cubicBezTo>
                    <a:cubicBezTo>
                      <a:pt x="31" y="24"/>
                      <a:pt x="31" y="24"/>
                      <a:pt x="31" y="24"/>
                    </a:cubicBezTo>
                    <a:cubicBezTo>
                      <a:pt x="31" y="19"/>
                      <a:pt x="27" y="15"/>
                      <a:pt x="23" y="13"/>
                    </a:cubicBezTo>
                    <a:close/>
                    <a:moveTo>
                      <a:pt x="16" y="3"/>
                    </a:moveTo>
                    <a:cubicBezTo>
                      <a:pt x="19" y="3"/>
                      <a:pt x="22" y="5"/>
                      <a:pt x="22" y="8"/>
                    </a:cubicBezTo>
                    <a:cubicBezTo>
                      <a:pt x="22" y="12"/>
                      <a:pt x="19" y="14"/>
                      <a:pt x="16" y="14"/>
                    </a:cubicBezTo>
                    <a:cubicBezTo>
                      <a:pt x="13" y="14"/>
                      <a:pt x="10" y="12"/>
                      <a:pt x="10" y="8"/>
                    </a:cubicBezTo>
                    <a:cubicBezTo>
                      <a:pt x="10" y="5"/>
                      <a:pt x="13" y="3"/>
                      <a:pt x="16" y="3"/>
                    </a:cubicBezTo>
                    <a:close/>
                    <a:moveTo>
                      <a:pt x="28" y="37"/>
                    </a:moveTo>
                    <a:cubicBezTo>
                      <a:pt x="28" y="38"/>
                      <a:pt x="27" y="39"/>
                      <a:pt x="26" y="39"/>
                    </a:cubicBezTo>
                    <a:cubicBezTo>
                      <a:pt x="25" y="39"/>
                      <a:pt x="24" y="38"/>
                      <a:pt x="24" y="37"/>
                    </a:cubicBezTo>
                    <a:cubicBezTo>
                      <a:pt x="24" y="24"/>
                      <a:pt x="24" y="24"/>
                      <a:pt x="24" y="24"/>
                    </a:cubicBezTo>
                    <a:cubicBezTo>
                      <a:pt x="23" y="24"/>
                      <a:pt x="23" y="24"/>
                      <a:pt x="23" y="24"/>
                    </a:cubicBezTo>
                    <a:cubicBezTo>
                      <a:pt x="23" y="39"/>
                      <a:pt x="23" y="39"/>
                      <a:pt x="23" y="39"/>
                    </a:cubicBezTo>
                    <a:cubicBezTo>
                      <a:pt x="23" y="39"/>
                      <a:pt x="23" y="39"/>
                      <a:pt x="23" y="39"/>
                    </a:cubicBezTo>
                    <a:cubicBezTo>
                      <a:pt x="23" y="57"/>
                      <a:pt x="23" y="57"/>
                      <a:pt x="23" y="57"/>
                    </a:cubicBezTo>
                    <a:cubicBezTo>
                      <a:pt x="23" y="57"/>
                      <a:pt x="23" y="57"/>
                      <a:pt x="23" y="57"/>
                    </a:cubicBezTo>
                    <a:cubicBezTo>
                      <a:pt x="23" y="59"/>
                      <a:pt x="21" y="60"/>
                      <a:pt x="19" y="60"/>
                    </a:cubicBezTo>
                    <a:cubicBezTo>
                      <a:pt x="18" y="60"/>
                      <a:pt x="16" y="59"/>
                      <a:pt x="16" y="57"/>
                    </a:cubicBezTo>
                    <a:cubicBezTo>
                      <a:pt x="16" y="39"/>
                      <a:pt x="16" y="39"/>
                      <a:pt x="16" y="39"/>
                    </a:cubicBezTo>
                    <a:cubicBezTo>
                      <a:pt x="15" y="39"/>
                      <a:pt x="15" y="39"/>
                      <a:pt x="15" y="39"/>
                    </a:cubicBezTo>
                    <a:cubicBezTo>
                      <a:pt x="15" y="57"/>
                      <a:pt x="15" y="57"/>
                      <a:pt x="15" y="57"/>
                    </a:cubicBezTo>
                    <a:cubicBezTo>
                      <a:pt x="15" y="57"/>
                      <a:pt x="15" y="57"/>
                      <a:pt x="15" y="57"/>
                    </a:cubicBezTo>
                    <a:cubicBezTo>
                      <a:pt x="15" y="59"/>
                      <a:pt x="13" y="60"/>
                      <a:pt x="11" y="60"/>
                    </a:cubicBezTo>
                    <a:cubicBezTo>
                      <a:pt x="10" y="60"/>
                      <a:pt x="8" y="59"/>
                      <a:pt x="8" y="57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7" y="24"/>
                      <a:pt x="7" y="24"/>
                      <a:pt x="7" y="24"/>
                    </a:cubicBezTo>
                    <a:cubicBezTo>
                      <a:pt x="7" y="37"/>
                      <a:pt x="7" y="37"/>
                      <a:pt x="7" y="37"/>
                    </a:cubicBezTo>
                    <a:cubicBezTo>
                      <a:pt x="7" y="37"/>
                      <a:pt x="7" y="37"/>
                      <a:pt x="7" y="37"/>
                    </a:cubicBezTo>
                    <a:cubicBezTo>
                      <a:pt x="7" y="38"/>
                      <a:pt x="6" y="39"/>
                      <a:pt x="5" y="39"/>
                    </a:cubicBezTo>
                    <a:cubicBezTo>
                      <a:pt x="4" y="39"/>
                      <a:pt x="2" y="38"/>
                      <a:pt x="2" y="37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2" y="19"/>
                      <a:pt x="7" y="15"/>
                      <a:pt x="12" y="15"/>
                    </a:cubicBezTo>
                    <a:cubicBezTo>
                      <a:pt x="19" y="15"/>
                      <a:pt x="19" y="15"/>
                      <a:pt x="19" y="15"/>
                    </a:cubicBezTo>
                    <a:cubicBezTo>
                      <a:pt x="24" y="15"/>
                      <a:pt x="28" y="19"/>
                      <a:pt x="28" y="24"/>
                    </a:cubicBezTo>
                    <a:lnTo>
                      <a:pt x="28" y="37"/>
                    </a:lnTo>
                    <a:close/>
                  </a:path>
                </a:pathLst>
              </a:custGeom>
              <a:solidFill>
                <a:srgbClr val="002060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Freeform 185"/>
              <p:cNvSpPr>
                <a:spLocks noEditPoints="1"/>
              </p:cNvSpPr>
              <p:nvPr/>
            </p:nvSpPr>
            <p:spPr bwMode="auto">
              <a:xfrm>
                <a:off x="4357111" y="1770573"/>
                <a:ext cx="284372" cy="580760"/>
              </a:xfrm>
              <a:custGeom>
                <a:avLst/>
                <a:gdLst>
                  <a:gd name="T0" fmla="*/ 23 w 31"/>
                  <a:gd name="T1" fmla="*/ 13 h 63"/>
                  <a:gd name="T2" fmla="*/ 24 w 31"/>
                  <a:gd name="T3" fmla="*/ 8 h 63"/>
                  <a:gd name="T4" fmla="*/ 16 w 31"/>
                  <a:gd name="T5" fmla="*/ 0 h 63"/>
                  <a:gd name="T6" fmla="*/ 7 w 31"/>
                  <a:gd name="T7" fmla="*/ 8 h 63"/>
                  <a:gd name="T8" fmla="*/ 9 w 31"/>
                  <a:gd name="T9" fmla="*/ 13 h 63"/>
                  <a:gd name="T10" fmla="*/ 0 w 31"/>
                  <a:gd name="T11" fmla="*/ 24 h 63"/>
                  <a:gd name="T12" fmla="*/ 0 w 31"/>
                  <a:gd name="T13" fmla="*/ 37 h 63"/>
                  <a:gd name="T14" fmla="*/ 5 w 31"/>
                  <a:gd name="T15" fmla="*/ 42 h 63"/>
                  <a:gd name="T16" fmla="*/ 6 w 31"/>
                  <a:gd name="T17" fmla="*/ 42 h 63"/>
                  <a:gd name="T18" fmla="*/ 6 w 31"/>
                  <a:gd name="T19" fmla="*/ 57 h 63"/>
                  <a:gd name="T20" fmla="*/ 11 w 31"/>
                  <a:gd name="T21" fmla="*/ 63 h 63"/>
                  <a:gd name="T22" fmla="*/ 15 w 31"/>
                  <a:gd name="T23" fmla="*/ 61 h 63"/>
                  <a:gd name="T24" fmla="*/ 19 w 31"/>
                  <a:gd name="T25" fmla="*/ 63 h 63"/>
                  <a:gd name="T26" fmla="*/ 25 w 31"/>
                  <a:gd name="T27" fmla="*/ 57 h 63"/>
                  <a:gd name="T28" fmla="*/ 25 w 31"/>
                  <a:gd name="T29" fmla="*/ 57 h 63"/>
                  <a:gd name="T30" fmla="*/ 25 w 31"/>
                  <a:gd name="T31" fmla="*/ 42 h 63"/>
                  <a:gd name="T32" fmla="*/ 26 w 31"/>
                  <a:gd name="T33" fmla="*/ 42 h 63"/>
                  <a:gd name="T34" fmla="*/ 31 w 31"/>
                  <a:gd name="T35" fmla="*/ 37 h 63"/>
                  <a:gd name="T36" fmla="*/ 31 w 31"/>
                  <a:gd name="T37" fmla="*/ 24 h 63"/>
                  <a:gd name="T38" fmla="*/ 23 w 31"/>
                  <a:gd name="T39" fmla="*/ 13 h 63"/>
                  <a:gd name="T40" fmla="*/ 16 w 31"/>
                  <a:gd name="T41" fmla="*/ 3 h 63"/>
                  <a:gd name="T42" fmla="*/ 22 w 31"/>
                  <a:gd name="T43" fmla="*/ 8 h 63"/>
                  <a:gd name="T44" fmla="*/ 16 w 31"/>
                  <a:gd name="T45" fmla="*/ 14 h 63"/>
                  <a:gd name="T46" fmla="*/ 10 w 31"/>
                  <a:gd name="T47" fmla="*/ 8 h 63"/>
                  <a:gd name="T48" fmla="*/ 16 w 31"/>
                  <a:gd name="T49" fmla="*/ 3 h 63"/>
                  <a:gd name="T50" fmla="*/ 28 w 31"/>
                  <a:gd name="T51" fmla="*/ 37 h 63"/>
                  <a:gd name="T52" fmla="*/ 26 w 31"/>
                  <a:gd name="T53" fmla="*/ 39 h 63"/>
                  <a:gd name="T54" fmla="*/ 24 w 31"/>
                  <a:gd name="T55" fmla="*/ 37 h 63"/>
                  <a:gd name="T56" fmla="*/ 24 w 31"/>
                  <a:gd name="T57" fmla="*/ 24 h 63"/>
                  <a:gd name="T58" fmla="*/ 23 w 31"/>
                  <a:gd name="T59" fmla="*/ 24 h 63"/>
                  <a:gd name="T60" fmla="*/ 23 w 31"/>
                  <a:gd name="T61" fmla="*/ 39 h 63"/>
                  <a:gd name="T62" fmla="*/ 23 w 31"/>
                  <a:gd name="T63" fmla="*/ 39 h 63"/>
                  <a:gd name="T64" fmla="*/ 23 w 31"/>
                  <a:gd name="T65" fmla="*/ 57 h 63"/>
                  <a:gd name="T66" fmla="*/ 23 w 31"/>
                  <a:gd name="T67" fmla="*/ 57 h 63"/>
                  <a:gd name="T68" fmla="*/ 19 w 31"/>
                  <a:gd name="T69" fmla="*/ 60 h 63"/>
                  <a:gd name="T70" fmla="*/ 16 w 31"/>
                  <a:gd name="T71" fmla="*/ 57 h 63"/>
                  <a:gd name="T72" fmla="*/ 16 w 31"/>
                  <a:gd name="T73" fmla="*/ 39 h 63"/>
                  <a:gd name="T74" fmla="*/ 15 w 31"/>
                  <a:gd name="T75" fmla="*/ 39 h 63"/>
                  <a:gd name="T76" fmla="*/ 15 w 31"/>
                  <a:gd name="T77" fmla="*/ 57 h 63"/>
                  <a:gd name="T78" fmla="*/ 15 w 31"/>
                  <a:gd name="T79" fmla="*/ 57 h 63"/>
                  <a:gd name="T80" fmla="*/ 11 w 31"/>
                  <a:gd name="T81" fmla="*/ 60 h 63"/>
                  <a:gd name="T82" fmla="*/ 8 w 31"/>
                  <a:gd name="T83" fmla="*/ 57 h 63"/>
                  <a:gd name="T84" fmla="*/ 8 w 31"/>
                  <a:gd name="T85" fmla="*/ 24 h 63"/>
                  <a:gd name="T86" fmla="*/ 7 w 31"/>
                  <a:gd name="T87" fmla="*/ 24 h 63"/>
                  <a:gd name="T88" fmla="*/ 7 w 31"/>
                  <a:gd name="T89" fmla="*/ 37 h 63"/>
                  <a:gd name="T90" fmla="*/ 7 w 31"/>
                  <a:gd name="T91" fmla="*/ 37 h 63"/>
                  <a:gd name="T92" fmla="*/ 5 w 31"/>
                  <a:gd name="T93" fmla="*/ 39 h 63"/>
                  <a:gd name="T94" fmla="*/ 2 w 31"/>
                  <a:gd name="T95" fmla="*/ 37 h 63"/>
                  <a:gd name="T96" fmla="*/ 2 w 31"/>
                  <a:gd name="T97" fmla="*/ 24 h 63"/>
                  <a:gd name="T98" fmla="*/ 12 w 31"/>
                  <a:gd name="T99" fmla="*/ 15 h 63"/>
                  <a:gd name="T100" fmla="*/ 19 w 31"/>
                  <a:gd name="T101" fmla="*/ 15 h 63"/>
                  <a:gd name="T102" fmla="*/ 28 w 31"/>
                  <a:gd name="T103" fmla="*/ 24 h 63"/>
                  <a:gd name="T104" fmla="*/ 28 w 31"/>
                  <a:gd name="T105" fmla="*/ 37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1" h="63">
                    <a:moveTo>
                      <a:pt x="23" y="13"/>
                    </a:moveTo>
                    <a:cubicBezTo>
                      <a:pt x="24" y="12"/>
                      <a:pt x="24" y="10"/>
                      <a:pt x="24" y="8"/>
                    </a:cubicBezTo>
                    <a:cubicBezTo>
                      <a:pt x="24" y="4"/>
                      <a:pt x="20" y="0"/>
                      <a:pt x="16" y="0"/>
                    </a:cubicBezTo>
                    <a:cubicBezTo>
                      <a:pt x="11" y="0"/>
                      <a:pt x="7" y="4"/>
                      <a:pt x="7" y="8"/>
                    </a:cubicBezTo>
                    <a:cubicBezTo>
                      <a:pt x="7" y="10"/>
                      <a:pt x="8" y="12"/>
                      <a:pt x="9" y="13"/>
                    </a:cubicBezTo>
                    <a:cubicBezTo>
                      <a:pt x="4" y="14"/>
                      <a:pt x="0" y="19"/>
                      <a:pt x="0" y="24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0" y="39"/>
                      <a:pt x="2" y="42"/>
                      <a:pt x="5" y="42"/>
                    </a:cubicBezTo>
                    <a:cubicBezTo>
                      <a:pt x="5" y="42"/>
                      <a:pt x="6" y="42"/>
                      <a:pt x="6" y="42"/>
                    </a:cubicBezTo>
                    <a:cubicBezTo>
                      <a:pt x="6" y="57"/>
                      <a:pt x="6" y="57"/>
                      <a:pt x="6" y="57"/>
                    </a:cubicBezTo>
                    <a:cubicBezTo>
                      <a:pt x="6" y="60"/>
                      <a:pt x="8" y="63"/>
                      <a:pt x="11" y="63"/>
                    </a:cubicBezTo>
                    <a:cubicBezTo>
                      <a:pt x="13" y="63"/>
                      <a:pt x="14" y="62"/>
                      <a:pt x="15" y="61"/>
                    </a:cubicBezTo>
                    <a:cubicBezTo>
                      <a:pt x="16" y="62"/>
                      <a:pt x="18" y="63"/>
                      <a:pt x="19" y="63"/>
                    </a:cubicBezTo>
                    <a:cubicBezTo>
                      <a:pt x="23" y="63"/>
                      <a:pt x="25" y="60"/>
                      <a:pt x="25" y="57"/>
                    </a:cubicBezTo>
                    <a:cubicBezTo>
                      <a:pt x="25" y="57"/>
                      <a:pt x="25" y="57"/>
                      <a:pt x="25" y="57"/>
                    </a:cubicBezTo>
                    <a:cubicBezTo>
                      <a:pt x="25" y="42"/>
                      <a:pt x="25" y="42"/>
                      <a:pt x="25" y="42"/>
                    </a:cubicBezTo>
                    <a:cubicBezTo>
                      <a:pt x="25" y="42"/>
                      <a:pt x="26" y="42"/>
                      <a:pt x="26" y="42"/>
                    </a:cubicBezTo>
                    <a:cubicBezTo>
                      <a:pt x="29" y="42"/>
                      <a:pt x="31" y="39"/>
                      <a:pt x="31" y="37"/>
                    </a:cubicBezTo>
                    <a:cubicBezTo>
                      <a:pt x="31" y="24"/>
                      <a:pt x="31" y="24"/>
                      <a:pt x="31" y="24"/>
                    </a:cubicBezTo>
                    <a:cubicBezTo>
                      <a:pt x="31" y="19"/>
                      <a:pt x="27" y="15"/>
                      <a:pt x="23" y="13"/>
                    </a:cubicBezTo>
                    <a:close/>
                    <a:moveTo>
                      <a:pt x="16" y="3"/>
                    </a:moveTo>
                    <a:cubicBezTo>
                      <a:pt x="19" y="3"/>
                      <a:pt x="22" y="5"/>
                      <a:pt x="22" y="8"/>
                    </a:cubicBezTo>
                    <a:cubicBezTo>
                      <a:pt x="22" y="12"/>
                      <a:pt x="19" y="14"/>
                      <a:pt x="16" y="14"/>
                    </a:cubicBezTo>
                    <a:cubicBezTo>
                      <a:pt x="13" y="14"/>
                      <a:pt x="10" y="12"/>
                      <a:pt x="10" y="8"/>
                    </a:cubicBezTo>
                    <a:cubicBezTo>
                      <a:pt x="10" y="5"/>
                      <a:pt x="13" y="3"/>
                      <a:pt x="16" y="3"/>
                    </a:cubicBezTo>
                    <a:close/>
                    <a:moveTo>
                      <a:pt x="28" y="37"/>
                    </a:moveTo>
                    <a:cubicBezTo>
                      <a:pt x="28" y="38"/>
                      <a:pt x="27" y="39"/>
                      <a:pt x="26" y="39"/>
                    </a:cubicBezTo>
                    <a:cubicBezTo>
                      <a:pt x="25" y="39"/>
                      <a:pt x="24" y="38"/>
                      <a:pt x="24" y="37"/>
                    </a:cubicBezTo>
                    <a:cubicBezTo>
                      <a:pt x="24" y="24"/>
                      <a:pt x="24" y="24"/>
                      <a:pt x="24" y="24"/>
                    </a:cubicBezTo>
                    <a:cubicBezTo>
                      <a:pt x="23" y="24"/>
                      <a:pt x="23" y="24"/>
                      <a:pt x="23" y="24"/>
                    </a:cubicBezTo>
                    <a:cubicBezTo>
                      <a:pt x="23" y="39"/>
                      <a:pt x="23" y="39"/>
                      <a:pt x="23" y="39"/>
                    </a:cubicBezTo>
                    <a:cubicBezTo>
                      <a:pt x="23" y="39"/>
                      <a:pt x="23" y="39"/>
                      <a:pt x="23" y="39"/>
                    </a:cubicBezTo>
                    <a:cubicBezTo>
                      <a:pt x="23" y="57"/>
                      <a:pt x="23" y="57"/>
                      <a:pt x="23" y="57"/>
                    </a:cubicBezTo>
                    <a:cubicBezTo>
                      <a:pt x="23" y="57"/>
                      <a:pt x="23" y="57"/>
                      <a:pt x="23" y="57"/>
                    </a:cubicBezTo>
                    <a:cubicBezTo>
                      <a:pt x="23" y="59"/>
                      <a:pt x="21" y="60"/>
                      <a:pt x="19" y="60"/>
                    </a:cubicBezTo>
                    <a:cubicBezTo>
                      <a:pt x="18" y="60"/>
                      <a:pt x="16" y="59"/>
                      <a:pt x="16" y="57"/>
                    </a:cubicBezTo>
                    <a:cubicBezTo>
                      <a:pt x="16" y="39"/>
                      <a:pt x="16" y="39"/>
                      <a:pt x="16" y="39"/>
                    </a:cubicBezTo>
                    <a:cubicBezTo>
                      <a:pt x="15" y="39"/>
                      <a:pt x="15" y="39"/>
                      <a:pt x="15" y="39"/>
                    </a:cubicBezTo>
                    <a:cubicBezTo>
                      <a:pt x="15" y="57"/>
                      <a:pt x="15" y="57"/>
                      <a:pt x="15" y="57"/>
                    </a:cubicBezTo>
                    <a:cubicBezTo>
                      <a:pt x="15" y="57"/>
                      <a:pt x="15" y="57"/>
                      <a:pt x="15" y="57"/>
                    </a:cubicBezTo>
                    <a:cubicBezTo>
                      <a:pt x="15" y="59"/>
                      <a:pt x="13" y="60"/>
                      <a:pt x="11" y="60"/>
                    </a:cubicBezTo>
                    <a:cubicBezTo>
                      <a:pt x="10" y="60"/>
                      <a:pt x="8" y="59"/>
                      <a:pt x="8" y="57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7" y="24"/>
                      <a:pt x="7" y="24"/>
                      <a:pt x="7" y="24"/>
                    </a:cubicBezTo>
                    <a:cubicBezTo>
                      <a:pt x="7" y="37"/>
                      <a:pt x="7" y="37"/>
                      <a:pt x="7" y="37"/>
                    </a:cubicBezTo>
                    <a:cubicBezTo>
                      <a:pt x="7" y="37"/>
                      <a:pt x="7" y="37"/>
                      <a:pt x="7" y="37"/>
                    </a:cubicBezTo>
                    <a:cubicBezTo>
                      <a:pt x="7" y="38"/>
                      <a:pt x="6" y="39"/>
                      <a:pt x="5" y="39"/>
                    </a:cubicBezTo>
                    <a:cubicBezTo>
                      <a:pt x="4" y="39"/>
                      <a:pt x="2" y="38"/>
                      <a:pt x="2" y="37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2" y="19"/>
                      <a:pt x="7" y="15"/>
                      <a:pt x="12" y="15"/>
                    </a:cubicBezTo>
                    <a:cubicBezTo>
                      <a:pt x="19" y="15"/>
                      <a:pt x="19" y="15"/>
                      <a:pt x="19" y="15"/>
                    </a:cubicBezTo>
                    <a:cubicBezTo>
                      <a:pt x="24" y="15"/>
                      <a:pt x="28" y="19"/>
                      <a:pt x="28" y="24"/>
                    </a:cubicBezTo>
                    <a:lnTo>
                      <a:pt x="28" y="37"/>
                    </a:lnTo>
                    <a:close/>
                  </a:path>
                </a:pathLst>
              </a:custGeom>
              <a:solidFill>
                <a:srgbClr val="002060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" name="Freeform 185"/>
              <p:cNvSpPr>
                <a:spLocks noEditPoints="1"/>
              </p:cNvSpPr>
              <p:nvPr/>
            </p:nvSpPr>
            <p:spPr bwMode="auto">
              <a:xfrm>
                <a:off x="4067944" y="1770573"/>
                <a:ext cx="284372" cy="580760"/>
              </a:xfrm>
              <a:custGeom>
                <a:avLst/>
                <a:gdLst>
                  <a:gd name="T0" fmla="*/ 23 w 31"/>
                  <a:gd name="T1" fmla="*/ 13 h 63"/>
                  <a:gd name="T2" fmla="*/ 24 w 31"/>
                  <a:gd name="T3" fmla="*/ 8 h 63"/>
                  <a:gd name="T4" fmla="*/ 16 w 31"/>
                  <a:gd name="T5" fmla="*/ 0 h 63"/>
                  <a:gd name="T6" fmla="*/ 7 w 31"/>
                  <a:gd name="T7" fmla="*/ 8 h 63"/>
                  <a:gd name="T8" fmla="*/ 9 w 31"/>
                  <a:gd name="T9" fmla="*/ 13 h 63"/>
                  <a:gd name="T10" fmla="*/ 0 w 31"/>
                  <a:gd name="T11" fmla="*/ 24 h 63"/>
                  <a:gd name="T12" fmla="*/ 0 w 31"/>
                  <a:gd name="T13" fmla="*/ 37 h 63"/>
                  <a:gd name="T14" fmla="*/ 5 w 31"/>
                  <a:gd name="T15" fmla="*/ 42 h 63"/>
                  <a:gd name="T16" fmla="*/ 6 w 31"/>
                  <a:gd name="T17" fmla="*/ 42 h 63"/>
                  <a:gd name="T18" fmla="*/ 6 w 31"/>
                  <a:gd name="T19" fmla="*/ 57 h 63"/>
                  <a:gd name="T20" fmla="*/ 11 w 31"/>
                  <a:gd name="T21" fmla="*/ 63 h 63"/>
                  <a:gd name="T22" fmla="*/ 15 w 31"/>
                  <a:gd name="T23" fmla="*/ 61 h 63"/>
                  <a:gd name="T24" fmla="*/ 19 w 31"/>
                  <a:gd name="T25" fmla="*/ 63 h 63"/>
                  <a:gd name="T26" fmla="*/ 25 w 31"/>
                  <a:gd name="T27" fmla="*/ 57 h 63"/>
                  <a:gd name="T28" fmla="*/ 25 w 31"/>
                  <a:gd name="T29" fmla="*/ 57 h 63"/>
                  <a:gd name="T30" fmla="*/ 25 w 31"/>
                  <a:gd name="T31" fmla="*/ 42 h 63"/>
                  <a:gd name="T32" fmla="*/ 26 w 31"/>
                  <a:gd name="T33" fmla="*/ 42 h 63"/>
                  <a:gd name="T34" fmla="*/ 31 w 31"/>
                  <a:gd name="T35" fmla="*/ 37 h 63"/>
                  <a:gd name="T36" fmla="*/ 31 w 31"/>
                  <a:gd name="T37" fmla="*/ 24 h 63"/>
                  <a:gd name="T38" fmla="*/ 23 w 31"/>
                  <a:gd name="T39" fmla="*/ 13 h 63"/>
                  <a:gd name="T40" fmla="*/ 16 w 31"/>
                  <a:gd name="T41" fmla="*/ 3 h 63"/>
                  <a:gd name="T42" fmla="*/ 22 w 31"/>
                  <a:gd name="T43" fmla="*/ 8 h 63"/>
                  <a:gd name="T44" fmla="*/ 16 w 31"/>
                  <a:gd name="T45" fmla="*/ 14 h 63"/>
                  <a:gd name="T46" fmla="*/ 10 w 31"/>
                  <a:gd name="T47" fmla="*/ 8 h 63"/>
                  <a:gd name="T48" fmla="*/ 16 w 31"/>
                  <a:gd name="T49" fmla="*/ 3 h 63"/>
                  <a:gd name="T50" fmla="*/ 28 w 31"/>
                  <a:gd name="T51" fmla="*/ 37 h 63"/>
                  <a:gd name="T52" fmla="*/ 26 w 31"/>
                  <a:gd name="T53" fmla="*/ 39 h 63"/>
                  <a:gd name="T54" fmla="*/ 24 w 31"/>
                  <a:gd name="T55" fmla="*/ 37 h 63"/>
                  <a:gd name="T56" fmla="*/ 24 w 31"/>
                  <a:gd name="T57" fmla="*/ 24 h 63"/>
                  <a:gd name="T58" fmla="*/ 23 w 31"/>
                  <a:gd name="T59" fmla="*/ 24 h 63"/>
                  <a:gd name="T60" fmla="*/ 23 w 31"/>
                  <a:gd name="T61" fmla="*/ 39 h 63"/>
                  <a:gd name="T62" fmla="*/ 23 w 31"/>
                  <a:gd name="T63" fmla="*/ 39 h 63"/>
                  <a:gd name="T64" fmla="*/ 23 w 31"/>
                  <a:gd name="T65" fmla="*/ 57 h 63"/>
                  <a:gd name="T66" fmla="*/ 23 w 31"/>
                  <a:gd name="T67" fmla="*/ 57 h 63"/>
                  <a:gd name="T68" fmla="*/ 19 w 31"/>
                  <a:gd name="T69" fmla="*/ 60 h 63"/>
                  <a:gd name="T70" fmla="*/ 16 w 31"/>
                  <a:gd name="T71" fmla="*/ 57 h 63"/>
                  <a:gd name="T72" fmla="*/ 16 w 31"/>
                  <a:gd name="T73" fmla="*/ 39 h 63"/>
                  <a:gd name="T74" fmla="*/ 15 w 31"/>
                  <a:gd name="T75" fmla="*/ 39 h 63"/>
                  <a:gd name="T76" fmla="*/ 15 w 31"/>
                  <a:gd name="T77" fmla="*/ 57 h 63"/>
                  <a:gd name="T78" fmla="*/ 15 w 31"/>
                  <a:gd name="T79" fmla="*/ 57 h 63"/>
                  <a:gd name="T80" fmla="*/ 11 w 31"/>
                  <a:gd name="T81" fmla="*/ 60 h 63"/>
                  <a:gd name="T82" fmla="*/ 8 w 31"/>
                  <a:gd name="T83" fmla="*/ 57 h 63"/>
                  <a:gd name="T84" fmla="*/ 8 w 31"/>
                  <a:gd name="T85" fmla="*/ 24 h 63"/>
                  <a:gd name="T86" fmla="*/ 7 w 31"/>
                  <a:gd name="T87" fmla="*/ 24 h 63"/>
                  <a:gd name="T88" fmla="*/ 7 w 31"/>
                  <a:gd name="T89" fmla="*/ 37 h 63"/>
                  <a:gd name="T90" fmla="*/ 7 w 31"/>
                  <a:gd name="T91" fmla="*/ 37 h 63"/>
                  <a:gd name="T92" fmla="*/ 5 w 31"/>
                  <a:gd name="T93" fmla="*/ 39 h 63"/>
                  <a:gd name="T94" fmla="*/ 2 w 31"/>
                  <a:gd name="T95" fmla="*/ 37 h 63"/>
                  <a:gd name="T96" fmla="*/ 2 w 31"/>
                  <a:gd name="T97" fmla="*/ 24 h 63"/>
                  <a:gd name="T98" fmla="*/ 12 w 31"/>
                  <a:gd name="T99" fmla="*/ 15 h 63"/>
                  <a:gd name="T100" fmla="*/ 19 w 31"/>
                  <a:gd name="T101" fmla="*/ 15 h 63"/>
                  <a:gd name="T102" fmla="*/ 28 w 31"/>
                  <a:gd name="T103" fmla="*/ 24 h 63"/>
                  <a:gd name="T104" fmla="*/ 28 w 31"/>
                  <a:gd name="T105" fmla="*/ 37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1" h="63">
                    <a:moveTo>
                      <a:pt x="23" y="13"/>
                    </a:moveTo>
                    <a:cubicBezTo>
                      <a:pt x="24" y="12"/>
                      <a:pt x="24" y="10"/>
                      <a:pt x="24" y="8"/>
                    </a:cubicBezTo>
                    <a:cubicBezTo>
                      <a:pt x="24" y="4"/>
                      <a:pt x="20" y="0"/>
                      <a:pt x="16" y="0"/>
                    </a:cubicBezTo>
                    <a:cubicBezTo>
                      <a:pt x="11" y="0"/>
                      <a:pt x="7" y="4"/>
                      <a:pt x="7" y="8"/>
                    </a:cubicBezTo>
                    <a:cubicBezTo>
                      <a:pt x="7" y="10"/>
                      <a:pt x="8" y="12"/>
                      <a:pt x="9" y="13"/>
                    </a:cubicBezTo>
                    <a:cubicBezTo>
                      <a:pt x="4" y="14"/>
                      <a:pt x="0" y="19"/>
                      <a:pt x="0" y="24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0" y="39"/>
                      <a:pt x="2" y="42"/>
                      <a:pt x="5" y="42"/>
                    </a:cubicBezTo>
                    <a:cubicBezTo>
                      <a:pt x="5" y="42"/>
                      <a:pt x="6" y="42"/>
                      <a:pt x="6" y="42"/>
                    </a:cubicBezTo>
                    <a:cubicBezTo>
                      <a:pt x="6" y="57"/>
                      <a:pt x="6" y="57"/>
                      <a:pt x="6" y="57"/>
                    </a:cubicBezTo>
                    <a:cubicBezTo>
                      <a:pt x="6" y="60"/>
                      <a:pt x="8" y="63"/>
                      <a:pt x="11" y="63"/>
                    </a:cubicBezTo>
                    <a:cubicBezTo>
                      <a:pt x="13" y="63"/>
                      <a:pt x="14" y="62"/>
                      <a:pt x="15" y="61"/>
                    </a:cubicBezTo>
                    <a:cubicBezTo>
                      <a:pt x="16" y="62"/>
                      <a:pt x="18" y="63"/>
                      <a:pt x="19" y="63"/>
                    </a:cubicBezTo>
                    <a:cubicBezTo>
                      <a:pt x="23" y="63"/>
                      <a:pt x="25" y="60"/>
                      <a:pt x="25" y="57"/>
                    </a:cubicBezTo>
                    <a:cubicBezTo>
                      <a:pt x="25" y="57"/>
                      <a:pt x="25" y="57"/>
                      <a:pt x="25" y="57"/>
                    </a:cubicBezTo>
                    <a:cubicBezTo>
                      <a:pt x="25" y="42"/>
                      <a:pt x="25" y="42"/>
                      <a:pt x="25" y="42"/>
                    </a:cubicBezTo>
                    <a:cubicBezTo>
                      <a:pt x="25" y="42"/>
                      <a:pt x="26" y="42"/>
                      <a:pt x="26" y="42"/>
                    </a:cubicBezTo>
                    <a:cubicBezTo>
                      <a:pt x="29" y="42"/>
                      <a:pt x="31" y="39"/>
                      <a:pt x="31" y="37"/>
                    </a:cubicBezTo>
                    <a:cubicBezTo>
                      <a:pt x="31" y="24"/>
                      <a:pt x="31" y="24"/>
                      <a:pt x="31" y="24"/>
                    </a:cubicBezTo>
                    <a:cubicBezTo>
                      <a:pt x="31" y="19"/>
                      <a:pt x="27" y="15"/>
                      <a:pt x="23" y="13"/>
                    </a:cubicBezTo>
                    <a:close/>
                    <a:moveTo>
                      <a:pt x="16" y="3"/>
                    </a:moveTo>
                    <a:cubicBezTo>
                      <a:pt x="19" y="3"/>
                      <a:pt x="22" y="5"/>
                      <a:pt x="22" y="8"/>
                    </a:cubicBezTo>
                    <a:cubicBezTo>
                      <a:pt x="22" y="12"/>
                      <a:pt x="19" y="14"/>
                      <a:pt x="16" y="14"/>
                    </a:cubicBezTo>
                    <a:cubicBezTo>
                      <a:pt x="13" y="14"/>
                      <a:pt x="10" y="12"/>
                      <a:pt x="10" y="8"/>
                    </a:cubicBezTo>
                    <a:cubicBezTo>
                      <a:pt x="10" y="5"/>
                      <a:pt x="13" y="3"/>
                      <a:pt x="16" y="3"/>
                    </a:cubicBezTo>
                    <a:close/>
                    <a:moveTo>
                      <a:pt x="28" y="37"/>
                    </a:moveTo>
                    <a:cubicBezTo>
                      <a:pt x="28" y="38"/>
                      <a:pt x="27" y="39"/>
                      <a:pt x="26" y="39"/>
                    </a:cubicBezTo>
                    <a:cubicBezTo>
                      <a:pt x="25" y="39"/>
                      <a:pt x="24" y="38"/>
                      <a:pt x="24" y="37"/>
                    </a:cubicBezTo>
                    <a:cubicBezTo>
                      <a:pt x="24" y="24"/>
                      <a:pt x="24" y="24"/>
                      <a:pt x="24" y="24"/>
                    </a:cubicBezTo>
                    <a:cubicBezTo>
                      <a:pt x="23" y="24"/>
                      <a:pt x="23" y="24"/>
                      <a:pt x="23" y="24"/>
                    </a:cubicBezTo>
                    <a:cubicBezTo>
                      <a:pt x="23" y="39"/>
                      <a:pt x="23" y="39"/>
                      <a:pt x="23" y="39"/>
                    </a:cubicBezTo>
                    <a:cubicBezTo>
                      <a:pt x="23" y="39"/>
                      <a:pt x="23" y="39"/>
                      <a:pt x="23" y="39"/>
                    </a:cubicBezTo>
                    <a:cubicBezTo>
                      <a:pt x="23" y="57"/>
                      <a:pt x="23" y="57"/>
                      <a:pt x="23" y="57"/>
                    </a:cubicBezTo>
                    <a:cubicBezTo>
                      <a:pt x="23" y="57"/>
                      <a:pt x="23" y="57"/>
                      <a:pt x="23" y="57"/>
                    </a:cubicBezTo>
                    <a:cubicBezTo>
                      <a:pt x="23" y="59"/>
                      <a:pt x="21" y="60"/>
                      <a:pt x="19" y="60"/>
                    </a:cubicBezTo>
                    <a:cubicBezTo>
                      <a:pt x="18" y="60"/>
                      <a:pt x="16" y="59"/>
                      <a:pt x="16" y="57"/>
                    </a:cubicBezTo>
                    <a:cubicBezTo>
                      <a:pt x="16" y="39"/>
                      <a:pt x="16" y="39"/>
                      <a:pt x="16" y="39"/>
                    </a:cubicBezTo>
                    <a:cubicBezTo>
                      <a:pt x="15" y="39"/>
                      <a:pt x="15" y="39"/>
                      <a:pt x="15" y="39"/>
                    </a:cubicBezTo>
                    <a:cubicBezTo>
                      <a:pt x="15" y="57"/>
                      <a:pt x="15" y="57"/>
                      <a:pt x="15" y="57"/>
                    </a:cubicBezTo>
                    <a:cubicBezTo>
                      <a:pt x="15" y="57"/>
                      <a:pt x="15" y="57"/>
                      <a:pt x="15" y="57"/>
                    </a:cubicBezTo>
                    <a:cubicBezTo>
                      <a:pt x="15" y="59"/>
                      <a:pt x="13" y="60"/>
                      <a:pt x="11" y="60"/>
                    </a:cubicBezTo>
                    <a:cubicBezTo>
                      <a:pt x="10" y="60"/>
                      <a:pt x="8" y="59"/>
                      <a:pt x="8" y="57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7" y="24"/>
                      <a:pt x="7" y="24"/>
                      <a:pt x="7" y="24"/>
                    </a:cubicBezTo>
                    <a:cubicBezTo>
                      <a:pt x="7" y="37"/>
                      <a:pt x="7" y="37"/>
                      <a:pt x="7" y="37"/>
                    </a:cubicBezTo>
                    <a:cubicBezTo>
                      <a:pt x="7" y="37"/>
                      <a:pt x="7" y="37"/>
                      <a:pt x="7" y="37"/>
                    </a:cubicBezTo>
                    <a:cubicBezTo>
                      <a:pt x="7" y="38"/>
                      <a:pt x="6" y="39"/>
                      <a:pt x="5" y="39"/>
                    </a:cubicBezTo>
                    <a:cubicBezTo>
                      <a:pt x="4" y="39"/>
                      <a:pt x="2" y="38"/>
                      <a:pt x="2" y="37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2" y="19"/>
                      <a:pt x="7" y="15"/>
                      <a:pt x="12" y="15"/>
                    </a:cubicBezTo>
                    <a:cubicBezTo>
                      <a:pt x="19" y="15"/>
                      <a:pt x="19" y="15"/>
                      <a:pt x="19" y="15"/>
                    </a:cubicBezTo>
                    <a:cubicBezTo>
                      <a:pt x="24" y="15"/>
                      <a:pt x="28" y="19"/>
                      <a:pt x="28" y="24"/>
                    </a:cubicBezTo>
                    <a:lnTo>
                      <a:pt x="28" y="37"/>
                    </a:lnTo>
                    <a:close/>
                  </a:path>
                </a:pathLst>
              </a:custGeom>
              <a:solidFill>
                <a:srgbClr val="002060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" name="Freeform 185"/>
              <p:cNvSpPr>
                <a:spLocks noEditPoints="1"/>
              </p:cNvSpPr>
              <p:nvPr/>
            </p:nvSpPr>
            <p:spPr bwMode="auto">
              <a:xfrm>
                <a:off x="4646278" y="1770573"/>
                <a:ext cx="284372" cy="580760"/>
              </a:xfrm>
              <a:custGeom>
                <a:avLst/>
                <a:gdLst>
                  <a:gd name="T0" fmla="*/ 23 w 31"/>
                  <a:gd name="T1" fmla="*/ 13 h 63"/>
                  <a:gd name="T2" fmla="*/ 24 w 31"/>
                  <a:gd name="T3" fmla="*/ 8 h 63"/>
                  <a:gd name="T4" fmla="*/ 16 w 31"/>
                  <a:gd name="T5" fmla="*/ 0 h 63"/>
                  <a:gd name="T6" fmla="*/ 7 w 31"/>
                  <a:gd name="T7" fmla="*/ 8 h 63"/>
                  <a:gd name="T8" fmla="*/ 9 w 31"/>
                  <a:gd name="T9" fmla="*/ 13 h 63"/>
                  <a:gd name="T10" fmla="*/ 0 w 31"/>
                  <a:gd name="T11" fmla="*/ 24 h 63"/>
                  <a:gd name="T12" fmla="*/ 0 w 31"/>
                  <a:gd name="T13" fmla="*/ 37 h 63"/>
                  <a:gd name="T14" fmla="*/ 5 w 31"/>
                  <a:gd name="T15" fmla="*/ 42 h 63"/>
                  <a:gd name="T16" fmla="*/ 6 w 31"/>
                  <a:gd name="T17" fmla="*/ 42 h 63"/>
                  <a:gd name="T18" fmla="*/ 6 w 31"/>
                  <a:gd name="T19" fmla="*/ 57 h 63"/>
                  <a:gd name="T20" fmla="*/ 11 w 31"/>
                  <a:gd name="T21" fmla="*/ 63 h 63"/>
                  <a:gd name="T22" fmla="*/ 15 w 31"/>
                  <a:gd name="T23" fmla="*/ 61 h 63"/>
                  <a:gd name="T24" fmla="*/ 19 w 31"/>
                  <a:gd name="T25" fmla="*/ 63 h 63"/>
                  <a:gd name="T26" fmla="*/ 25 w 31"/>
                  <a:gd name="T27" fmla="*/ 57 h 63"/>
                  <a:gd name="T28" fmla="*/ 25 w 31"/>
                  <a:gd name="T29" fmla="*/ 57 h 63"/>
                  <a:gd name="T30" fmla="*/ 25 w 31"/>
                  <a:gd name="T31" fmla="*/ 42 h 63"/>
                  <a:gd name="T32" fmla="*/ 26 w 31"/>
                  <a:gd name="T33" fmla="*/ 42 h 63"/>
                  <a:gd name="T34" fmla="*/ 31 w 31"/>
                  <a:gd name="T35" fmla="*/ 37 h 63"/>
                  <a:gd name="T36" fmla="*/ 31 w 31"/>
                  <a:gd name="T37" fmla="*/ 24 h 63"/>
                  <a:gd name="T38" fmla="*/ 23 w 31"/>
                  <a:gd name="T39" fmla="*/ 13 h 63"/>
                  <a:gd name="T40" fmla="*/ 16 w 31"/>
                  <a:gd name="T41" fmla="*/ 3 h 63"/>
                  <a:gd name="T42" fmla="*/ 22 w 31"/>
                  <a:gd name="T43" fmla="*/ 8 h 63"/>
                  <a:gd name="T44" fmla="*/ 16 w 31"/>
                  <a:gd name="T45" fmla="*/ 14 h 63"/>
                  <a:gd name="T46" fmla="*/ 10 w 31"/>
                  <a:gd name="T47" fmla="*/ 8 h 63"/>
                  <a:gd name="T48" fmla="*/ 16 w 31"/>
                  <a:gd name="T49" fmla="*/ 3 h 63"/>
                  <a:gd name="T50" fmla="*/ 28 w 31"/>
                  <a:gd name="T51" fmla="*/ 37 h 63"/>
                  <a:gd name="T52" fmla="*/ 26 w 31"/>
                  <a:gd name="T53" fmla="*/ 39 h 63"/>
                  <a:gd name="T54" fmla="*/ 24 w 31"/>
                  <a:gd name="T55" fmla="*/ 37 h 63"/>
                  <a:gd name="T56" fmla="*/ 24 w 31"/>
                  <a:gd name="T57" fmla="*/ 24 h 63"/>
                  <a:gd name="T58" fmla="*/ 23 w 31"/>
                  <a:gd name="T59" fmla="*/ 24 h 63"/>
                  <a:gd name="T60" fmla="*/ 23 w 31"/>
                  <a:gd name="T61" fmla="*/ 39 h 63"/>
                  <a:gd name="T62" fmla="*/ 23 w 31"/>
                  <a:gd name="T63" fmla="*/ 39 h 63"/>
                  <a:gd name="T64" fmla="*/ 23 w 31"/>
                  <a:gd name="T65" fmla="*/ 57 h 63"/>
                  <a:gd name="T66" fmla="*/ 23 w 31"/>
                  <a:gd name="T67" fmla="*/ 57 h 63"/>
                  <a:gd name="T68" fmla="*/ 19 w 31"/>
                  <a:gd name="T69" fmla="*/ 60 h 63"/>
                  <a:gd name="T70" fmla="*/ 16 w 31"/>
                  <a:gd name="T71" fmla="*/ 57 h 63"/>
                  <a:gd name="T72" fmla="*/ 16 w 31"/>
                  <a:gd name="T73" fmla="*/ 39 h 63"/>
                  <a:gd name="T74" fmla="*/ 15 w 31"/>
                  <a:gd name="T75" fmla="*/ 39 h 63"/>
                  <a:gd name="T76" fmla="*/ 15 w 31"/>
                  <a:gd name="T77" fmla="*/ 57 h 63"/>
                  <a:gd name="T78" fmla="*/ 15 w 31"/>
                  <a:gd name="T79" fmla="*/ 57 h 63"/>
                  <a:gd name="T80" fmla="*/ 11 w 31"/>
                  <a:gd name="T81" fmla="*/ 60 h 63"/>
                  <a:gd name="T82" fmla="*/ 8 w 31"/>
                  <a:gd name="T83" fmla="*/ 57 h 63"/>
                  <a:gd name="T84" fmla="*/ 8 w 31"/>
                  <a:gd name="T85" fmla="*/ 24 h 63"/>
                  <a:gd name="T86" fmla="*/ 7 w 31"/>
                  <a:gd name="T87" fmla="*/ 24 h 63"/>
                  <a:gd name="T88" fmla="*/ 7 w 31"/>
                  <a:gd name="T89" fmla="*/ 37 h 63"/>
                  <a:gd name="T90" fmla="*/ 7 w 31"/>
                  <a:gd name="T91" fmla="*/ 37 h 63"/>
                  <a:gd name="T92" fmla="*/ 5 w 31"/>
                  <a:gd name="T93" fmla="*/ 39 h 63"/>
                  <a:gd name="T94" fmla="*/ 2 w 31"/>
                  <a:gd name="T95" fmla="*/ 37 h 63"/>
                  <a:gd name="T96" fmla="*/ 2 w 31"/>
                  <a:gd name="T97" fmla="*/ 24 h 63"/>
                  <a:gd name="T98" fmla="*/ 12 w 31"/>
                  <a:gd name="T99" fmla="*/ 15 h 63"/>
                  <a:gd name="T100" fmla="*/ 19 w 31"/>
                  <a:gd name="T101" fmla="*/ 15 h 63"/>
                  <a:gd name="T102" fmla="*/ 28 w 31"/>
                  <a:gd name="T103" fmla="*/ 24 h 63"/>
                  <a:gd name="T104" fmla="*/ 28 w 31"/>
                  <a:gd name="T105" fmla="*/ 37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1" h="63">
                    <a:moveTo>
                      <a:pt x="23" y="13"/>
                    </a:moveTo>
                    <a:cubicBezTo>
                      <a:pt x="24" y="12"/>
                      <a:pt x="24" y="10"/>
                      <a:pt x="24" y="8"/>
                    </a:cubicBezTo>
                    <a:cubicBezTo>
                      <a:pt x="24" y="4"/>
                      <a:pt x="20" y="0"/>
                      <a:pt x="16" y="0"/>
                    </a:cubicBezTo>
                    <a:cubicBezTo>
                      <a:pt x="11" y="0"/>
                      <a:pt x="7" y="4"/>
                      <a:pt x="7" y="8"/>
                    </a:cubicBezTo>
                    <a:cubicBezTo>
                      <a:pt x="7" y="10"/>
                      <a:pt x="8" y="12"/>
                      <a:pt x="9" y="13"/>
                    </a:cubicBezTo>
                    <a:cubicBezTo>
                      <a:pt x="4" y="14"/>
                      <a:pt x="0" y="19"/>
                      <a:pt x="0" y="24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0" y="39"/>
                      <a:pt x="2" y="42"/>
                      <a:pt x="5" y="42"/>
                    </a:cubicBezTo>
                    <a:cubicBezTo>
                      <a:pt x="5" y="42"/>
                      <a:pt x="6" y="42"/>
                      <a:pt x="6" y="42"/>
                    </a:cubicBezTo>
                    <a:cubicBezTo>
                      <a:pt x="6" y="57"/>
                      <a:pt x="6" y="57"/>
                      <a:pt x="6" y="57"/>
                    </a:cubicBezTo>
                    <a:cubicBezTo>
                      <a:pt x="6" y="60"/>
                      <a:pt x="8" y="63"/>
                      <a:pt x="11" y="63"/>
                    </a:cubicBezTo>
                    <a:cubicBezTo>
                      <a:pt x="13" y="63"/>
                      <a:pt x="14" y="62"/>
                      <a:pt x="15" y="61"/>
                    </a:cubicBezTo>
                    <a:cubicBezTo>
                      <a:pt x="16" y="62"/>
                      <a:pt x="18" y="63"/>
                      <a:pt x="19" y="63"/>
                    </a:cubicBezTo>
                    <a:cubicBezTo>
                      <a:pt x="23" y="63"/>
                      <a:pt x="25" y="60"/>
                      <a:pt x="25" y="57"/>
                    </a:cubicBezTo>
                    <a:cubicBezTo>
                      <a:pt x="25" y="57"/>
                      <a:pt x="25" y="57"/>
                      <a:pt x="25" y="57"/>
                    </a:cubicBezTo>
                    <a:cubicBezTo>
                      <a:pt x="25" y="42"/>
                      <a:pt x="25" y="42"/>
                      <a:pt x="25" y="42"/>
                    </a:cubicBezTo>
                    <a:cubicBezTo>
                      <a:pt x="25" y="42"/>
                      <a:pt x="26" y="42"/>
                      <a:pt x="26" y="42"/>
                    </a:cubicBezTo>
                    <a:cubicBezTo>
                      <a:pt x="29" y="42"/>
                      <a:pt x="31" y="39"/>
                      <a:pt x="31" y="37"/>
                    </a:cubicBezTo>
                    <a:cubicBezTo>
                      <a:pt x="31" y="24"/>
                      <a:pt x="31" y="24"/>
                      <a:pt x="31" y="24"/>
                    </a:cubicBezTo>
                    <a:cubicBezTo>
                      <a:pt x="31" y="19"/>
                      <a:pt x="27" y="15"/>
                      <a:pt x="23" y="13"/>
                    </a:cubicBezTo>
                    <a:close/>
                    <a:moveTo>
                      <a:pt x="16" y="3"/>
                    </a:moveTo>
                    <a:cubicBezTo>
                      <a:pt x="19" y="3"/>
                      <a:pt x="22" y="5"/>
                      <a:pt x="22" y="8"/>
                    </a:cubicBezTo>
                    <a:cubicBezTo>
                      <a:pt x="22" y="12"/>
                      <a:pt x="19" y="14"/>
                      <a:pt x="16" y="14"/>
                    </a:cubicBezTo>
                    <a:cubicBezTo>
                      <a:pt x="13" y="14"/>
                      <a:pt x="10" y="12"/>
                      <a:pt x="10" y="8"/>
                    </a:cubicBezTo>
                    <a:cubicBezTo>
                      <a:pt x="10" y="5"/>
                      <a:pt x="13" y="3"/>
                      <a:pt x="16" y="3"/>
                    </a:cubicBezTo>
                    <a:close/>
                    <a:moveTo>
                      <a:pt x="28" y="37"/>
                    </a:moveTo>
                    <a:cubicBezTo>
                      <a:pt x="28" y="38"/>
                      <a:pt x="27" y="39"/>
                      <a:pt x="26" y="39"/>
                    </a:cubicBezTo>
                    <a:cubicBezTo>
                      <a:pt x="25" y="39"/>
                      <a:pt x="24" y="38"/>
                      <a:pt x="24" y="37"/>
                    </a:cubicBezTo>
                    <a:cubicBezTo>
                      <a:pt x="24" y="24"/>
                      <a:pt x="24" y="24"/>
                      <a:pt x="24" y="24"/>
                    </a:cubicBezTo>
                    <a:cubicBezTo>
                      <a:pt x="23" y="24"/>
                      <a:pt x="23" y="24"/>
                      <a:pt x="23" y="24"/>
                    </a:cubicBezTo>
                    <a:cubicBezTo>
                      <a:pt x="23" y="39"/>
                      <a:pt x="23" y="39"/>
                      <a:pt x="23" y="39"/>
                    </a:cubicBezTo>
                    <a:cubicBezTo>
                      <a:pt x="23" y="39"/>
                      <a:pt x="23" y="39"/>
                      <a:pt x="23" y="39"/>
                    </a:cubicBezTo>
                    <a:cubicBezTo>
                      <a:pt x="23" y="57"/>
                      <a:pt x="23" y="57"/>
                      <a:pt x="23" y="57"/>
                    </a:cubicBezTo>
                    <a:cubicBezTo>
                      <a:pt x="23" y="57"/>
                      <a:pt x="23" y="57"/>
                      <a:pt x="23" y="57"/>
                    </a:cubicBezTo>
                    <a:cubicBezTo>
                      <a:pt x="23" y="59"/>
                      <a:pt x="21" y="60"/>
                      <a:pt x="19" y="60"/>
                    </a:cubicBezTo>
                    <a:cubicBezTo>
                      <a:pt x="18" y="60"/>
                      <a:pt x="16" y="59"/>
                      <a:pt x="16" y="57"/>
                    </a:cubicBezTo>
                    <a:cubicBezTo>
                      <a:pt x="16" y="39"/>
                      <a:pt x="16" y="39"/>
                      <a:pt x="16" y="39"/>
                    </a:cubicBezTo>
                    <a:cubicBezTo>
                      <a:pt x="15" y="39"/>
                      <a:pt x="15" y="39"/>
                      <a:pt x="15" y="39"/>
                    </a:cubicBezTo>
                    <a:cubicBezTo>
                      <a:pt x="15" y="57"/>
                      <a:pt x="15" y="57"/>
                      <a:pt x="15" y="57"/>
                    </a:cubicBezTo>
                    <a:cubicBezTo>
                      <a:pt x="15" y="57"/>
                      <a:pt x="15" y="57"/>
                      <a:pt x="15" y="57"/>
                    </a:cubicBezTo>
                    <a:cubicBezTo>
                      <a:pt x="15" y="59"/>
                      <a:pt x="13" y="60"/>
                      <a:pt x="11" y="60"/>
                    </a:cubicBezTo>
                    <a:cubicBezTo>
                      <a:pt x="10" y="60"/>
                      <a:pt x="8" y="59"/>
                      <a:pt x="8" y="57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7" y="24"/>
                      <a:pt x="7" y="24"/>
                      <a:pt x="7" y="24"/>
                    </a:cubicBezTo>
                    <a:cubicBezTo>
                      <a:pt x="7" y="37"/>
                      <a:pt x="7" y="37"/>
                      <a:pt x="7" y="37"/>
                    </a:cubicBezTo>
                    <a:cubicBezTo>
                      <a:pt x="7" y="37"/>
                      <a:pt x="7" y="37"/>
                      <a:pt x="7" y="37"/>
                    </a:cubicBezTo>
                    <a:cubicBezTo>
                      <a:pt x="7" y="38"/>
                      <a:pt x="6" y="39"/>
                      <a:pt x="5" y="39"/>
                    </a:cubicBezTo>
                    <a:cubicBezTo>
                      <a:pt x="4" y="39"/>
                      <a:pt x="2" y="38"/>
                      <a:pt x="2" y="37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2" y="19"/>
                      <a:pt x="7" y="15"/>
                      <a:pt x="12" y="15"/>
                    </a:cubicBezTo>
                    <a:cubicBezTo>
                      <a:pt x="19" y="15"/>
                      <a:pt x="19" y="15"/>
                      <a:pt x="19" y="15"/>
                    </a:cubicBezTo>
                    <a:cubicBezTo>
                      <a:pt x="24" y="15"/>
                      <a:pt x="28" y="19"/>
                      <a:pt x="28" y="24"/>
                    </a:cubicBezTo>
                    <a:lnTo>
                      <a:pt x="28" y="37"/>
                    </a:lnTo>
                    <a:close/>
                  </a:path>
                </a:pathLst>
              </a:custGeom>
              <a:solidFill>
                <a:srgbClr val="002060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" name="Freeform 185"/>
              <p:cNvSpPr>
                <a:spLocks noEditPoints="1"/>
              </p:cNvSpPr>
              <p:nvPr/>
            </p:nvSpPr>
            <p:spPr bwMode="auto">
              <a:xfrm>
                <a:off x="4935445" y="1770573"/>
                <a:ext cx="284372" cy="580760"/>
              </a:xfrm>
              <a:custGeom>
                <a:avLst/>
                <a:gdLst>
                  <a:gd name="T0" fmla="*/ 23 w 31"/>
                  <a:gd name="T1" fmla="*/ 13 h 63"/>
                  <a:gd name="T2" fmla="*/ 24 w 31"/>
                  <a:gd name="T3" fmla="*/ 8 h 63"/>
                  <a:gd name="T4" fmla="*/ 16 w 31"/>
                  <a:gd name="T5" fmla="*/ 0 h 63"/>
                  <a:gd name="T6" fmla="*/ 7 w 31"/>
                  <a:gd name="T7" fmla="*/ 8 h 63"/>
                  <a:gd name="T8" fmla="*/ 9 w 31"/>
                  <a:gd name="T9" fmla="*/ 13 h 63"/>
                  <a:gd name="T10" fmla="*/ 0 w 31"/>
                  <a:gd name="T11" fmla="*/ 24 h 63"/>
                  <a:gd name="T12" fmla="*/ 0 w 31"/>
                  <a:gd name="T13" fmla="*/ 37 h 63"/>
                  <a:gd name="T14" fmla="*/ 5 w 31"/>
                  <a:gd name="T15" fmla="*/ 42 h 63"/>
                  <a:gd name="T16" fmla="*/ 6 w 31"/>
                  <a:gd name="T17" fmla="*/ 42 h 63"/>
                  <a:gd name="T18" fmla="*/ 6 w 31"/>
                  <a:gd name="T19" fmla="*/ 57 h 63"/>
                  <a:gd name="T20" fmla="*/ 11 w 31"/>
                  <a:gd name="T21" fmla="*/ 63 h 63"/>
                  <a:gd name="T22" fmla="*/ 15 w 31"/>
                  <a:gd name="T23" fmla="*/ 61 h 63"/>
                  <a:gd name="T24" fmla="*/ 19 w 31"/>
                  <a:gd name="T25" fmla="*/ 63 h 63"/>
                  <a:gd name="T26" fmla="*/ 25 w 31"/>
                  <a:gd name="T27" fmla="*/ 57 h 63"/>
                  <a:gd name="T28" fmla="*/ 25 w 31"/>
                  <a:gd name="T29" fmla="*/ 57 h 63"/>
                  <a:gd name="T30" fmla="*/ 25 w 31"/>
                  <a:gd name="T31" fmla="*/ 42 h 63"/>
                  <a:gd name="T32" fmla="*/ 26 w 31"/>
                  <a:gd name="T33" fmla="*/ 42 h 63"/>
                  <a:gd name="T34" fmla="*/ 31 w 31"/>
                  <a:gd name="T35" fmla="*/ 37 h 63"/>
                  <a:gd name="T36" fmla="*/ 31 w 31"/>
                  <a:gd name="T37" fmla="*/ 24 h 63"/>
                  <a:gd name="T38" fmla="*/ 23 w 31"/>
                  <a:gd name="T39" fmla="*/ 13 h 63"/>
                  <a:gd name="T40" fmla="*/ 16 w 31"/>
                  <a:gd name="T41" fmla="*/ 3 h 63"/>
                  <a:gd name="T42" fmla="*/ 22 w 31"/>
                  <a:gd name="T43" fmla="*/ 8 h 63"/>
                  <a:gd name="T44" fmla="*/ 16 w 31"/>
                  <a:gd name="T45" fmla="*/ 14 h 63"/>
                  <a:gd name="T46" fmla="*/ 10 w 31"/>
                  <a:gd name="T47" fmla="*/ 8 h 63"/>
                  <a:gd name="T48" fmla="*/ 16 w 31"/>
                  <a:gd name="T49" fmla="*/ 3 h 63"/>
                  <a:gd name="T50" fmla="*/ 28 w 31"/>
                  <a:gd name="T51" fmla="*/ 37 h 63"/>
                  <a:gd name="T52" fmla="*/ 26 w 31"/>
                  <a:gd name="T53" fmla="*/ 39 h 63"/>
                  <a:gd name="T54" fmla="*/ 24 w 31"/>
                  <a:gd name="T55" fmla="*/ 37 h 63"/>
                  <a:gd name="T56" fmla="*/ 24 w 31"/>
                  <a:gd name="T57" fmla="*/ 24 h 63"/>
                  <a:gd name="T58" fmla="*/ 23 w 31"/>
                  <a:gd name="T59" fmla="*/ 24 h 63"/>
                  <a:gd name="T60" fmla="*/ 23 w 31"/>
                  <a:gd name="T61" fmla="*/ 39 h 63"/>
                  <a:gd name="T62" fmla="*/ 23 w 31"/>
                  <a:gd name="T63" fmla="*/ 39 h 63"/>
                  <a:gd name="T64" fmla="*/ 23 w 31"/>
                  <a:gd name="T65" fmla="*/ 57 h 63"/>
                  <a:gd name="T66" fmla="*/ 23 w 31"/>
                  <a:gd name="T67" fmla="*/ 57 h 63"/>
                  <a:gd name="T68" fmla="*/ 19 w 31"/>
                  <a:gd name="T69" fmla="*/ 60 h 63"/>
                  <a:gd name="T70" fmla="*/ 16 w 31"/>
                  <a:gd name="T71" fmla="*/ 57 h 63"/>
                  <a:gd name="T72" fmla="*/ 16 w 31"/>
                  <a:gd name="T73" fmla="*/ 39 h 63"/>
                  <a:gd name="T74" fmla="*/ 15 w 31"/>
                  <a:gd name="T75" fmla="*/ 39 h 63"/>
                  <a:gd name="T76" fmla="*/ 15 w 31"/>
                  <a:gd name="T77" fmla="*/ 57 h 63"/>
                  <a:gd name="T78" fmla="*/ 15 w 31"/>
                  <a:gd name="T79" fmla="*/ 57 h 63"/>
                  <a:gd name="T80" fmla="*/ 11 w 31"/>
                  <a:gd name="T81" fmla="*/ 60 h 63"/>
                  <a:gd name="T82" fmla="*/ 8 w 31"/>
                  <a:gd name="T83" fmla="*/ 57 h 63"/>
                  <a:gd name="T84" fmla="*/ 8 w 31"/>
                  <a:gd name="T85" fmla="*/ 24 h 63"/>
                  <a:gd name="T86" fmla="*/ 7 w 31"/>
                  <a:gd name="T87" fmla="*/ 24 h 63"/>
                  <a:gd name="T88" fmla="*/ 7 w 31"/>
                  <a:gd name="T89" fmla="*/ 37 h 63"/>
                  <a:gd name="T90" fmla="*/ 7 w 31"/>
                  <a:gd name="T91" fmla="*/ 37 h 63"/>
                  <a:gd name="T92" fmla="*/ 5 w 31"/>
                  <a:gd name="T93" fmla="*/ 39 h 63"/>
                  <a:gd name="T94" fmla="*/ 2 w 31"/>
                  <a:gd name="T95" fmla="*/ 37 h 63"/>
                  <a:gd name="T96" fmla="*/ 2 w 31"/>
                  <a:gd name="T97" fmla="*/ 24 h 63"/>
                  <a:gd name="T98" fmla="*/ 12 w 31"/>
                  <a:gd name="T99" fmla="*/ 15 h 63"/>
                  <a:gd name="T100" fmla="*/ 19 w 31"/>
                  <a:gd name="T101" fmla="*/ 15 h 63"/>
                  <a:gd name="T102" fmla="*/ 28 w 31"/>
                  <a:gd name="T103" fmla="*/ 24 h 63"/>
                  <a:gd name="T104" fmla="*/ 28 w 31"/>
                  <a:gd name="T105" fmla="*/ 37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1" h="63">
                    <a:moveTo>
                      <a:pt x="23" y="13"/>
                    </a:moveTo>
                    <a:cubicBezTo>
                      <a:pt x="24" y="12"/>
                      <a:pt x="24" y="10"/>
                      <a:pt x="24" y="8"/>
                    </a:cubicBezTo>
                    <a:cubicBezTo>
                      <a:pt x="24" y="4"/>
                      <a:pt x="20" y="0"/>
                      <a:pt x="16" y="0"/>
                    </a:cubicBezTo>
                    <a:cubicBezTo>
                      <a:pt x="11" y="0"/>
                      <a:pt x="7" y="4"/>
                      <a:pt x="7" y="8"/>
                    </a:cubicBezTo>
                    <a:cubicBezTo>
                      <a:pt x="7" y="10"/>
                      <a:pt x="8" y="12"/>
                      <a:pt x="9" y="13"/>
                    </a:cubicBezTo>
                    <a:cubicBezTo>
                      <a:pt x="4" y="14"/>
                      <a:pt x="0" y="19"/>
                      <a:pt x="0" y="24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0" y="39"/>
                      <a:pt x="2" y="42"/>
                      <a:pt x="5" y="42"/>
                    </a:cubicBezTo>
                    <a:cubicBezTo>
                      <a:pt x="5" y="42"/>
                      <a:pt x="6" y="42"/>
                      <a:pt x="6" y="42"/>
                    </a:cubicBezTo>
                    <a:cubicBezTo>
                      <a:pt x="6" y="57"/>
                      <a:pt x="6" y="57"/>
                      <a:pt x="6" y="57"/>
                    </a:cubicBezTo>
                    <a:cubicBezTo>
                      <a:pt x="6" y="60"/>
                      <a:pt x="8" y="63"/>
                      <a:pt x="11" y="63"/>
                    </a:cubicBezTo>
                    <a:cubicBezTo>
                      <a:pt x="13" y="63"/>
                      <a:pt x="14" y="62"/>
                      <a:pt x="15" y="61"/>
                    </a:cubicBezTo>
                    <a:cubicBezTo>
                      <a:pt x="16" y="62"/>
                      <a:pt x="18" y="63"/>
                      <a:pt x="19" y="63"/>
                    </a:cubicBezTo>
                    <a:cubicBezTo>
                      <a:pt x="23" y="63"/>
                      <a:pt x="25" y="60"/>
                      <a:pt x="25" y="57"/>
                    </a:cubicBezTo>
                    <a:cubicBezTo>
                      <a:pt x="25" y="57"/>
                      <a:pt x="25" y="57"/>
                      <a:pt x="25" y="57"/>
                    </a:cubicBezTo>
                    <a:cubicBezTo>
                      <a:pt x="25" y="42"/>
                      <a:pt x="25" y="42"/>
                      <a:pt x="25" y="42"/>
                    </a:cubicBezTo>
                    <a:cubicBezTo>
                      <a:pt x="25" y="42"/>
                      <a:pt x="26" y="42"/>
                      <a:pt x="26" y="42"/>
                    </a:cubicBezTo>
                    <a:cubicBezTo>
                      <a:pt x="29" y="42"/>
                      <a:pt x="31" y="39"/>
                      <a:pt x="31" y="37"/>
                    </a:cubicBezTo>
                    <a:cubicBezTo>
                      <a:pt x="31" y="24"/>
                      <a:pt x="31" y="24"/>
                      <a:pt x="31" y="24"/>
                    </a:cubicBezTo>
                    <a:cubicBezTo>
                      <a:pt x="31" y="19"/>
                      <a:pt x="27" y="15"/>
                      <a:pt x="23" y="13"/>
                    </a:cubicBezTo>
                    <a:close/>
                    <a:moveTo>
                      <a:pt x="16" y="3"/>
                    </a:moveTo>
                    <a:cubicBezTo>
                      <a:pt x="19" y="3"/>
                      <a:pt x="22" y="5"/>
                      <a:pt x="22" y="8"/>
                    </a:cubicBezTo>
                    <a:cubicBezTo>
                      <a:pt x="22" y="12"/>
                      <a:pt x="19" y="14"/>
                      <a:pt x="16" y="14"/>
                    </a:cubicBezTo>
                    <a:cubicBezTo>
                      <a:pt x="13" y="14"/>
                      <a:pt x="10" y="12"/>
                      <a:pt x="10" y="8"/>
                    </a:cubicBezTo>
                    <a:cubicBezTo>
                      <a:pt x="10" y="5"/>
                      <a:pt x="13" y="3"/>
                      <a:pt x="16" y="3"/>
                    </a:cubicBezTo>
                    <a:close/>
                    <a:moveTo>
                      <a:pt x="28" y="37"/>
                    </a:moveTo>
                    <a:cubicBezTo>
                      <a:pt x="28" y="38"/>
                      <a:pt x="27" y="39"/>
                      <a:pt x="26" y="39"/>
                    </a:cubicBezTo>
                    <a:cubicBezTo>
                      <a:pt x="25" y="39"/>
                      <a:pt x="24" y="38"/>
                      <a:pt x="24" y="37"/>
                    </a:cubicBezTo>
                    <a:cubicBezTo>
                      <a:pt x="24" y="24"/>
                      <a:pt x="24" y="24"/>
                      <a:pt x="24" y="24"/>
                    </a:cubicBezTo>
                    <a:cubicBezTo>
                      <a:pt x="23" y="24"/>
                      <a:pt x="23" y="24"/>
                      <a:pt x="23" y="24"/>
                    </a:cubicBezTo>
                    <a:cubicBezTo>
                      <a:pt x="23" y="39"/>
                      <a:pt x="23" y="39"/>
                      <a:pt x="23" y="39"/>
                    </a:cubicBezTo>
                    <a:cubicBezTo>
                      <a:pt x="23" y="39"/>
                      <a:pt x="23" y="39"/>
                      <a:pt x="23" y="39"/>
                    </a:cubicBezTo>
                    <a:cubicBezTo>
                      <a:pt x="23" y="57"/>
                      <a:pt x="23" y="57"/>
                      <a:pt x="23" y="57"/>
                    </a:cubicBezTo>
                    <a:cubicBezTo>
                      <a:pt x="23" y="57"/>
                      <a:pt x="23" y="57"/>
                      <a:pt x="23" y="57"/>
                    </a:cubicBezTo>
                    <a:cubicBezTo>
                      <a:pt x="23" y="59"/>
                      <a:pt x="21" y="60"/>
                      <a:pt x="19" y="60"/>
                    </a:cubicBezTo>
                    <a:cubicBezTo>
                      <a:pt x="18" y="60"/>
                      <a:pt x="16" y="59"/>
                      <a:pt x="16" y="57"/>
                    </a:cubicBezTo>
                    <a:cubicBezTo>
                      <a:pt x="16" y="39"/>
                      <a:pt x="16" y="39"/>
                      <a:pt x="16" y="39"/>
                    </a:cubicBezTo>
                    <a:cubicBezTo>
                      <a:pt x="15" y="39"/>
                      <a:pt x="15" y="39"/>
                      <a:pt x="15" y="39"/>
                    </a:cubicBezTo>
                    <a:cubicBezTo>
                      <a:pt x="15" y="57"/>
                      <a:pt x="15" y="57"/>
                      <a:pt x="15" y="57"/>
                    </a:cubicBezTo>
                    <a:cubicBezTo>
                      <a:pt x="15" y="57"/>
                      <a:pt x="15" y="57"/>
                      <a:pt x="15" y="57"/>
                    </a:cubicBezTo>
                    <a:cubicBezTo>
                      <a:pt x="15" y="59"/>
                      <a:pt x="13" y="60"/>
                      <a:pt x="11" y="60"/>
                    </a:cubicBezTo>
                    <a:cubicBezTo>
                      <a:pt x="10" y="60"/>
                      <a:pt x="8" y="59"/>
                      <a:pt x="8" y="57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7" y="24"/>
                      <a:pt x="7" y="24"/>
                      <a:pt x="7" y="24"/>
                    </a:cubicBezTo>
                    <a:cubicBezTo>
                      <a:pt x="7" y="37"/>
                      <a:pt x="7" y="37"/>
                      <a:pt x="7" y="37"/>
                    </a:cubicBezTo>
                    <a:cubicBezTo>
                      <a:pt x="7" y="37"/>
                      <a:pt x="7" y="37"/>
                      <a:pt x="7" y="37"/>
                    </a:cubicBezTo>
                    <a:cubicBezTo>
                      <a:pt x="7" y="38"/>
                      <a:pt x="6" y="39"/>
                      <a:pt x="5" y="39"/>
                    </a:cubicBezTo>
                    <a:cubicBezTo>
                      <a:pt x="4" y="39"/>
                      <a:pt x="2" y="38"/>
                      <a:pt x="2" y="37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2" y="19"/>
                      <a:pt x="7" y="15"/>
                      <a:pt x="12" y="15"/>
                    </a:cubicBezTo>
                    <a:cubicBezTo>
                      <a:pt x="19" y="15"/>
                      <a:pt x="19" y="15"/>
                      <a:pt x="19" y="15"/>
                    </a:cubicBezTo>
                    <a:cubicBezTo>
                      <a:pt x="24" y="15"/>
                      <a:pt x="28" y="19"/>
                      <a:pt x="28" y="24"/>
                    </a:cubicBezTo>
                    <a:lnTo>
                      <a:pt x="28" y="37"/>
                    </a:lnTo>
                    <a:close/>
                  </a:path>
                </a:pathLst>
              </a:custGeom>
              <a:solidFill>
                <a:srgbClr val="002060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49" name="组合 48"/>
            <p:cNvGrpSpPr/>
            <p:nvPr/>
          </p:nvGrpSpPr>
          <p:grpSpPr>
            <a:xfrm>
              <a:off x="597337" y="2631861"/>
              <a:ext cx="2887478" cy="1340748"/>
              <a:chOff x="597337" y="2631861"/>
              <a:chExt cx="2887478" cy="1340748"/>
            </a:xfrm>
          </p:grpSpPr>
          <p:sp>
            <p:nvSpPr>
              <p:cNvPr id="28" name="Freeform 175"/>
              <p:cNvSpPr>
                <a:spLocks noEditPoints="1"/>
              </p:cNvSpPr>
              <p:nvPr/>
            </p:nvSpPr>
            <p:spPr bwMode="auto">
              <a:xfrm>
                <a:off x="597337" y="2631861"/>
                <a:ext cx="334748" cy="618339"/>
              </a:xfrm>
              <a:custGeom>
                <a:avLst/>
                <a:gdLst>
                  <a:gd name="T0" fmla="*/ 33 w 38"/>
                  <a:gd name="T1" fmla="*/ 20 h 63"/>
                  <a:gd name="T2" fmla="*/ 26 w 38"/>
                  <a:gd name="T3" fmla="*/ 6 h 63"/>
                  <a:gd name="T4" fmla="*/ 19 w 38"/>
                  <a:gd name="T5" fmla="*/ 0 h 63"/>
                  <a:gd name="T6" fmla="*/ 12 w 38"/>
                  <a:gd name="T7" fmla="*/ 6 h 63"/>
                  <a:gd name="T8" fmla="*/ 5 w 38"/>
                  <a:gd name="T9" fmla="*/ 20 h 63"/>
                  <a:gd name="T10" fmla="*/ 1 w 38"/>
                  <a:gd name="T11" fmla="*/ 32 h 63"/>
                  <a:gd name="T12" fmla="*/ 6 w 38"/>
                  <a:gd name="T13" fmla="*/ 39 h 63"/>
                  <a:gd name="T14" fmla="*/ 4 w 38"/>
                  <a:gd name="T15" fmla="*/ 46 h 63"/>
                  <a:gd name="T16" fmla="*/ 11 w 38"/>
                  <a:gd name="T17" fmla="*/ 47 h 63"/>
                  <a:gd name="T18" fmla="*/ 10 w 38"/>
                  <a:gd name="T19" fmla="*/ 57 h 63"/>
                  <a:gd name="T20" fmla="*/ 19 w 38"/>
                  <a:gd name="T21" fmla="*/ 61 h 63"/>
                  <a:gd name="T22" fmla="*/ 28 w 38"/>
                  <a:gd name="T23" fmla="*/ 57 h 63"/>
                  <a:gd name="T24" fmla="*/ 27 w 38"/>
                  <a:gd name="T25" fmla="*/ 47 h 63"/>
                  <a:gd name="T26" fmla="*/ 34 w 38"/>
                  <a:gd name="T27" fmla="*/ 46 h 63"/>
                  <a:gd name="T28" fmla="*/ 32 w 38"/>
                  <a:gd name="T29" fmla="*/ 39 h 63"/>
                  <a:gd name="T30" fmla="*/ 37 w 38"/>
                  <a:gd name="T31" fmla="*/ 32 h 63"/>
                  <a:gd name="T32" fmla="*/ 14 w 38"/>
                  <a:gd name="T33" fmla="*/ 7 h 63"/>
                  <a:gd name="T34" fmla="*/ 19 w 38"/>
                  <a:gd name="T35" fmla="*/ 3 h 63"/>
                  <a:gd name="T36" fmla="*/ 19 w 38"/>
                  <a:gd name="T37" fmla="*/ 3 h 63"/>
                  <a:gd name="T38" fmla="*/ 25 w 38"/>
                  <a:gd name="T39" fmla="*/ 12 h 63"/>
                  <a:gd name="T40" fmla="*/ 19 w 38"/>
                  <a:gd name="T41" fmla="*/ 14 h 63"/>
                  <a:gd name="T42" fmla="*/ 19 w 38"/>
                  <a:gd name="T43" fmla="*/ 14 h 63"/>
                  <a:gd name="T44" fmla="*/ 19 w 38"/>
                  <a:gd name="T45" fmla="*/ 14 h 63"/>
                  <a:gd name="T46" fmla="*/ 16 w 38"/>
                  <a:gd name="T47" fmla="*/ 13 h 63"/>
                  <a:gd name="T48" fmla="*/ 14 w 38"/>
                  <a:gd name="T49" fmla="*/ 7 h 63"/>
                  <a:gd name="T50" fmla="*/ 32 w 38"/>
                  <a:gd name="T51" fmla="*/ 36 h 63"/>
                  <a:gd name="T52" fmla="*/ 26 w 38"/>
                  <a:gd name="T53" fmla="*/ 24 h 63"/>
                  <a:gd name="T54" fmla="*/ 32 w 38"/>
                  <a:gd name="T55" fmla="*/ 45 h 63"/>
                  <a:gd name="T56" fmla="*/ 25 w 38"/>
                  <a:gd name="T57" fmla="*/ 57 h 63"/>
                  <a:gd name="T58" fmla="*/ 20 w 38"/>
                  <a:gd name="T59" fmla="*/ 57 h 63"/>
                  <a:gd name="T60" fmla="*/ 20 w 38"/>
                  <a:gd name="T61" fmla="*/ 45 h 63"/>
                  <a:gd name="T62" fmla="*/ 18 w 38"/>
                  <a:gd name="T63" fmla="*/ 57 h 63"/>
                  <a:gd name="T64" fmla="*/ 15 w 38"/>
                  <a:gd name="T65" fmla="*/ 60 h 63"/>
                  <a:gd name="T66" fmla="*/ 13 w 38"/>
                  <a:gd name="T67" fmla="*/ 45 h 63"/>
                  <a:gd name="T68" fmla="*/ 13 w 38"/>
                  <a:gd name="T69" fmla="*/ 24 h 63"/>
                  <a:gd name="T70" fmla="*/ 9 w 38"/>
                  <a:gd name="T71" fmla="*/ 34 h 63"/>
                  <a:gd name="T72" fmla="*/ 5 w 38"/>
                  <a:gd name="T73" fmla="*/ 36 h 63"/>
                  <a:gd name="T74" fmla="*/ 8 w 38"/>
                  <a:gd name="T75" fmla="*/ 21 h 63"/>
                  <a:gd name="T76" fmla="*/ 21 w 38"/>
                  <a:gd name="T77" fmla="*/ 15 h 63"/>
                  <a:gd name="T78" fmla="*/ 34 w 38"/>
                  <a:gd name="T79" fmla="*/ 32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8" h="63">
                    <a:moveTo>
                      <a:pt x="33" y="20"/>
                    </a:moveTo>
                    <a:cubicBezTo>
                      <a:pt x="33" y="20"/>
                      <a:pt x="33" y="20"/>
                      <a:pt x="33" y="20"/>
                    </a:cubicBezTo>
                    <a:cubicBezTo>
                      <a:pt x="32" y="16"/>
                      <a:pt x="29" y="14"/>
                      <a:pt x="27" y="13"/>
                    </a:cubicBezTo>
                    <a:cubicBezTo>
                      <a:pt x="29" y="11"/>
                      <a:pt x="27" y="8"/>
                      <a:pt x="26" y="6"/>
                    </a:cubicBezTo>
                    <a:cubicBezTo>
                      <a:pt x="25" y="3"/>
                      <a:pt x="22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6" y="0"/>
                      <a:pt x="13" y="3"/>
                      <a:pt x="12" y="6"/>
                    </a:cubicBezTo>
                    <a:cubicBezTo>
                      <a:pt x="10" y="9"/>
                      <a:pt x="10" y="12"/>
                      <a:pt x="11" y="13"/>
                    </a:cubicBezTo>
                    <a:cubicBezTo>
                      <a:pt x="9" y="14"/>
                      <a:pt x="7" y="16"/>
                      <a:pt x="5" y="20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3" y="26"/>
                      <a:pt x="2" y="30"/>
                      <a:pt x="1" y="32"/>
                    </a:cubicBezTo>
                    <a:cubicBezTo>
                      <a:pt x="0" y="37"/>
                      <a:pt x="3" y="38"/>
                      <a:pt x="4" y="39"/>
                    </a:cubicBezTo>
                    <a:cubicBezTo>
                      <a:pt x="5" y="39"/>
                      <a:pt x="5" y="39"/>
                      <a:pt x="6" y="39"/>
                    </a:cubicBezTo>
                    <a:cubicBezTo>
                      <a:pt x="4" y="44"/>
                      <a:pt x="4" y="44"/>
                      <a:pt x="4" y="44"/>
                    </a:cubicBezTo>
                    <a:cubicBezTo>
                      <a:pt x="4" y="45"/>
                      <a:pt x="4" y="46"/>
                      <a:pt x="4" y="46"/>
                    </a:cubicBezTo>
                    <a:cubicBezTo>
                      <a:pt x="5" y="47"/>
                      <a:pt x="6" y="47"/>
                      <a:pt x="6" y="47"/>
                    </a:cubicBezTo>
                    <a:cubicBezTo>
                      <a:pt x="11" y="47"/>
                      <a:pt x="11" y="47"/>
                      <a:pt x="11" y="47"/>
                    </a:cubicBezTo>
                    <a:cubicBezTo>
                      <a:pt x="10" y="57"/>
                      <a:pt x="10" y="57"/>
                      <a:pt x="10" y="57"/>
                    </a:cubicBezTo>
                    <a:cubicBezTo>
                      <a:pt x="10" y="57"/>
                      <a:pt x="10" y="57"/>
                      <a:pt x="10" y="57"/>
                    </a:cubicBezTo>
                    <a:cubicBezTo>
                      <a:pt x="10" y="60"/>
                      <a:pt x="12" y="63"/>
                      <a:pt x="15" y="63"/>
                    </a:cubicBezTo>
                    <a:cubicBezTo>
                      <a:pt x="17" y="63"/>
                      <a:pt x="18" y="62"/>
                      <a:pt x="19" y="61"/>
                    </a:cubicBezTo>
                    <a:cubicBezTo>
                      <a:pt x="20" y="62"/>
                      <a:pt x="21" y="63"/>
                      <a:pt x="23" y="63"/>
                    </a:cubicBezTo>
                    <a:cubicBezTo>
                      <a:pt x="26" y="63"/>
                      <a:pt x="28" y="60"/>
                      <a:pt x="28" y="57"/>
                    </a:cubicBezTo>
                    <a:cubicBezTo>
                      <a:pt x="28" y="57"/>
                      <a:pt x="28" y="57"/>
                      <a:pt x="28" y="57"/>
                    </a:cubicBezTo>
                    <a:cubicBezTo>
                      <a:pt x="27" y="47"/>
                      <a:pt x="27" y="47"/>
                      <a:pt x="27" y="47"/>
                    </a:cubicBezTo>
                    <a:cubicBezTo>
                      <a:pt x="32" y="47"/>
                      <a:pt x="32" y="47"/>
                      <a:pt x="32" y="47"/>
                    </a:cubicBezTo>
                    <a:cubicBezTo>
                      <a:pt x="32" y="47"/>
                      <a:pt x="33" y="47"/>
                      <a:pt x="34" y="46"/>
                    </a:cubicBezTo>
                    <a:cubicBezTo>
                      <a:pt x="34" y="46"/>
                      <a:pt x="34" y="45"/>
                      <a:pt x="34" y="44"/>
                    </a:cubicBezTo>
                    <a:cubicBezTo>
                      <a:pt x="32" y="39"/>
                      <a:pt x="32" y="39"/>
                      <a:pt x="32" y="39"/>
                    </a:cubicBezTo>
                    <a:cubicBezTo>
                      <a:pt x="33" y="39"/>
                      <a:pt x="33" y="39"/>
                      <a:pt x="34" y="39"/>
                    </a:cubicBezTo>
                    <a:cubicBezTo>
                      <a:pt x="35" y="38"/>
                      <a:pt x="38" y="37"/>
                      <a:pt x="37" y="32"/>
                    </a:cubicBezTo>
                    <a:cubicBezTo>
                      <a:pt x="36" y="30"/>
                      <a:pt x="35" y="25"/>
                      <a:pt x="33" y="20"/>
                    </a:cubicBezTo>
                    <a:close/>
                    <a:moveTo>
                      <a:pt x="14" y="7"/>
                    </a:moveTo>
                    <a:cubicBezTo>
                      <a:pt x="15" y="5"/>
                      <a:pt x="17" y="3"/>
                      <a:pt x="19" y="3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21" y="3"/>
                      <a:pt x="23" y="5"/>
                      <a:pt x="24" y="7"/>
                    </a:cubicBezTo>
                    <a:cubicBezTo>
                      <a:pt x="24" y="7"/>
                      <a:pt x="26" y="11"/>
                      <a:pt x="25" y="12"/>
                    </a:cubicBezTo>
                    <a:cubicBezTo>
                      <a:pt x="24" y="13"/>
                      <a:pt x="22" y="13"/>
                      <a:pt x="22" y="13"/>
                    </a:cubicBezTo>
                    <a:cubicBezTo>
                      <a:pt x="21" y="14"/>
                      <a:pt x="20" y="14"/>
                      <a:pt x="19" y="14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18" y="14"/>
                      <a:pt x="17" y="14"/>
                      <a:pt x="16" y="13"/>
                    </a:cubicBezTo>
                    <a:cubicBezTo>
                      <a:pt x="16" y="13"/>
                      <a:pt x="16" y="13"/>
                      <a:pt x="16" y="13"/>
                    </a:cubicBezTo>
                    <a:cubicBezTo>
                      <a:pt x="15" y="13"/>
                      <a:pt x="14" y="13"/>
                      <a:pt x="13" y="12"/>
                    </a:cubicBezTo>
                    <a:cubicBezTo>
                      <a:pt x="12" y="10"/>
                      <a:pt x="14" y="7"/>
                      <a:pt x="14" y="7"/>
                    </a:cubicBezTo>
                    <a:close/>
                    <a:moveTo>
                      <a:pt x="33" y="36"/>
                    </a:moveTo>
                    <a:cubicBezTo>
                      <a:pt x="33" y="36"/>
                      <a:pt x="33" y="36"/>
                      <a:pt x="32" y="36"/>
                    </a:cubicBezTo>
                    <a:cubicBezTo>
                      <a:pt x="31" y="36"/>
                      <a:pt x="30" y="35"/>
                      <a:pt x="29" y="34"/>
                    </a:cubicBezTo>
                    <a:cubicBezTo>
                      <a:pt x="29" y="34"/>
                      <a:pt x="26" y="24"/>
                      <a:pt x="26" y="24"/>
                    </a:cubicBezTo>
                    <a:cubicBezTo>
                      <a:pt x="25" y="24"/>
                      <a:pt x="25" y="24"/>
                      <a:pt x="25" y="24"/>
                    </a:cubicBezTo>
                    <a:cubicBezTo>
                      <a:pt x="32" y="45"/>
                      <a:pt x="32" y="45"/>
                      <a:pt x="32" y="45"/>
                    </a:cubicBezTo>
                    <a:cubicBezTo>
                      <a:pt x="25" y="45"/>
                      <a:pt x="25" y="45"/>
                      <a:pt x="25" y="45"/>
                    </a:cubicBezTo>
                    <a:cubicBezTo>
                      <a:pt x="25" y="57"/>
                      <a:pt x="25" y="57"/>
                      <a:pt x="25" y="57"/>
                    </a:cubicBezTo>
                    <a:cubicBezTo>
                      <a:pt x="25" y="59"/>
                      <a:pt x="24" y="60"/>
                      <a:pt x="23" y="60"/>
                    </a:cubicBezTo>
                    <a:cubicBezTo>
                      <a:pt x="21" y="60"/>
                      <a:pt x="20" y="59"/>
                      <a:pt x="20" y="57"/>
                    </a:cubicBezTo>
                    <a:cubicBezTo>
                      <a:pt x="20" y="57"/>
                      <a:pt x="20" y="57"/>
                      <a:pt x="20" y="57"/>
                    </a:cubicBezTo>
                    <a:cubicBezTo>
                      <a:pt x="20" y="45"/>
                      <a:pt x="20" y="45"/>
                      <a:pt x="20" y="45"/>
                    </a:cubicBezTo>
                    <a:cubicBezTo>
                      <a:pt x="18" y="45"/>
                      <a:pt x="18" y="45"/>
                      <a:pt x="18" y="45"/>
                    </a:cubicBezTo>
                    <a:cubicBezTo>
                      <a:pt x="18" y="57"/>
                      <a:pt x="18" y="57"/>
                      <a:pt x="18" y="57"/>
                    </a:cubicBezTo>
                    <a:cubicBezTo>
                      <a:pt x="18" y="57"/>
                      <a:pt x="18" y="57"/>
                      <a:pt x="18" y="57"/>
                    </a:cubicBezTo>
                    <a:cubicBezTo>
                      <a:pt x="18" y="59"/>
                      <a:pt x="17" y="60"/>
                      <a:pt x="15" y="60"/>
                    </a:cubicBezTo>
                    <a:cubicBezTo>
                      <a:pt x="14" y="60"/>
                      <a:pt x="13" y="59"/>
                      <a:pt x="13" y="57"/>
                    </a:cubicBezTo>
                    <a:cubicBezTo>
                      <a:pt x="13" y="45"/>
                      <a:pt x="13" y="45"/>
                      <a:pt x="13" y="45"/>
                    </a:cubicBezTo>
                    <a:cubicBezTo>
                      <a:pt x="6" y="45"/>
                      <a:pt x="6" y="45"/>
                      <a:pt x="6" y="45"/>
                    </a:cubicBezTo>
                    <a:cubicBezTo>
                      <a:pt x="13" y="24"/>
                      <a:pt x="13" y="24"/>
                      <a:pt x="13" y="24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12" y="24"/>
                      <a:pt x="9" y="34"/>
                      <a:pt x="9" y="34"/>
                    </a:cubicBezTo>
                    <a:cubicBezTo>
                      <a:pt x="8" y="35"/>
                      <a:pt x="7" y="36"/>
                      <a:pt x="6" y="36"/>
                    </a:cubicBezTo>
                    <a:cubicBezTo>
                      <a:pt x="6" y="36"/>
                      <a:pt x="5" y="36"/>
                      <a:pt x="5" y="36"/>
                    </a:cubicBezTo>
                    <a:cubicBezTo>
                      <a:pt x="3" y="36"/>
                      <a:pt x="3" y="34"/>
                      <a:pt x="4" y="32"/>
                    </a:cubicBezTo>
                    <a:cubicBezTo>
                      <a:pt x="4" y="31"/>
                      <a:pt x="6" y="26"/>
                      <a:pt x="8" y="21"/>
                    </a:cubicBezTo>
                    <a:cubicBezTo>
                      <a:pt x="9" y="16"/>
                      <a:pt x="12" y="15"/>
                      <a:pt x="17" y="15"/>
                    </a:cubicBezTo>
                    <a:cubicBezTo>
                      <a:pt x="21" y="15"/>
                      <a:pt x="21" y="15"/>
                      <a:pt x="21" y="15"/>
                    </a:cubicBezTo>
                    <a:cubicBezTo>
                      <a:pt x="26" y="15"/>
                      <a:pt x="29" y="16"/>
                      <a:pt x="31" y="21"/>
                    </a:cubicBezTo>
                    <a:cubicBezTo>
                      <a:pt x="32" y="26"/>
                      <a:pt x="34" y="31"/>
                      <a:pt x="34" y="32"/>
                    </a:cubicBezTo>
                    <a:cubicBezTo>
                      <a:pt x="35" y="34"/>
                      <a:pt x="35" y="36"/>
                      <a:pt x="33" y="36"/>
                    </a:cubicBez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" name="Freeform 175"/>
              <p:cNvSpPr>
                <a:spLocks noEditPoints="1"/>
              </p:cNvSpPr>
              <p:nvPr/>
            </p:nvSpPr>
            <p:spPr bwMode="auto">
              <a:xfrm>
                <a:off x="925795" y="2631861"/>
                <a:ext cx="334748" cy="618339"/>
              </a:xfrm>
              <a:custGeom>
                <a:avLst/>
                <a:gdLst>
                  <a:gd name="T0" fmla="*/ 33 w 38"/>
                  <a:gd name="T1" fmla="*/ 20 h 63"/>
                  <a:gd name="T2" fmla="*/ 26 w 38"/>
                  <a:gd name="T3" fmla="*/ 6 h 63"/>
                  <a:gd name="T4" fmla="*/ 19 w 38"/>
                  <a:gd name="T5" fmla="*/ 0 h 63"/>
                  <a:gd name="T6" fmla="*/ 12 w 38"/>
                  <a:gd name="T7" fmla="*/ 6 h 63"/>
                  <a:gd name="T8" fmla="*/ 5 w 38"/>
                  <a:gd name="T9" fmla="*/ 20 h 63"/>
                  <a:gd name="T10" fmla="*/ 1 w 38"/>
                  <a:gd name="T11" fmla="*/ 32 h 63"/>
                  <a:gd name="T12" fmla="*/ 6 w 38"/>
                  <a:gd name="T13" fmla="*/ 39 h 63"/>
                  <a:gd name="T14" fmla="*/ 4 w 38"/>
                  <a:gd name="T15" fmla="*/ 46 h 63"/>
                  <a:gd name="T16" fmla="*/ 11 w 38"/>
                  <a:gd name="T17" fmla="*/ 47 h 63"/>
                  <a:gd name="T18" fmla="*/ 10 w 38"/>
                  <a:gd name="T19" fmla="*/ 57 h 63"/>
                  <a:gd name="T20" fmla="*/ 19 w 38"/>
                  <a:gd name="T21" fmla="*/ 61 h 63"/>
                  <a:gd name="T22" fmla="*/ 28 w 38"/>
                  <a:gd name="T23" fmla="*/ 57 h 63"/>
                  <a:gd name="T24" fmla="*/ 27 w 38"/>
                  <a:gd name="T25" fmla="*/ 47 h 63"/>
                  <a:gd name="T26" fmla="*/ 34 w 38"/>
                  <a:gd name="T27" fmla="*/ 46 h 63"/>
                  <a:gd name="T28" fmla="*/ 32 w 38"/>
                  <a:gd name="T29" fmla="*/ 39 h 63"/>
                  <a:gd name="T30" fmla="*/ 37 w 38"/>
                  <a:gd name="T31" fmla="*/ 32 h 63"/>
                  <a:gd name="T32" fmla="*/ 14 w 38"/>
                  <a:gd name="T33" fmla="*/ 7 h 63"/>
                  <a:gd name="T34" fmla="*/ 19 w 38"/>
                  <a:gd name="T35" fmla="*/ 3 h 63"/>
                  <a:gd name="T36" fmla="*/ 19 w 38"/>
                  <a:gd name="T37" fmla="*/ 3 h 63"/>
                  <a:gd name="T38" fmla="*/ 25 w 38"/>
                  <a:gd name="T39" fmla="*/ 12 h 63"/>
                  <a:gd name="T40" fmla="*/ 19 w 38"/>
                  <a:gd name="T41" fmla="*/ 14 h 63"/>
                  <a:gd name="T42" fmla="*/ 19 w 38"/>
                  <a:gd name="T43" fmla="*/ 14 h 63"/>
                  <a:gd name="T44" fmla="*/ 19 w 38"/>
                  <a:gd name="T45" fmla="*/ 14 h 63"/>
                  <a:gd name="T46" fmla="*/ 16 w 38"/>
                  <a:gd name="T47" fmla="*/ 13 h 63"/>
                  <a:gd name="T48" fmla="*/ 14 w 38"/>
                  <a:gd name="T49" fmla="*/ 7 h 63"/>
                  <a:gd name="T50" fmla="*/ 32 w 38"/>
                  <a:gd name="T51" fmla="*/ 36 h 63"/>
                  <a:gd name="T52" fmla="*/ 26 w 38"/>
                  <a:gd name="T53" fmla="*/ 24 h 63"/>
                  <a:gd name="T54" fmla="*/ 32 w 38"/>
                  <a:gd name="T55" fmla="*/ 45 h 63"/>
                  <a:gd name="T56" fmla="*/ 25 w 38"/>
                  <a:gd name="T57" fmla="*/ 57 h 63"/>
                  <a:gd name="T58" fmla="*/ 20 w 38"/>
                  <a:gd name="T59" fmla="*/ 57 h 63"/>
                  <a:gd name="T60" fmla="*/ 20 w 38"/>
                  <a:gd name="T61" fmla="*/ 45 h 63"/>
                  <a:gd name="T62" fmla="*/ 18 w 38"/>
                  <a:gd name="T63" fmla="*/ 57 h 63"/>
                  <a:gd name="T64" fmla="*/ 15 w 38"/>
                  <a:gd name="T65" fmla="*/ 60 h 63"/>
                  <a:gd name="T66" fmla="*/ 13 w 38"/>
                  <a:gd name="T67" fmla="*/ 45 h 63"/>
                  <a:gd name="T68" fmla="*/ 13 w 38"/>
                  <a:gd name="T69" fmla="*/ 24 h 63"/>
                  <a:gd name="T70" fmla="*/ 9 w 38"/>
                  <a:gd name="T71" fmla="*/ 34 h 63"/>
                  <a:gd name="T72" fmla="*/ 5 w 38"/>
                  <a:gd name="T73" fmla="*/ 36 h 63"/>
                  <a:gd name="T74" fmla="*/ 8 w 38"/>
                  <a:gd name="T75" fmla="*/ 21 h 63"/>
                  <a:gd name="T76" fmla="*/ 21 w 38"/>
                  <a:gd name="T77" fmla="*/ 15 h 63"/>
                  <a:gd name="T78" fmla="*/ 34 w 38"/>
                  <a:gd name="T79" fmla="*/ 32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8" h="63">
                    <a:moveTo>
                      <a:pt x="33" y="20"/>
                    </a:moveTo>
                    <a:cubicBezTo>
                      <a:pt x="33" y="20"/>
                      <a:pt x="33" y="20"/>
                      <a:pt x="33" y="20"/>
                    </a:cubicBezTo>
                    <a:cubicBezTo>
                      <a:pt x="32" y="16"/>
                      <a:pt x="29" y="14"/>
                      <a:pt x="27" y="13"/>
                    </a:cubicBezTo>
                    <a:cubicBezTo>
                      <a:pt x="29" y="11"/>
                      <a:pt x="27" y="8"/>
                      <a:pt x="26" y="6"/>
                    </a:cubicBezTo>
                    <a:cubicBezTo>
                      <a:pt x="25" y="3"/>
                      <a:pt x="22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6" y="0"/>
                      <a:pt x="13" y="3"/>
                      <a:pt x="12" y="6"/>
                    </a:cubicBezTo>
                    <a:cubicBezTo>
                      <a:pt x="10" y="9"/>
                      <a:pt x="10" y="12"/>
                      <a:pt x="11" y="13"/>
                    </a:cubicBezTo>
                    <a:cubicBezTo>
                      <a:pt x="9" y="14"/>
                      <a:pt x="7" y="16"/>
                      <a:pt x="5" y="20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3" y="26"/>
                      <a:pt x="2" y="30"/>
                      <a:pt x="1" y="32"/>
                    </a:cubicBezTo>
                    <a:cubicBezTo>
                      <a:pt x="0" y="37"/>
                      <a:pt x="3" y="38"/>
                      <a:pt x="4" y="39"/>
                    </a:cubicBezTo>
                    <a:cubicBezTo>
                      <a:pt x="5" y="39"/>
                      <a:pt x="5" y="39"/>
                      <a:pt x="6" y="39"/>
                    </a:cubicBezTo>
                    <a:cubicBezTo>
                      <a:pt x="4" y="44"/>
                      <a:pt x="4" y="44"/>
                      <a:pt x="4" y="44"/>
                    </a:cubicBezTo>
                    <a:cubicBezTo>
                      <a:pt x="4" y="45"/>
                      <a:pt x="4" y="46"/>
                      <a:pt x="4" y="46"/>
                    </a:cubicBezTo>
                    <a:cubicBezTo>
                      <a:pt x="5" y="47"/>
                      <a:pt x="6" y="47"/>
                      <a:pt x="6" y="47"/>
                    </a:cubicBezTo>
                    <a:cubicBezTo>
                      <a:pt x="11" y="47"/>
                      <a:pt x="11" y="47"/>
                      <a:pt x="11" y="47"/>
                    </a:cubicBezTo>
                    <a:cubicBezTo>
                      <a:pt x="10" y="57"/>
                      <a:pt x="10" y="57"/>
                      <a:pt x="10" y="57"/>
                    </a:cubicBezTo>
                    <a:cubicBezTo>
                      <a:pt x="10" y="57"/>
                      <a:pt x="10" y="57"/>
                      <a:pt x="10" y="57"/>
                    </a:cubicBezTo>
                    <a:cubicBezTo>
                      <a:pt x="10" y="60"/>
                      <a:pt x="12" y="63"/>
                      <a:pt x="15" y="63"/>
                    </a:cubicBezTo>
                    <a:cubicBezTo>
                      <a:pt x="17" y="63"/>
                      <a:pt x="18" y="62"/>
                      <a:pt x="19" y="61"/>
                    </a:cubicBezTo>
                    <a:cubicBezTo>
                      <a:pt x="20" y="62"/>
                      <a:pt x="21" y="63"/>
                      <a:pt x="23" y="63"/>
                    </a:cubicBezTo>
                    <a:cubicBezTo>
                      <a:pt x="26" y="63"/>
                      <a:pt x="28" y="60"/>
                      <a:pt x="28" y="57"/>
                    </a:cubicBezTo>
                    <a:cubicBezTo>
                      <a:pt x="28" y="57"/>
                      <a:pt x="28" y="57"/>
                      <a:pt x="28" y="57"/>
                    </a:cubicBezTo>
                    <a:cubicBezTo>
                      <a:pt x="27" y="47"/>
                      <a:pt x="27" y="47"/>
                      <a:pt x="27" y="47"/>
                    </a:cubicBezTo>
                    <a:cubicBezTo>
                      <a:pt x="32" y="47"/>
                      <a:pt x="32" y="47"/>
                      <a:pt x="32" y="47"/>
                    </a:cubicBezTo>
                    <a:cubicBezTo>
                      <a:pt x="32" y="47"/>
                      <a:pt x="33" y="47"/>
                      <a:pt x="34" y="46"/>
                    </a:cubicBezTo>
                    <a:cubicBezTo>
                      <a:pt x="34" y="46"/>
                      <a:pt x="34" y="45"/>
                      <a:pt x="34" y="44"/>
                    </a:cubicBezTo>
                    <a:cubicBezTo>
                      <a:pt x="32" y="39"/>
                      <a:pt x="32" y="39"/>
                      <a:pt x="32" y="39"/>
                    </a:cubicBezTo>
                    <a:cubicBezTo>
                      <a:pt x="33" y="39"/>
                      <a:pt x="33" y="39"/>
                      <a:pt x="34" y="39"/>
                    </a:cubicBezTo>
                    <a:cubicBezTo>
                      <a:pt x="35" y="38"/>
                      <a:pt x="38" y="37"/>
                      <a:pt x="37" y="32"/>
                    </a:cubicBezTo>
                    <a:cubicBezTo>
                      <a:pt x="36" y="30"/>
                      <a:pt x="35" y="25"/>
                      <a:pt x="33" y="20"/>
                    </a:cubicBezTo>
                    <a:close/>
                    <a:moveTo>
                      <a:pt x="14" y="7"/>
                    </a:moveTo>
                    <a:cubicBezTo>
                      <a:pt x="15" y="5"/>
                      <a:pt x="17" y="3"/>
                      <a:pt x="19" y="3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21" y="3"/>
                      <a:pt x="23" y="5"/>
                      <a:pt x="24" y="7"/>
                    </a:cubicBezTo>
                    <a:cubicBezTo>
                      <a:pt x="24" y="7"/>
                      <a:pt x="26" y="11"/>
                      <a:pt x="25" y="12"/>
                    </a:cubicBezTo>
                    <a:cubicBezTo>
                      <a:pt x="24" y="13"/>
                      <a:pt x="22" y="13"/>
                      <a:pt x="22" y="13"/>
                    </a:cubicBezTo>
                    <a:cubicBezTo>
                      <a:pt x="21" y="14"/>
                      <a:pt x="20" y="14"/>
                      <a:pt x="19" y="14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18" y="14"/>
                      <a:pt x="17" y="14"/>
                      <a:pt x="16" y="13"/>
                    </a:cubicBezTo>
                    <a:cubicBezTo>
                      <a:pt x="16" y="13"/>
                      <a:pt x="16" y="13"/>
                      <a:pt x="16" y="13"/>
                    </a:cubicBezTo>
                    <a:cubicBezTo>
                      <a:pt x="15" y="13"/>
                      <a:pt x="14" y="13"/>
                      <a:pt x="13" y="12"/>
                    </a:cubicBezTo>
                    <a:cubicBezTo>
                      <a:pt x="12" y="10"/>
                      <a:pt x="14" y="7"/>
                      <a:pt x="14" y="7"/>
                    </a:cubicBezTo>
                    <a:close/>
                    <a:moveTo>
                      <a:pt x="33" y="36"/>
                    </a:moveTo>
                    <a:cubicBezTo>
                      <a:pt x="33" y="36"/>
                      <a:pt x="33" y="36"/>
                      <a:pt x="32" y="36"/>
                    </a:cubicBezTo>
                    <a:cubicBezTo>
                      <a:pt x="31" y="36"/>
                      <a:pt x="30" y="35"/>
                      <a:pt x="29" y="34"/>
                    </a:cubicBezTo>
                    <a:cubicBezTo>
                      <a:pt x="29" y="34"/>
                      <a:pt x="26" y="24"/>
                      <a:pt x="26" y="24"/>
                    </a:cubicBezTo>
                    <a:cubicBezTo>
                      <a:pt x="25" y="24"/>
                      <a:pt x="25" y="24"/>
                      <a:pt x="25" y="24"/>
                    </a:cubicBezTo>
                    <a:cubicBezTo>
                      <a:pt x="32" y="45"/>
                      <a:pt x="32" y="45"/>
                      <a:pt x="32" y="45"/>
                    </a:cubicBezTo>
                    <a:cubicBezTo>
                      <a:pt x="25" y="45"/>
                      <a:pt x="25" y="45"/>
                      <a:pt x="25" y="45"/>
                    </a:cubicBezTo>
                    <a:cubicBezTo>
                      <a:pt x="25" y="57"/>
                      <a:pt x="25" y="57"/>
                      <a:pt x="25" y="57"/>
                    </a:cubicBezTo>
                    <a:cubicBezTo>
                      <a:pt x="25" y="59"/>
                      <a:pt x="24" y="60"/>
                      <a:pt x="23" y="60"/>
                    </a:cubicBezTo>
                    <a:cubicBezTo>
                      <a:pt x="21" y="60"/>
                      <a:pt x="20" y="59"/>
                      <a:pt x="20" y="57"/>
                    </a:cubicBezTo>
                    <a:cubicBezTo>
                      <a:pt x="20" y="57"/>
                      <a:pt x="20" y="57"/>
                      <a:pt x="20" y="57"/>
                    </a:cubicBezTo>
                    <a:cubicBezTo>
                      <a:pt x="20" y="45"/>
                      <a:pt x="20" y="45"/>
                      <a:pt x="20" y="45"/>
                    </a:cubicBezTo>
                    <a:cubicBezTo>
                      <a:pt x="18" y="45"/>
                      <a:pt x="18" y="45"/>
                      <a:pt x="18" y="45"/>
                    </a:cubicBezTo>
                    <a:cubicBezTo>
                      <a:pt x="18" y="57"/>
                      <a:pt x="18" y="57"/>
                      <a:pt x="18" y="57"/>
                    </a:cubicBezTo>
                    <a:cubicBezTo>
                      <a:pt x="18" y="57"/>
                      <a:pt x="18" y="57"/>
                      <a:pt x="18" y="57"/>
                    </a:cubicBezTo>
                    <a:cubicBezTo>
                      <a:pt x="18" y="59"/>
                      <a:pt x="17" y="60"/>
                      <a:pt x="15" y="60"/>
                    </a:cubicBezTo>
                    <a:cubicBezTo>
                      <a:pt x="14" y="60"/>
                      <a:pt x="13" y="59"/>
                      <a:pt x="13" y="57"/>
                    </a:cubicBezTo>
                    <a:cubicBezTo>
                      <a:pt x="13" y="45"/>
                      <a:pt x="13" y="45"/>
                      <a:pt x="13" y="45"/>
                    </a:cubicBezTo>
                    <a:cubicBezTo>
                      <a:pt x="6" y="45"/>
                      <a:pt x="6" y="45"/>
                      <a:pt x="6" y="45"/>
                    </a:cubicBezTo>
                    <a:cubicBezTo>
                      <a:pt x="13" y="24"/>
                      <a:pt x="13" y="24"/>
                      <a:pt x="13" y="24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12" y="24"/>
                      <a:pt x="9" y="34"/>
                      <a:pt x="9" y="34"/>
                    </a:cubicBezTo>
                    <a:cubicBezTo>
                      <a:pt x="8" y="35"/>
                      <a:pt x="7" y="36"/>
                      <a:pt x="6" y="36"/>
                    </a:cubicBezTo>
                    <a:cubicBezTo>
                      <a:pt x="6" y="36"/>
                      <a:pt x="5" y="36"/>
                      <a:pt x="5" y="36"/>
                    </a:cubicBezTo>
                    <a:cubicBezTo>
                      <a:pt x="3" y="36"/>
                      <a:pt x="3" y="34"/>
                      <a:pt x="4" y="32"/>
                    </a:cubicBezTo>
                    <a:cubicBezTo>
                      <a:pt x="4" y="31"/>
                      <a:pt x="6" y="26"/>
                      <a:pt x="8" y="21"/>
                    </a:cubicBezTo>
                    <a:cubicBezTo>
                      <a:pt x="9" y="16"/>
                      <a:pt x="12" y="15"/>
                      <a:pt x="17" y="15"/>
                    </a:cubicBezTo>
                    <a:cubicBezTo>
                      <a:pt x="21" y="15"/>
                      <a:pt x="21" y="15"/>
                      <a:pt x="21" y="15"/>
                    </a:cubicBezTo>
                    <a:cubicBezTo>
                      <a:pt x="26" y="15"/>
                      <a:pt x="29" y="16"/>
                      <a:pt x="31" y="21"/>
                    </a:cubicBezTo>
                    <a:cubicBezTo>
                      <a:pt x="32" y="26"/>
                      <a:pt x="34" y="31"/>
                      <a:pt x="34" y="32"/>
                    </a:cubicBezTo>
                    <a:cubicBezTo>
                      <a:pt x="35" y="34"/>
                      <a:pt x="35" y="36"/>
                      <a:pt x="33" y="36"/>
                    </a:cubicBez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" name="Freeform 175"/>
              <p:cNvSpPr>
                <a:spLocks noEditPoints="1"/>
              </p:cNvSpPr>
              <p:nvPr/>
            </p:nvSpPr>
            <p:spPr bwMode="auto">
              <a:xfrm>
                <a:off x="1254253" y="2631861"/>
                <a:ext cx="334748" cy="618339"/>
              </a:xfrm>
              <a:custGeom>
                <a:avLst/>
                <a:gdLst>
                  <a:gd name="T0" fmla="*/ 33 w 38"/>
                  <a:gd name="T1" fmla="*/ 20 h 63"/>
                  <a:gd name="T2" fmla="*/ 26 w 38"/>
                  <a:gd name="T3" fmla="*/ 6 h 63"/>
                  <a:gd name="T4" fmla="*/ 19 w 38"/>
                  <a:gd name="T5" fmla="*/ 0 h 63"/>
                  <a:gd name="T6" fmla="*/ 12 w 38"/>
                  <a:gd name="T7" fmla="*/ 6 h 63"/>
                  <a:gd name="T8" fmla="*/ 5 w 38"/>
                  <a:gd name="T9" fmla="*/ 20 h 63"/>
                  <a:gd name="T10" fmla="*/ 1 w 38"/>
                  <a:gd name="T11" fmla="*/ 32 h 63"/>
                  <a:gd name="T12" fmla="*/ 6 w 38"/>
                  <a:gd name="T13" fmla="*/ 39 h 63"/>
                  <a:gd name="T14" fmla="*/ 4 w 38"/>
                  <a:gd name="T15" fmla="*/ 46 h 63"/>
                  <a:gd name="T16" fmla="*/ 11 w 38"/>
                  <a:gd name="T17" fmla="*/ 47 h 63"/>
                  <a:gd name="T18" fmla="*/ 10 w 38"/>
                  <a:gd name="T19" fmla="*/ 57 h 63"/>
                  <a:gd name="T20" fmla="*/ 19 w 38"/>
                  <a:gd name="T21" fmla="*/ 61 h 63"/>
                  <a:gd name="T22" fmla="*/ 28 w 38"/>
                  <a:gd name="T23" fmla="*/ 57 h 63"/>
                  <a:gd name="T24" fmla="*/ 27 w 38"/>
                  <a:gd name="T25" fmla="*/ 47 h 63"/>
                  <a:gd name="T26" fmla="*/ 34 w 38"/>
                  <a:gd name="T27" fmla="*/ 46 h 63"/>
                  <a:gd name="T28" fmla="*/ 32 w 38"/>
                  <a:gd name="T29" fmla="*/ 39 h 63"/>
                  <a:gd name="T30" fmla="*/ 37 w 38"/>
                  <a:gd name="T31" fmla="*/ 32 h 63"/>
                  <a:gd name="T32" fmla="*/ 14 w 38"/>
                  <a:gd name="T33" fmla="*/ 7 h 63"/>
                  <a:gd name="T34" fmla="*/ 19 w 38"/>
                  <a:gd name="T35" fmla="*/ 3 h 63"/>
                  <a:gd name="T36" fmla="*/ 19 w 38"/>
                  <a:gd name="T37" fmla="*/ 3 h 63"/>
                  <a:gd name="T38" fmla="*/ 25 w 38"/>
                  <a:gd name="T39" fmla="*/ 12 h 63"/>
                  <a:gd name="T40" fmla="*/ 19 w 38"/>
                  <a:gd name="T41" fmla="*/ 14 h 63"/>
                  <a:gd name="T42" fmla="*/ 19 w 38"/>
                  <a:gd name="T43" fmla="*/ 14 h 63"/>
                  <a:gd name="T44" fmla="*/ 19 w 38"/>
                  <a:gd name="T45" fmla="*/ 14 h 63"/>
                  <a:gd name="T46" fmla="*/ 16 w 38"/>
                  <a:gd name="T47" fmla="*/ 13 h 63"/>
                  <a:gd name="T48" fmla="*/ 14 w 38"/>
                  <a:gd name="T49" fmla="*/ 7 h 63"/>
                  <a:gd name="T50" fmla="*/ 32 w 38"/>
                  <a:gd name="T51" fmla="*/ 36 h 63"/>
                  <a:gd name="T52" fmla="*/ 26 w 38"/>
                  <a:gd name="T53" fmla="*/ 24 h 63"/>
                  <a:gd name="T54" fmla="*/ 32 w 38"/>
                  <a:gd name="T55" fmla="*/ 45 h 63"/>
                  <a:gd name="T56" fmla="*/ 25 w 38"/>
                  <a:gd name="T57" fmla="*/ 57 h 63"/>
                  <a:gd name="T58" fmla="*/ 20 w 38"/>
                  <a:gd name="T59" fmla="*/ 57 h 63"/>
                  <a:gd name="T60" fmla="*/ 20 w 38"/>
                  <a:gd name="T61" fmla="*/ 45 h 63"/>
                  <a:gd name="T62" fmla="*/ 18 w 38"/>
                  <a:gd name="T63" fmla="*/ 57 h 63"/>
                  <a:gd name="T64" fmla="*/ 15 w 38"/>
                  <a:gd name="T65" fmla="*/ 60 h 63"/>
                  <a:gd name="T66" fmla="*/ 13 w 38"/>
                  <a:gd name="T67" fmla="*/ 45 h 63"/>
                  <a:gd name="T68" fmla="*/ 13 w 38"/>
                  <a:gd name="T69" fmla="*/ 24 h 63"/>
                  <a:gd name="T70" fmla="*/ 9 w 38"/>
                  <a:gd name="T71" fmla="*/ 34 h 63"/>
                  <a:gd name="T72" fmla="*/ 5 w 38"/>
                  <a:gd name="T73" fmla="*/ 36 h 63"/>
                  <a:gd name="T74" fmla="*/ 8 w 38"/>
                  <a:gd name="T75" fmla="*/ 21 h 63"/>
                  <a:gd name="T76" fmla="*/ 21 w 38"/>
                  <a:gd name="T77" fmla="*/ 15 h 63"/>
                  <a:gd name="T78" fmla="*/ 34 w 38"/>
                  <a:gd name="T79" fmla="*/ 32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8" h="63">
                    <a:moveTo>
                      <a:pt x="33" y="20"/>
                    </a:moveTo>
                    <a:cubicBezTo>
                      <a:pt x="33" y="20"/>
                      <a:pt x="33" y="20"/>
                      <a:pt x="33" y="20"/>
                    </a:cubicBezTo>
                    <a:cubicBezTo>
                      <a:pt x="32" y="16"/>
                      <a:pt x="29" y="14"/>
                      <a:pt x="27" y="13"/>
                    </a:cubicBezTo>
                    <a:cubicBezTo>
                      <a:pt x="29" y="11"/>
                      <a:pt x="27" y="8"/>
                      <a:pt x="26" y="6"/>
                    </a:cubicBezTo>
                    <a:cubicBezTo>
                      <a:pt x="25" y="3"/>
                      <a:pt x="22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6" y="0"/>
                      <a:pt x="13" y="3"/>
                      <a:pt x="12" y="6"/>
                    </a:cubicBezTo>
                    <a:cubicBezTo>
                      <a:pt x="10" y="9"/>
                      <a:pt x="10" y="12"/>
                      <a:pt x="11" y="13"/>
                    </a:cubicBezTo>
                    <a:cubicBezTo>
                      <a:pt x="9" y="14"/>
                      <a:pt x="7" y="16"/>
                      <a:pt x="5" y="20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3" y="26"/>
                      <a:pt x="2" y="30"/>
                      <a:pt x="1" y="32"/>
                    </a:cubicBezTo>
                    <a:cubicBezTo>
                      <a:pt x="0" y="37"/>
                      <a:pt x="3" y="38"/>
                      <a:pt x="4" y="39"/>
                    </a:cubicBezTo>
                    <a:cubicBezTo>
                      <a:pt x="5" y="39"/>
                      <a:pt x="5" y="39"/>
                      <a:pt x="6" y="39"/>
                    </a:cubicBezTo>
                    <a:cubicBezTo>
                      <a:pt x="4" y="44"/>
                      <a:pt x="4" y="44"/>
                      <a:pt x="4" y="44"/>
                    </a:cubicBezTo>
                    <a:cubicBezTo>
                      <a:pt x="4" y="45"/>
                      <a:pt x="4" y="46"/>
                      <a:pt x="4" y="46"/>
                    </a:cubicBezTo>
                    <a:cubicBezTo>
                      <a:pt x="5" y="47"/>
                      <a:pt x="6" y="47"/>
                      <a:pt x="6" y="47"/>
                    </a:cubicBezTo>
                    <a:cubicBezTo>
                      <a:pt x="11" y="47"/>
                      <a:pt x="11" y="47"/>
                      <a:pt x="11" y="47"/>
                    </a:cubicBezTo>
                    <a:cubicBezTo>
                      <a:pt x="10" y="57"/>
                      <a:pt x="10" y="57"/>
                      <a:pt x="10" y="57"/>
                    </a:cubicBezTo>
                    <a:cubicBezTo>
                      <a:pt x="10" y="57"/>
                      <a:pt x="10" y="57"/>
                      <a:pt x="10" y="57"/>
                    </a:cubicBezTo>
                    <a:cubicBezTo>
                      <a:pt x="10" y="60"/>
                      <a:pt x="12" y="63"/>
                      <a:pt x="15" y="63"/>
                    </a:cubicBezTo>
                    <a:cubicBezTo>
                      <a:pt x="17" y="63"/>
                      <a:pt x="18" y="62"/>
                      <a:pt x="19" y="61"/>
                    </a:cubicBezTo>
                    <a:cubicBezTo>
                      <a:pt x="20" y="62"/>
                      <a:pt x="21" y="63"/>
                      <a:pt x="23" y="63"/>
                    </a:cubicBezTo>
                    <a:cubicBezTo>
                      <a:pt x="26" y="63"/>
                      <a:pt x="28" y="60"/>
                      <a:pt x="28" y="57"/>
                    </a:cubicBezTo>
                    <a:cubicBezTo>
                      <a:pt x="28" y="57"/>
                      <a:pt x="28" y="57"/>
                      <a:pt x="28" y="57"/>
                    </a:cubicBezTo>
                    <a:cubicBezTo>
                      <a:pt x="27" y="47"/>
                      <a:pt x="27" y="47"/>
                      <a:pt x="27" y="47"/>
                    </a:cubicBezTo>
                    <a:cubicBezTo>
                      <a:pt x="32" y="47"/>
                      <a:pt x="32" y="47"/>
                      <a:pt x="32" y="47"/>
                    </a:cubicBezTo>
                    <a:cubicBezTo>
                      <a:pt x="32" y="47"/>
                      <a:pt x="33" y="47"/>
                      <a:pt x="34" y="46"/>
                    </a:cubicBezTo>
                    <a:cubicBezTo>
                      <a:pt x="34" y="46"/>
                      <a:pt x="34" y="45"/>
                      <a:pt x="34" y="44"/>
                    </a:cubicBezTo>
                    <a:cubicBezTo>
                      <a:pt x="32" y="39"/>
                      <a:pt x="32" y="39"/>
                      <a:pt x="32" y="39"/>
                    </a:cubicBezTo>
                    <a:cubicBezTo>
                      <a:pt x="33" y="39"/>
                      <a:pt x="33" y="39"/>
                      <a:pt x="34" y="39"/>
                    </a:cubicBezTo>
                    <a:cubicBezTo>
                      <a:pt x="35" y="38"/>
                      <a:pt x="38" y="37"/>
                      <a:pt x="37" y="32"/>
                    </a:cubicBezTo>
                    <a:cubicBezTo>
                      <a:pt x="36" y="30"/>
                      <a:pt x="35" y="25"/>
                      <a:pt x="33" y="20"/>
                    </a:cubicBezTo>
                    <a:close/>
                    <a:moveTo>
                      <a:pt x="14" y="7"/>
                    </a:moveTo>
                    <a:cubicBezTo>
                      <a:pt x="15" y="5"/>
                      <a:pt x="17" y="3"/>
                      <a:pt x="19" y="3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21" y="3"/>
                      <a:pt x="23" y="5"/>
                      <a:pt x="24" y="7"/>
                    </a:cubicBezTo>
                    <a:cubicBezTo>
                      <a:pt x="24" y="7"/>
                      <a:pt x="26" y="11"/>
                      <a:pt x="25" y="12"/>
                    </a:cubicBezTo>
                    <a:cubicBezTo>
                      <a:pt x="24" y="13"/>
                      <a:pt x="22" y="13"/>
                      <a:pt x="22" y="13"/>
                    </a:cubicBezTo>
                    <a:cubicBezTo>
                      <a:pt x="21" y="14"/>
                      <a:pt x="20" y="14"/>
                      <a:pt x="19" y="14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18" y="14"/>
                      <a:pt x="17" y="14"/>
                      <a:pt x="16" y="13"/>
                    </a:cubicBezTo>
                    <a:cubicBezTo>
                      <a:pt x="16" y="13"/>
                      <a:pt x="16" y="13"/>
                      <a:pt x="16" y="13"/>
                    </a:cubicBezTo>
                    <a:cubicBezTo>
                      <a:pt x="15" y="13"/>
                      <a:pt x="14" y="13"/>
                      <a:pt x="13" y="12"/>
                    </a:cubicBezTo>
                    <a:cubicBezTo>
                      <a:pt x="12" y="10"/>
                      <a:pt x="14" y="7"/>
                      <a:pt x="14" y="7"/>
                    </a:cubicBezTo>
                    <a:close/>
                    <a:moveTo>
                      <a:pt x="33" y="36"/>
                    </a:moveTo>
                    <a:cubicBezTo>
                      <a:pt x="33" y="36"/>
                      <a:pt x="33" y="36"/>
                      <a:pt x="32" y="36"/>
                    </a:cubicBezTo>
                    <a:cubicBezTo>
                      <a:pt x="31" y="36"/>
                      <a:pt x="30" y="35"/>
                      <a:pt x="29" y="34"/>
                    </a:cubicBezTo>
                    <a:cubicBezTo>
                      <a:pt x="29" y="34"/>
                      <a:pt x="26" y="24"/>
                      <a:pt x="26" y="24"/>
                    </a:cubicBezTo>
                    <a:cubicBezTo>
                      <a:pt x="25" y="24"/>
                      <a:pt x="25" y="24"/>
                      <a:pt x="25" y="24"/>
                    </a:cubicBezTo>
                    <a:cubicBezTo>
                      <a:pt x="32" y="45"/>
                      <a:pt x="32" y="45"/>
                      <a:pt x="32" y="45"/>
                    </a:cubicBezTo>
                    <a:cubicBezTo>
                      <a:pt x="25" y="45"/>
                      <a:pt x="25" y="45"/>
                      <a:pt x="25" y="45"/>
                    </a:cubicBezTo>
                    <a:cubicBezTo>
                      <a:pt x="25" y="57"/>
                      <a:pt x="25" y="57"/>
                      <a:pt x="25" y="57"/>
                    </a:cubicBezTo>
                    <a:cubicBezTo>
                      <a:pt x="25" y="59"/>
                      <a:pt x="24" y="60"/>
                      <a:pt x="23" y="60"/>
                    </a:cubicBezTo>
                    <a:cubicBezTo>
                      <a:pt x="21" y="60"/>
                      <a:pt x="20" y="59"/>
                      <a:pt x="20" y="57"/>
                    </a:cubicBezTo>
                    <a:cubicBezTo>
                      <a:pt x="20" y="57"/>
                      <a:pt x="20" y="57"/>
                      <a:pt x="20" y="57"/>
                    </a:cubicBezTo>
                    <a:cubicBezTo>
                      <a:pt x="20" y="45"/>
                      <a:pt x="20" y="45"/>
                      <a:pt x="20" y="45"/>
                    </a:cubicBezTo>
                    <a:cubicBezTo>
                      <a:pt x="18" y="45"/>
                      <a:pt x="18" y="45"/>
                      <a:pt x="18" y="45"/>
                    </a:cubicBezTo>
                    <a:cubicBezTo>
                      <a:pt x="18" y="57"/>
                      <a:pt x="18" y="57"/>
                      <a:pt x="18" y="57"/>
                    </a:cubicBezTo>
                    <a:cubicBezTo>
                      <a:pt x="18" y="57"/>
                      <a:pt x="18" y="57"/>
                      <a:pt x="18" y="57"/>
                    </a:cubicBezTo>
                    <a:cubicBezTo>
                      <a:pt x="18" y="59"/>
                      <a:pt x="17" y="60"/>
                      <a:pt x="15" y="60"/>
                    </a:cubicBezTo>
                    <a:cubicBezTo>
                      <a:pt x="14" y="60"/>
                      <a:pt x="13" y="59"/>
                      <a:pt x="13" y="57"/>
                    </a:cubicBezTo>
                    <a:cubicBezTo>
                      <a:pt x="13" y="45"/>
                      <a:pt x="13" y="45"/>
                      <a:pt x="13" y="45"/>
                    </a:cubicBezTo>
                    <a:cubicBezTo>
                      <a:pt x="6" y="45"/>
                      <a:pt x="6" y="45"/>
                      <a:pt x="6" y="45"/>
                    </a:cubicBezTo>
                    <a:cubicBezTo>
                      <a:pt x="13" y="24"/>
                      <a:pt x="13" y="24"/>
                      <a:pt x="13" y="24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12" y="24"/>
                      <a:pt x="9" y="34"/>
                      <a:pt x="9" y="34"/>
                    </a:cubicBezTo>
                    <a:cubicBezTo>
                      <a:pt x="8" y="35"/>
                      <a:pt x="7" y="36"/>
                      <a:pt x="6" y="36"/>
                    </a:cubicBezTo>
                    <a:cubicBezTo>
                      <a:pt x="6" y="36"/>
                      <a:pt x="5" y="36"/>
                      <a:pt x="5" y="36"/>
                    </a:cubicBezTo>
                    <a:cubicBezTo>
                      <a:pt x="3" y="36"/>
                      <a:pt x="3" y="34"/>
                      <a:pt x="4" y="32"/>
                    </a:cubicBezTo>
                    <a:cubicBezTo>
                      <a:pt x="4" y="31"/>
                      <a:pt x="6" y="26"/>
                      <a:pt x="8" y="21"/>
                    </a:cubicBezTo>
                    <a:cubicBezTo>
                      <a:pt x="9" y="16"/>
                      <a:pt x="12" y="15"/>
                      <a:pt x="17" y="15"/>
                    </a:cubicBezTo>
                    <a:cubicBezTo>
                      <a:pt x="21" y="15"/>
                      <a:pt x="21" y="15"/>
                      <a:pt x="21" y="15"/>
                    </a:cubicBezTo>
                    <a:cubicBezTo>
                      <a:pt x="26" y="15"/>
                      <a:pt x="29" y="16"/>
                      <a:pt x="31" y="21"/>
                    </a:cubicBezTo>
                    <a:cubicBezTo>
                      <a:pt x="32" y="26"/>
                      <a:pt x="34" y="31"/>
                      <a:pt x="34" y="32"/>
                    </a:cubicBezTo>
                    <a:cubicBezTo>
                      <a:pt x="35" y="34"/>
                      <a:pt x="35" y="36"/>
                      <a:pt x="33" y="36"/>
                    </a:cubicBez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" name="Freeform 175"/>
              <p:cNvSpPr>
                <a:spLocks noEditPoints="1"/>
              </p:cNvSpPr>
              <p:nvPr/>
            </p:nvSpPr>
            <p:spPr bwMode="auto">
              <a:xfrm>
                <a:off x="1582711" y="2631861"/>
                <a:ext cx="334748" cy="618339"/>
              </a:xfrm>
              <a:custGeom>
                <a:avLst/>
                <a:gdLst>
                  <a:gd name="T0" fmla="*/ 33 w 38"/>
                  <a:gd name="T1" fmla="*/ 20 h 63"/>
                  <a:gd name="T2" fmla="*/ 26 w 38"/>
                  <a:gd name="T3" fmla="*/ 6 h 63"/>
                  <a:gd name="T4" fmla="*/ 19 w 38"/>
                  <a:gd name="T5" fmla="*/ 0 h 63"/>
                  <a:gd name="T6" fmla="*/ 12 w 38"/>
                  <a:gd name="T7" fmla="*/ 6 h 63"/>
                  <a:gd name="T8" fmla="*/ 5 w 38"/>
                  <a:gd name="T9" fmla="*/ 20 h 63"/>
                  <a:gd name="T10" fmla="*/ 1 w 38"/>
                  <a:gd name="T11" fmla="*/ 32 h 63"/>
                  <a:gd name="T12" fmla="*/ 6 w 38"/>
                  <a:gd name="T13" fmla="*/ 39 h 63"/>
                  <a:gd name="T14" fmla="*/ 4 w 38"/>
                  <a:gd name="T15" fmla="*/ 46 h 63"/>
                  <a:gd name="T16" fmla="*/ 11 w 38"/>
                  <a:gd name="T17" fmla="*/ 47 h 63"/>
                  <a:gd name="T18" fmla="*/ 10 w 38"/>
                  <a:gd name="T19" fmla="*/ 57 h 63"/>
                  <a:gd name="T20" fmla="*/ 19 w 38"/>
                  <a:gd name="T21" fmla="*/ 61 h 63"/>
                  <a:gd name="T22" fmla="*/ 28 w 38"/>
                  <a:gd name="T23" fmla="*/ 57 h 63"/>
                  <a:gd name="T24" fmla="*/ 27 w 38"/>
                  <a:gd name="T25" fmla="*/ 47 h 63"/>
                  <a:gd name="T26" fmla="*/ 34 w 38"/>
                  <a:gd name="T27" fmla="*/ 46 h 63"/>
                  <a:gd name="T28" fmla="*/ 32 w 38"/>
                  <a:gd name="T29" fmla="*/ 39 h 63"/>
                  <a:gd name="T30" fmla="*/ 37 w 38"/>
                  <a:gd name="T31" fmla="*/ 32 h 63"/>
                  <a:gd name="T32" fmla="*/ 14 w 38"/>
                  <a:gd name="T33" fmla="*/ 7 h 63"/>
                  <a:gd name="T34" fmla="*/ 19 w 38"/>
                  <a:gd name="T35" fmla="*/ 3 h 63"/>
                  <a:gd name="T36" fmla="*/ 19 w 38"/>
                  <a:gd name="T37" fmla="*/ 3 h 63"/>
                  <a:gd name="T38" fmla="*/ 25 w 38"/>
                  <a:gd name="T39" fmla="*/ 12 h 63"/>
                  <a:gd name="T40" fmla="*/ 19 w 38"/>
                  <a:gd name="T41" fmla="*/ 14 h 63"/>
                  <a:gd name="T42" fmla="*/ 19 w 38"/>
                  <a:gd name="T43" fmla="*/ 14 h 63"/>
                  <a:gd name="T44" fmla="*/ 19 w 38"/>
                  <a:gd name="T45" fmla="*/ 14 h 63"/>
                  <a:gd name="T46" fmla="*/ 16 w 38"/>
                  <a:gd name="T47" fmla="*/ 13 h 63"/>
                  <a:gd name="T48" fmla="*/ 14 w 38"/>
                  <a:gd name="T49" fmla="*/ 7 h 63"/>
                  <a:gd name="T50" fmla="*/ 32 w 38"/>
                  <a:gd name="T51" fmla="*/ 36 h 63"/>
                  <a:gd name="T52" fmla="*/ 26 w 38"/>
                  <a:gd name="T53" fmla="*/ 24 h 63"/>
                  <a:gd name="T54" fmla="*/ 32 w 38"/>
                  <a:gd name="T55" fmla="*/ 45 h 63"/>
                  <a:gd name="T56" fmla="*/ 25 w 38"/>
                  <a:gd name="T57" fmla="*/ 57 h 63"/>
                  <a:gd name="T58" fmla="*/ 20 w 38"/>
                  <a:gd name="T59" fmla="*/ 57 h 63"/>
                  <a:gd name="T60" fmla="*/ 20 w 38"/>
                  <a:gd name="T61" fmla="*/ 45 h 63"/>
                  <a:gd name="T62" fmla="*/ 18 w 38"/>
                  <a:gd name="T63" fmla="*/ 57 h 63"/>
                  <a:gd name="T64" fmla="*/ 15 w 38"/>
                  <a:gd name="T65" fmla="*/ 60 h 63"/>
                  <a:gd name="T66" fmla="*/ 13 w 38"/>
                  <a:gd name="T67" fmla="*/ 45 h 63"/>
                  <a:gd name="T68" fmla="*/ 13 w 38"/>
                  <a:gd name="T69" fmla="*/ 24 h 63"/>
                  <a:gd name="T70" fmla="*/ 9 w 38"/>
                  <a:gd name="T71" fmla="*/ 34 h 63"/>
                  <a:gd name="T72" fmla="*/ 5 w 38"/>
                  <a:gd name="T73" fmla="*/ 36 h 63"/>
                  <a:gd name="T74" fmla="*/ 8 w 38"/>
                  <a:gd name="T75" fmla="*/ 21 h 63"/>
                  <a:gd name="T76" fmla="*/ 21 w 38"/>
                  <a:gd name="T77" fmla="*/ 15 h 63"/>
                  <a:gd name="T78" fmla="*/ 34 w 38"/>
                  <a:gd name="T79" fmla="*/ 32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8" h="63">
                    <a:moveTo>
                      <a:pt x="33" y="20"/>
                    </a:moveTo>
                    <a:cubicBezTo>
                      <a:pt x="33" y="20"/>
                      <a:pt x="33" y="20"/>
                      <a:pt x="33" y="20"/>
                    </a:cubicBezTo>
                    <a:cubicBezTo>
                      <a:pt x="32" y="16"/>
                      <a:pt x="29" y="14"/>
                      <a:pt x="27" y="13"/>
                    </a:cubicBezTo>
                    <a:cubicBezTo>
                      <a:pt x="29" y="11"/>
                      <a:pt x="27" y="8"/>
                      <a:pt x="26" y="6"/>
                    </a:cubicBezTo>
                    <a:cubicBezTo>
                      <a:pt x="25" y="3"/>
                      <a:pt x="22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6" y="0"/>
                      <a:pt x="13" y="3"/>
                      <a:pt x="12" y="6"/>
                    </a:cubicBezTo>
                    <a:cubicBezTo>
                      <a:pt x="10" y="9"/>
                      <a:pt x="10" y="12"/>
                      <a:pt x="11" y="13"/>
                    </a:cubicBezTo>
                    <a:cubicBezTo>
                      <a:pt x="9" y="14"/>
                      <a:pt x="7" y="16"/>
                      <a:pt x="5" y="20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3" y="26"/>
                      <a:pt x="2" y="30"/>
                      <a:pt x="1" y="32"/>
                    </a:cubicBezTo>
                    <a:cubicBezTo>
                      <a:pt x="0" y="37"/>
                      <a:pt x="3" y="38"/>
                      <a:pt x="4" y="39"/>
                    </a:cubicBezTo>
                    <a:cubicBezTo>
                      <a:pt x="5" y="39"/>
                      <a:pt x="5" y="39"/>
                      <a:pt x="6" y="39"/>
                    </a:cubicBezTo>
                    <a:cubicBezTo>
                      <a:pt x="4" y="44"/>
                      <a:pt x="4" y="44"/>
                      <a:pt x="4" y="44"/>
                    </a:cubicBezTo>
                    <a:cubicBezTo>
                      <a:pt x="4" y="45"/>
                      <a:pt x="4" y="46"/>
                      <a:pt x="4" y="46"/>
                    </a:cubicBezTo>
                    <a:cubicBezTo>
                      <a:pt x="5" y="47"/>
                      <a:pt x="6" y="47"/>
                      <a:pt x="6" y="47"/>
                    </a:cubicBezTo>
                    <a:cubicBezTo>
                      <a:pt x="11" y="47"/>
                      <a:pt x="11" y="47"/>
                      <a:pt x="11" y="47"/>
                    </a:cubicBezTo>
                    <a:cubicBezTo>
                      <a:pt x="10" y="57"/>
                      <a:pt x="10" y="57"/>
                      <a:pt x="10" y="57"/>
                    </a:cubicBezTo>
                    <a:cubicBezTo>
                      <a:pt x="10" y="57"/>
                      <a:pt x="10" y="57"/>
                      <a:pt x="10" y="57"/>
                    </a:cubicBezTo>
                    <a:cubicBezTo>
                      <a:pt x="10" y="60"/>
                      <a:pt x="12" y="63"/>
                      <a:pt x="15" y="63"/>
                    </a:cubicBezTo>
                    <a:cubicBezTo>
                      <a:pt x="17" y="63"/>
                      <a:pt x="18" y="62"/>
                      <a:pt x="19" y="61"/>
                    </a:cubicBezTo>
                    <a:cubicBezTo>
                      <a:pt x="20" y="62"/>
                      <a:pt x="21" y="63"/>
                      <a:pt x="23" y="63"/>
                    </a:cubicBezTo>
                    <a:cubicBezTo>
                      <a:pt x="26" y="63"/>
                      <a:pt x="28" y="60"/>
                      <a:pt x="28" y="57"/>
                    </a:cubicBezTo>
                    <a:cubicBezTo>
                      <a:pt x="28" y="57"/>
                      <a:pt x="28" y="57"/>
                      <a:pt x="28" y="57"/>
                    </a:cubicBezTo>
                    <a:cubicBezTo>
                      <a:pt x="27" y="47"/>
                      <a:pt x="27" y="47"/>
                      <a:pt x="27" y="47"/>
                    </a:cubicBezTo>
                    <a:cubicBezTo>
                      <a:pt x="32" y="47"/>
                      <a:pt x="32" y="47"/>
                      <a:pt x="32" y="47"/>
                    </a:cubicBezTo>
                    <a:cubicBezTo>
                      <a:pt x="32" y="47"/>
                      <a:pt x="33" y="47"/>
                      <a:pt x="34" y="46"/>
                    </a:cubicBezTo>
                    <a:cubicBezTo>
                      <a:pt x="34" y="46"/>
                      <a:pt x="34" y="45"/>
                      <a:pt x="34" y="44"/>
                    </a:cubicBezTo>
                    <a:cubicBezTo>
                      <a:pt x="32" y="39"/>
                      <a:pt x="32" y="39"/>
                      <a:pt x="32" y="39"/>
                    </a:cubicBezTo>
                    <a:cubicBezTo>
                      <a:pt x="33" y="39"/>
                      <a:pt x="33" y="39"/>
                      <a:pt x="34" y="39"/>
                    </a:cubicBezTo>
                    <a:cubicBezTo>
                      <a:pt x="35" y="38"/>
                      <a:pt x="38" y="37"/>
                      <a:pt x="37" y="32"/>
                    </a:cubicBezTo>
                    <a:cubicBezTo>
                      <a:pt x="36" y="30"/>
                      <a:pt x="35" y="25"/>
                      <a:pt x="33" y="20"/>
                    </a:cubicBezTo>
                    <a:close/>
                    <a:moveTo>
                      <a:pt x="14" y="7"/>
                    </a:moveTo>
                    <a:cubicBezTo>
                      <a:pt x="15" y="5"/>
                      <a:pt x="17" y="3"/>
                      <a:pt x="19" y="3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21" y="3"/>
                      <a:pt x="23" y="5"/>
                      <a:pt x="24" y="7"/>
                    </a:cubicBezTo>
                    <a:cubicBezTo>
                      <a:pt x="24" y="7"/>
                      <a:pt x="26" y="11"/>
                      <a:pt x="25" y="12"/>
                    </a:cubicBezTo>
                    <a:cubicBezTo>
                      <a:pt x="24" y="13"/>
                      <a:pt x="22" y="13"/>
                      <a:pt x="22" y="13"/>
                    </a:cubicBezTo>
                    <a:cubicBezTo>
                      <a:pt x="21" y="14"/>
                      <a:pt x="20" y="14"/>
                      <a:pt x="19" y="14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18" y="14"/>
                      <a:pt x="17" y="14"/>
                      <a:pt x="16" y="13"/>
                    </a:cubicBezTo>
                    <a:cubicBezTo>
                      <a:pt x="16" y="13"/>
                      <a:pt x="16" y="13"/>
                      <a:pt x="16" y="13"/>
                    </a:cubicBezTo>
                    <a:cubicBezTo>
                      <a:pt x="15" y="13"/>
                      <a:pt x="14" y="13"/>
                      <a:pt x="13" y="12"/>
                    </a:cubicBezTo>
                    <a:cubicBezTo>
                      <a:pt x="12" y="10"/>
                      <a:pt x="14" y="7"/>
                      <a:pt x="14" y="7"/>
                    </a:cubicBezTo>
                    <a:close/>
                    <a:moveTo>
                      <a:pt x="33" y="36"/>
                    </a:moveTo>
                    <a:cubicBezTo>
                      <a:pt x="33" y="36"/>
                      <a:pt x="33" y="36"/>
                      <a:pt x="32" y="36"/>
                    </a:cubicBezTo>
                    <a:cubicBezTo>
                      <a:pt x="31" y="36"/>
                      <a:pt x="30" y="35"/>
                      <a:pt x="29" y="34"/>
                    </a:cubicBezTo>
                    <a:cubicBezTo>
                      <a:pt x="29" y="34"/>
                      <a:pt x="26" y="24"/>
                      <a:pt x="26" y="24"/>
                    </a:cubicBezTo>
                    <a:cubicBezTo>
                      <a:pt x="25" y="24"/>
                      <a:pt x="25" y="24"/>
                      <a:pt x="25" y="24"/>
                    </a:cubicBezTo>
                    <a:cubicBezTo>
                      <a:pt x="32" y="45"/>
                      <a:pt x="32" y="45"/>
                      <a:pt x="32" y="45"/>
                    </a:cubicBezTo>
                    <a:cubicBezTo>
                      <a:pt x="25" y="45"/>
                      <a:pt x="25" y="45"/>
                      <a:pt x="25" y="45"/>
                    </a:cubicBezTo>
                    <a:cubicBezTo>
                      <a:pt x="25" y="57"/>
                      <a:pt x="25" y="57"/>
                      <a:pt x="25" y="57"/>
                    </a:cubicBezTo>
                    <a:cubicBezTo>
                      <a:pt x="25" y="59"/>
                      <a:pt x="24" y="60"/>
                      <a:pt x="23" y="60"/>
                    </a:cubicBezTo>
                    <a:cubicBezTo>
                      <a:pt x="21" y="60"/>
                      <a:pt x="20" y="59"/>
                      <a:pt x="20" y="57"/>
                    </a:cubicBezTo>
                    <a:cubicBezTo>
                      <a:pt x="20" y="57"/>
                      <a:pt x="20" y="57"/>
                      <a:pt x="20" y="57"/>
                    </a:cubicBezTo>
                    <a:cubicBezTo>
                      <a:pt x="20" y="45"/>
                      <a:pt x="20" y="45"/>
                      <a:pt x="20" y="45"/>
                    </a:cubicBezTo>
                    <a:cubicBezTo>
                      <a:pt x="18" y="45"/>
                      <a:pt x="18" y="45"/>
                      <a:pt x="18" y="45"/>
                    </a:cubicBezTo>
                    <a:cubicBezTo>
                      <a:pt x="18" y="57"/>
                      <a:pt x="18" y="57"/>
                      <a:pt x="18" y="57"/>
                    </a:cubicBezTo>
                    <a:cubicBezTo>
                      <a:pt x="18" y="57"/>
                      <a:pt x="18" y="57"/>
                      <a:pt x="18" y="57"/>
                    </a:cubicBezTo>
                    <a:cubicBezTo>
                      <a:pt x="18" y="59"/>
                      <a:pt x="17" y="60"/>
                      <a:pt x="15" y="60"/>
                    </a:cubicBezTo>
                    <a:cubicBezTo>
                      <a:pt x="14" y="60"/>
                      <a:pt x="13" y="59"/>
                      <a:pt x="13" y="57"/>
                    </a:cubicBezTo>
                    <a:cubicBezTo>
                      <a:pt x="13" y="45"/>
                      <a:pt x="13" y="45"/>
                      <a:pt x="13" y="45"/>
                    </a:cubicBezTo>
                    <a:cubicBezTo>
                      <a:pt x="6" y="45"/>
                      <a:pt x="6" y="45"/>
                      <a:pt x="6" y="45"/>
                    </a:cubicBezTo>
                    <a:cubicBezTo>
                      <a:pt x="13" y="24"/>
                      <a:pt x="13" y="24"/>
                      <a:pt x="13" y="24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12" y="24"/>
                      <a:pt x="9" y="34"/>
                      <a:pt x="9" y="34"/>
                    </a:cubicBezTo>
                    <a:cubicBezTo>
                      <a:pt x="8" y="35"/>
                      <a:pt x="7" y="36"/>
                      <a:pt x="6" y="36"/>
                    </a:cubicBezTo>
                    <a:cubicBezTo>
                      <a:pt x="6" y="36"/>
                      <a:pt x="5" y="36"/>
                      <a:pt x="5" y="36"/>
                    </a:cubicBezTo>
                    <a:cubicBezTo>
                      <a:pt x="3" y="36"/>
                      <a:pt x="3" y="34"/>
                      <a:pt x="4" y="32"/>
                    </a:cubicBezTo>
                    <a:cubicBezTo>
                      <a:pt x="4" y="31"/>
                      <a:pt x="6" y="26"/>
                      <a:pt x="8" y="21"/>
                    </a:cubicBezTo>
                    <a:cubicBezTo>
                      <a:pt x="9" y="16"/>
                      <a:pt x="12" y="15"/>
                      <a:pt x="17" y="15"/>
                    </a:cubicBezTo>
                    <a:cubicBezTo>
                      <a:pt x="21" y="15"/>
                      <a:pt x="21" y="15"/>
                      <a:pt x="21" y="15"/>
                    </a:cubicBezTo>
                    <a:cubicBezTo>
                      <a:pt x="26" y="15"/>
                      <a:pt x="29" y="16"/>
                      <a:pt x="31" y="21"/>
                    </a:cubicBezTo>
                    <a:cubicBezTo>
                      <a:pt x="32" y="26"/>
                      <a:pt x="34" y="31"/>
                      <a:pt x="34" y="32"/>
                    </a:cubicBezTo>
                    <a:cubicBezTo>
                      <a:pt x="35" y="34"/>
                      <a:pt x="35" y="36"/>
                      <a:pt x="33" y="36"/>
                    </a:cubicBez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" name="Freeform 175"/>
              <p:cNvSpPr>
                <a:spLocks noEditPoints="1"/>
              </p:cNvSpPr>
              <p:nvPr/>
            </p:nvSpPr>
            <p:spPr bwMode="auto">
              <a:xfrm>
                <a:off x="1911169" y="2631861"/>
                <a:ext cx="334748" cy="618339"/>
              </a:xfrm>
              <a:custGeom>
                <a:avLst/>
                <a:gdLst>
                  <a:gd name="T0" fmla="*/ 33 w 38"/>
                  <a:gd name="T1" fmla="*/ 20 h 63"/>
                  <a:gd name="T2" fmla="*/ 26 w 38"/>
                  <a:gd name="T3" fmla="*/ 6 h 63"/>
                  <a:gd name="T4" fmla="*/ 19 w 38"/>
                  <a:gd name="T5" fmla="*/ 0 h 63"/>
                  <a:gd name="T6" fmla="*/ 12 w 38"/>
                  <a:gd name="T7" fmla="*/ 6 h 63"/>
                  <a:gd name="T8" fmla="*/ 5 w 38"/>
                  <a:gd name="T9" fmla="*/ 20 h 63"/>
                  <a:gd name="T10" fmla="*/ 1 w 38"/>
                  <a:gd name="T11" fmla="*/ 32 h 63"/>
                  <a:gd name="T12" fmla="*/ 6 w 38"/>
                  <a:gd name="T13" fmla="*/ 39 h 63"/>
                  <a:gd name="T14" fmla="*/ 4 w 38"/>
                  <a:gd name="T15" fmla="*/ 46 h 63"/>
                  <a:gd name="T16" fmla="*/ 11 w 38"/>
                  <a:gd name="T17" fmla="*/ 47 h 63"/>
                  <a:gd name="T18" fmla="*/ 10 w 38"/>
                  <a:gd name="T19" fmla="*/ 57 h 63"/>
                  <a:gd name="T20" fmla="*/ 19 w 38"/>
                  <a:gd name="T21" fmla="*/ 61 h 63"/>
                  <a:gd name="T22" fmla="*/ 28 w 38"/>
                  <a:gd name="T23" fmla="*/ 57 h 63"/>
                  <a:gd name="T24" fmla="*/ 27 w 38"/>
                  <a:gd name="T25" fmla="*/ 47 h 63"/>
                  <a:gd name="T26" fmla="*/ 34 w 38"/>
                  <a:gd name="T27" fmla="*/ 46 h 63"/>
                  <a:gd name="T28" fmla="*/ 32 w 38"/>
                  <a:gd name="T29" fmla="*/ 39 h 63"/>
                  <a:gd name="T30" fmla="*/ 37 w 38"/>
                  <a:gd name="T31" fmla="*/ 32 h 63"/>
                  <a:gd name="T32" fmla="*/ 14 w 38"/>
                  <a:gd name="T33" fmla="*/ 7 h 63"/>
                  <a:gd name="T34" fmla="*/ 19 w 38"/>
                  <a:gd name="T35" fmla="*/ 3 h 63"/>
                  <a:gd name="T36" fmla="*/ 19 w 38"/>
                  <a:gd name="T37" fmla="*/ 3 h 63"/>
                  <a:gd name="T38" fmla="*/ 25 w 38"/>
                  <a:gd name="T39" fmla="*/ 12 h 63"/>
                  <a:gd name="T40" fmla="*/ 19 w 38"/>
                  <a:gd name="T41" fmla="*/ 14 h 63"/>
                  <a:gd name="T42" fmla="*/ 19 w 38"/>
                  <a:gd name="T43" fmla="*/ 14 h 63"/>
                  <a:gd name="T44" fmla="*/ 19 w 38"/>
                  <a:gd name="T45" fmla="*/ 14 h 63"/>
                  <a:gd name="T46" fmla="*/ 16 w 38"/>
                  <a:gd name="T47" fmla="*/ 13 h 63"/>
                  <a:gd name="T48" fmla="*/ 14 w 38"/>
                  <a:gd name="T49" fmla="*/ 7 h 63"/>
                  <a:gd name="T50" fmla="*/ 32 w 38"/>
                  <a:gd name="T51" fmla="*/ 36 h 63"/>
                  <a:gd name="T52" fmla="*/ 26 w 38"/>
                  <a:gd name="T53" fmla="*/ 24 h 63"/>
                  <a:gd name="T54" fmla="*/ 32 w 38"/>
                  <a:gd name="T55" fmla="*/ 45 h 63"/>
                  <a:gd name="T56" fmla="*/ 25 w 38"/>
                  <a:gd name="T57" fmla="*/ 57 h 63"/>
                  <a:gd name="T58" fmla="*/ 20 w 38"/>
                  <a:gd name="T59" fmla="*/ 57 h 63"/>
                  <a:gd name="T60" fmla="*/ 20 w 38"/>
                  <a:gd name="T61" fmla="*/ 45 h 63"/>
                  <a:gd name="T62" fmla="*/ 18 w 38"/>
                  <a:gd name="T63" fmla="*/ 57 h 63"/>
                  <a:gd name="T64" fmla="*/ 15 w 38"/>
                  <a:gd name="T65" fmla="*/ 60 h 63"/>
                  <a:gd name="T66" fmla="*/ 13 w 38"/>
                  <a:gd name="T67" fmla="*/ 45 h 63"/>
                  <a:gd name="T68" fmla="*/ 13 w 38"/>
                  <a:gd name="T69" fmla="*/ 24 h 63"/>
                  <a:gd name="T70" fmla="*/ 9 w 38"/>
                  <a:gd name="T71" fmla="*/ 34 h 63"/>
                  <a:gd name="T72" fmla="*/ 5 w 38"/>
                  <a:gd name="T73" fmla="*/ 36 h 63"/>
                  <a:gd name="T74" fmla="*/ 8 w 38"/>
                  <a:gd name="T75" fmla="*/ 21 h 63"/>
                  <a:gd name="T76" fmla="*/ 21 w 38"/>
                  <a:gd name="T77" fmla="*/ 15 h 63"/>
                  <a:gd name="T78" fmla="*/ 34 w 38"/>
                  <a:gd name="T79" fmla="*/ 32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8" h="63">
                    <a:moveTo>
                      <a:pt x="33" y="20"/>
                    </a:moveTo>
                    <a:cubicBezTo>
                      <a:pt x="33" y="20"/>
                      <a:pt x="33" y="20"/>
                      <a:pt x="33" y="20"/>
                    </a:cubicBezTo>
                    <a:cubicBezTo>
                      <a:pt x="32" y="16"/>
                      <a:pt x="29" y="14"/>
                      <a:pt x="27" y="13"/>
                    </a:cubicBezTo>
                    <a:cubicBezTo>
                      <a:pt x="29" y="11"/>
                      <a:pt x="27" y="8"/>
                      <a:pt x="26" y="6"/>
                    </a:cubicBezTo>
                    <a:cubicBezTo>
                      <a:pt x="25" y="3"/>
                      <a:pt x="22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6" y="0"/>
                      <a:pt x="13" y="3"/>
                      <a:pt x="12" y="6"/>
                    </a:cubicBezTo>
                    <a:cubicBezTo>
                      <a:pt x="10" y="9"/>
                      <a:pt x="10" y="12"/>
                      <a:pt x="11" y="13"/>
                    </a:cubicBezTo>
                    <a:cubicBezTo>
                      <a:pt x="9" y="14"/>
                      <a:pt x="7" y="16"/>
                      <a:pt x="5" y="20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3" y="26"/>
                      <a:pt x="2" y="30"/>
                      <a:pt x="1" y="32"/>
                    </a:cubicBezTo>
                    <a:cubicBezTo>
                      <a:pt x="0" y="37"/>
                      <a:pt x="3" y="38"/>
                      <a:pt x="4" y="39"/>
                    </a:cubicBezTo>
                    <a:cubicBezTo>
                      <a:pt x="5" y="39"/>
                      <a:pt x="5" y="39"/>
                      <a:pt x="6" y="39"/>
                    </a:cubicBezTo>
                    <a:cubicBezTo>
                      <a:pt x="4" y="44"/>
                      <a:pt x="4" y="44"/>
                      <a:pt x="4" y="44"/>
                    </a:cubicBezTo>
                    <a:cubicBezTo>
                      <a:pt x="4" y="45"/>
                      <a:pt x="4" y="46"/>
                      <a:pt x="4" y="46"/>
                    </a:cubicBezTo>
                    <a:cubicBezTo>
                      <a:pt x="5" y="47"/>
                      <a:pt x="6" y="47"/>
                      <a:pt x="6" y="47"/>
                    </a:cubicBezTo>
                    <a:cubicBezTo>
                      <a:pt x="11" y="47"/>
                      <a:pt x="11" y="47"/>
                      <a:pt x="11" y="47"/>
                    </a:cubicBezTo>
                    <a:cubicBezTo>
                      <a:pt x="10" y="57"/>
                      <a:pt x="10" y="57"/>
                      <a:pt x="10" y="57"/>
                    </a:cubicBezTo>
                    <a:cubicBezTo>
                      <a:pt x="10" y="57"/>
                      <a:pt x="10" y="57"/>
                      <a:pt x="10" y="57"/>
                    </a:cubicBezTo>
                    <a:cubicBezTo>
                      <a:pt x="10" y="60"/>
                      <a:pt x="12" y="63"/>
                      <a:pt x="15" y="63"/>
                    </a:cubicBezTo>
                    <a:cubicBezTo>
                      <a:pt x="17" y="63"/>
                      <a:pt x="18" y="62"/>
                      <a:pt x="19" y="61"/>
                    </a:cubicBezTo>
                    <a:cubicBezTo>
                      <a:pt x="20" y="62"/>
                      <a:pt x="21" y="63"/>
                      <a:pt x="23" y="63"/>
                    </a:cubicBezTo>
                    <a:cubicBezTo>
                      <a:pt x="26" y="63"/>
                      <a:pt x="28" y="60"/>
                      <a:pt x="28" y="57"/>
                    </a:cubicBezTo>
                    <a:cubicBezTo>
                      <a:pt x="28" y="57"/>
                      <a:pt x="28" y="57"/>
                      <a:pt x="28" y="57"/>
                    </a:cubicBezTo>
                    <a:cubicBezTo>
                      <a:pt x="27" y="47"/>
                      <a:pt x="27" y="47"/>
                      <a:pt x="27" y="47"/>
                    </a:cubicBezTo>
                    <a:cubicBezTo>
                      <a:pt x="32" y="47"/>
                      <a:pt x="32" y="47"/>
                      <a:pt x="32" y="47"/>
                    </a:cubicBezTo>
                    <a:cubicBezTo>
                      <a:pt x="32" y="47"/>
                      <a:pt x="33" y="47"/>
                      <a:pt x="34" y="46"/>
                    </a:cubicBezTo>
                    <a:cubicBezTo>
                      <a:pt x="34" y="46"/>
                      <a:pt x="34" y="45"/>
                      <a:pt x="34" y="44"/>
                    </a:cubicBezTo>
                    <a:cubicBezTo>
                      <a:pt x="32" y="39"/>
                      <a:pt x="32" y="39"/>
                      <a:pt x="32" y="39"/>
                    </a:cubicBezTo>
                    <a:cubicBezTo>
                      <a:pt x="33" y="39"/>
                      <a:pt x="33" y="39"/>
                      <a:pt x="34" y="39"/>
                    </a:cubicBezTo>
                    <a:cubicBezTo>
                      <a:pt x="35" y="38"/>
                      <a:pt x="38" y="37"/>
                      <a:pt x="37" y="32"/>
                    </a:cubicBezTo>
                    <a:cubicBezTo>
                      <a:pt x="36" y="30"/>
                      <a:pt x="35" y="25"/>
                      <a:pt x="33" y="20"/>
                    </a:cubicBezTo>
                    <a:close/>
                    <a:moveTo>
                      <a:pt x="14" y="7"/>
                    </a:moveTo>
                    <a:cubicBezTo>
                      <a:pt x="15" y="5"/>
                      <a:pt x="17" y="3"/>
                      <a:pt x="19" y="3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21" y="3"/>
                      <a:pt x="23" y="5"/>
                      <a:pt x="24" y="7"/>
                    </a:cubicBezTo>
                    <a:cubicBezTo>
                      <a:pt x="24" y="7"/>
                      <a:pt x="26" y="11"/>
                      <a:pt x="25" y="12"/>
                    </a:cubicBezTo>
                    <a:cubicBezTo>
                      <a:pt x="24" y="13"/>
                      <a:pt x="22" y="13"/>
                      <a:pt x="22" y="13"/>
                    </a:cubicBezTo>
                    <a:cubicBezTo>
                      <a:pt x="21" y="14"/>
                      <a:pt x="20" y="14"/>
                      <a:pt x="19" y="14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18" y="14"/>
                      <a:pt x="17" y="14"/>
                      <a:pt x="16" y="13"/>
                    </a:cubicBezTo>
                    <a:cubicBezTo>
                      <a:pt x="16" y="13"/>
                      <a:pt x="16" y="13"/>
                      <a:pt x="16" y="13"/>
                    </a:cubicBezTo>
                    <a:cubicBezTo>
                      <a:pt x="15" y="13"/>
                      <a:pt x="14" y="13"/>
                      <a:pt x="13" y="12"/>
                    </a:cubicBezTo>
                    <a:cubicBezTo>
                      <a:pt x="12" y="10"/>
                      <a:pt x="14" y="7"/>
                      <a:pt x="14" y="7"/>
                    </a:cubicBezTo>
                    <a:close/>
                    <a:moveTo>
                      <a:pt x="33" y="36"/>
                    </a:moveTo>
                    <a:cubicBezTo>
                      <a:pt x="33" y="36"/>
                      <a:pt x="33" y="36"/>
                      <a:pt x="32" y="36"/>
                    </a:cubicBezTo>
                    <a:cubicBezTo>
                      <a:pt x="31" y="36"/>
                      <a:pt x="30" y="35"/>
                      <a:pt x="29" y="34"/>
                    </a:cubicBezTo>
                    <a:cubicBezTo>
                      <a:pt x="29" y="34"/>
                      <a:pt x="26" y="24"/>
                      <a:pt x="26" y="24"/>
                    </a:cubicBezTo>
                    <a:cubicBezTo>
                      <a:pt x="25" y="24"/>
                      <a:pt x="25" y="24"/>
                      <a:pt x="25" y="24"/>
                    </a:cubicBezTo>
                    <a:cubicBezTo>
                      <a:pt x="32" y="45"/>
                      <a:pt x="32" y="45"/>
                      <a:pt x="32" y="45"/>
                    </a:cubicBezTo>
                    <a:cubicBezTo>
                      <a:pt x="25" y="45"/>
                      <a:pt x="25" y="45"/>
                      <a:pt x="25" y="45"/>
                    </a:cubicBezTo>
                    <a:cubicBezTo>
                      <a:pt x="25" y="57"/>
                      <a:pt x="25" y="57"/>
                      <a:pt x="25" y="57"/>
                    </a:cubicBezTo>
                    <a:cubicBezTo>
                      <a:pt x="25" y="59"/>
                      <a:pt x="24" y="60"/>
                      <a:pt x="23" y="60"/>
                    </a:cubicBezTo>
                    <a:cubicBezTo>
                      <a:pt x="21" y="60"/>
                      <a:pt x="20" y="59"/>
                      <a:pt x="20" y="57"/>
                    </a:cubicBezTo>
                    <a:cubicBezTo>
                      <a:pt x="20" y="57"/>
                      <a:pt x="20" y="57"/>
                      <a:pt x="20" y="57"/>
                    </a:cubicBezTo>
                    <a:cubicBezTo>
                      <a:pt x="20" y="45"/>
                      <a:pt x="20" y="45"/>
                      <a:pt x="20" y="45"/>
                    </a:cubicBezTo>
                    <a:cubicBezTo>
                      <a:pt x="18" y="45"/>
                      <a:pt x="18" y="45"/>
                      <a:pt x="18" y="45"/>
                    </a:cubicBezTo>
                    <a:cubicBezTo>
                      <a:pt x="18" y="57"/>
                      <a:pt x="18" y="57"/>
                      <a:pt x="18" y="57"/>
                    </a:cubicBezTo>
                    <a:cubicBezTo>
                      <a:pt x="18" y="57"/>
                      <a:pt x="18" y="57"/>
                      <a:pt x="18" y="57"/>
                    </a:cubicBezTo>
                    <a:cubicBezTo>
                      <a:pt x="18" y="59"/>
                      <a:pt x="17" y="60"/>
                      <a:pt x="15" y="60"/>
                    </a:cubicBezTo>
                    <a:cubicBezTo>
                      <a:pt x="14" y="60"/>
                      <a:pt x="13" y="59"/>
                      <a:pt x="13" y="57"/>
                    </a:cubicBezTo>
                    <a:cubicBezTo>
                      <a:pt x="13" y="45"/>
                      <a:pt x="13" y="45"/>
                      <a:pt x="13" y="45"/>
                    </a:cubicBezTo>
                    <a:cubicBezTo>
                      <a:pt x="6" y="45"/>
                      <a:pt x="6" y="45"/>
                      <a:pt x="6" y="45"/>
                    </a:cubicBezTo>
                    <a:cubicBezTo>
                      <a:pt x="13" y="24"/>
                      <a:pt x="13" y="24"/>
                      <a:pt x="13" y="24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12" y="24"/>
                      <a:pt x="9" y="34"/>
                      <a:pt x="9" y="34"/>
                    </a:cubicBezTo>
                    <a:cubicBezTo>
                      <a:pt x="8" y="35"/>
                      <a:pt x="7" y="36"/>
                      <a:pt x="6" y="36"/>
                    </a:cubicBezTo>
                    <a:cubicBezTo>
                      <a:pt x="6" y="36"/>
                      <a:pt x="5" y="36"/>
                      <a:pt x="5" y="36"/>
                    </a:cubicBezTo>
                    <a:cubicBezTo>
                      <a:pt x="3" y="36"/>
                      <a:pt x="3" y="34"/>
                      <a:pt x="4" y="32"/>
                    </a:cubicBezTo>
                    <a:cubicBezTo>
                      <a:pt x="4" y="31"/>
                      <a:pt x="6" y="26"/>
                      <a:pt x="8" y="21"/>
                    </a:cubicBezTo>
                    <a:cubicBezTo>
                      <a:pt x="9" y="16"/>
                      <a:pt x="12" y="15"/>
                      <a:pt x="17" y="15"/>
                    </a:cubicBezTo>
                    <a:cubicBezTo>
                      <a:pt x="21" y="15"/>
                      <a:pt x="21" y="15"/>
                      <a:pt x="21" y="15"/>
                    </a:cubicBezTo>
                    <a:cubicBezTo>
                      <a:pt x="26" y="15"/>
                      <a:pt x="29" y="16"/>
                      <a:pt x="31" y="21"/>
                    </a:cubicBezTo>
                    <a:cubicBezTo>
                      <a:pt x="32" y="26"/>
                      <a:pt x="34" y="31"/>
                      <a:pt x="34" y="32"/>
                    </a:cubicBezTo>
                    <a:cubicBezTo>
                      <a:pt x="35" y="34"/>
                      <a:pt x="35" y="36"/>
                      <a:pt x="33" y="36"/>
                    </a:cubicBez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Freeform 185"/>
              <p:cNvSpPr>
                <a:spLocks noEditPoints="1"/>
              </p:cNvSpPr>
              <p:nvPr/>
            </p:nvSpPr>
            <p:spPr bwMode="auto">
              <a:xfrm>
                <a:off x="613558" y="3391849"/>
                <a:ext cx="284372" cy="580760"/>
              </a:xfrm>
              <a:custGeom>
                <a:avLst/>
                <a:gdLst>
                  <a:gd name="T0" fmla="*/ 23 w 31"/>
                  <a:gd name="T1" fmla="*/ 13 h 63"/>
                  <a:gd name="T2" fmla="*/ 24 w 31"/>
                  <a:gd name="T3" fmla="*/ 8 h 63"/>
                  <a:gd name="T4" fmla="*/ 16 w 31"/>
                  <a:gd name="T5" fmla="*/ 0 h 63"/>
                  <a:gd name="T6" fmla="*/ 7 w 31"/>
                  <a:gd name="T7" fmla="*/ 8 h 63"/>
                  <a:gd name="T8" fmla="*/ 9 w 31"/>
                  <a:gd name="T9" fmla="*/ 13 h 63"/>
                  <a:gd name="T10" fmla="*/ 0 w 31"/>
                  <a:gd name="T11" fmla="*/ 24 h 63"/>
                  <a:gd name="T12" fmla="*/ 0 w 31"/>
                  <a:gd name="T13" fmla="*/ 37 h 63"/>
                  <a:gd name="T14" fmla="*/ 5 w 31"/>
                  <a:gd name="T15" fmla="*/ 42 h 63"/>
                  <a:gd name="T16" fmla="*/ 6 w 31"/>
                  <a:gd name="T17" fmla="*/ 42 h 63"/>
                  <a:gd name="T18" fmla="*/ 6 w 31"/>
                  <a:gd name="T19" fmla="*/ 57 h 63"/>
                  <a:gd name="T20" fmla="*/ 11 w 31"/>
                  <a:gd name="T21" fmla="*/ 63 h 63"/>
                  <a:gd name="T22" fmla="*/ 15 w 31"/>
                  <a:gd name="T23" fmla="*/ 61 h 63"/>
                  <a:gd name="T24" fmla="*/ 19 w 31"/>
                  <a:gd name="T25" fmla="*/ 63 h 63"/>
                  <a:gd name="T26" fmla="*/ 25 w 31"/>
                  <a:gd name="T27" fmla="*/ 57 h 63"/>
                  <a:gd name="T28" fmla="*/ 25 w 31"/>
                  <a:gd name="T29" fmla="*/ 57 h 63"/>
                  <a:gd name="T30" fmla="*/ 25 w 31"/>
                  <a:gd name="T31" fmla="*/ 42 h 63"/>
                  <a:gd name="T32" fmla="*/ 26 w 31"/>
                  <a:gd name="T33" fmla="*/ 42 h 63"/>
                  <a:gd name="T34" fmla="*/ 31 w 31"/>
                  <a:gd name="T35" fmla="*/ 37 h 63"/>
                  <a:gd name="T36" fmla="*/ 31 w 31"/>
                  <a:gd name="T37" fmla="*/ 24 h 63"/>
                  <a:gd name="T38" fmla="*/ 23 w 31"/>
                  <a:gd name="T39" fmla="*/ 13 h 63"/>
                  <a:gd name="T40" fmla="*/ 16 w 31"/>
                  <a:gd name="T41" fmla="*/ 3 h 63"/>
                  <a:gd name="T42" fmla="*/ 22 w 31"/>
                  <a:gd name="T43" fmla="*/ 8 h 63"/>
                  <a:gd name="T44" fmla="*/ 16 w 31"/>
                  <a:gd name="T45" fmla="*/ 14 h 63"/>
                  <a:gd name="T46" fmla="*/ 10 w 31"/>
                  <a:gd name="T47" fmla="*/ 8 h 63"/>
                  <a:gd name="T48" fmla="*/ 16 w 31"/>
                  <a:gd name="T49" fmla="*/ 3 h 63"/>
                  <a:gd name="T50" fmla="*/ 28 w 31"/>
                  <a:gd name="T51" fmla="*/ 37 h 63"/>
                  <a:gd name="T52" fmla="*/ 26 w 31"/>
                  <a:gd name="T53" fmla="*/ 39 h 63"/>
                  <a:gd name="T54" fmla="*/ 24 w 31"/>
                  <a:gd name="T55" fmla="*/ 37 h 63"/>
                  <a:gd name="T56" fmla="*/ 24 w 31"/>
                  <a:gd name="T57" fmla="*/ 24 h 63"/>
                  <a:gd name="T58" fmla="*/ 23 w 31"/>
                  <a:gd name="T59" fmla="*/ 24 h 63"/>
                  <a:gd name="T60" fmla="*/ 23 w 31"/>
                  <a:gd name="T61" fmla="*/ 39 h 63"/>
                  <a:gd name="T62" fmla="*/ 23 w 31"/>
                  <a:gd name="T63" fmla="*/ 39 h 63"/>
                  <a:gd name="T64" fmla="*/ 23 w 31"/>
                  <a:gd name="T65" fmla="*/ 57 h 63"/>
                  <a:gd name="T66" fmla="*/ 23 w 31"/>
                  <a:gd name="T67" fmla="*/ 57 h 63"/>
                  <a:gd name="T68" fmla="*/ 19 w 31"/>
                  <a:gd name="T69" fmla="*/ 60 h 63"/>
                  <a:gd name="T70" fmla="*/ 16 w 31"/>
                  <a:gd name="T71" fmla="*/ 57 h 63"/>
                  <a:gd name="T72" fmla="*/ 16 w 31"/>
                  <a:gd name="T73" fmla="*/ 39 h 63"/>
                  <a:gd name="T74" fmla="*/ 15 w 31"/>
                  <a:gd name="T75" fmla="*/ 39 h 63"/>
                  <a:gd name="T76" fmla="*/ 15 w 31"/>
                  <a:gd name="T77" fmla="*/ 57 h 63"/>
                  <a:gd name="T78" fmla="*/ 15 w 31"/>
                  <a:gd name="T79" fmla="*/ 57 h 63"/>
                  <a:gd name="T80" fmla="*/ 11 w 31"/>
                  <a:gd name="T81" fmla="*/ 60 h 63"/>
                  <a:gd name="T82" fmla="*/ 8 w 31"/>
                  <a:gd name="T83" fmla="*/ 57 h 63"/>
                  <a:gd name="T84" fmla="*/ 8 w 31"/>
                  <a:gd name="T85" fmla="*/ 24 h 63"/>
                  <a:gd name="T86" fmla="*/ 7 w 31"/>
                  <a:gd name="T87" fmla="*/ 24 h 63"/>
                  <a:gd name="T88" fmla="*/ 7 w 31"/>
                  <a:gd name="T89" fmla="*/ 37 h 63"/>
                  <a:gd name="T90" fmla="*/ 7 w 31"/>
                  <a:gd name="T91" fmla="*/ 37 h 63"/>
                  <a:gd name="T92" fmla="*/ 5 w 31"/>
                  <a:gd name="T93" fmla="*/ 39 h 63"/>
                  <a:gd name="T94" fmla="*/ 2 w 31"/>
                  <a:gd name="T95" fmla="*/ 37 h 63"/>
                  <a:gd name="T96" fmla="*/ 2 w 31"/>
                  <a:gd name="T97" fmla="*/ 24 h 63"/>
                  <a:gd name="T98" fmla="*/ 12 w 31"/>
                  <a:gd name="T99" fmla="*/ 15 h 63"/>
                  <a:gd name="T100" fmla="*/ 19 w 31"/>
                  <a:gd name="T101" fmla="*/ 15 h 63"/>
                  <a:gd name="T102" fmla="*/ 28 w 31"/>
                  <a:gd name="T103" fmla="*/ 24 h 63"/>
                  <a:gd name="T104" fmla="*/ 28 w 31"/>
                  <a:gd name="T105" fmla="*/ 37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1" h="63">
                    <a:moveTo>
                      <a:pt x="23" y="13"/>
                    </a:moveTo>
                    <a:cubicBezTo>
                      <a:pt x="24" y="12"/>
                      <a:pt x="24" y="10"/>
                      <a:pt x="24" y="8"/>
                    </a:cubicBezTo>
                    <a:cubicBezTo>
                      <a:pt x="24" y="4"/>
                      <a:pt x="20" y="0"/>
                      <a:pt x="16" y="0"/>
                    </a:cubicBezTo>
                    <a:cubicBezTo>
                      <a:pt x="11" y="0"/>
                      <a:pt x="7" y="4"/>
                      <a:pt x="7" y="8"/>
                    </a:cubicBezTo>
                    <a:cubicBezTo>
                      <a:pt x="7" y="10"/>
                      <a:pt x="8" y="12"/>
                      <a:pt x="9" y="13"/>
                    </a:cubicBezTo>
                    <a:cubicBezTo>
                      <a:pt x="4" y="14"/>
                      <a:pt x="0" y="19"/>
                      <a:pt x="0" y="24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0" y="39"/>
                      <a:pt x="2" y="42"/>
                      <a:pt x="5" y="42"/>
                    </a:cubicBezTo>
                    <a:cubicBezTo>
                      <a:pt x="5" y="42"/>
                      <a:pt x="6" y="42"/>
                      <a:pt x="6" y="42"/>
                    </a:cubicBezTo>
                    <a:cubicBezTo>
                      <a:pt x="6" y="57"/>
                      <a:pt x="6" y="57"/>
                      <a:pt x="6" y="57"/>
                    </a:cubicBezTo>
                    <a:cubicBezTo>
                      <a:pt x="6" y="60"/>
                      <a:pt x="8" y="63"/>
                      <a:pt x="11" y="63"/>
                    </a:cubicBezTo>
                    <a:cubicBezTo>
                      <a:pt x="13" y="63"/>
                      <a:pt x="14" y="62"/>
                      <a:pt x="15" y="61"/>
                    </a:cubicBezTo>
                    <a:cubicBezTo>
                      <a:pt x="16" y="62"/>
                      <a:pt x="18" y="63"/>
                      <a:pt x="19" y="63"/>
                    </a:cubicBezTo>
                    <a:cubicBezTo>
                      <a:pt x="23" y="63"/>
                      <a:pt x="25" y="60"/>
                      <a:pt x="25" y="57"/>
                    </a:cubicBezTo>
                    <a:cubicBezTo>
                      <a:pt x="25" y="57"/>
                      <a:pt x="25" y="57"/>
                      <a:pt x="25" y="57"/>
                    </a:cubicBezTo>
                    <a:cubicBezTo>
                      <a:pt x="25" y="42"/>
                      <a:pt x="25" y="42"/>
                      <a:pt x="25" y="42"/>
                    </a:cubicBezTo>
                    <a:cubicBezTo>
                      <a:pt x="25" y="42"/>
                      <a:pt x="26" y="42"/>
                      <a:pt x="26" y="42"/>
                    </a:cubicBezTo>
                    <a:cubicBezTo>
                      <a:pt x="29" y="42"/>
                      <a:pt x="31" y="39"/>
                      <a:pt x="31" y="37"/>
                    </a:cubicBezTo>
                    <a:cubicBezTo>
                      <a:pt x="31" y="24"/>
                      <a:pt x="31" y="24"/>
                      <a:pt x="31" y="24"/>
                    </a:cubicBezTo>
                    <a:cubicBezTo>
                      <a:pt x="31" y="19"/>
                      <a:pt x="27" y="15"/>
                      <a:pt x="23" y="13"/>
                    </a:cubicBezTo>
                    <a:close/>
                    <a:moveTo>
                      <a:pt x="16" y="3"/>
                    </a:moveTo>
                    <a:cubicBezTo>
                      <a:pt x="19" y="3"/>
                      <a:pt x="22" y="5"/>
                      <a:pt x="22" y="8"/>
                    </a:cubicBezTo>
                    <a:cubicBezTo>
                      <a:pt x="22" y="12"/>
                      <a:pt x="19" y="14"/>
                      <a:pt x="16" y="14"/>
                    </a:cubicBezTo>
                    <a:cubicBezTo>
                      <a:pt x="13" y="14"/>
                      <a:pt x="10" y="12"/>
                      <a:pt x="10" y="8"/>
                    </a:cubicBezTo>
                    <a:cubicBezTo>
                      <a:pt x="10" y="5"/>
                      <a:pt x="13" y="3"/>
                      <a:pt x="16" y="3"/>
                    </a:cubicBezTo>
                    <a:close/>
                    <a:moveTo>
                      <a:pt x="28" y="37"/>
                    </a:moveTo>
                    <a:cubicBezTo>
                      <a:pt x="28" y="38"/>
                      <a:pt x="27" y="39"/>
                      <a:pt x="26" y="39"/>
                    </a:cubicBezTo>
                    <a:cubicBezTo>
                      <a:pt x="25" y="39"/>
                      <a:pt x="24" y="38"/>
                      <a:pt x="24" y="37"/>
                    </a:cubicBezTo>
                    <a:cubicBezTo>
                      <a:pt x="24" y="24"/>
                      <a:pt x="24" y="24"/>
                      <a:pt x="24" y="24"/>
                    </a:cubicBezTo>
                    <a:cubicBezTo>
                      <a:pt x="23" y="24"/>
                      <a:pt x="23" y="24"/>
                      <a:pt x="23" y="24"/>
                    </a:cubicBezTo>
                    <a:cubicBezTo>
                      <a:pt x="23" y="39"/>
                      <a:pt x="23" y="39"/>
                      <a:pt x="23" y="39"/>
                    </a:cubicBezTo>
                    <a:cubicBezTo>
                      <a:pt x="23" y="39"/>
                      <a:pt x="23" y="39"/>
                      <a:pt x="23" y="39"/>
                    </a:cubicBezTo>
                    <a:cubicBezTo>
                      <a:pt x="23" y="57"/>
                      <a:pt x="23" y="57"/>
                      <a:pt x="23" y="57"/>
                    </a:cubicBezTo>
                    <a:cubicBezTo>
                      <a:pt x="23" y="57"/>
                      <a:pt x="23" y="57"/>
                      <a:pt x="23" y="57"/>
                    </a:cubicBezTo>
                    <a:cubicBezTo>
                      <a:pt x="23" y="59"/>
                      <a:pt x="21" y="60"/>
                      <a:pt x="19" y="60"/>
                    </a:cubicBezTo>
                    <a:cubicBezTo>
                      <a:pt x="18" y="60"/>
                      <a:pt x="16" y="59"/>
                      <a:pt x="16" y="57"/>
                    </a:cubicBezTo>
                    <a:cubicBezTo>
                      <a:pt x="16" y="39"/>
                      <a:pt x="16" y="39"/>
                      <a:pt x="16" y="39"/>
                    </a:cubicBezTo>
                    <a:cubicBezTo>
                      <a:pt x="15" y="39"/>
                      <a:pt x="15" y="39"/>
                      <a:pt x="15" y="39"/>
                    </a:cubicBezTo>
                    <a:cubicBezTo>
                      <a:pt x="15" y="57"/>
                      <a:pt x="15" y="57"/>
                      <a:pt x="15" y="57"/>
                    </a:cubicBezTo>
                    <a:cubicBezTo>
                      <a:pt x="15" y="57"/>
                      <a:pt x="15" y="57"/>
                      <a:pt x="15" y="57"/>
                    </a:cubicBezTo>
                    <a:cubicBezTo>
                      <a:pt x="15" y="59"/>
                      <a:pt x="13" y="60"/>
                      <a:pt x="11" y="60"/>
                    </a:cubicBezTo>
                    <a:cubicBezTo>
                      <a:pt x="10" y="60"/>
                      <a:pt x="8" y="59"/>
                      <a:pt x="8" y="57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7" y="24"/>
                      <a:pt x="7" y="24"/>
                      <a:pt x="7" y="24"/>
                    </a:cubicBezTo>
                    <a:cubicBezTo>
                      <a:pt x="7" y="37"/>
                      <a:pt x="7" y="37"/>
                      <a:pt x="7" y="37"/>
                    </a:cubicBezTo>
                    <a:cubicBezTo>
                      <a:pt x="7" y="37"/>
                      <a:pt x="7" y="37"/>
                      <a:pt x="7" y="37"/>
                    </a:cubicBezTo>
                    <a:cubicBezTo>
                      <a:pt x="7" y="38"/>
                      <a:pt x="6" y="39"/>
                      <a:pt x="5" y="39"/>
                    </a:cubicBezTo>
                    <a:cubicBezTo>
                      <a:pt x="4" y="39"/>
                      <a:pt x="2" y="38"/>
                      <a:pt x="2" y="37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2" y="19"/>
                      <a:pt x="7" y="15"/>
                      <a:pt x="12" y="15"/>
                    </a:cubicBezTo>
                    <a:cubicBezTo>
                      <a:pt x="19" y="15"/>
                      <a:pt x="19" y="15"/>
                      <a:pt x="19" y="15"/>
                    </a:cubicBezTo>
                    <a:cubicBezTo>
                      <a:pt x="24" y="15"/>
                      <a:pt x="28" y="19"/>
                      <a:pt x="28" y="24"/>
                    </a:cubicBezTo>
                    <a:lnTo>
                      <a:pt x="28" y="37"/>
                    </a:lnTo>
                    <a:close/>
                  </a:path>
                </a:pathLst>
              </a:custGeom>
              <a:solidFill>
                <a:srgbClr val="002060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Freeform 185"/>
              <p:cNvSpPr>
                <a:spLocks noEditPoints="1"/>
              </p:cNvSpPr>
              <p:nvPr/>
            </p:nvSpPr>
            <p:spPr bwMode="auto">
              <a:xfrm>
                <a:off x="902725" y="3391849"/>
                <a:ext cx="284372" cy="580760"/>
              </a:xfrm>
              <a:custGeom>
                <a:avLst/>
                <a:gdLst>
                  <a:gd name="T0" fmla="*/ 23 w 31"/>
                  <a:gd name="T1" fmla="*/ 13 h 63"/>
                  <a:gd name="T2" fmla="*/ 24 w 31"/>
                  <a:gd name="T3" fmla="*/ 8 h 63"/>
                  <a:gd name="T4" fmla="*/ 16 w 31"/>
                  <a:gd name="T5" fmla="*/ 0 h 63"/>
                  <a:gd name="T6" fmla="*/ 7 w 31"/>
                  <a:gd name="T7" fmla="*/ 8 h 63"/>
                  <a:gd name="T8" fmla="*/ 9 w 31"/>
                  <a:gd name="T9" fmla="*/ 13 h 63"/>
                  <a:gd name="T10" fmla="*/ 0 w 31"/>
                  <a:gd name="T11" fmla="*/ 24 h 63"/>
                  <a:gd name="T12" fmla="*/ 0 w 31"/>
                  <a:gd name="T13" fmla="*/ 37 h 63"/>
                  <a:gd name="T14" fmla="*/ 5 w 31"/>
                  <a:gd name="T15" fmla="*/ 42 h 63"/>
                  <a:gd name="T16" fmla="*/ 6 w 31"/>
                  <a:gd name="T17" fmla="*/ 42 h 63"/>
                  <a:gd name="T18" fmla="*/ 6 w 31"/>
                  <a:gd name="T19" fmla="*/ 57 h 63"/>
                  <a:gd name="T20" fmla="*/ 11 w 31"/>
                  <a:gd name="T21" fmla="*/ 63 h 63"/>
                  <a:gd name="T22" fmla="*/ 15 w 31"/>
                  <a:gd name="T23" fmla="*/ 61 h 63"/>
                  <a:gd name="T24" fmla="*/ 19 w 31"/>
                  <a:gd name="T25" fmla="*/ 63 h 63"/>
                  <a:gd name="T26" fmla="*/ 25 w 31"/>
                  <a:gd name="T27" fmla="*/ 57 h 63"/>
                  <a:gd name="T28" fmla="*/ 25 w 31"/>
                  <a:gd name="T29" fmla="*/ 57 h 63"/>
                  <a:gd name="T30" fmla="*/ 25 w 31"/>
                  <a:gd name="T31" fmla="*/ 42 h 63"/>
                  <a:gd name="T32" fmla="*/ 26 w 31"/>
                  <a:gd name="T33" fmla="*/ 42 h 63"/>
                  <a:gd name="T34" fmla="*/ 31 w 31"/>
                  <a:gd name="T35" fmla="*/ 37 h 63"/>
                  <a:gd name="T36" fmla="*/ 31 w 31"/>
                  <a:gd name="T37" fmla="*/ 24 h 63"/>
                  <a:gd name="T38" fmla="*/ 23 w 31"/>
                  <a:gd name="T39" fmla="*/ 13 h 63"/>
                  <a:gd name="T40" fmla="*/ 16 w 31"/>
                  <a:gd name="T41" fmla="*/ 3 h 63"/>
                  <a:gd name="T42" fmla="*/ 22 w 31"/>
                  <a:gd name="T43" fmla="*/ 8 h 63"/>
                  <a:gd name="T44" fmla="*/ 16 w 31"/>
                  <a:gd name="T45" fmla="*/ 14 h 63"/>
                  <a:gd name="T46" fmla="*/ 10 w 31"/>
                  <a:gd name="T47" fmla="*/ 8 h 63"/>
                  <a:gd name="T48" fmla="*/ 16 w 31"/>
                  <a:gd name="T49" fmla="*/ 3 h 63"/>
                  <a:gd name="T50" fmla="*/ 28 w 31"/>
                  <a:gd name="T51" fmla="*/ 37 h 63"/>
                  <a:gd name="T52" fmla="*/ 26 w 31"/>
                  <a:gd name="T53" fmla="*/ 39 h 63"/>
                  <a:gd name="T54" fmla="*/ 24 w 31"/>
                  <a:gd name="T55" fmla="*/ 37 h 63"/>
                  <a:gd name="T56" fmla="*/ 24 w 31"/>
                  <a:gd name="T57" fmla="*/ 24 h 63"/>
                  <a:gd name="T58" fmla="*/ 23 w 31"/>
                  <a:gd name="T59" fmla="*/ 24 h 63"/>
                  <a:gd name="T60" fmla="*/ 23 w 31"/>
                  <a:gd name="T61" fmla="*/ 39 h 63"/>
                  <a:gd name="T62" fmla="*/ 23 w 31"/>
                  <a:gd name="T63" fmla="*/ 39 h 63"/>
                  <a:gd name="T64" fmla="*/ 23 w 31"/>
                  <a:gd name="T65" fmla="*/ 57 h 63"/>
                  <a:gd name="T66" fmla="*/ 23 w 31"/>
                  <a:gd name="T67" fmla="*/ 57 h 63"/>
                  <a:gd name="T68" fmla="*/ 19 w 31"/>
                  <a:gd name="T69" fmla="*/ 60 h 63"/>
                  <a:gd name="T70" fmla="*/ 16 w 31"/>
                  <a:gd name="T71" fmla="*/ 57 h 63"/>
                  <a:gd name="T72" fmla="*/ 16 w 31"/>
                  <a:gd name="T73" fmla="*/ 39 h 63"/>
                  <a:gd name="T74" fmla="*/ 15 w 31"/>
                  <a:gd name="T75" fmla="*/ 39 h 63"/>
                  <a:gd name="T76" fmla="*/ 15 w 31"/>
                  <a:gd name="T77" fmla="*/ 57 h 63"/>
                  <a:gd name="T78" fmla="*/ 15 w 31"/>
                  <a:gd name="T79" fmla="*/ 57 h 63"/>
                  <a:gd name="T80" fmla="*/ 11 w 31"/>
                  <a:gd name="T81" fmla="*/ 60 h 63"/>
                  <a:gd name="T82" fmla="*/ 8 w 31"/>
                  <a:gd name="T83" fmla="*/ 57 h 63"/>
                  <a:gd name="T84" fmla="*/ 8 w 31"/>
                  <a:gd name="T85" fmla="*/ 24 h 63"/>
                  <a:gd name="T86" fmla="*/ 7 w 31"/>
                  <a:gd name="T87" fmla="*/ 24 h 63"/>
                  <a:gd name="T88" fmla="*/ 7 w 31"/>
                  <a:gd name="T89" fmla="*/ 37 h 63"/>
                  <a:gd name="T90" fmla="*/ 7 w 31"/>
                  <a:gd name="T91" fmla="*/ 37 h 63"/>
                  <a:gd name="T92" fmla="*/ 5 w 31"/>
                  <a:gd name="T93" fmla="*/ 39 h 63"/>
                  <a:gd name="T94" fmla="*/ 2 w 31"/>
                  <a:gd name="T95" fmla="*/ 37 h 63"/>
                  <a:gd name="T96" fmla="*/ 2 w 31"/>
                  <a:gd name="T97" fmla="*/ 24 h 63"/>
                  <a:gd name="T98" fmla="*/ 12 w 31"/>
                  <a:gd name="T99" fmla="*/ 15 h 63"/>
                  <a:gd name="T100" fmla="*/ 19 w 31"/>
                  <a:gd name="T101" fmla="*/ 15 h 63"/>
                  <a:gd name="T102" fmla="*/ 28 w 31"/>
                  <a:gd name="T103" fmla="*/ 24 h 63"/>
                  <a:gd name="T104" fmla="*/ 28 w 31"/>
                  <a:gd name="T105" fmla="*/ 37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1" h="63">
                    <a:moveTo>
                      <a:pt x="23" y="13"/>
                    </a:moveTo>
                    <a:cubicBezTo>
                      <a:pt x="24" y="12"/>
                      <a:pt x="24" y="10"/>
                      <a:pt x="24" y="8"/>
                    </a:cubicBezTo>
                    <a:cubicBezTo>
                      <a:pt x="24" y="4"/>
                      <a:pt x="20" y="0"/>
                      <a:pt x="16" y="0"/>
                    </a:cubicBezTo>
                    <a:cubicBezTo>
                      <a:pt x="11" y="0"/>
                      <a:pt x="7" y="4"/>
                      <a:pt x="7" y="8"/>
                    </a:cubicBezTo>
                    <a:cubicBezTo>
                      <a:pt x="7" y="10"/>
                      <a:pt x="8" y="12"/>
                      <a:pt x="9" y="13"/>
                    </a:cubicBezTo>
                    <a:cubicBezTo>
                      <a:pt x="4" y="14"/>
                      <a:pt x="0" y="19"/>
                      <a:pt x="0" y="24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0" y="39"/>
                      <a:pt x="2" y="42"/>
                      <a:pt x="5" y="42"/>
                    </a:cubicBezTo>
                    <a:cubicBezTo>
                      <a:pt x="5" y="42"/>
                      <a:pt x="6" y="42"/>
                      <a:pt x="6" y="42"/>
                    </a:cubicBezTo>
                    <a:cubicBezTo>
                      <a:pt x="6" y="57"/>
                      <a:pt x="6" y="57"/>
                      <a:pt x="6" y="57"/>
                    </a:cubicBezTo>
                    <a:cubicBezTo>
                      <a:pt x="6" y="60"/>
                      <a:pt x="8" y="63"/>
                      <a:pt x="11" y="63"/>
                    </a:cubicBezTo>
                    <a:cubicBezTo>
                      <a:pt x="13" y="63"/>
                      <a:pt x="14" y="62"/>
                      <a:pt x="15" y="61"/>
                    </a:cubicBezTo>
                    <a:cubicBezTo>
                      <a:pt x="16" y="62"/>
                      <a:pt x="18" y="63"/>
                      <a:pt x="19" y="63"/>
                    </a:cubicBezTo>
                    <a:cubicBezTo>
                      <a:pt x="23" y="63"/>
                      <a:pt x="25" y="60"/>
                      <a:pt x="25" y="57"/>
                    </a:cubicBezTo>
                    <a:cubicBezTo>
                      <a:pt x="25" y="57"/>
                      <a:pt x="25" y="57"/>
                      <a:pt x="25" y="57"/>
                    </a:cubicBezTo>
                    <a:cubicBezTo>
                      <a:pt x="25" y="42"/>
                      <a:pt x="25" y="42"/>
                      <a:pt x="25" y="42"/>
                    </a:cubicBezTo>
                    <a:cubicBezTo>
                      <a:pt x="25" y="42"/>
                      <a:pt x="26" y="42"/>
                      <a:pt x="26" y="42"/>
                    </a:cubicBezTo>
                    <a:cubicBezTo>
                      <a:pt x="29" y="42"/>
                      <a:pt x="31" y="39"/>
                      <a:pt x="31" y="37"/>
                    </a:cubicBezTo>
                    <a:cubicBezTo>
                      <a:pt x="31" y="24"/>
                      <a:pt x="31" y="24"/>
                      <a:pt x="31" y="24"/>
                    </a:cubicBezTo>
                    <a:cubicBezTo>
                      <a:pt x="31" y="19"/>
                      <a:pt x="27" y="15"/>
                      <a:pt x="23" y="13"/>
                    </a:cubicBezTo>
                    <a:close/>
                    <a:moveTo>
                      <a:pt x="16" y="3"/>
                    </a:moveTo>
                    <a:cubicBezTo>
                      <a:pt x="19" y="3"/>
                      <a:pt x="22" y="5"/>
                      <a:pt x="22" y="8"/>
                    </a:cubicBezTo>
                    <a:cubicBezTo>
                      <a:pt x="22" y="12"/>
                      <a:pt x="19" y="14"/>
                      <a:pt x="16" y="14"/>
                    </a:cubicBezTo>
                    <a:cubicBezTo>
                      <a:pt x="13" y="14"/>
                      <a:pt x="10" y="12"/>
                      <a:pt x="10" y="8"/>
                    </a:cubicBezTo>
                    <a:cubicBezTo>
                      <a:pt x="10" y="5"/>
                      <a:pt x="13" y="3"/>
                      <a:pt x="16" y="3"/>
                    </a:cubicBezTo>
                    <a:close/>
                    <a:moveTo>
                      <a:pt x="28" y="37"/>
                    </a:moveTo>
                    <a:cubicBezTo>
                      <a:pt x="28" y="38"/>
                      <a:pt x="27" y="39"/>
                      <a:pt x="26" y="39"/>
                    </a:cubicBezTo>
                    <a:cubicBezTo>
                      <a:pt x="25" y="39"/>
                      <a:pt x="24" y="38"/>
                      <a:pt x="24" y="37"/>
                    </a:cubicBezTo>
                    <a:cubicBezTo>
                      <a:pt x="24" y="24"/>
                      <a:pt x="24" y="24"/>
                      <a:pt x="24" y="24"/>
                    </a:cubicBezTo>
                    <a:cubicBezTo>
                      <a:pt x="23" y="24"/>
                      <a:pt x="23" y="24"/>
                      <a:pt x="23" y="24"/>
                    </a:cubicBezTo>
                    <a:cubicBezTo>
                      <a:pt x="23" y="39"/>
                      <a:pt x="23" y="39"/>
                      <a:pt x="23" y="39"/>
                    </a:cubicBezTo>
                    <a:cubicBezTo>
                      <a:pt x="23" y="39"/>
                      <a:pt x="23" y="39"/>
                      <a:pt x="23" y="39"/>
                    </a:cubicBezTo>
                    <a:cubicBezTo>
                      <a:pt x="23" y="57"/>
                      <a:pt x="23" y="57"/>
                      <a:pt x="23" y="57"/>
                    </a:cubicBezTo>
                    <a:cubicBezTo>
                      <a:pt x="23" y="57"/>
                      <a:pt x="23" y="57"/>
                      <a:pt x="23" y="57"/>
                    </a:cubicBezTo>
                    <a:cubicBezTo>
                      <a:pt x="23" y="59"/>
                      <a:pt x="21" y="60"/>
                      <a:pt x="19" y="60"/>
                    </a:cubicBezTo>
                    <a:cubicBezTo>
                      <a:pt x="18" y="60"/>
                      <a:pt x="16" y="59"/>
                      <a:pt x="16" y="57"/>
                    </a:cubicBezTo>
                    <a:cubicBezTo>
                      <a:pt x="16" y="39"/>
                      <a:pt x="16" y="39"/>
                      <a:pt x="16" y="39"/>
                    </a:cubicBezTo>
                    <a:cubicBezTo>
                      <a:pt x="15" y="39"/>
                      <a:pt x="15" y="39"/>
                      <a:pt x="15" y="39"/>
                    </a:cubicBezTo>
                    <a:cubicBezTo>
                      <a:pt x="15" y="57"/>
                      <a:pt x="15" y="57"/>
                      <a:pt x="15" y="57"/>
                    </a:cubicBezTo>
                    <a:cubicBezTo>
                      <a:pt x="15" y="57"/>
                      <a:pt x="15" y="57"/>
                      <a:pt x="15" y="57"/>
                    </a:cubicBezTo>
                    <a:cubicBezTo>
                      <a:pt x="15" y="59"/>
                      <a:pt x="13" y="60"/>
                      <a:pt x="11" y="60"/>
                    </a:cubicBezTo>
                    <a:cubicBezTo>
                      <a:pt x="10" y="60"/>
                      <a:pt x="8" y="59"/>
                      <a:pt x="8" y="57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7" y="24"/>
                      <a:pt x="7" y="24"/>
                      <a:pt x="7" y="24"/>
                    </a:cubicBezTo>
                    <a:cubicBezTo>
                      <a:pt x="7" y="37"/>
                      <a:pt x="7" y="37"/>
                      <a:pt x="7" y="37"/>
                    </a:cubicBezTo>
                    <a:cubicBezTo>
                      <a:pt x="7" y="37"/>
                      <a:pt x="7" y="37"/>
                      <a:pt x="7" y="37"/>
                    </a:cubicBezTo>
                    <a:cubicBezTo>
                      <a:pt x="7" y="38"/>
                      <a:pt x="6" y="39"/>
                      <a:pt x="5" y="39"/>
                    </a:cubicBezTo>
                    <a:cubicBezTo>
                      <a:pt x="4" y="39"/>
                      <a:pt x="2" y="38"/>
                      <a:pt x="2" y="37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2" y="19"/>
                      <a:pt x="7" y="15"/>
                      <a:pt x="12" y="15"/>
                    </a:cubicBezTo>
                    <a:cubicBezTo>
                      <a:pt x="19" y="15"/>
                      <a:pt x="19" y="15"/>
                      <a:pt x="19" y="15"/>
                    </a:cubicBezTo>
                    <a:cubicBezTo>
                      <a:pt x="24" y="15"/>
                      <a:pt x="28" y="19"/>
                      <a:pt x="28" y="24"/>
                    </a:cubicBezTo>
                    <a:lnTo>
                      <a:pt x="28" y="37"/>
                    </a:lnTo>
                    <a:close/>
                  </a:path>
                </a:pathLst>
              </a:custGeom>
              <a:solidFill>
                <a:srgbClr val="002060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Freeform 185"/>
              <p:cNvSpPr>
                <a:spLocks noEditPoints="1"/>
              </p:cNvSpPr>
              <p:nvPr/>
            </p:nvSpPr>
            <p:spPr bwMode="auto">
              <a:xfrm>
                <a:off x="1191892" y="3391849"/>
                <a:ext cx="284372" cy="580760"/>
              </a:xfrm>
              <a:custGeom>
                <a:avLst/>
                <a:gdLst>
                  <a:gd name="T0" fmla="*/ 23 w 31"/>
                  <a:gd name="T1" fmla="*/ 13 h 63"/>
                  <a:gd name="T2" fmla="*/ 24 w 31"/>
                  <a:gd name="T3" fmla="*/ 8 h 63"/>
                  <a:gd name="T4" fmla="*/ 16 w 31"/>
                  <a:gd name="T5" fmla="*/ 0 h 63"/>
                  <a:gd name="T6" fmla="*/ 7 w 31"/>
                  <a:gd name="T7" fmla="*/ 8 h 63"/>
                  <a:gd name="T8" fmla="*/ 9 w 31"/>
                  <a:gd name="T9" fmla="*/ 13 h 63"/>
                  <a:gd name="T10" fmla="*/ 0 w 31"/>
                  <a:gd name="T11" fmla="*/ 24 h 63"/>
                  <a:gd name="T12" fmla="*/ 0 w 31"/>
                  <a:gd name="T13" fmla="*/ 37 h 63"/>
                  <a:gd name="T14" fmla="*/ 5 w 31"/>
                  <a:gd name="T15" fmla="*/ 42 h 63"/>
                  <a:gd name="T16" fmla="*/ 6 w 31"/>
                  <a:gd name="T17" fmla="*/ 42 h 63"/>
                  <a:gd name="T18" fmla="*/ 6 w 31"/>
                  <a:gd name="T19" fmla="*/ 57 h 63"/>
                  <a:gd name="T20" fmla="*/ 11 w 31"/>
                  <a:gd name="T21" fmla="*/ 63 h 63"/>
                  <a:gd name="T22" fmla="*/ 15 w 31"/>
                  <a:gd name="T23" fmla="*/ 61 h 63"/>
                  <a:gd name="T24" fmla="*/ 19 w 31"/>
                  <a:gd name="T25" fmla="*/ 63 h 63"/>
                  <a:gd name="T26" fmla="*/ 25 w 31"/>
                  <a:gd name="T27" fmla="*/ 57 h 63"/>
                  <a:gd name="T28" fmla="*/ 25 w 31"/>
                  <a:gd name="T29" fmla="*/ 57 h 63"/>
                  <a:gd name="T30" fmla="*/ 25 w 31"/>
                  <a:gd name="T31" fmla="*/ 42 h 63"/>
                  <a:gd name="T32" fmla="*/ 26 w 31"/>
                  <a:gd name="T33" fmla="*/ 42 h 63"/>
                  <a:gd name="T34" fmla="*/ 31 w 31"/>
                  <a:gd name="T35" fmla="*/ 37 h 63"/>
                  <a:gd name="T36" fmla="*/ 31 w 31"/>
                  <a:gd name="T37" fmla="*/ 24 h 63"/>
                  <a:gd name="T38" fmla="*/ 23 w 31"/>
                  <a:gd name="T39" fmla="*/ 13 h 63"/>
                  <a:gd name="T40" fmla="*/ 16 w 31"/>
                  <a:gd name="T41" fmla="*/ 3 h 63"/>
                  <a:gd name="T42" fmla="*/ 22 w 31"/>
                  <a:gd name="T43" fmla="*/ 8 h 63"/>
                  <a:gd name="T44" fmla="*/ 16 w 31"/>
                  <a:gd name="T45" fmla="*/ 14 h 63"/>
                  <a:gd name="T46" fmla="*/ 10 w 31"/>
                  <a:gd name="T47" fmla="*/ 8 h 63"/>
                  <a:gd name="T48" fmla="*/ 16 w 31"/>
                  <a:gd name="T49" fmla="*/ 3 h 63"/>
                  <a:gd name="T50" fmla="*/ 28 w 31"/>
                  <a:gd name="T51" fmla="*/ 37 h 63"/>
                  <a:gd name="T52" fmla="*/ 26 w 31"/>
                  <a:gd name="T53" fmla="*/ 39 h 63"/>
                  <a:gd name="T54" fmla="*/ 24 w 31"/>
                  <a:gd name="T55" fmla="*/ 37 h 63"/>
                  <a:gd name="T56" fmla="*/ 24 w 31"/>
                  <a:gd name="T57" fmla="*/ 24 h 63"/>
                  <a:gd name="T58" fmla="*/ 23 w 31"/>
                  <a:gd name="T59" fmla="*/ 24 h 63"/>
                  <a:gd name="T60" fmla="*/ 23 w 31"/>
                  <a:gd name="T61" fmla="*/ 39 h 63"/>
                  <a:gd name="T62" fmla="*/ 23 w 31"/>
                  <a:gd name="T63" fmla="*/ 39 h 63"/>
                  <a:gd name="T64" fmla="*/ 23 w 31"/>
                  <a:gd name="T65" fmla="*/ 57 h 63"/>
                  <a:gd name="T66" fmla="*/ 23 w 31"/>
                  <a:gd name="T67" fmla="*/ 57 h 63"/>
                  <a:gd name="T68" fmla="*/ 19 w 31"/>
                  <a:gd name="T69" fmla="*/ 60 h 63"/>
                  <a:gd name="T70" fmla="*/ 16 w 31"/>
                  <a:gd name="T71" fmla="*/ 57 h 63"/>
                  <a:gd name="T72" fmla="*/ 16 w 31"/>
                  <a:gd name="T73" fmla="*/ 39 h 63"/>
                  <a:gd name="T74" fmla="*/ 15 w 31"/>
                  <a:gd name="T75" fmla="*/ 39 h 63"/>
                  <a:gd name="T76" fmla="*/ 15 w 31"/>
                  <a:gd name="T77" fmla="*/ 57 h 63"/>
                  <a:gd name="T78" fmla="*/ 15 w 31"/>
                  <a:gd name="T79" fmla="*/ 57 h 63"/>
                  <a:gd name="T80" fmla="*/ 11 w 31"/>
                  <a:gd name="T81" fmla="*/ 60 h 63"/>
                  <a:gd name="T82" fmla="*/ 8 w 31"/>
                  <a:gd name="T83" fmla="*/ 57 h 63"/>
                  <a:gd name="T84" fmla="*/ 8 w 31"/>
                  <a:gd name="T85" fmla="*/ 24 h 63"/>
                  <a:gd name="T86" fmla="*/ 7 w 31"/>
                  <a:gd name="T87" fmla="*/ 24 h 63"/>
                  <a:gd name="T88" fmla="*/ 7 w 31"/>
                  <a:gd name="T89" fmla="*/ 37 h 63"/>
                  <a:gd name="T90" fmla="*/ 7 w 31"/>
                  <a:gd name="T91" fmla="*/ 37 h 63"/>
                  <a:gd name="T92" fmla="*/ 5 w 31"/>
                  <a:gd name="T93" fmla="*/ 39 h 63"/>
                  <a:gd name="T94" fmla="*/ 2 w 31"/>
                  <a:gd name="T95" fmla="*/ 37 h 63"/>
                  <a:gd name="T96" fmla="*/ 2 w 31"/>
                  <a:gd name="T97" fmla="*/ 24 h 63"/>
                  <a:gd name="T98" fmla="*/ 12 w 31"/>
                  <a:gd name="T99" fmla="*/ 15 h 63"/>
                  <a:gd name="T100" fmla="*/ 19 w 31"/>
                  <a:gd name="T101" fmla="*/ 15 h 63"/>
                  <a:gd name="T102" fmla="*/ 28 w 31"/>
                  <a:gd name="T103" fmla="*/ 24 h 63"/>
                  <a:gd name="T104" fmla="*/ 28 w 31"/>
                  <a:gd name="T105" fmla="*/ 37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1" h="63">
                    <a:moveTo>
                      <a:pt x="23" y="13"/>
                    </a:moveTo>
                    <a:cubicBezTo>
                      <a:pt x="24" y="12"/>
                      <a:pt x="24" y="10"/>
                      <a:pt x="24" y="8"/>
                    </a:cubicBezTo>
                    <a:cubicBezTo>
                      <a:pt x="24" y="4"/>
                      <a:pt x="20" y="0"/>
                      <a:pt x="16" y="0"/>
                    </a:cubicBezTo>
                    <a:cubicBezTo>
                      <a:pt x="11" y="0"/>
                      <a:pt x="7" y="4"/>
                      <a:pt x="7" y="8"/>
                    </a:cubicBezTo>
                    <a:cubicBezTo>
                      <a:pt x="7" y="10"/>
                      <a:pt x="8" y="12"/>
                      <a:pt x="9" y="13"/>
                    </a:cubicBezTo>
                    <a:cubicBezTo>
                      <a:pt x="4" y="14"/>
                      <a:pt x="0" y="19"/>
                      <a:pt x="0" y="24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0" y="39"/>
                      <a:pt x="2" y="42"/>
                      <a:pt x="5" y="42"/>
                    </a:cubicBezTo>
                    <a:cubicBezTo>
                      <a:pt x="5" y="42"/>
                      <a:pt x="6" y="42"/>
                      <a:pt x="6" y="42"/>
                    </a:cubicBezTo>
                    <a:cubicBezTo>
                      <a:pt x="6" y="57"/>
                      <a:pt x="6" y="57"/>
                      <a:pt x="6" y="57"/>
                    </a:cubicBezTo>
                    <a:cubicBezTo>
                      <a:pt x="6" y="60"/>
                      <a:pt x="8" y="63"/>
                      <a:pt x="11" y="63"/>
                    </a:cubicBezTo>
                    <a:cubicBezTo>
                      <a:pt x="13" y="63"/>
                      <a:pt x="14" y="62"/>
                      <a:pt x="15" y="61"/>
                    </a:cubicBezTo>
                    <a:cubicBezTo>
                      <a:pt x="16" y="62"/>
                      <a:pt x="18" y="63"/>
                      <a:pt x="19" y="63"/>
                    </a:cubicBezTo>
                    <a:cubicBezTo>
                      <a:pt x="23" y="63"/>
                      <a:pt x="25" y="60"/>
                      <a:pt x="25" y="57"/>
                    </a:cubicBezTo>
                    <a:cubicBezTo>
                      <a:pt x="25" y="57"/>
                      <a:pt x="25" y="57"/>
                      <a:pt x="25" y="57"/>
                    </a:cubicBezTo>
                    <a:cubicBezTo>
                      <a:pt x="25" y="42"/>
                      <a:pt x="25" y="42"/>
                      <a:pt x="25" y="42"/>
                    </a:cubicBezTo>
                    <a:cubicBezTo>
                      <a:pt x="25" y="42"/>
                      <a:pt x="26" y="42"/>
                      <a:pt x="26" y="42"/>
                    </a:cubicBezTo>
                    <a:cubicBezTo>
                      <a:pt x="29" y="42"/>
                      <a:pt x="31" y="39"/>
                      <a:pt x="31" y="37"/>
                    </a:cubicBezTo>
                    <a:cubicBezTo>
                      <a:pt x="31" y="24"/>
                      <a:pt x="31" y="24"/>
                      <a:pt x="31" y="24"/>
                    </a:cubicBezTo>
                    <a:cubicBezTo>
                      <a:pt x="31" y="19"/>
                      <a:pt x="27" y="15"/>
                      <a:pt x="23" y="13"/>
                    </a:cubicBezTo>
                    <a:close/>
                    <a:moveTo>
                      <a:pt x="16" y="3"/>
                    </a:moveTo>
                    <a:cubicBezTo>
                      <a:pt x="19" y="3"/>
                      <a:pt x="22" y="5"/>
                      <a:pt x="22" y="8"/>
                    </a:cubicBezTo>
                    <a:cubicBezTo>
                      <a:pt x="22" y="12"/>
                      <a:pt x="19" y="14"/>
                      <a:pt x="16" y="14"/>
                    </a:cubicBezTo>
                    <a:cubicBezTo>
                      <a:pt x="13" y="14"/>
                      <a:pt x="10" y="12"/>
                      <a:pt x="10" y="8"/>
                    </a:cubicBezTo>
                    <a:cubicBezTo>
                      <a:pt x="10" y="5"/>
                      <a:pt x="13" y="3"/>
                      <a:pt x="16" y="3"/>
                    </a:cubicBezTo>
                    <a:close/>
                    <a:moveTo>
                      <a:pt x="28" y="37"/>
                    </a:moveTo>
                    <a:cubicBezTo>
                      <a:pt x="28" y="38"/>
                      <a:pt x="27" y="39"/>
                      <a:pt x="26" y="39"/>
                    </a:cubicBezTo>
                    <a:cubicBezTo>
                      <a:pt x="25" y="39"/>
                      <a:pt x="24" y="38"/>
                      <a:pt x="24" y="37"/>
                    </a:cubicBezTo>
                    <a:cubicBezTo>
                      <a:pt x="24" y="24"/>
                      <a:pt x="24" y="24"/>
                      <a:pt x="24" y="24"/>
                    </a:cubicBezTo>
                    <a:cubicBezTo>
                      <a:pt x="23" y="24"/>
                      <a:pt x="23" y="24"/>
                      <a:pt x="23" y="24"/>
                    </a:cubicBezTo>
                    <a:cubicBezTo>
                      <a:pt x="23" y="39"/>
                      <a:pt x="23" y="39"/>
                      <a:pt x="23" y="39"/>
                    </a:cubicBezTo>
                    <a:cubicBezTo>
                      <a:pt x="23" y="39"/>
                      <a:pt x="23" y="39"/>
                      <a:pt x="23" y="39"/>
                    </a:cubicBezTo>
                    <a:cubicBezTo>
                      <a:pt x="23" y="57"/>
                      <a:pt x="23" y="57"/>
                      <a:pt x="23" y="57"/>
                    </a:cubicBezTo>
                    <a:cubicBezTo>
                      <a:pt x="23" y="57"/>
                      <a:pt x="23" y="57"/>
                      <a:pt x="23" y="57"/>
                    </a:cubicBezTo>
                    <a:cubicBezTo>
                      <a:pt x="23" y="59"/>
                      <a:pt x="21" y="60"/>
                      <a:pt x="19" y="60"/>
                    </a:cubicBezTo>
                    <a:cubicBezTo>
                      <a:pt x="18" y="60"/>
                      <a:pt x="16" y="59"/>
                      <a:pt x="16" y="57"/>
                    </a:cubicBezTo>
                    <a:cubicBezTo>
                      <a:pt x="16" y="39"/>
                      <a:pt x="16" y="39"/>
                      <a:pt x="16" y="39"/>
                    </a:cubicBezTo>
                    <a:cubicBezTo>
                      <a:pt x="15" y="39"/>
                      <a:pt x="15" y="39"/>
                      <a:pt x="15" y="39"/>
                    </a:cubicBezTo>
                    <a:cubicBezTo>
                      <a:pt x="15" y="57"/>
                      <a:pt x="15" y="57"/>
                      <a:pt x="15" y="57"/>
                    </a:cubicBezTo>
                    <a:cubicBezTo>
                      <a:pt x="15" y="57"/>
                      <a:pt x="15" y="57"/>
                      <a:pt x="15" y="57"/>
                    </a:cubicBezTo>
                    <a:cubicBezTo>
                      <a:pt x="15" y="59"/>
                      <a:pt x="13" y="60"/>
                      <a:pt x="11" y="60"/>
                    </a:cubicBezTo>
                    <a:cubicBezTo>
                      <a:pt x="10" y="60"/>
                      <a:pt x="8" y="59"/>
                      <a:pt x="8" y="57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7" y="24"/>
                      <a:pt x="7" y="24"/>
                      <a:pt x="7" y="24"/>
                    </a:cubicBezTo>
                    <a:cubicBezTo>
                      <a:pt x="7" y="37"/>
                      <a:pt x="7" y="37"/>
                      <a:pt x="7" y="37"/>
                    </a:cubicBezTo>
                    <a:cubicBezTo>
                      <a:pt x="7" y="37"/>
                      <a:pt x="7" y="37"/>
                      <a:pt x="7" y="37"/>
                    </a:cubicBezTo>
                    <a:cubicBezTo>
                      <a:pt x="7" y="38"/>
                      <a:pt x="6" y="39"/>
                      <a:pt x="5" y="39"/>
                    </a:cubicBezTo>
                    <a:cubicBezTo>
                      <a:pt x="4" y="39"/>
                      <a:pt x="2" y="38"/>
                      <a:pt x="2" y="37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2" y="19"/>
                      <a:pt x="7" y="15"/>
                      <a:pt x="12" y="15"/>
                    </a:cubicBezTo>
                    <a:cubicBezTo>
                      <a:pt x="19" y="15"/>
                      <a:pt x="19" y="15"/>
                      <a:pt x="19" y="15"/>
                    </a:cubicBezTo>
                    <a:cubicBezTo>
                      <a:pt x="24" y="15"/>
                      <a:pt x="28" y="19"/>
                      <a:pt x="28" y="24"/>
                    </a:cubicBezTo>
                    <a:lnTo>
                      <a:pt x="28" y="37"/>
                    </a:lnTo>
                    <a:close/>
                  </a:path>
                </a:pathLst>
              </a:custGeom>
              <a:solidFill>
                <a:srgbClr val="002060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Freeform 185"/>
              <p:cNvSpPr>
                <a:spLocks noEditPoints="1"/>
              </p:cNvSpPr>
              <p:nvPr/>
            </p:nvSpPr>
            <p:spPr bwMode="auto">
              <a:xfrm>
                <a:off x="1481059" y="3391849"/>
                <a:ext cx="284372" cy="580760"/>
              </a:xfrm>
              <a:custGeom>
                <a:avLst/>
                <a:gdLst>
                  <a:gd name="T0" fmla="*/ 23 w 31"/>
                  <a:gd name="T1" fmla="*/ 13 h 63"/>
                  <a:gd name="T2" fmla="*/ 24 w 31"/>
                  <a:gd name="T3" fmla="*/ 8 h 63"/>
                  <a:gd name="T4" fmla="*/ 16 w 31"/>
                  <a:gd name="T5" fmla="*/ 0 h 63"/>
                  <a:gd name="T6" fmla="*/ 7 w 31"/>
                  <a:gd name="T7" fmla="*/ 8 h 63"/>
                  <a:gd name="T8" fmla="*/ 9 w 31"/>
                  <a:gd name="T9" fmla="*/ 13 h 63"/>
                  <a:gd name="T10" fmla="*/ 0 w 31"/>
                  <a:gd name="T11" fmla="*/ 24 h 63"/>
                  <a:gd name="T12" fmla="*/ 0 w 31"/>
                  <a:gd name="T13" fmla="*/ 37 h 63"/>
                  <a:gd name="T14" fmla="*/ 5 w 31"/>
                  <a:gd name="T15" fmla="*/ 42 h 63"/>
                  <a:gd name="T16" fmla="*/ 6 w 31"/>
                  <a:gd name="T17" fmla="*/ 42 h 63"/>
                  <a:gd name="T18" fmla="*/ 6 w 31"/>
                  <a:gd name="T19" fmla="*/ 57 h 63"/>
                  <a:gd name="T20" fmla="*/ 11 w 31"/>
                  <a:gd name="T21" fmla="*/ 63 h 63"/>
                  <a:gd name="T22" fmla="*/ 15 w 31"/>
                  <a:gd name="T23" fmla="*/ 61 h 63"/>
                  <a:gd name="T24" fmla="*/ 19 w 31"/>
                  <a:gd name="T25" fmla="*/ 63 h 63"/>
                  <a:gd name="T26" fmla="*/ 25 w 31"/>
                  <a:gd name="T27" fmla="*/ 57 h 63"/>
                  <a:gd name="T28" fmla="*/ 25 w 31"/>
                  <a:gd name="T29" fmla="*/ 57 h 63"/>
                  <a:gd name="T30" fmla="*/ 25 w 31"/>
                  <a:gd name="T31" fmla="*/ 42 h 63"/>
                  <a:gd name="T32" fmla="*/ 26 w 31"/>
                  <a:gd name="T33" fmla="*/ 42 h 63"/>
                  <a:gd name="T34" fmla="*/ 31 w 31"/>
                  <a:gd name="T35" fmla="*/ 37 h 63"/>
                  <a:gd name="T36" fmla="*/ 31 w 31"/>
                  <a:gd name="T37" fmla="*/ 24 h 63"/>
                  <a:gd name="T38" fmla="*/ 23 w 31"/>
                  <a:gd name="T39" fmla="*/ 13 h 63"/>
                  <a:gd name="T40" fmla="*/ 16 w 31"/>
                  <a:gd name="T41" fmla="*/ 3 h 63"/>
                  <a:gd name="T42" fmla="*/ 22 w 31"/>
                  <a:gd name="T43" fmla="*/ 8 h 63"/>
                  <a:gd name="T44" fmla="*/ 16 w 31"/>
                  <a:gd name="T45" fmla="*/ 14 h 63"/>
                  <a:gd name="T46" fmla="*/ 10 w 31"/>
                  <a:gd name="T47" fmla="*/ 8 h 63"/>
                  <a:gd name="T48" fmla="*/ 16 w 31"/>
                  <a:gd name="T49" fmla="*/ 3 h 63"/>
                  <a:gd name="T50" fmla="*/ 28 w 31"/>
                  <a:gd name="T51" fmla="*/ 37 h 63"/>
                  <a:gd name="T52" fmla="*/ 26 w 31"/>
                  <a:gd name="T53" fmla="*/ 39 h 63"/>
                  <a:gd name="T54" fmla="*/ 24 w 31"/>
                  <a:gd name="T55" fmla="*/ 37 h 63"/>
                  <a:gd name="T56" fmla="*/ 24 w 31"/>
                  <a:gd name="T57" fmla="*/ 24 h 63"/>
                  <a:gd name="T58" fmla="*/ 23 w 31"/>
                  <a:gd name="T59" fmla="*/ 24 h 63"/>
                  <a:gd name="T60" fmla="*/ 23 w 31"/>
                  <a:gd name="T61" fmla="*/ 39 h 63"/>
                  <a:gd name="T62" fmla="*/ 23 w 31"/>
                  <a:gd name="T63" fmla="*/ 39 h 63"/>
                  <a:gd name="T64" fmla="*/ 23 w 31"/>
                  <a:gd name="T65" fmla="*/ 57 h 63"/>
                  <a:gd name="T66" fmla="*/ 23 w 31"/>
                  <a:gd name="T67" fmla="*/ 57 h 63"/>
                  <a:gd name="T68" fmla="*/ 19 w 31"/>
                  <a:gd name="T69" fmla="*/ 60 h 63"/>
                  <a:gd name="T70" fmla="*/ 16 w 31"/>
                  <a:gd name="T71" fmla="*/ 57 h 63"/>
                  <a:gd name="T72" fmla="*/ 16 w 31"/>
                  <a:gd name="T73" fmla="*/ 39 h 63"/>
                  <a:gd name="T74" fmla="*/ 15 w 31"/>
                  <a:gd name="T75" fmla="*/ 39 h 63"/>
                  <a:gd name="T76" fmla="*/ 15 w 31"/>
                  <a:gd name="T77" fmla="*/ 57 h 63"/>
                  <a:gd name="T78" fmla="*/ 15 w 31"/>
                  <a:gd name="T79" fmla="*/ 57 h 63"/>
                  <a:gd name="T80" fmla="*/ 11 w 31"/>
                  <a:gd name="T81" fmla="*/ 60 h 63"/>
                  <a:gd name="T82" fmla="*/ 8 w 31"/>
                  <a:gd name="T83" fmla="*/ 57 h 63"/>
                  <a:gd name="T84" fmla="*/ 8 w 31"/>
                  <a:gd name="T85" fmla="*/ 24 h 63"/>
                  <a:gd name="T86" fmla="*/ 7 w 31"/>
                  <a:gd name="T87" fmla="*/ 24 h 63"/>
                  <a:gd name="T88" fmla="*/ 7 w 31"/>
                  <a:gd name="T89" fmla="*/ 37 h 63"/>
                  <a:gd name="T90" fmla="*/ 7 w 31"/>
                  <a:gd name="T91" fmla="*/ 37 h 63"/>
                  <a:gd name="T92" fmla="*/ 5 w 31"/>
                  <a:gd name="T93" fmla="*/ 39 h 63"/>
                  <a:gd name="T94" fmla="*/ 2 w 31"/>
                  <a:gd name="T95" fmla="*/ 37 h 63"/>
                  <a:gd name="T96" fmla="*/ 2 w 31"/>
                  <a:gd name="T97" fmla="*/ 24 h 63"/>
                  <a:gd name="T98" fmla="*/ 12 w 31"/>
                  <a:gd name="T99" fmla="*/ 15 h 63"/>
                  <a:gd name="T100" fmla="*/ 19 w 31"/>
                  <a:gd name="T101" fmla="*/ 15 h 63"/>
                  <a:gd name="T102" fmla="*/ 28 w 31"/>
                  <a:gd name="T103" fmla="*/ 24 h 63"/>
                  <a:gd name="T104" fmla="*/ 28 w 31"/>
                  <a:gd name="T105" fmla="*/ 37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1" h="63">
                    <a:moveTo>
                      <a:pt x="23" y="13"/>
                    </a:moveTo>
                    <a:cubicBezTo>
                      <a:pt x="24" y="12"/>
                      <a:pt x="24" y="10"/>
                      <a:pt x="24" y="8"/>
                    </a:cubicBezTo>
                    <a:cubicBezTo>
                      <a:pt x="24" y="4"/>
                      <a:pt x="20" y="0"/>
                      <a:pt x="16" y="0"/>
                    </a:cubicBezTo>
                    <a:cubicBezTo>
                      <a:pt x="11" y="0"/>
                      <a:pt x="7" y="4"/>
                      <a:pt x="7" y="8"/>
                    </a:cubicBezTo>
                    <a:cubicBezTo>
                      <a:pt x="7" y="10"/>
                      <a:pt x="8" y="12"/>
                      <a:pt x="9" y="13"/>
                    </a:cubicBezTo>
                    <a:cubicBezTo>
                      <a:pt x="4" y="14"/>
                      <a:pt x="0" y="19"/>
                      <a:pt x="0" y="24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0" y="39"/>
                      <a:pt x="2" y="42"/>
                      <a:pt x="5" y="42"/>
                    </a:cubicBezTo>
                    <a:cubicBezTo>
                      <a:pt x="5" y="42"/>
                      <a:pt x="6" y="42"/>
                      <a:pt x="6" y="42"/>
                    </a:cubicBezTo>
                    <a:cubicBezTo>
                      <a:pt x="6" y="57"/>
                      <a:pt x="6" y="57"/>
                      <a:pt x="6" y="57"/>
                    </a:cubicBezTo>
                    <a:cubicBezTo>
                      <a:pt x="6" y="60"/>
                      <a:pt x="8" y="63"/>
                      <a:pt x="11" y="63"/>
                    </a:cubicBezTo>
                    <a:cubicBezTo>
                      <a:pt x="13" y="63"/>
                      <a:pt x="14" y="62"/>
                      <a:pt x="15" y="61"/>
                    </a:cubicBezTo>
                    <a:cubicBezTo>
                      <a:pt x="16" y="62"/>
                      <a:pt x="18" y="63"/>
                      <a:pt x="19" y="63"/>
                    </a:cubicBezTo>
                    <a:cubicBezTo>
                      <a:pt x="23" y="63"/>
                      <a:pt x="25" y="60"/>
                      <a:pt x="25" y="57"/>
                    </a:cubicBezTo>
                    <a:cubicBezTo>
                      <a:pt x="25" y="57"/>
                      <a:pt x="25" y="57"/>
                      <a:pt x="25" y="57"/>
                    </a:cubicBezTo>
                    <a:cubicBezTo>
                      <a:pt x="25" y="42"/>
                      <a:pt x="25" y="42"/>
                      <a:pt x="25" y="42"/>
                    </a:cubicBezTo>
                    <a:cubicBezTo>
                      <a:pt x="25" y="42"/>
                      <a:pt x="26" y="42"/>
                      <a:pt x="26" y="42"/>
                    </a:cubicBezTo>
                    <a:cubicBezTo>
                      <a:pt x="29" y="42"/>
                      <a:pt x="31" y="39"/>
                      <a:pt x="31" y="37"/>
                    </a:cubicBezTo>
                    <a:cubicBezTo>
                      <a:pt x="31" y="24"/>
                      <a:pt x="31" y="24"/>
                      <a:pt x="31" y="24"/>
                    </a:cubicBezTo>
                    <a:cubicBezTo>
                      <a:pt x="31" y="19"/>
                      <a:pt x="27" y="15"/>
                      <a:pt x="23" y="13"/>
                    </a:cubicBezTo>
                    <a:close/>
                    <a:moveTo>
                      <a:pt x="16" y="3"/>
                    </a:moveTo>
                    <a:cubicBezTo>
                      <a:pt x="19" y="3"/>
                      <a:pt x="22" y="5"/>
                      <a:pt x="22" y="8"/>
                    </a:cubicBezTo>
                    <a:cubicBezTo>
                      <a:pt x="22" y="12"/>
                      <a:pt x="19" y="14"/>
                      <a:pt x="16" y="14"/>
                    </a:cubicBezTo>
                    <a:cubicBezTo>
                      <a:pt x="13" y="14"/>
                      <a:pt x="10" y="12"/>
                      <a:pt x="10" y="8"/>
                    </a:cubicBezTo>
                    <a:cubicBezTo>
                      <a:pt x="10" y="5"/>
                      <a:pt x="13" y="3"/>
                      <a:pt x="16" y="3"/>
                    </a:cubicBezTo>
                    <a:close/>
                    <a:moveTo>
                      <a:pt x="28" y="37"/>
                    </a:moveTo>
                    <a:cubicBezTo>
                      <a:pt x="28" y="38"/>
                      <a:pt x="27" y="39"/>
                      <a:pt x="26" y="39"/>
                    </a:cubicBezTo>
                    <a:cubicBezTo>
                      <a:pt x="25" y="39"/>
                      <a:pt x="24" y="38"/>
                      <a:pt x="24" y="37"/>
                    </a:cubicBezTo>
                    <a:cubicBezTo>
                      <a:pt x="24" y="24"/>
                      <a:pt x="24" y="24"/>
                      <a:pt x="24" y="24"/>
                    </a:cubicBezTo>
                    <a:cubicBezTo>
                      <a:pt x="23" y="24"/>
                      <a:pt x="23" y="24"/>
                      <a:pt x="23" y="24"/>
                    </a:cubicBezTo>
                    <a:cubicBezTo>
                      <a:pt x="23" y="39"/>
                      <a:pt x="23" y="39"/>
                      <a:pt x="23" y="39"/>
                    </a:cubicBezTo>
                    <a:cubicBezTo>
                      <a:pt x="23" y="39"/>
                      <a:pt x="23" y="39"/>
                      <a:pt x="23" y="39"/>
                    </a:cubicBezTo>
                    <a:cubicBezTo>
                      <a:pt x="23" y="57"/>
                      <a:pt x="23" y="57"/>
                      <a:pt x="23" y="57"/>
                    </a:cubicBezTo>
                    <a:cubicBezTo>
                      <a:pt x="23" y="57"/>
                      <a:pt x="23" y="57"/>
                      <a:pt x="23" y="57"/>
                    </a:cubicBezTo>
                    <a:cubicBezTo>
                      <a:pt x="23" y="59"/>
                      <a:pt x="21" y="60"/>
                      <a:pt x="19" y="60"/>
                    </a:cubicBezTo>
                    <a:cubicBezTo>
                      <a:pt x="18" y="60"/>
                      <a:pt x="16" y="59"/>
                      <a:pt x="16" y="57"/>
                    </a:cubicBezTo>
                    <a:cubicBezTo>
                      <a:pt x="16" y="39"/>
                      <a:pt x="16" y="39"/>
                      <a:pt x="16" y="39"/>
                    </a:cubicBezTo>
                    <a:cubicBezTo>
                      <a:pt x="15" y="39"/>
                      <a:pt x="15" y="39"/>
                      <a:pt x="15" y="39"/>
                    </a:cubicBezTo>
                    <a:cubicBezTo>
                      <a:pt x="15" y="57"/>
                      <a:pt x="15" y="57"/>
                      <a:pt x="15" y="57"/>
                    </a:cubicBezTo>
                    <a:cubicBezTo>
                      <a:pt x="15" y="57"/>
                      <a:pt x="15" y="57"/>
                      <a:pt x="15" y="57"/>
                    </a:cubicBezTo>
                    <a:cubicBezTo>
                      <a:pt x="15" y="59"/>
                      <a:pt x="13" y="60"/>
                      <a:pt x="11" y="60"/>
                    </a:cubicBezTo>
                    <a:cubicBezTo>
                      <a:pt x="10" y="60"/>
                      <a:pt x="8" y="59"/>
                      <a:pt x="8" y="57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7" y="24"/>
                      <a:pt x="7" y="24"/>
                      <a:pt x="7" y="24"/>
                    </a:cubicBezTo>
                    <a:cubicBezTo>
                      <a:pt x="7" y="37"/>
                      <a:pt x="7" y="37"/>
                      <a:pt x="7" y="37"/>
                    </a:cubicBezTo>
                    <a:cubicBezTo>
                      <a:pt x="7" y="37"/>
                      <a:pt x="7" y="37"/>
                      <a:pt x="7" y="37"/>
                    </a:cubicBezTo>
                    <a:cubicBezTo>
                      <a:pt x="7" y="38"/>
                      <a:pt x="6" y="39"/>
                      <a:pt x="5" y="39"/>
                    </a:cubicBezTo>
                    <a:cubicBezTo>
                      <a:pt x="4" y="39"/>
                      <a:pt x="2" y="38"/>
                      <a:pt x="2" y="37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2" y="19"/>
                      <a:pt x="7" y="15"/>
                      <a:pt x="12" y="15"/>
                    </a:cubicBezTo>
                    <a:cubicBezTo>
                      <a:pt x="19" y="15"/>
                      <a:pt x="19" y="15"/>
                      <a:pt x="19" y="15"/>
                    </a:cubicBezTo>
                    <a:cubicBezTo>
                      <a:pt x="24" y="15"/>
                      <a:pt x="28" y="19"/>
                      <a:pt x="28" y="24"/>
                    </a:cubicBezTo>
                    <a:lnTo>
                      <a:pt x="28" y="37"/>
                    </a:lnTo>
                    <a:close/>
                  </a:path>
                </a:pathLst>
              </a:custGeom>
              <a:solidFill>
                <a:srgbClr val="002060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Freeform 185"/>
              <p:cNvSpPr>
                <a:spLocks noEditPoints="1"/>
              </p:cNvSpPr>
              <p:nvPr/>
            </p:nvSpPr>
            <p:spPr bwMode="auto">
              <a:xfrm>
                <a:off x="2059393" y="3391849"/>
                <a:ext cx="284372" cy="580760"/>
              </a:xfrm>
              <a:custGeom>
                <a:avLst/>
                <a:gdLst>
                  <a:gd name="T0" fmla="*/ 23 w 31"/>
                  <a:gd name="T1" fmla="*/ 13 h 63"/>
                  <a:gd name="T2" fmla="*/ 24 w 31"/>
                  <a:gd name="T3" fmla="*/ 8 h 63"/>
                  <a:gd name="T4" fmla="*/ 16 w 31"/>
                  <a:gd name="T5" fmla="*/ 0 h 63"/>
                  <a:gd name="T6" fmla="*/ 7 w 31"/>
                  <a:gd name="T7" fmla="*/ 8 h 63"/>
                  <a:gd name="T8" fmla="*/ 9 w 31"/>
                  <a:gd name="T9" fmla="*/ 13 h 63"/>
                  <a:gd name="T10" fmla="*/ 0 w 31"/>
                  <a:gd name="T11" fmla="*/ 24 h 63"/>
                  <a:gd name="T12" fmla="*/ 0 w 31"/>
                  <a:gd name="T13" fmla="*/ 37 h 63"/>
                  <a:gd name="T14" fmla="*/ 5 w 31"/>
                  <a:gd name="T15" fmla="*/ 42 h 63"/>
                  <a:gd name="T16" fmla="*/ 6 w 31"/>
                  <a:gd name="T17" fmla="*/ 42 h 63"/>
                  <a:gd name="T18" fmla="*/ 6 w 31"/>
                  <a:gd name="T19" fmla="*/ 57 h 63"/>
                  <a:gd name="T20" fmla="*/ 11 w 31"/>
                  <a:gd name="T21" fmla="*/ 63 h 63"/>
                  <a:gd name="T22" fmla="*/ 15 w 31"/>
                  <a:gd name="T23" fmla="*/ 61 h 63"/>
                  <a:gd name="T24" fmla="*/ 19 w 31"/>
                  <a:gd name="T25" fmla="*/ 63 h 63"/>
                  <a:gd name="T26" fmla="*/ 25 w 31"/>
                  <a:gd name="T27" fmla="*/ 57 h 63"/>
                  <a:gd name="T28" fmla="*/ 25 w 31"/>
                  <a:gd name="T29" fmla="*/ 57 h 63"/>
                  <a:gd name="T30" fmla="*/ 25 w 31"/>
                  <a:gd name="T31" fmla="*/ 42 h 63"/>
                  <a:gd name="T32" fmla="*/ 26 w 31"/>
                  <a:gd name="T33" fmla="*/ 42 h 63"/>
                  <a:gd name="T34" fmla="*/ 31 w 31"/>
                  <a:gd name="T35" fmla="*/ 37 h 63"/>
                  <a:gd name="T36" fmla="*/ 31 w 31"/>
                  <a:gd name="T37" fmla="*/ 24 h 63"/>
                  <a:gd name="T38" fmla="*/ 23 w 31"/>
                  <a:gd name="T39" fmla="*/ 13 h 63"/>
                  <a:gd name="T40" fmla="*/ 16 w 31"/>
                  <a:gd name="T41" fmla="*/ 3 h 63"/>
                  <a:gd name="T42" fmla="*/ 22 w 31"/>
                  <a:gd name="T43" fmla="*/ 8 h 63"/>
                  <a:gd name="T44" fmla="*/ 16 w 31"/>
                  <a:gd name="T45" fmla="*/ 14 h 63"/>
                  <a:gd name="T46" fmla="*/ 10 w 31"/>
                  <a:gd name="T47" fmla="*/ 8 h 63"/>
                  <a:gd name="T48" fmla="*/ 16 w 31"/>
                  <a:gd name="T49" fmla="*/ 3 h 63"/>
                  <a:gd name="T50" fmla="*/ 28 w 31"/>
                  <a:gd name="T51" fmla="*/ 37 h 63"/>
                  <a:gd name="T52" fmla="*/ 26 w 31"/>
                  <a:gd name="T53" fmla="*/ 39 h 63"/>
                  <a:gd name="T54" fmla="*/ 24 w 31"/>
                  <a:gd name="T55" fmla="*/ 37 h 63"/>
                  <a:gd name="T56" fmla="*/ 24 w 31"/>
                  <a:gd name="T57" fmla="*/ 24 h 63"/>
                  <a:gd name="T58" fmla="*/ 23 w 31"/>
                  <a:gd name="T59" fmla="*/ 24 h 63"/>
                  <a:gd name="T60" fmla="*/ 23 w 31"/>
                  <a:gd name="T61" fmla="*/ 39 h 63"/>
                  <a:gd name="T62" fmla="*/ 23 w 31"/>
                  <a:gd name="T63" fmla="*/ 39 h 63"/>
                  <a:gd name="T64" fmla="*/ 23 w 31"/>
                  <a:gd name="T65" fmla="*/ 57 h 63"/>
                  <a:gd name="T66" fmla="*/ 23 w 31"/>
                  <a:gd name="T67" fmla="*/ 57 h 63"/>
                  <a:gd name="T68" fmla="*/ 19 w 31"/>
                  <a:gd name="T69" fmla="*/ 60 h 63"/>
                  <a:gd name="T70" fmla="*/ 16 w 31"/>
                  <a:gd name="T71" fmla="*/ 57 h 63"/>
                  <a:gd name="T72" fmla="*/ 16 w 31"/>
                  <a:gd name="T73" fmla="*/ 39 h 63"/>
                  <a:gd name="T74" fmla="*/ 15 w 31"/>
                  <a:gd name="T75" fmla="*/ 39 h 63"/>
                  <a:gd name="T76" fmla="*/ 15 w 31"/>
                  <a:gd name="T77" fmla="*/ 57 h 63"/>
                  <a:gd name="T78" fmla="*/ 15 w 31"/>
                  <a:gd name="T79" fmla="*/ 57 h 63"/>
                  <a:gd name="T80" fmla="*/ 11 w 31"/>
                  <a:gd name="T81" fmla="*/ 60 h 63"/>
                  <a:gd name="T82" fmla="*/ 8 w 31"/>
                  <a:gd name="T83" fmla="*/ 57 h 63"/>
                  <a:gd name="T84" fmla="*/ 8 w 31"/>
                  <a:gd name="T85" fmla="*/ 24 h 63"/>
                  <a:gd name="T86" fmla="*/ 7 w 31"/>
                  <a:gd name="T87" fmla="*/ 24 h 63"/>
                  <a:gd name="T88" fmla="*/ 7 w 31"/>
                  <a:gd name="T89" fmla="*/ 37 h 63"/>
                  <a:gd name="T90" fmla="*/ 7 w 31"/>
                  <a:gd name="T91" fmla="*/ 37 h 63"/>
                  <a:gd name="T92" fmla="*/ 5 w 31"/>
                  <a:gd name="T93" fmla="*/ 39 h 63"/>
                  <a:gd name="T94" fmla="*/ 2 w 31"/>
                  <a:gd name="T95" fmla="*/ 37 h 63"/>
                  <a:gd name="T96" fmla="*/ 2 w 31"/>
                  <a:gd name="T97" fmla="*/ 24 h 63"/>
                  <a:gd name="T98" fmla="*/ 12 w 31"/>
                  <a:gd name="T99" fmla="*/ 15 h 63"/>
                  <a:gd name="T100" fmla="*/ 19 w 31"/>
                  <a:gd name="T101" fmla="*/ 15 h 63"/>
                  <a:gd name="T102" fmla="*/ 28 w 31"/>
                  <a:gd name="T103" fmla="*/ 24 h 63"/>
                  <a:gd name="T104" fmla="*/ 28 w 31"/>
                  <a:gd name="T105" fmla="*/ 37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1" h="63">
                    <a:moveTo>
                      <a:pt x="23" y="13"/>
                    </a:moveTo>
                    <a:cubicBezTo>
                      <a:pt x="24" y="12"/>
                      <a:pt x="24" y="10"/>
                      <a:pt x="24" y="8"/>
                    </a:cubicBezTo>
                    <a:cubicBezTo>
                      <a:pt x="24" y="4"/>
                      <a:pt x="20" y="0"/>
                      <a:pt x="16" y="0"/>
                    </a:cubicBezTo>
                    <a:cubicBezTo>
                      <a:pt x="11" y="0"/>
                      <a:pt x="7" y="4"/>
                      <a:pt x="7" y="8"/>
                    </a:cubicBezTo>
                    <a:cubicBezTo>
                      <a:pt x="7" y="10"/>
                      <a:pt x="8" y="12"/>
                      <a:pt x="9" y="13"/>
                    </a:cubicBezTo>
                    <a:cubicBezTo>
                      <a:pt x="4" y="14"/>
                      <a:pt x="0" y="19"/>
                      <a:pt x="0" y="24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0" y="39"/>
                      <a:pt x="2" y="42"/>
                      <a:pt x="5" y="42"/>
                    </a:cubicBezTo>
                    <a:cubicBezTo>
                      <a:pt x="5" y="42"/>
                      <a:pt x="6" y="42"/>
                      <a:pt x="6" y="42"/>
                    </a:cubicBezTo>
                    <a:cubicBezTo>
                      <a:pt x="6" y="57"/>
                      <a:pt x="6" y="57"/>
                      <a:pt x="6" y="57"/>
                    </a:cubicBezTo>
                    <a:cubicBezTo>
                      <a:pt x="6" y="60"/>
                      <a:pt x="8" y="63"/>
                      <a:pt x="11" y="63"/>
                    </a:cubicBezTo>
                    <a:cubicBezTo>
                      <a:pt x="13" y="63"/>
                      <a:pt x="14" y="62"/>
                      <a:pt x="15" y="61"/>
                    </a:cubicBezTo>
                    <a:cubicBezTo>
                      <a:pt x="16" y="62"/>
                      <a:pt x="18" y="63"/>
                      <a:pt x="19" y="63"/>
                    </a:cubicBezTo>
                    <a:cubicBezTo>
                      <a:pt x="23" y="63"/>
                      <a:pt x="25" y="60"/>
                      <a:pt x="25" y="57"/>
                    </a:cubicBezTo>
                    <a:cubicBezTo>
                      <a:pt x="25" y="57"/>
                      <a:pt x="25" y="57"/>
                      <a:pt x="25" y="57"/>
                    </a:cubicBezTo>
                    <a:cubicBezTo>
                      <a:pt x="25" y="42"/>
                      <a:pt x="25" y="42"/>
                      <a:pt x="25" y="42"/>
                    </a:cubicBezTo>
                    <a:cubicBezTo>
                      <a:pt x="25" y="42"/>
                      <a:pt x="26" y="42"/>
                      <a:pt x="26" y="42"/>
                    </a:cubicBezTo>
                    <a:cubicBezTo>
                      <a:pt x="29" y="42"/>
                      <a:pt x="31" y="39"/>
                      <a:pt x="31" y="37"/>
                    </a:cubicBezTo>
                    <a:cubicBezTo>
                      <a:pt x="31" y="24"/>
                      <a:pt x="31" y="24"/>
                      <a:pt x="31" y="24"/>
                    </a:cubicBezTo>
                    <a:cubicBezTo>
                      <a:pt x="31" y="19"/>
                      <a:pt x="27" y="15"/>
                      <a:pt x="23" y="13"/>
                    </a:cubicBezTo>
                    <a:close/>
                    <a:moveTo>
                      <a:pt x="16" y="3"/>
                    </a:moveTo>
                    <a:cubicBezTo>
                      <a:pt x="19" y="3"/>
                      <a:pt x="22" y="5"/>
                      <a:pt x="22" y="8"/>
                    </a:cubicBezTo>
                    <a:cubicBezTo>
                      <a:pt x="22" y="12"/>
                      <a:pt x="19" y="14"/>
                      <a:pt x="16" y="14"/>
                    </a:cubicBezTo>
                    <a:cubicBezTo>
                      <a:pt x="13" y="14"/>
                      <a:pt x="10" y="12"/>
                      <a:pt x="10" y="8"/>
                    </a:cubicBezTo>
                    <a:cubicBezTo>
                      <a:pt x="10" y="5"/>
                      <a:pt x="13" y="3"/>
                      <a:pt x="16" y="3"/>
                    </a:cubicBezTo>
                    <a:close/>
                    <a:moveTo>
                      <a:pt x="28" y="37"/>
                    </a:moveTo>
                    <a:cubicBezTo>
                      <a:pt x="28" y="38"/>
                      <a:pt x="27" y="39"/>
                      <a:pt x="26" y="39"/>
                    </a:cubicBezTo>
                    <a:cubicBezTo>
                      <a:pt x="25" y="39"/>
                      <a:pt x="24" y="38"/>
                      <a:pt x="24" y="37"/>
                    </a:cubicBezTo>
                    <a:cubicBezTo>
                      <a:pt x="24" y="24"/>
                      <a:pt x="24" y="24"/>
                      <a:pt x="24" y="24"/>
                    </a:cubicBezTo>
                    <a:cubicBezTo>
                      <a:pt x="23" y="24"/>
                      <a:pt x="23" y="24"/>
                      <a:pt x="23" y="24"/>
                    </a:cubicBezTo>
                    <a:cubicBezTo>
                      <a:pt x="23" y="39"/>
                      <a:pt x="23" y="39"/>
                      <a:pt x="23" y="39"/>
                    </a:cubicBezTo>
                    <a:cubicBezTo>
                      <a:pt x="23" y="39"/>
                      <a:pt x="23" y="39"/>
                      <a:pt x="23" y="39"/>
                    </a:cubicBezTo>
                    <a:cubicBezTo>
                      <a:pt x="23" y="57"/>
                      <a:pt x="23" y="57"/>
                      <a:pt x="23" y="57"/>
                    </a:cubicBezTo>
                    <a:cubicBezTo>
                      <a:pt x="23" y="57"/>
                      <a:pt x="23" y="57"/>
                      <a:pt x="23" y="57"/>
                    </a:cubicBezTo>
                    <a:cubicBezTo>
                      <a:pt x="23" y="59"/>
                      <a:pt x="21" y="60"/>
                      <a:pt x="19" y="60"/>
                    </a:cubicBezTo>
                    <a:cubicBezTo>
                      <a:pt x="18" y="60"/>
                      <a:pt x="16" y="59"/>
                      <a:pt x="16" y="57"/>
                    </a:cubicBezTo>
                    <a:cubicBezTo>
                      <a:pt x="16" y="39"/>
                      <a:pt x="16" y="39"/>
                      <a:pt x="16" y="39"/>
                    </a:cubicBezTo>
                    <a:cubicBezTo>
                      <a:pt x="15" y="39"/>
                      <a:pt x="15" y="39"/>
                      <a:pt x="15" y="39"/>
                    </a:cubicBezTo>
                    <a:cubicBezTo>
                      <a:pt x="15" y="57"/>
                      <a:pt x="15" y="57"/>
                      <a:pt x="15" y="57"/>
                    </a:cubicBezTo>
                    <a:cubicBezTo>
                      <a:pt x="15" y="57"/>
                      <a:pt x="15" y="57"/>
                      <a:pt x="15" y="57"/>
                    </a:cubicBezTo>
                    <a:cubicBezTo>
                      <a:pt x="15" y="59"/>
                      <a:pt x="13" y="60"/>
                      <a:pt x="11" y="60"/>
                    </a:cubicBezTo>
                    <a:cubicBezTo>
                      <a:pt x="10" y="60"/>
                      <a:pt x="8" y="59"/>
                      <a:pt x="8" y="57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7" y="24"/>
                      <a:pt x="7" y="24"/>
                      <a:pt x="7" y="24"/>
                    </a:cubicBezTo>
                    <a:cubicBezTo>
                      <a:pt x="7" y="37"/>
                      <a:pt x="7" y="37"/>
                      <a:pt x="7" y="37"/>
                    </a:cubicBezTo>
                    <a:cubicBezTo>
                      <a:pt x="7" y="37"/>
                      <a:pt x="7" y="37"/>
                      <a:pt x="7" y="37"/>
                    </a:cubicBezTo>
                    <a:cubicBezTo>
                      <a:pt x="7" y="38"/>
                      <a:pt x="6" y="39"/>
                      <a:pt x="5" y="39"/>
                    </a:cubicBezTo>
                    <a:cubicBezTo>
                      <a:pt x="4" y="39"/>
                      <a:pt x="2" y="38"/>
                      <a:pt x="2" y="37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2" y="19"/>
                      <a:pt x="7" y="15"/>
                      <a:pt x="12" y="15"/>
                    </a:cubicBezTo>
                    <a:cubicBezTo>
                      <a:pt x="19" y="15"/>
                      <a:pt x="19" y="15"/>
                      <a:pt x="19" y="15"/>
                    </a:cubicBezTo>
                    <a:cubicBezTo>
                      <a:pt x="24" y="15"/>
                      <a:pt x="28" y="19"/>
                      <a:pt x="28" y="24"/>
                    </a:cubicBezTo>
                    <a:lnTo>
                      <a:pt x="28" y="37"/>
                    </a:lnTo>
                    <a:close/>
                  </a:path>
                </a:pathLst>
              </a:custGeom>
              <a:solidFill>
                <a:srgbClr val="002060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Freeform 185"/>
              <p:cNvSpPr>
                <a:spLocks noEditPoints="1"/>
              </p:cNvSpPr>
              <p:nvPr/>
            </p:nvSpPr>
            <p:spPr bwMode="auto">
              <a:xfrm>
                <a:off x="1770226" y="3391849"/>
                <a:ext cx="284372" cy="580760"/>
              </a:xfrm>
              <a:custGeom>
                <a:avLst/>
                <a:gdLst>
                  <a:gd name="T0" fmla="*/ 23 w 31"/>
                  <a:gd name="T1" fmla="*/ 13 h 63"/>
                  <a:gd name="T2" fmla="*/ 24 w 31"/>
                  <a:gd name="T3" fmla="*/ 8 h 63"/>
                  <a:gd name="T4" fmla="*/ 16 w 31"/>
                  <a:gd name="T5" fmla="*/ 0 h 63"/>
                  <a:gd name="T6" fmla="*/ 7 w 31"/>
                  <a:gd name="T7" fmla="*/ 8 h 63"/>
                  <a:gd name="T8" fmla="*/ 9 w 31"/>
                  <a:gd name="T9" fmla="*/ 13 h 63"/>
                  <a:gd name="T10" fmla="*/ 0 w 31"/>
                  <a:gd name="T11" fmla="*/ 24 h 63"/>
                  <a:gd name="T12" fmla="*/ 0 w 31"/>
                  <a:gd name="T13" fmla="*/ 37 h 63"/>
                  <a:gd name="T14" fmla="*/ 5 w 31"/>
                  <a:gd name="T15" fmla="*/ 42 h 63"/>
                  <a:gd name="T16" fmla="*/ 6 w 31"/>
                  <a:gd name="T17" fmla="*/ 42 h 63"/>
                  <a:gd name="T18" fmla="*/ 6 w 31"/>
                  <a:gd name="T19" fmla="*/ 57 h 63"/>
                  <a:gd name="T20" fmla="*/ 11 w 31"/>
                  <a:gd name="T21" fmla="*/ 63 h 63"/>
                  <a:gd name="T22" fmla="*/ 15 w 31"/>
                  <a:gd name="T23" fmla="*/ 61 h 63"/>
                  <a:gd name="T24" fmla="*/ 19 w 31"/>
                  <a:gd name="T25" fmla="*/ 63 h 63"/>
                  <a:gd name="T26" fmla="*/ 25 w 31"/>
                  <a:gd name="T27" fmla="*/ 57 h 63"/>
                  <a:gd name="T28" fmla="*/ 25 w 31"/>
                  <a:gd name="T29" fmla="*/ 57 h 63"/>
                  <a:gd name="T30" fmla="*/ 25 w 31"/>
                  <a:gd name="T31" fmla="*/ 42 h 63"/>
                  <a:gd name="T32" fmla="*/ 26 w 31"/>
                  <a:gd name="T33" fmla="*/ 42 h 63"/>
                  <a:gd name="T34" fmla="*/ 31 w 31"/>
                  <a:gd name="T35" fmla="*/ 37 h 63"/>
                  <a:gd name="T36" fmla="*/ 31 w 31"/>
                  <a:gd name="T37" fmla="*/ 24 h 63"/>
                  <a:gd name="T38" fmla="*/ 23 w 31"/>
                  <a:gd name="T39" fmla="*/ 13 h 63"/>
                  <a:gd name="T40" fmla="*/ 16 w 31"/>
                  <a:gd name="T41" fmla="*/ 3 h 63"/>
                  <a:gd name="T42" fmla="*/ 22 w 31"/>
                  <a:gd name="T43" fmla="*/ 8 h 63"/>
                  <a:gd name="T44" fmla="*/ 16 w 31"/>
                  <a:gd name="T45" fmla="*/ 14 h 63"/>
                  <a:gd name="T46" fmla="*/ 10 w 31"/>
                  <a:gd name="T47" fmla="*/ 8 h 63"/>
                  <a:gd name="T48" fmla="*/ 16 w 31"/>
                  <a:gd name="T49" fmla="*/ 3 h 63"/>
                  <a:gd name="T50" fmla="*/ 28 w 31"/>
                  <a:gd name="T51" fmla="*/ 37 h 63"/>
                  <a:gd name="T52" fmla="*/ 26 w 31"/>
                  <a:gd name="T53" fmla="*/ 39 h 63"/>
                  <a:gd name="T54" fmla="*/ 24 w 31"/>
                  <a:gd name="T55" fmla="*/ 37 h 63"/>
                  <a:gd name="T56" fmla="*/ 24 w 31"/>
                  <a:gd name="T57" fmla="*/ 24 h 63"/>
                  <a:gd name="T58" fmla="*/ 23 w 31"/>
                  <a:gd name="T59" fmla="*/ 24 h 63"/>
                  <a:gd name="T60" fmla="*/ 23 w 31"/>
                  <a:gd name="T61" fmla="*/ 39 h 63"/>
                  <a:gd name="T62" fmla="*/ 23 w 31"/>
                  <a:gd name="T63" fmla="*/ 39 h 63"/>
                  <a:gd name="T64" fmla="*/ 23 w 31"/>
                  <a:gd name="T65" fmla="*/ 57 h 63"/>
                  <a:gd name="T66" fmla="*/ 23 w 31"/>
                  <a:gd name="T67" fmla="*/ 57 h 63"/>
                  <a:gd name="T68" fmla="*/ 19 w 31"/>
                  <a:gd name="T69" fmla="*/ 60 h 63"/>
                  <a:gd name="T70" fmla="*/ 16 w 31"/>
                  <a:gd name="T71" fmla="*/ 57 h 63"/>
                  <a:gd name="T72" fmla="*/ 16 w 31"/>
                  <a:gd name="T73" fmla="*/ 39 h 63"/>
                  <a:gd name="T74" fmla="*/ 15 w 31"/>
                  <a:gd name="T75" fmla="*/ 39 h 63"/>
                  <a:gd name="T76" fmla="*/ 15 w 31"/>
                  <a:gd name="T77" fmla="*/ 57 h 63"/>
                  <a:gd name="T78" fmla="*/ 15 w 31"/>
                  <a:gd name="T79" fmla="*/ 57 h 63"/>
                  <a:gd name="T80" fmla="*/ 11 w 31"/>
                  <a:gd name="T81" fmla="*/ 60 h 63"/>
                  <a:gd name="T82" fmla="*/ 8 w 31"/>
                  <a:gd name="T83" fmla="*/ 57 h 63"/>
                  <a:gd name="T84" fmla="*/ 8 w 31"/>
                  <a:gd name="T85" fmla="*/ 24 h 63"/>
                  <a:gd name="T86" fmla="*/ 7 w 31"/>
                  <a:gd name="T87" fmla="*/ 24 h 63"/>
                  <a:gd name="T88" fmla="*/ 7 w 31"/>
                  <a:gd name="T89" fmla="*/ 37 h 63"/>
                  <a:gd name="T90" fmla="*/ 7 w 31"/>
                  <a:gd name="T91" fmla="*/ 37 h 63"/>
                  <a:gd name="T92" fmla="*/ 5 w 31"/>
                  <a:gd name="T93" fmla="*/ 39 h 63"/>
                  <a:gd name="T94" fmla="*/ 2 w 31"/>
                  <a:gd name="T95" fmla="*/ 37 h 63"/>
                  <a:gd name="T96" fmla="*/ 2 w 31"/>
                  <a:gd name="T97" fmla="*/ 24 h 63"/>
                  <a:gd name="T98" fmla="*/ 12 w 31"/>
                  <a:gd name="T99" fmla="*/ 15 h 63"/>
                  <a:gd name="T100" fmla="*/ 19 w 31"/>
                  <a:gd name="T101" fmla="*/ 15 h 63"/>
                  <a:gd name="T102" fmla="*/ 28 w 31"/>
                  <a:gd name="T103" fmla="*/ 24 h 63"/>
                  <a:gd name="T104" fmla="*/ 28 w 31"/>
                  <a:gd name="T105" fmla="*/ 37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1" h="63">
                    <a:moveTo>
                      <a:pt x="23" y="13"/>
                    </a:moveTo>
                    <a:cubicBezTo>
                      <a:pt x="24" y="12"/>
                      <a:pt x="24" y="10"/>
                      <a:pt x="24" y="8"/>
                    </a:cubicBezTo>
                    <a:cubicBezTo>
                      <a:pt x="24" y="4"/>
                      <a:pt x="20" y="0"/>
                      <a:pt x="16" y="0"/>
                    </a:cubicBezTo>
                    <a:cubicBezTo>
                      <a:pt x="11" y="0"/>
                      <a:pt x="7" y="4"/>
                      <a:pt x="7" y="8"/>
                    </a:cubicBezTo>
                    <a:cubicBezTo>
                      <a:pt x="7" y="10"/>
                      <a:pt x="8" y="12"/>
                      <a:pt x="9" y="13"/>
                    </a:cubicBezTo>
                    <a:cubicBezTo>
                      <a:pt x="4" y="14"/>
                      <a:pt x="0" y="19"/>
                      <a:pt x="0" y="24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0" y="39"/>
                      <a:pt x="2" y="42"/>
                      <a:pt x="5" y="42"/>
                    </a:cubicBezTo>
                    <a:cubicBezTo>
                      <a:pt x="5" y="42"/>
                      <a:pt x="6" y="42"/>
                      <a:pt x="6" y="42"/>
                    </a:cubicBezTo>
                    <a:cubicBezTo>
                      <a:pt x="6" y="57"/>
                      <a:pt x="6" y="57"/>
                      <a:pt x="6" y="57"/>
                    </a:cubicBezTo>
                    <a:cubicBezTo>
                      <a:pt x="6" y="60"/>
                      <a:pt x="8" y="63"/>
                      <a:pt x="11" y="63"/>
                    </a:cubicBezTo>
                    <a:cubicBezTo>
                      <a:pt x="13" y="63"/>
                      <a:pt x="14" y="62"/>
                      <a:pt x="15" y="61"/>
                    </a:cubicBezTo>
                    <a:cubicBezTo>
                      <a:pt x="16" y="62"/>
                      <a:pt x="18" y="63"/>
                      <a:pt x="19" y="63"/>
                    </a:cubicBezTo>
                    <a:cubicBezTo>
                      <a:pt x="23" y="63"/>
                      <a:pt x="25" y="60"/>
                      <a:pt x="25" y="57"/>
                    </a:cubicBezTo>
                    <a:cubicBezTo>
                      <a:pt x="25" y="57"/>
                      <a:pt x="25" y="57"/>
                      <a:pt x="25" y="57"/>
                    </a:cubicBezTo>
                    <a:cubicBezTo>
                      <a:pt x="25" y="42"/>
                      <a:pt x="25" y="42"/>
                      <a:pt x="25" y="42"/>
                    </a:cubicBezTo>
                    <a:cubicBezTo>
                      <a:pt x="25" y="42"/>
                      <a:pt x="26" y="42"/>
                      <a:pt x="26" y="42"/>
                    </a:cubicBezTo>
                    <a:cubicBezTo>
                      <a:pt x="29" y="42"/>
                      <a:pt x="31" y="39"/>
                      <a:pt x="31" y="37"/>
                    </a:cubicBezTo>
                    <a:cubicBezTo>
                      <a:pt x="31" y="24"/>
                      <a:pt x="31" y="24"/>
                      <a:pt x="31" y="24"/>
                    </a:cubicBezTo>
                    <a:cubicBezTo>
                      <a:pt x="31" y="19"/>
                      <a:pt x="27" y="15"/>
                      <a:pt x="23" y="13"/>
                    </a:cubicBezTo>
                    <a:close/>
                    <a:moveTo>
                      <a:pt x="16" y="3"/>
                    </a:moveTo>
                    <a:cubicBezTo>
                      <a:pt x="19" y="3"/>
                      <a:pt x="22" y="5"/>
                      <a:pt x="22" y="8"/>
                    </a:cubicBezTo>
                    <a:cubicBezTo>
                      <a:pt x="22" y="12"/>
                      <a:pt x="19" y="14"/>
                      <a:pt x="16" y="14"/>
                    </a:cubicBezTo>
                    <a:cubicBezTo>
                      <a:pt x="13" y="14"/>
                      <a:pt x="10" y="12"/>
                      <a:pt x="10" y="8"/>
                    </a:cubicBezTo>
                    <a:cubicBezTo>
                      <a:pt x="10" y="5"/>
                      <a:pt x="13" y="3"/>
                      <a:pt x="16" y="3"/>
                    </a:cubicBezTo>
                    <a:close/>
                    <a:moveTo>
                      <a:pt x="28" y="37"/>
                    </a:moveTo>
                    <a:cubicBezTo>
                      <a:pt x="28" y="38"/>
                      <a:pt x="27" y="39"/>
                      <a:pt x="26" y="39"/>
                    </a:cubicBezTo>
                    <a:cubicBezTo>
                      <a:pt x="25" y="39"/>
                      <a:pt x="24" y="38"/>
                      <a:pt x="24" y="37"/>
                    </a:cubicBezTo>
                    <a:cubicBezTo>
                      <a:pt x="24" y="24"/>
                      <a:pt x="24" y="24"/>
                      <a:pt x="24" y="24"/>
                    </a:cubicBezTo>
                    <a:cubicBezTo>
                      <a:pt x="23" y="24"/>
                      <a:pt x="23" y="24"/>
                      <a:pt x="23" y="24"/>
                    </a:cubicBezTo>
                    <a:cubicBezTo>
                      <a:pt x="23" y="39"/>
                      <a:pt x="23" y="39"/>
                      <a:pt x="23" y="39"/>
                    </a:cubicBezTo>
                    <a:cubicBezTo>
                      <a:pt x="23" y="39"/>
                      <a:pt x="23" y="39"/>
                      <a:pt x="23" y="39"/>
                    </a:cubicBezTo>
                    <a:cubicBezTo>
                      <a:pt x="23" y="57"/>
                      <a:pt x="23" y="57"/>
                      <a:pt x="23" y="57"/>
                    </a:cubicBezTo>
                    <a:cubicBezTo>
                      <a:pt x="23" y="57"/>
                      <a:pt x="23" y="57"/>
                      <a:pt x="23" y="57"/>
                    </a:cubicBezTo>
                    <a:cubicBezTo>
                      <a:pt x="23" y="59"/>
                      <a:pt x="21" y="60"/>
                      <a:pt x="19" y="60"/>
                    </a:cubicBezTo>
                    <a:cubicBezTo>
                      <a:pt x="18" y="60"/>
                      <a:pt x="16" y="59"/>
                      <a:pt x="16" y="57"/>
                    </a:cubicBezTo>
                    <a:cubicBezTo>
                      <a:pt x="16" y="39"/>
                      <a:pt x="16" y="39"/>
                      <a:pt x="16" y="39"/>
                    </a:cubicBezTo>
                    <a:cubicBezTo>
                      <a:pt x="15" y="39"/>
                      <a:pt x="15" y="39"/>
                      <a:pt x="15" y="39"/>
                    </a:cubicBezTo>
                    <a:cubicBezTo>
                      <a:pt x="15" y="57"/>
                      <a:pt x="15" y="57"/>
                      <a:pt x="15" y="57"/>
                    </a:cubicBezTo>
                    <a:cubicBezTo>
                      <a:pt x="15" y="57"/>
                      <a:pt x="15" y="57"/>
                      <a:pt x="15" y="57"/>
                    </a:cubicBezTo>
                    <a:cubicBezTo>
                      <a:pt x="15" y="59"/>
                      <a:pt x="13" y="60"/>
                      <a:pt x="11" y="60"/>
                    </a:cubicBezTo>
                    <a:cubicBezTo>
                      <a:pt x="10" y="60"/>
                      <a:pt x="8" y="59"/>
                      <a:pt x="8" y="57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7" y="24"/>
                      <a:pt x="7" y="24"/>
                      <a:pt x="7" y="24"/>
                    </a:cubicBezTo>
                    <a:cubicBezTo>
                      <a:pt x="7" y="37"/>
                      <a:pt x="7" y="37"/>
                      <a:pt x="7" y="37"/>
                    </a:cubicBezTo>
                    <a:cubicBezTo>
                      <a:pt x="7" y="37"/>
                      <a:pt x="7" y="37"/>
                      <a:pt x="7" y="37"/>
                    </a:cubicBezTo>
                    <a:cubicBezTo>
                      <a:pt x="7" y="38"/>
                      <a:pt x="6" y="39"/>
                      <a:pt x="5" y="39"/>
                    </a:cubicBezTo>
                    <a:cubicBezTo>
                      <a:pt x="4" y="39"/>
                      <a:pt x="2" y="38"/>
                      <a:pt x="2" y="37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2" y="19"/>
                      <a:pt x="7" y="15"/>
                      <a:pt x="12" y="15"/>
                    </a:cubicBezTo>
                    <a:cubicBezTo>
                      <a:pt x="19" y="15"/>
                      <a:pt x="19" y="15"/>
                      <a:pt x="19" y="15"/>
                    </a:cubicBezTo>
                    <a:cubicBezTo>
                      <a:pt x="24" y="15"/>
                      <a:pt x="28" y="19"/>
                      <a:pt x="28" y="24"/>
                    </a:cubicBezTo>
                    <a:lnTo>
                      <a:pt x="28" y="37"/>
                    </a:lnTo>
                    <a:close/>
                  </a:path>
                </a:pathLst>
              </a:custGeom>
              <a:solidFill>
                <a:srgbClr val="002060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Freeform 185"/>
              <p:cNvSpPr>
                <a:spLocks noEditPoints="1"/>
              </p:cNvSpPr>
              <p:nvPr/>
            </p:nvSpPr>
            <p:spPr bwMode="auto">
              <a:xfrm>
                <a:off x="2348560" y="3391849"/>
                <a:ext cx="284372" cy="580760"/>
              </a:xfrm>
              <a:custGeom>
                <a:avLst/>
                <a:gdLst>
                  <a:gd name="T0" fmla="*/ 23 w 31"/>
                  <a:gd name="T1" fmla="*/ 13 h 63"/>
                  <a:gd name="T2" fmla="*/ 24 w 31"/>
                  <a:gd name="T3" fmla="*/ 8 h 63"/>
                  <a:gd name="T4" fmla="*/ 16 w 31"/>
                  <a:gd name="T5" fmla="*/ 0 h 63"/>
                  <a:gd name="T6" fmla="*/ 7 w 31"/>
                  <a:gd name="T7" fmla="*/ 8 h 63"/>
                  <a:gd name="T8" fmla="*/ 9 w 31"/>
                  <a:gd name="T9" fmla="*/ 13 h 63"/>
                  <a:gd name="T10" fmla="*/ 0 w 31"/>
                  <a:gd name="T11" fmla="*/ 24 h 63"/>
                  <a:gd name="T12" fmla="*/ 0 w 31"/>
                  <a:gd name="T13" fmla="*/ 37 h 63"/>
                  <a:gd name="T14" fmla="*/ 5 w 31"/>
                  <a:gd name="T15" fmla="*/ 42 h 63"/>
                  <a:gd name="T16" fmla="*/ 6 w 31"/>
                  <a:gd name="T17" fmla="*/ 42 h 63"/>
                  <a:gd name="T18" fmla="*/ 6 w 31"/>
                  <a:gd name="T19" fmla="*/ 57 h 63"/>
                  <a:gd name="T20" fmla="*/ 11 w 31"/>
                  <a:gd name="T21" fmla="*/ 63 h 63"/>
                  <a:gd name="T22" fmla="*/ 15 w 31"/>
                  <a:gd name="T23" fmla="*/ 61 h 63"/>
                  <a:gd name="T24" fmla="*/ 19 w 31"/>
                  <a:gd name="T25" fmla="*/ 63 h 63"/>
                  <a:gd name="T26" fmla="*/ 25 w 31"/>
                  <a:gd name="T27" fmla="*/ 57 h 63"/>
                  <a:gd name="T28" fmla="*/ 25 w 31"/>
                  <a:gd name="T29" fmla="*/ 57 h 63"/>
                  <a:gd name="T30" fmla="*/ 25 w 31"/>
                  <a:gd name="T31" fmla="*/ 42 h 63"/>
                  <a:gd name="T32" fmla="*/ 26 w 31"/>
                  <a:gd name="T33" fmla="*/ 42 h 63"/>
                  <a:gd name="T34" fmla="*/ 31 w 31"/>
                  <a:gd name="T35" fmla="*/ 37 h 63"/>
                  <a:gd name="T36" fmla="*/ 31 w 31"/>
                  <a:gd name="T37" fmla="*/ 24 h 63"/>
                  <a:gd name="T38" fmla="*/ 23 w 31"/>
                  <a:gd name="T39" fmla="*/ 13 h 63"/>
                  <a:gd name="T40" fmla="*/ 16 w 31"/>
                  <a:gd name="T41" fmla="*/ 3 h 63"/>
                  <a:gd name="T42" fmla="*/ 22 w 31"/>
                  <a:gd name="T43" fmla="*/ 8 h 63"/>
                  <a:gd name="T44" fmla="*/ 16 w 31"/>
                  <a:gd name="T45" fmla="*/ 14 h 63"/>
                  <a:gd name="T46" fmla="*/ 10 w 31"/>
                  <a:gd name="T47" fmla="*/ 8 h 63"/>
                  <a:gd name="T48" fmla="*/ 16 w 31"/>
                  <a:gd name="T49" fmla="*/ 3 h 63"/>
                  <a:gd name="T50" fmla="*/ 28 w 31"/>
                  <a:gd name="T51" fmla="*/ 37 h 63"/>
                  <a:gd name="T52" fmla="*/ 26 w 31"/>
                  <a:gd name="T53" fmla="*/ 39 h 63"/>
                  <a:gd name="T54" fmla="*/ 24 w 31"/>
                  <a:gd name="T55" fmla="*/ 37 h 63"/>
                  <a:gd name="T56" fmla="*/ 24 w 31"/>
                  <a:gd name="T57" fmla="*/ 24 h 63"/>
                  <a:gd name="T58" fmla="*/ 23 w 31"/>
                  <a:gd name="T59" fmla="*/ 24 h 63"/>
                  <a:gd name="T60" fmla="*/ 23 w 31"/>
                  <a:gd name="T61" fmla="*/ 39 h 63"/>
                  <a:gd name="T62" fmla="*/ 23 w 31"/>
                  <a:gd name="T63" fmla="*/ 39 h 63"/>
                  <a:gd name="T64" fmla="*/ 23 w 31"/>
                  <a:gd name="T65" fmla="*/ 57 h 63"/>
                  <a:gd name="T66" fmla="*/ 23 w 31"/>
                  <a:gd name="T67" fmla="*/ 57 h 63"/>
                  <a:gd name="T68" fmla="*/ 19 w 31"/>
                  <a:gd name="T69" fmla="*/ 60 h 63"/>
                  <a:gd name="T70" fmla="*/ 16 w 31"/>
                  <a:gd name="T71" fmla="*/ 57 h 63"/>
                  <a:gd name="T72" fmla="*/ 16 w 31"/>
                  <a:gd name="T73" fmla="*/ 39 h 63"/>
                  <a:gd name="T74" fmla="*/ 15 w 31"/>
                  <a:gd name="T75" fmla="*/ 39 h 63"/>
                  <a:gd name="T76" fmla="*/ 15 w 31"/>
                  <a:gd name="T77" fmla="*/ 57 h 63"/>
                  <a:gd name="T78" fmla="*/ 15 w 31"/>
                  <a:gd name="T79" fmla="*/ 57 h 63"/>
                  <a:gd name="T80" fmla="*/ 11 w 31"/>
                  <a:gd name="T81" fmla="*/ 60 h 63"/>
                  <a:gd name="T82" fmla="*/ 8 w 31"/>
                  <a:gd name="T83" fmla="*/ 57 h 63"/>
                  <a:gd name="T84" fmla="*/ 8 w 31"/>
                  <a:gd name="T85" fmla="*/ 24 h 63"/>
                  <a:gd name="T86" fmla="*/ 7 w 31"/>
                  <a:gd name="T87" fmla="*/ 24 h 63"/>
                  <a:gd name="T88" fmla="*/ 7 w 31"/>
                  <a:gd name="T89" fmla="*/ 37 h 63"/>
                  <a:gd name="T90" fmla="*/ 7 w 31"/>
                  <a:gd name="T91" fmla="*/ 37 h 63"/>
                  <a:gd name="T92" fmla="*/ 5 w 31"/>
                  <a:gd name="T93" fmla="*/ 39 h 63"/>
                  <a:gd name="T94" fmla="*/ 2 w 31"/>
                  <a:gd name="T95" fmla="*/ 37 h 63"/>
                  <a:gd name="T96" fmla="*/ 2 w 31"/>
                  <a:gd name="T97" fmla="*/ 24 h 63"/>
                  <a:gd name="T98" fmla="*/ 12 w 31"/>
                  <a:gd name="T99" fmla="*/ 15 h 63"/>
                  <a:gd name="T100" fmla="*/ 19 w 31"/>
                  <a:gd name="T101" fmla="*/ 15 h 63"/>
                  <a:gd name="T102" fmla="*/ 28 w 31"/>
                  <a:gd name="T103" fmla="*/ 24 h 63"/>
                  <a:gd name="T104" fmla="*/ 28 w 31"/>
                  <a:gd name="T105" fmla="*/ 37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1" h="63">
                    <a:moveTo>
                      <a:pt x="23" y="13"/>
                    </a:moveTo>
                    <a:cubicBezTo>
                      <a:pt x="24" y="12"/>
                      <a:pt x="24" y="10"/>
                      <a:pt x="24" y="8"/>
                    </a:cubicBezTo>
                    <a:cubicBezTo>
                      <a:pt x="24" y="4"/>
                      <a:pt x="20" y="0"/>
                      <a:pt x="16" y="0"/>
                    </a:cubicBezTo>
                    <a:cubicBezTo>
                      <a:pt x="11" y="0"/>
                      <a:pt x="7" y="4"/>
                      <a:pt x="7" y="8"/>
                    </a:cubicBezTo>
                    <a:cubicBezTo>
                      <a:pt x="7" y="10"/>
                      <a:pt x="8" y="12"/>
                      <a:pt x="9" y="13"/>
                    </a:cubicBezTo>
                    <a:cubicBezTo>
                      <a:pt x="4" y="14"/>
                      <a:pt x="0" y="19"/>
                      <a:pt x="0" y="24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0" y="39"/>
                      <a:pt x="2" y="42"/>
                      <a:pt x="5" y="42"/>
                    </a:cubicBezTo>
                    <a:cubicBezTo>
                      <a:pt x="5" y="42"/>
                      <a:pt x="6" y="42"/>
                      <a:pt x="6" y="42"/>
                    </a:cubicBezTo>
                    <a:cubicBezTo>
                      <a:pt x="6" y="57"/>
                      <a:pt x="6" y="57"/>
                      <a:pt x="6" y="57"/>
                    </a:cubicBezTo>
                    <a:cubicBezTo>
                      <a:pt x="6" y="60"/>
                      <a:pt x="8" y="63"/>
                      <a:pt x="11" y="63"/>
                    </a:cubicBezTo>
                    <a:cubicBezTo>
                      <a:pt x="13" y="63"/>
                      <a:pt x="14" y="62"/>
                      <a:pt x="15" y="61"/>
                    </a:cubicBezTo>
                    <a:cubicBezTo>
                      <a:pt x="16" y="62"/>
                      <a:pt x="18" y="63"/>
                      <a:pt x="19" y="63"/>
                    </a:cubicBezTo>
                    <a:cubicBezTo>
                      <a:pt x="23" y="63"/>
                      <a:pt x="25" y="60"/>
                      <a:pt x="25" y="57"/>
                    </a:cubicBezTo>
                    <a:cubicBezTo>
                      <a:pt x="25" y="57"/>
                      <a:pt x="25" y="57"/>
                      <a:pt x="25" y="57"/>
                    </a:cubicBezTo>
                    <a:cubicBezTo>
                      <a:pt x="25" y="42"/>
                      <a:pt x="25" y="42"/>
                      <a:pt x="25" y="42"/>
                    </a:cubicBezTo>
                    <a:cubicBezTo>
                      <a:pt x="25" y="42"/>
                      <a:pt x="26" y="42"/>
                      <a:pt x="26" y="42"/>
                    </a:cubicBezTo>
                    <a:cubicBezTo>
                      <a:pt x="29" y="42"/>
                      <a:pt x="31" y="39"/>
                      <a:pt x="31" y="37"/>
                    </a:cubicBezTo>
                    <a:cubicBezTo>
                      <a:pt x="31" y="24"/>
                      <a:pt x="31" y="24"/>
                      <a:pt x="31" y="24"/>
                    </a:cubicBezTo>
                    <a:cubicBezTo>
                      <a:pt x="31" y="19"/>
                      <a:pt x="27" y="15"/>
                      <a:pt x="23" y="13"/>
                    </a:cubicBezTo>
                    <a:close/>
                    <a:moveTo>
                      <a:pt x="16" y="3"/>
                    </a:moveTo>
                    <a:cubicBezTo>
                      <a:pt x="19" y="3"/>
                      <a:pt x="22" y="5"/>
                      <a:pt x="22" y="8"/>
                    </a:cubicBezTo>
                    <a:cubicBezTo>
                      <a:pt x="22" y="12"/>
                      <a:pt x="19" y="14"/>
                      <a:pt x="16" y="14"/>
                    </a:cubicBezTo>
                    <a:cubicBezTo>
                      <a:pt x="13" y="14"/>
                      <a:pt x="10" y="12"/>
                      <a:pt x="10" y="8"/>
                    </a:cubicBezTo>
                    <a:cubicBezTo>
                      <a:pt x="10" y="5"/>
                      <a:pt x="13" y="3"/>
                      <a:pt x="16" y="3"/>
                    </a:cubicBezTo>
                    <a:close/>
                    <a:moveTo>
                      <a:pt x="28" y="37"/>
                    </a:moveTo>
                    <a:cubicBezTo>
                      <a:pt x="28" y="38"/>
                      <a:pt x="27" y="39"/>
                      <a:pt x="26" y="39"/>
                    </a:cubicBezTo>
                    <a:cubicBezTo>
                      <a:pt x="25" y="39"/>
                      <a:pt x="24" y="38"/>
                      <a:pt x="24" y="37"/>
                    </a:cubicBezTo>
                    <a:cubicBezTo>
                      <a:pt x="24" y="24"/>
                      <a:pt x="24" y="24"/>
                      <a:pt x="24" y="24"/>
                    </a:cubicBezTo>
                    <a:cubicBezTo>
                      <a:pt x="23" y="24"/>
                      <a:pt x="23" y="24"/>
                      <a:pt x="23" y="24"/>
                    </a:cubicBezTo>
                    <a:cubicBezTo>
                      <a:pt x="23" y="39"/>
                      <a:pt x="23" y="39"/>
                      <a:pt x="23" y="39"/>
                    </a:cubicBezTo>
                    <a:cubicBezTo>
                      <a:pt x="23" y="39"/>
                      <a:pt x="23" y="39"/>
                      <a:pt x="23" y="39"/>
                    </a:cubicBezTo>
                    <a:cubicBezTo>
                      <a:pt x="23" y="57"/>
                      <a:pt x="23" y="57"/>
                      <a:pt x="23" y="57"/>
                    </a:cubicBezTo>
                    <a:cubicBezTo>
                      <a:pt x="23" y="57"/>
                      <a:pt x="23" y="57"/>
                      <a:pt x="23" y="57"/>
                    </a:cubicBezTo>
                    <a:cubicBezTo>
                      <a:pt x="23" y="59"/>
                      <a:pt x="21" y="60"/>
                      <a:pt x="19" y="60"/>
                    </a:cubicBezTo>
                    <a:cubicBezTo>
                      <a:pt x="18" y="60"/>
                      <a:pt x="16" y="59"/>
                      <a:pt x="16" y="57"/>
                    </a:cubicBezTo>
                    <a:cubicBezTo>
                      <a:pt x="16" y="39"/>
                      <a:pt x="16" y="39"/>
                      <a:pt x="16" y="39"/>
                    </a:cubicBezTo>
                    <a:cubicBezTo>
                      <a:pt x="15" y="39"/>
                      <a:pt x="15" y="39"/>
                      <a:pt x="15" y="39"/>
                    </a:cubicBezTo>
                    <a:cubicBezTo>
                      <a:pt x="15" y="57"/>
                      <a:pt x="15" y="57"/>
                      <a:pt x="15" y="57"/>
                    </a:cubicBezTo>
                    <a:cubicBezTo>
                      <a:pt x="15" y="57"/>
                      <a:pt x="15" y="57"/>
                      <a:pt x="15" y="57"/>
                    </a:cubicBezTo>
                    <a:cubicBezTo>
                      <a:pt x="15" y="59"/>
                      <a:pt x="13" y="60"/>
                      <a:pt x="11" y="60"/>
                    </a:cubicBezTo>
                    <a:cubicBezTo>
                      <a:pt x="10" y="60"/>
                      <a:pt x="8" y="59"/>
                      <a:pt x="8" y="57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7" y="24"/>
                      <a:pt x="7" y="24"/>
                      <a:pt x="7" y="24"/>
                    </a:cubicBezTo>
                    <a:cubicBezTo>
                      <a:pt x="7" y="37"/>
                      <a:pt x="7" y="37"/>
                      <a:pt x="7" y="37"/>
                    </a:cubicBezTo>
                    <a:cubicBezTo>
                      <a:pt x="7" y="37"/>
                      <a:pt x="7" y="37"/>
                      <a:pt x="7" y="37"/>
                    </a:cubicBezTo>
                    <a:cubicBezTo>
                      <a:pt x="7" y="38"/>
                      <a:pt x="6" y="39"/>
                      <a:pt x="5" y="39"/>
                    </a:cubicBezTo>
                    <a:cubicBezTo>
                      <a:pt x="4" y="39"/>
                      <a:pt x="2" y="38"/>
                      <a:pt x="2" y="37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2" y="19"/>
                      <a:pt x="7" y="15"/>
                      <a:pt x="12" y="15"/>
                    </a:cubicBezTo>
                    <a:cubicBezTo>
                      <a:pt x="19" y="15"/>
                      <a:pt x="19" y="15"/>
                      <a:pt x="19" y="15"/>
                    </a:cubicBezTo>
                    <a:cubicBezTo>
                      <a:pt x="24" y="15"/>
                      <a:pt x="28" y="19"/>
                      <a:pt x="28" y="24"/>
                    </a:cubicBezTo>
                    <a:lnTo>
                      <a:pt x="28" y="37"/>
                    </a:lnTo>
                    <a:close/>
                  </a:path>
                </a:pathLst>
              </a:custGeom>
              <a:solidFill>
                <a:srgbClr val="002060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Freeform 185"/>
              <p:cNvSpPr>
                <a:spLocks noEditPoints="1"/>
              </p:cNvSpPr>
              <p:nvPr/>
            </p:nvSpPr>
            <p:spPr bwMode="auto">
              <a:xfrm>
                <a:off x="2637727" y="3391849"/>
                <a:ext cx="284372" cy="580760"/>
              </a:xfrm>
              <a:custGeom>
                <a:avLst/>
                <a:gdLst>
                  <a:gd name="T0" fmla="*/ 23 w 31"/>
                  <a:gd name="T1" fmla="*/ 13 h 63"/>
                  <a:gd name="T2" fmla="*/ 24 w 31"/>
                  <a:gd name="T3" fmla="*/ 8 h 63"/>
                  <a:gd name="T4" fmla="*/ 16 w 31"/>
                  <a:gd name="T5" fmla="*/ 0 h 63"/>
                  <a:gd name="T6" fmla="*/ 7 w 31"/>
                  <a:gd name="T7" fmla="*/ 8 h 63"/>
                  <a:gd name="T8" fmla="*/ 9 w 31"/>
                  <a:gd name="T9" fmla="*/ 13 h 63"/>
                  <a:gd name="T10" fmla="*/ 0 w 31"/>
                  <a:gd name="T11" fmla="*/ 24 h 63"/>
                  <a:gd name="T12" fmla="*/ 0 w 31"/>
                  <a:gd name="T13" fmla="*/ 37 h 63"/>
                  <a:gd name="T14" fmla="*/ 5 w 31"/>
                  <a:gd name="T15" fmla="*/ 42 h 63"/>
                  <a:gd name="T16" fmla="*/ 6 w 31"/>
                  <a:gd name="T17" fmla="*/ 42 h 63"/>
                  <a:gd name="T18" fmla="*/ 6 w 31"/>
                  <a:gd name="T19" fmla="*/ 57 h 63"/>
                  <a:gd name="T20" fmla="*/ 11 w 31"/>
                  <a:gd name="T21" fmla="*/ 63 h 63"/>
                  <a:gd name="T22" fmla="*/ 15 w 31"/>
                  <a:gd name="T23" fmla="*/ 61 h 63"/>
                  <a:gd name="T24" fmla="*/ 19 w 31"/>
                  <a:gd name="T25" fmla="*/ 63 h 63"/>
                  <a:gd name="T26" fmla="*/ 25 w 31"/>
                  <a:gd name="T27" fmla="*/ 57 h 63"/>
                  <a:gd name="T28" fmla="*/ 25 w 31"/>
                  <a:gd name="T29" fmla="*/ 57 h 63"/>
                  <a:gd name="T30" fmla="*/ 25 w 31"/>
                  <a:gd name="T31" fmla="*/ 42 h 63"/>
                  <a:gd name="T32" fmla="*/ 26 w 31"/>
                  <a:gd name="T33" fmla="*/ 42 h 63"/>
                  <a:gd name="T34" fmla="*/ 31 w 31"/>
                  <a:gd name="T35" fmla="*/ 37 h 63"/>
                  <a:gd name="T36" fmla="*/ 31 w 31"/>
                  <a:gd name="T37" fmla="*/ 24 h 63"/>
                  <a:gd name="T38" fmla="*/ 23 w 31"/>
                  <a:gd name="T39" fmla="*/ 13 h 63"/>
                  <a:gd name="T40" fmla="*/ 16 w 31"/>
                  <a:gd name="T41" fmla="*/ 3 h 63"/>
                  <a:gd name="T42" fmla="*/ 22 w 31"/>
                  <a:gd name="T43" fmla="*/ 8 h 63"/>
                  <a:gd name="T44" fmla="*/ 16 w 31"/>
                  <a:gd name="T45" fmla="*/ 14 h 63"/>
                  <a:gd name="T46" fmla="*/ 10 w 31"/>
                  <a:gd name="T47" fmla="*/ 8 h 63"/>
                  <a:gd name="T48" fmla="*/ 16 w 31"/>
                  <a:gd name="T49" fmla="*/ 3 h 63"/>
                  <a:gd name="T50" fmla="*/ 28 w 31"/>
                  <a:gd name="T51" fmla="*/ 37 h 63"/>
                  <a:gd name="T52" fmla="*/ 26 w 31"/>
                  <a:gd name="T53" fmla="*/ 39 h 63"/>
                  <a:gd name="T54" fmla="*/ 24 w 31"/>
                  <a:gd name="T55" fmla="*/ 37 h 63"/>
                  <a:gd name="T56" fmla="*/ 24 w 31"/>
                  <a:gd name="T57" fmla="*/ 24 h 63"/>
                  <a:gd name="T58" fmla="*/ 23 w 31"/>
                  <a:gd name="T59" fmla="*/ 24 h 63"/>
                  <a:gd name="T60" fmla="*/ 23 w 31"/>
                  <a:gd name="T61" fmla="*/ 39 h 63"/>
                  <a:gd name="T62" fmla="*/ 23 w 31"/>
                  <a:gd name="T63" fmla="*/ 39 h 63"/>
                  <a:gd name="T64" fmla="*/ 23 w 31"/>
                  <a:gd name="T65" fmla="*/ 57 h 63"/>
                  <a:gd name="T66" fmla="*/ 23 w 31"/>
                  <a:gd name="T67" fmla="*/ 57 h 63"/>
                  <a:gd name="T68" fmla="*/ 19 w 31"/>
                  <a:gd name="T69" fmla="*/ 60 h 63"/>
                  <a:gd name="T70" fmla="*/ 16 w 31"/>
                  <a:gd name="T71" fmla="*/ 57 h 63"/>
                  <a:gd name="T72" fmla="*/ 16 w 31"/>
                  <a:gd name="T73" fmla="*/ 39 h 63"/>
                  <a:gd name="T74" fmla="*/ 15 w 31"/>
                  <a:gd name="T75" fmla="*/ 39 h 63"/>
                  <a:gd name="T76" fmla="*/ 15 w 31"/>
                  <a:gd name="T77" fmla="*/ 57 h 63"/>
                  <a:gd name="T78" fmla="*/ 15 w 31"/>
                  <a:gd name="T79" fmla="*/ 57 h 63"/>
                  <a:gd name="T80" fmla="*/ 11 w 31"/>
                  <a:gd name="T81" fmla="*/ 60 h 63"/>
                  <a:gd name="T82" fmla="*/ 8 w 31"/>
                  <a:gd name="T83" fmla="*/ 57 h 63"/>
                  <a:gd name="T84" fmla="*/ 8 w 31"/>
                  <a:gd name="T85" fmla="*/ 24 h 63"/>
                  <a:gd name="T86" fmla="*/ 7 w 31"/>
                  <a:gd name="T87" fmla="*/ 24 h 63"/>
                  <a:gd name="T88" fmla="*/ 7 w 31"/>
                  <a:gd name="T89" fmla="*/ 37 h 63"/>
                  <a:gd name="T90" fmla="*/ 7 w 31"/>
                  <a:gd name="T91" fmla="*/ 37 h 63"/>
                  <a:gd name="T92" fmla="*/ 5 w 31"/>
                  <a:gd name="T93" fmla="*/ 39 h 63"/>
                  <a:gd name="T94" fmla="*/ 2 w 31"/>
                  <a:gd name="T95" fmla="*/ 37 h 63"/>
                  <a:gd name="T96" fmla="*/ 2 w 31"/>
                  <a:gd name="T97" fmla="*/ 24 h 63"/>
                  <a:gd name="T98" fmla="*/ 12 w 31"/>
                  <a:gd name="T99" fmla="*/ 15 h 63"/>
                  <a:gd name="T100" fmla="*/ 19 w 31"/>
                  <a:gd name="T101" fmla="*/ 15 h 63"/>
                  <a:gd name="T102" fmla="*/ 28 w 31"/>
                  <a:gd name="T103" fmla="*/ 24 h 63"/>
                  <a:gd name="T104" fmla="*/ 28 w 31"/>
                  <a:gd name="T105" fmla="*/ 37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1" h="63">
                    <a:moveTo>
                      <a:pt x="23" y="13"/>
                    </a:moveTo>
                    <a:cubicBezTo>
                      <a:pt x="24" y="12"/>
                      <a:pt x="24" y="10"/>
                      <a:pt x="24" y="8"/>
                    </a:cubicBezTo>
                    <a:cubicBezTo>
                      <a:pt x="24" y="4"/>
                      <a:pt x="20" y="0"/>
                      <a:pt x="16" y="0"/>
                    </a:cubicBezTo>
                    <a:cubicBezTo>
                      <a:pt x="11" y="0"/>
                      <a:pt x="7" y="4"/>
                      <a:pt x="7" y="8"/>
                    </a:cubicBezTo>
                    <a:cubicBezTo>
                      <a:pt x="7" y="10"/>
                      <a:pt x="8" y="12"/>
                      <a:pt x="9" y="13"/>
                    </a:cubicBezTo>
                    <a:cubicBezTo>
                      <a:pt x="4" y="14"/>
                      <a:pt x="0" y="19"/>
                      <a:pt x="0" y="24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0" y="39"/>
                      <a:pt x="2" y="42"/>
                      <a:pt x="5" y="42"/>
                    </a:cubicBezTo>
                    <a:cubicBezTo>
                      <a:pt x="5" y="42"/>
                      <a:pt x="6" y="42"/>
                      <a:pt x="6" y="42"/>
                    </a:cubicBezTo>
                    <a:cubicBezTo>
                      <a:pt x="6" y="57"/>
                      <a:pt x="6" y="57"/>
                      <a:pt x="6" y="57"/>
                    </a:cubicBezTo>
                    <a:cubicBezTo>
                      <a:pt x="6" y="60"/>
                      <a:pt x="8" y="63"/>
                      <a:pt x="11" y="63"/>
                    </a:cubicBezTo>
                    <a:cubicBezTo>
                      <a:pt x="13" y="63"/>
                      <a:pt x="14" y="62"/>
                      <a:pt x="15" y="61"/>
                    </a:cubicBezTo>
                    <a:cubicBezTo>
                      <a:pt x="16" y="62"/>
                      <a:pt x="18" y="63"/>
                      <a:pt x="19" y="63"/>
                    </a:cubicBezTo>
                    <a:cubicBezTo>
                      <a:pt x="23" y="63"/>
                      <a:pt x="25" y="60"/>
                      <a:pt x="25" y="57"/>
                    </a:cubicBezTo>
                    <a:cubicBezTo>
                      <a:pt x="25" y="57"/>
                      <a:pt x="25" y="57"/>
                      <a:pt x="25" y="57"/>
                    </a:cubicBezTo>
                    <a:cubicBezTo>
                      <a:pt x="25" y="42"/>
                      <a:pt x="25" y="42"/>
                      <a:pt x="25" y="42"/>
                    </a:cubicBezTo>
                    <a:cubicBezTo>
                      <a:pt x="25" y="42"/>
                      <a:pt x="26" y="42"/>
                      <a:pt x="26" y="42"/>
                    </a:cubicBezTo>
                    <a:cubicBezTo>
                      <a:pt x="29" y="42"/>
                      <a:pt x="31" y="39"/>
                      <a:pt x="31" y="37"/>
                    </a:cubicBezTo>
                    <a:cubicBezTo>
                      <a:pt x="31" y="24"/>
                      <a:pt x="31" y="24"/>
                      <a:pt x="31" y="24"/>
                    </a:cubicBezTo>
                    <a:cubicBezTo>
                      <a:pt x="31" y="19"/>
                      <a:pt x="27" y="15"/>
                      <a:pt x="23" y="13"/>
                    </a:cubicBezTo>
                    <a:close/>
                    <a:moveTo>
                      <a:pt x="16" y="3"/>
                    </a:moveTo>
                    <a:cubicBezTo>
                      <a:pt x="19" y="3"/>
                      <a:pt x="22" y="5"/>
                      <a:pt x="22" y="8"/>
                    </a:cubicBezTo>
                    <a:cubicBezTo>
                      <a:pt x="22" y="12"/>
                      <a:pt x="19" y="14"/>
                      <a:pt x="16" y="14"/>
                    </a:cubicBezTo>
                    <a:cubicBezTo>
                      <a:pt x="13" y="14"/>
                      <a:pt x="10" y="12"/>
                      <a:pt x="10" y="8"/>
                    </a:cubicBezTo>
                    <a:cubicBezTo>
                      <a:pt x="10" y="5"/>
                      <a:pt x="13" y="3"/>
                      <a:pt x="16" y="3"/>
                    </a:cubicBezTo>
                    <a:close/>
                    <a:moveTo>
                      <a:pt x="28" y="37"/>
                    </a:moveTo>
                    <a:cubicBezTo>
                      <a:pt x="28" y="38"/>
                      <a:pt x="27" y="39"/>
                      <a:pt x="26" y="39"/>
                    </a:cubicBezTo>
                    <a:cubicBezTo>
                      <a:pt x="25" y="39"/>
                      <a:pt x="24" y="38"/>
                      <a:pt x="24" y="37"/>
                    </a:cubicBezTo>
                    <a:cubicBezTo>
                      <a:pt x="24" y="24"/>
                      <a:pt x="24" y="24"/>
                      <a:pt x="24" y="24"/>
                    </a:cubicBezTo>
                    <a:cubicBezTo>
                      <a:pt x="23" y="24"/>
                      <a:pt x="23" y="24"/>
                      <a:pt x="23" y="24"/>
                    </a:cubicBezTo>
                    <a:cubicBezTo>
                      <a:pt x="23" y="39"/>
                      <a:pt x="23" y="39"/>
                      <a:pt x="23" y="39"/>
                    </a:cubicBezTo>
                    <a:cubicBezTo>
                      <a:pt x="23" y="39"/>
                      <a:pt x="23" y="39"/>
                      <a:pt x="23" y="39"/>
                    </a:cubicBezTo>
                    <a:cubicBezTo>
                      <a:pt x="23" y="57"/>
                      <a:pt x="23" y="57"/>
                      <a:pt x="23" y="57"/>
                    </a:cubicBezTo>
                    <a:cubicBezTo>
                      <a:pt x="23" y="57"/>
                      <a:pt x="23" y="57"/>
                      <a:pt x="23" y="57"/>
                    </a:cubicBezTo>
                    <a:cubicBezTo>
                      <a:pt x="23" y="59"/>
                      <a:pt x="21" y="60"/>
                      <a:pt x="19" y="60"/>
                    </a:cubicBezTo>
                    <a:cubicBezTo>
                      <a:pt x="18" y="60"/>
                      <a:pt x="16" y="59"/>
                      <a:pt x="16" y="57"/>
                    </a:cubicBezTo>
                    <a:cubicBezTo>
                      <a:pt x="16" y="39"/>
                      <a:pt x="16" y="39"/>
                      <a:pt x="16" y="39"/>
                    </a:cubicBezTo>
                    <a:cubicBezTo>
                      <a:pt x="15" y="39"/>
                      <a:pt x="15" y="39"/>
                      <a:pt x="15" y="39"/>
                    </a:cubicBezTo>
                    <a:cubicBezTo>
                      <a:pt x="15" y="57"/>
                      <a:pt x="15" y="57"/>
                      <a:pt x="15" y="57"/>
                    </a:cubicBezTo>
                    <a:cubicBezTo>
                      <a:pt x="15" y="57"/>
                      <a:pt x="15" y="57"/>
                      <a:pt x="15" y="57"/>
                    </a:cubicBezTo>
                    <a:cubicBezTo>
                      <a:pt x="15" y="59"/>
                      <a:pt x="13" y="60"/>
                      <a:pt x="11" y="60"/>
                    </a:cubicBezTo>
                    <a:cubicBezTo>
                      <a:pt x="10" y="60"/>
                      <a:pt x="8" y="59"/>
                      <a:pt x="8" y="57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7" y="24"/>
                      <a:pt x="7" y="24"/>
                      <a:pt x="7" y="24"/>
                    </a:cubicBezTo>
                    <a:cubicBezTo>
                      <a:pt x="7" y="37"/>
                      <a:pt x="7" y="37"/>
                      <a:pt x="7" y="37"/>
                    </a:cubicBezTo>
                    <a:cubicBezTo>
                      <a:pt x="7" y="37"/>
                      <a:pt x="7" y="37"/>
                      <a:pt x="7" y="37"/>
                    </a:cubicBezTo>
                    <a:cubicBezTo>
                      <a:pt x="7" y="38"/>
                      <a:pt x="6" y="39"/>
                      <a:pt x="5" y="39"/>
                    </a:cubicBezTo>
                    <a:cubicBezTo>
                      <a:pt x="4" y="39"/>
                      <a:pt x="2" y="38"/>
                      <a:pt x="2" y="37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2" y="19"/>
                      <a:pt x="7" y="15"/>
                      <a:pt x="12" y="15"/>
                    </a:cubicBezTo>
                    <a:cubicBezTo>
                      <a:pt x="19" y="15"/>
                      <a:pt x="19" y="15"/>
                      <a:pt x="19" y="15"/>
                    </a:cubicBezTo>
                    <a:cubicBezTo>
                      <a:pt x="24" y="15"/>
                      <a:pt x="28" y="19"/>
                      <a:pt x="28" y="24"/>
                    </a:cubicBezTo>
                    <a:lnTo>
                      <a:pt x="28" y="37"/>
                    </a:lnTo>
                    <a:close/>
                  </a:path>
                </a:pathLst>
              </a:custGeom>
              <a:solidFill>
                <a:srgbClr val="002060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Freeform 185"/>
              <p:cNvSpPr>
                <a:spLocks noEditPoints="1"/>
              </p:cNvSpPr>
              <p:nvPr/>
            </p:nvSpPr>
            <p:spPr bwMode="auto">
              <a:xfrm>
                <a:off x="2911276" y="3385127"/>
                <a:ext cx="284372" cy="580760"/>
              </a:xfrm>
              <a:custGeom>
                <a:avLst/>
                <a:gdLst>
                  <a:gd name="T0" fmla="*/ 23 w 31"/>
                  <a:gd name="T1" fmla="*/ 13 h 63"/>
                  <a:gd name="T2" fmla="*/ 24 w 31"/>
                  <a:gd name="T3" fmla="*/ 8 h 63"/>
                  <a:gd name="T4" fmla="*/ 16 w 31"/>
                  <a:gd name="T5" fmla="*/ 0 h 63"/>
                  <a:gd name="T6" fmla="*/ 7 w 31"/>
                  <a:gd name="T7" fmla="*/ 8 h 63"/>
                  <a:gd name="T8" fmla="*/ 9 w 31"/>
                  <a:gd name="T9" fmla="*/ 13 h 63"/>
                  <a:gd name="T10" fmla="*/ 0 w 31"/>
                  <a:gd name="T11" fmla="*/ 24 h 63"/>
                  <a:gd name="T12" fmla="*/ 0 w 31"/>
                  <a:gd name="T13" fmla="*/ 37 h 63"/>
                  <a:gd name="T14" fmla="*/ 5 w 31"/>
                  <a:gd name="T15" fmla="*/ 42 h 63"/>
                  <a:gd name="T16" fmla="*/ 6 w 31"/>
                  <a:gd name="T17" fmla="*/ 42 h 63"/>
                  <a:gd name="T18" fmla="*/ 6 w 31"/>
                  <a:gd name="T19" fmla="*/ 57 h 63"/>
                  <a:gd name="T20" fmla="*/ 11 w 31"/>
                  <a:gd name="T21" fmla="*/ 63 h 63"/>
                  <a:gd name="T22" fmla="*/ 15 w 31"/>
                  <a:gd name="T23" fmla="*/ 61 h 63"/>
                  <a:gd name="T24" fmla="*/ 19 w 31"/>
                  <a:gd name="T25" fmla="*/ 63 h 63"/>
                  <a:gd name="T26" fmla="*/ 25 w 31"/>
                  <a:gd name="T27" fmla="*/ 57 h 63"/>
                  <a:gd name="T28" fmla="*/ 25 w 31"/>
                  <a:gd name="T29" fmla="*/ 57 h 63"/>
                  <a:gd name="T30" fmla="*/ 25 w 31"/>
                  <a:gd name="T31" fmla="*/ 42 h 63"/>
                  <a:gd name="T32" fmla="*/ 26 w 31"/>
                  <a:gd name="T33" fmla="*/ 42 h 63"/>
                  <a:gd name="T34" fmla="*/ 31 w 31"/>
                  <a:gd name="T35" fmla="*/ 37 h 63"/>
                  <a:gd name="T36" fmla="*/ 31 w 31"/>
                  <a:gd name="T37" fmla="*/ 24 h 63"/>
                  <a:gd name="T38" fmla="*/ 23 w 31"/>
                  <a:gd name="T39" fmla="*/ 13 h 63"/>
                  <a:gd name="T40" fmla="*/ 16 w 31"/>
                  <a:gd name="T41" fmla="*/ 3 h 63"/>
                  <a:gd name="T42" fmla="*/ 22 w 31"/>
                  <a:gd name="T43" fmla="*/ 8 h 63"/>
                  <a:gd name="T44" fmla="*/ 16 w 31"/>
                  <a:gd name="T45" fmla="*/ 14 h 63"/>
                  <a:gd name="T46" fmla="*/ 10 w 31"/>
                  <a:gd name="T47" fmla="*/ 8 h 63"/>
                  <a:gd name="T48" fmla="*/ 16 w 31"/>
                  <a:gd name="T49" fmla="*/ 3 h 63"/>
                  <a:gd name="T50" fmla="*/ 28 w 31"/>
                  <a:gd name="T51" fmla="*/ 37 h 63"/>
                  <a:gd name="T52" fmla="*/ 26 w 31"/>
                  <a:gd name="T53" fmla="*/ 39 h 63"/>
                  <a:gd name="T54" fmla="*/ 24 w 31"/>
                  <a:gd name="T55" fmla="*/ 37 h 63"/>
                  <a:gd name="T56" fmla="*/ 24 w 31"/>
                  <a:gd name="T57" fmla="*/ 24 h 63"/>
                  <a:gd name="T58" fmla="*/ 23 w 31"/>
                  <a:gd name="T59" fmla="*/ 24 h 63"/>
                  <a:gd name="T60" fmla="*/ 23 w 31"/>
                  <a:gd name="T61" fmla="*/ 39 h 63"/>
                  <a:gd name="T62" fmla="*/ 23 w 31"/>
                  <a:gd name="T63" fmla="*/ 39 h 63"/>
                  <a:gd name="T64" fmla="*/ 23 w 31"/>
                  <a:gd name="T65" fmla="*/ 57 h 63"/>
                  <a:gd name="T66" fmla="*/ 23 w 31"/>
                  <a:gd name="T67" fmla="*/ 57 h 63"/>
                  <a:gd name="T68" fmla="*/ 19 w 31"/>
                  <a:gd name="T69" fmla="*/ 60 h 63"/>
                  <a:gd name="T70" fmla="*/ 16 w 31"/>
                  <a:gd name="T71" fmla="*/ 57 h 63"/>
                  <a:gd name="T72" fmla="*/ 16 w 31"/>
                  <a:gd name="T73" fmla="*/ 39 h 63"/>
                  <a:gd name="T74" fmla="*/ 15 w 31"/>
                  <a:gd name="T75" fmla="*/ 39 h 63"/>
                  <a:gd name="T76" fmla="*/ 15 w 31"/>
                  <a:gd name="T77" fmla="*/ 57 h 63"/>
                  <a:gd name="T78" fmla="*/ 15 w 31"/>
                  <a:gd name="T79" fmla="*/ 57 h 63"/>
                  <a:gd name="T80" fmla="*/ 11 w 31"/>
                  <a:gd name="T81" fmla="*/ 60 h 63"/>
                  <a:gd name="T82" fmla="*/ 8 w 31"/>
                  <a:gd name="T83" fmla="*/ 57 h 63"/>
                  <a:gd name="T84" fmla="*/ 8 w 31"/>
                  <a:gd name="T85" fmla="*/ 24 h 63"/>
                  <a:gd name="T86" fmla="*/ 7 w 31"/>
                  <a:gd name="T87" fmla="*/ 24 h 63"/>
                  <a:gd name="T88" fmla="*/ 7 w 31"/>
                  <a:gd name="T89" fmla="*/ 37 h 63"/>
                  <a:gd name="T90" fmla="*/ 7 w 31"/>
                  <a:gd name="T91" fmla="*/ 37 h 63"/>
                  <a:gd name="T92" fmla="*/ 5 w 31"/>
                  <a:gd name="T93" fmla="*/ 39 h 63"/>
                  <a:gd name="T94" fmla="*/ 2 w 31"/>
                  <a:gd name="T95" fmla="*/ 37 h 63"/>
                  <a:gd name="T96" fmla="*/ 2 w 31"/>
                  <a:gd name="T97" fmla="*/ 24 h 63"/>
                  <a:gd name="T98" fmla="*/ 12 w 31"/>
                  <a:gd name="T99" fmla="*/ 15 h 63"/>
                  <a:gd name="T100" fmla="*/ 19 w 31"/>
                  <a:gd name="T101" fmla="*/ 15 h 63"/>
                  <a:gd name="T102" fmla="*/ 28 w 31"/>
                  <a:gd name="T103" fmla="*/ 24 h 63"/>
                  <a:gd name="T104" fmla="*/ 28 w 31"/>
                  <a:gd name="T105" fmla="*/ 37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1" h="63">
                    <a:moveTo>
                      <a:pt x="23" y="13"/>
                    </a:moveTo>
                    <a:cubicBezTo>
                      <a:pt x="24" y="12"/>
                      <a:pt x="24" y="10"/>
                      <a:pt x="24" y="8"/>
                    </a:cubicBezTo>
                    <a:cubicBezTo>
                      <a:pt x="24" y="4"/>
                      <a:pt x="20" y="0"/>
                      <a:pt x="16" y="0"/>
                    </a:cubicBezTo>
                    <a:cubicBezTo>
                      <a:pt x="11" y="0"/>
                      <a:pt x="7" y="4"/>
                      <a:pt x="7" y="8"/>
                    </a:cubicBezTo>
                    <a:cubicBezTo>
                      <a:pt x="7" y="10"/>
                      <a:pt x="8" y="12"/>
                      <a:pt x="9" y="13"/>
                    </a:cubicBezTo>
                    <a:cubicBezTo>
                      <a:pt x="4" y="14"/>
                      <a:pt x="0" y="19"/>
                      <a:pt x="0" y="24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0" y="39"/>
                      <a:pt x="2" y="42"/>
                      <a:pt x="5" y="42"/>
                    </a:cubicBezTo>
                    <a:cubicBezTo>
                      <a:pt x="5" y="42"/>
                      <a:pt x="6" y="42"/>
                      <a:pt x="6" y="42"/>
                    </a:cubicBezTo>
                    <a:cubicBezTo>
                      <a:pt x="6" y="57"/>
                      <a:pt x="6" y="57"/>
                      <a:pt x="6" y="57"/>
                    </a:cubicBezTo>
                    <a:cubicBezTo>
                      <a:pt x="6" y="60"/>
                      <a:pt x="8" y="63"/>
                      <a:pt x="11" y="63"/>
                    </a:cubicBezTo>
                    <a:cubicBezTo>
                      <a:pt x="13" y="63"/>
                      <a:pt x="14" y="62"/>
                      <a:pt x="15" y="61"/>
                    </a:cubicBezTo>
                    <a:cubicBezTo>
                      <a:pt x="16" y="62"/>
                      <a:pt x="18" y="63"/>
                      <a:pt x="19" y="63"/>
                    </a:cubicBezTo>
                    <a:cubicBezTo>
                      <a:pt x="23" y="63"/>
                      <a:pt x="25" y="60"/>
                      <a:pt x="25" y="57"/>
                    </a:cubicBezTo>
                    <a:cubicBezTo>
                      <a:pt x="25" y="57"/>
                      <a:pt x="25" y="57"/>
                      <a:pt x="25" y="57"/>
                    </a:cubicBezTo>
                    <a:cubicBezTo>
                      <a:pt x="25" y="42"/>
                      <a:pt x="25" y="42"/>
                      <a:pt x="25" y="42"/>
                    </a:cubicBezTo>
                    <a:cubicBezTo>
                      <a:pt x="25" y="42"/>
                      <a:pt x="26" y="42"/>
                      <a:pt x="26" y="42"/>
                    </a:cubicBezTo>
                    <a:cubicBezTo>
                      <a:pt x="29" y="42"/>
                      <a:pt x="31" y="39"/>
                      <a:pt x="31" y="37"/>
                    </a:cubicBezTo>
                    <a:cubicBezTo>
                      <a:pt x="31" y="24"/>
                      <a:pt x="31" y="24"/>
                      <a:pt x="31" y="24"/>
                    </a:cubicBezTo>
                    <a:cubicBezTo>
                      <a:pt x="31" y="19"/>
                      <a:pt x="27" y="15"/>
                      <a:pt x="23" y="13"/>
                    </a:cubicBezTo>
                    <a:close/>
                    <a:moveTo>
                      <a:pt x="16" y="3"/>
                    </a:moveTo>
                    <a:cubicBezTo>
                      <a:pt x="19" y="3"/>
                      <a:pt x="22" y="5"/>
                      <a:pt x="22" y="8"/>
                    </a:cubicBezTo>
                    <a:cubicBezTo>
                      <a:pt x="22" y="12"/>
                      <a:pt x="19" y="14"/>
                      <a:pt x="16" y="14"/>
                    </a:cubicBezTo>
                    <a:cubicBezTo>
                      <a:pt x="13" y="14"/>
                      <a:pt x="10" y="12"/>
                      <a:pt x="10" y="8"/>
                    </a:cubicBezTo>
                    <a:cubicBezTo>
                      <a:pt x="10" y="5"/>
                      <a:pt x="13" y="3"/>
                      <a:pt x="16" y="3"/>
                    </a:cubicBezTo>
                    <a:close/>
                    <a:moveTo>
                      <a:pt x="28" y="37"/>
                    </a:moveTo>
                    <a:cubicBezTo>
                      <a:pt x="28" y="38"/>
                      <a:pt x="27" y="39"/>
                      <a:pt x="26" y="39"/>
                    </a:cubicBezTo>
                    <a:cubicBezTo>
                      <a:pt x="25" y="39"/>
                      <a:pt x="24" y="38"/>
                      <a:pt x="24" y="37"/>
                    </a:cubicBezTo>
                    <a:cubicBezTo>
                      <a:pt x="24" y="24"/>
                      <a:pt x="24" y="24"/>
                      <a:pt x="24" y="24"/>
                    </a:cubicBezTo>
                    <a:cubicBezTo>
                      <a:pt x="23" y="24"/>
                      <a:pt x="23" y="24"/>
                      <a:pt x="23" y="24"/>
                    </a:cubicBezTo>
                    <a:cubicBezTo>
                      <a:pt x="23" y="39"/>
                      <a:pt x="23" y="39"/>
                      <a:pt x="23" y="39"/>
                    </a:cubicBezTo>
                    <a:cubicBezTo>
                      <a:pt x="23" y="39"/>
                      <a:pt x="23" y="39"/>
                      <a:pt x="23" y="39"/>
                    </a:cubicBezTo>
                    <a:cubicBezTo>
                      <a:pt x="23" y="57"/>
                      <a:pt x="23" y="57"/>
                      <a:pt x="23" y="57"/>
                    </a:cubicBezTo>
                    <a:cubicBezTo>
                      <a:pt x="23" y="57"/>
                      <a:pt x="23" y="57"/>
                      <a:pt x="23" y="57"/>
                    </a:cubicBezTo>
                    <a:cubicBezTo>
                      <a:pt x="23" y="59"/>
                      <a:pt x="21" y="60"/>
                      <a:pt x="19" y="60"/>
                    </a:cubicBezTo>
                    <a:cubicBezTo>
                      <a:pt x="18" y="60"/>
                      <a:pt x="16" y="59"/>
                      <a:pt x="16" y="57"/>
                    </a:cubicBezTo>
                    <a:cubicBezTo>
                      <a:pt x="16" y="39"/>
                      <a:pt x="16" y="39"/>
                      <a:pt x="16" y="39"/>
                    </a:cubicBezTo>
                    <a:cubicBezTo>
                      <a:pt x="15" y="39"/>
                      <a:pt x="15" y="39"/>
                      <a:pt x="15" y="39"/>
                    </a:cubicBezTo>
                    <a:cubicBezTo>
                      <a:pt x="15" y="57"/>
                      <a:pt x="15" y="57"/>
                      <a:pt x="15" y="57"/>
                    </a:cubicBezTo>
                    <a:cubicBezTo>
                      <a:pt x="15" y="57"/>
                      <a:pt x="15" y="57"/>
                      <a:pt x="15" y="57"/>
                    </a:cubicBezTo>
                    <a:cubicBezTo>
                      <a:pt x="15" y="59"/>
                      <a:pt x="13" y="60"/>
                      <a:pt x="11" y="60"/>
                    </a:cubicBezTo>
                    <a:cubicBezTo>
                      <a:pt x="10" y="60"/>
                      <a:pt x="8" y="59"/>
                      <a:pt x="8" y="57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7" y="24"/>
                      <a:pt x="7" y="24"/>
                      <a:pt x="7" y="24"/>
                    </a:cubicBezTo>
                    <a:cubicBezTo>
                      <a:pt x="7" y="37"/>
                      <a:pt x="7" y="37"/>
                      <a:pt x="7" y="37"/>
                    </a:cubicBezTo>
                    <a:cubicBezTo>
                      <a:pt x="7" y="37"/>
                      <a:pt x="7" y="37"/>
                      <a:pt x="7" y="37"/>
                    </a:cubicBezTo>
                    <a:cubicBezTo>
                      <a:pt x="7" y="38"/>
                      <a:pt x="6" y="39"/>
                      <a:pt x="5" y="39"/>
                    </a:cubicBezTo>
                    <a:cubicBezTo>
                      <a:pt x="4" y="39"/>
                      <a:pt x="2" y="38"/>
                      <a:pt x="2" y="37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2" y="19"/>
                      <a:pt x="7" y="15"/>
                      <a:pt x="12" y="15"/>
                    </a:cubicBezTo>
                    <a:cubicBezTo>
                      <a:pt x="19" y="15"/>
                      <a:pt x="19" y="15"/>
                      <a:pt x="19" y="15"/>
                    </a:cubicBezTo>
                    <a:cubicBezTo>
                      <a:pt x="24" y="15"/>
                      <a:pt x="28" y="19"/>
                      <a:pt x="28" y="24"/>
                    </a:cubicBezTo>
                    <a:lnTo>
                      <a:pt x="28" y="37"/>
                    </a:lnTo>
                    <a:close/>
                  </a:path>
                </a:pathLst>
              </a:custGeom>
              <a:solidFill>
                <a:srgbClr val="002060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Freeform 185"/>
              <p:cNvSpPr>
                <a:spLocks noEditPoints="1"/>
              </p:cNvSpPr>
              <p:nvPr/>
            </p:nvSpPr>
            <p:spPr bwMode="auto">
              <a:xfrm>
                <a:off x="3200443" y="3385127"/>
                <a:ext cx="284372" cy="580760"/>
              </a:xfrm>
              <a:custGeom>
                <a:avLst/>
                <a:gdLst>
                  <a:gd name="T0" fmla="*/ 23 w 31"/>
                  <a:gd name="T1" fmla="*/ 13 h 63"/>
                  <a:gd name="T2" fmla="*/ 24 w 31"/>
                  <a:gd name="T3" fmla="*/ 8 h 63"/>
                  <a:gd name="T4" fmla="*/ 16 w 31"/>
                  <a:gd name="T5" fmla="*/ 0 h 63"/>
                  <a:gd name="T6" fmla="*/ 7 w 31"/>
                  <a:gd name="T7" fmla="*/ 8 h 63"/>
                  <a:gd name="T8" fmla="*/ 9 w 31"/>
                  <a:gd name="T9" fmla="*/ 13 h 63"/>
                  <a:gd name="T10" fmla="*/ 0 w 31"/>
                  <a:gd name="T11" fmla="*/ 24 h 63"/>
                  <a:gd name="T12" fmla="*/ 0 w 31"/>
                  <a:gd name="T13" fmla="*/ 37 h 63"/>
                  <a:gd name="T14" fmla="*/ 5 w 31"/>
                  <a:gd name="T15" fmla="*/ 42 h 63"/>
                  <a:gd name="T16" fmla="*/ 6 w 31"/>
                  <a:gd name="T17" fmla="*/ 42 h 63"/>
                  <a:gd name="T18" fmla="*/ 6 w 31"/>
                  <a:gd name="T19" fmla="*/ 57 h 63"/>
                  <a:gd name="T20" fmla="*/ 11 w 31"/>
                  <a:gd name="T21" fmla="*/ 63 h 63"/>
                  <a:gd name="T22" fmla="*/ 15 w 31"/>
                  <a:gd name="T23" fmla="*/ 61 h 63"/>
                  <a:gd name="T24" fmla="*/ 19 w 31"/>
                  <a:gd name="T25" fmla="*/ 63 h 63"/>
                  <a:gd name="T26" fmla="*/ 25 w 31"/>
                  <a:gd name="T27" fmla="*/ 57 h 63"/>
                  <a:gd name="T28" fmla="*/ 25 w 31"/>
                  <a:gd name="T29" fmla="*/ 57 h 63"/>
                  <a:gd name="T30" fmla="*/ 25 w 31"/>
                  <a:gd name="T31" fmla="*/ 42 h 63"/>
                  <a:gd name="T32" fmla="*/ 26 w 31"/>
                  <a:gd name="T33" fmla="*/ 42 h 63"/>
                  <a:gd name="T34" fmla="*/ 31 w 31"/>
                  <a:gd name="T35" fmla="*/ 37 h 63"/>
                  <a:gd name="T36" fmla="*/ 31 w 31"/>
                  <a:gd name="T37" fmla="*/ 24 h 63"/>
                  <a:gd name="T38" fmla="*/ 23 w 31"/>
                  <a:gd name="T39" fmla="*/ 13 h 63"/>
                  <a:gd name="T40" fmla="*/ 16 w 31"/>
                  <a:gd name="T41" fmla="*/ 3 h 63"/>
                  <a:gd name="T42" fmla="*/ 22 w 31"/>
                  <a:gd name="T43" fmla="*/ 8 h 63"/>
                  <a:gd name="T44" fmla="*/ 16 w 31"/>
                  <a:gd name="T45" fmla="*/ 14 h 63"/>
                  <a:gd name="T46" fmla="*/ 10 w 31"/>
                  <a:gd name="T47" fmla="*/ 8 h 63"/>
                  <a:gd name="T48" fmla="*/ 16 w 31"/>
                  <a:gd name="T49" fmla="*/ 3 h 63"/>
                  <a:gd name="T50" fmla="*/ 28 w 31"/>
                  <a:gd name="T51" fmla="*/ 37 h 63"/>
                  <a:gd name="T52" fmla="*/ 26 w 31"/>
                  <a:gd name="T53" fmla="*/ 39 h 63"/>
                  <a:gd name="T54" fmla="*/ 24 w 31"/>
                  <a:gd name="T55" fmla="*/ 37 h 63"/>
                  <a:gd name="T56" fmla="*/ 24 w 31"/>
                  <a:gd name="T57" fmla="*/ 24 h 63"/>
                  <a:gd name="T58" fmla="*/ 23 w 31"/>
                  <a:gd name="T59" fmla="*/ 24 h 63"/>
                  <a:gd name="T60" fmla="*/ 23 w 31"/>
                  <a:gd name="T61" fmla="*/ 39 h 63"/>
                  <a:gd name="T62" fmla="*/ 23 w 31"/>
                  <a:gd name="T63" fmla="*/ 39 h 63"/>
                  <a:gd name="T64" fmla="*/ 23 w 31"/>
                  <a:gd name="T65" fmla="*/ 57 h 63"/>
                  <a:gd name="T66" fmla="*/ 23 w 31"/>
                  <a:gd name="T67" fmla="*/ 57 h 63"/>
                  <a:gd name="T68" fmla="*/ 19 w 31"/>
                  <a:gd name="T69" fmla="*/ 60 h 63"/>
                  <a:gd name="T70" fmla="*/ 16 w 31"/>
                  <a:gd name="T71" fmla="*/ 57 h 63"/>
                  <a:gd name="T72" fmla="*/ 16 w 31"/>
                  <a:gd name="T73" fmla="*/ 39 h 63"/>
                  <a:gd name="T74" fmla="*/ 15 w 31"/>
                  <a:gd name="T75" fmla="*/ 39 h 63"/>
                  <a:gd name="T76" fmla="*/ 15 w 31"/>
                  <a:gd name="T77" fmla="*/ 57 h 63"/>
                  <a:gd name="T78" fmla="*/ 15 w 31"/>
                  <a:gd name="T79" fmla="*/ 57 h 63"/>
                  <a:gd name="T80" fmla="*/ 11 w 31"/>
                  <a:gd name="T81" fmla="*/ 60 h 63"/>
                  <a:gd name="T82" fmla="*/ 8 w 31"/>
                  <a:gd name="T83" fmla="*/ 57 h 63"/>
                  <a:gd name="T84" fmla="*/ 8 w 31"/>
                  <a:gd name="T85" fmla="*/ 24 h 63"/>
                  <a:gd name="T86" fmla="*/ 7 w 31"/>
                  <a:gd name="T87" fmla="*/ 24 h 63"/>
                  <a:gd name="T88" fmla="*/ 7 w 31"/>
                  <a:gd name="T89" fmla="*/ 37 h 63"/>
                  <a:gd name="T90" fmla="*/ 7 w 31"/>
                  <a:gd name="T91" fmla="*/ 37 h 63"/>
                  <a:gd name="T92" fmla="*/ 5 w 31"/>
                  <a:gd name="T93" fmla="*/ 39 h 63"/>
                  <a:gd name="T94" fmla="*/ 2 w 31"/>
                  <a:gd name="T95" fmla="*/ 37 h 63"/>
                  <a:gd name="T96" fmla="*/ 2 w 31"/>
                  <a:gd name="T97" fmla="*/ 24 h 63"/>
                  <a:gd name="T98" fmla="*/ 12 w 31"/>
                  <a:gd name="T99" fmla="*/ 15 h 63"/>
                  <a:gd name="T100" fmla="*/ 19 w 31"/>
                  <a:gd name="T101" fmla="*/ 15 h 63"/>
                  <a:gd name="T102" fmla="*/ 28 w 31"/>
                  <a:gd name="T103" fmla="*/ 24 h 63"/>
                  <a:gd name="T104" fmla="*/ 28 w 31"/>
                  <a:gd name="T105" fmla="*/ 37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1" h="63">
                    <a:moveTo>
                      <a:pt x="23" y="13"/>
                    </a:moveTo>
                    <a:cubicBezTo>
                      <a:pt x="24" y="12"/>
                      <a:pt x="24" y="10"/>
                      <a:pt x="24" y="8"/>
                    </a:cubicBezTo>
                    <a:cubicBezTo>
                      <a:pt x="24" y="4"/>
                      <a:pt x="20" y="0"/>
                      <a:pt x="16" y="0"/>
                    </a:cubicBezTo>
                    <a:cubicBezTo>
                      <a:pt x="11" y="0"/>
                      <a:pt x="7" y="4"/>
                      <a:pt x="7" y="8"/>
                    </a:cubicBezTo>
                    <a:cubicBezTo>
                      <a:pt x="7" y="10"/>
                      <a:pt x="8" y="12"/>
                      <a:pt x="9" y="13"/>
                    </a:cubicBezTo>
                    <a:cubicBezTo>
                      <a:pt x="4" y="14"/>
                      <a:pt x="0" y="19"/>
                      <a:pt x="0" y="24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0" y="39"/>
                      <a:pt x="2" y="42"/>
                      <a:pt x="5" y="42"/>
                    </a:cubicBezTo>
                    <a:cubicBezTo>
                      <a:pt x="5" y="42"/>
                      <a:pt x="6" y="42"/>
                      <a:pt x="6" y="42"/>
                    </a:cubicBezTo>
                    <a:cubicBezTo>
                      <a:pt x="6" y="57"/>
                      <a:pt x="6" y="57"/>
                      <a:pt x="6" y="57"/>
                    </a:cubicBezTo>
                    <a:cubicBezTo>
                      <a:pt x="6" y="60"/>
                      <a:pt x="8" y="63"/>
                      <a:pt x="11" y="63"/>
                    </a:cubicBezTo>
                    <a:cubicBezTo>
                      <a:pt x="13" y="63"/>
                      <a:pt x="14" y="62"/>
                      <a:pt x="15" y="61"/>
                    </a:cubicBezTo>
                    <a:cubicBezTo>
                      <a:pt x="16" y="62"/>
                      <a:pt x="18" y="63"/>
                      <a:pt x="19" y="63"/>
                    </a:cubicBezTo>
                    <a:cubicBezTo>
                      <a:pt x="23" y="63"/>
                      <a:pt x="25" y="60"/>
                      <a:pt x="25" y="57"/>
                    </a:cubicBezTo>
                    <a:cubicBezTo>
                      <a:pt x="25" y="57"/>
                      <a:pt x="25" y="57"/>
                      <a:pt x="25" y="57"/>
                    </a:cubicBezTo>
                    <a:cubicBezTo>
                      <a:pt x="25" y="42"/>
                      <a:pt x="25" y="42"/>
                      <a:pt x="25" y="42"/>
                    </a:cubicBezTo>
                    <a:cubicBezTo>
                      <a:pt x="25" y="42"/>
                      <a:pt x="26" y="42"/>
                      <a:pt x="26" y="42"/>
                    </a:cubicBezTo>
                    <a:cubicBezTo>
                      <a:pt x="29" y="42"/>
                      <a:pt x="31" y="39"/>
                      <a:pt x="31" y="37"/>
                    </a:cubicBezTo>
                    <a:cubicBezTo>
                      <a:pt x="31" y="24"/>
                      <a:pt x="31" y="24"/>
                      <a:pt x="31" y="24"/>
                    </a:cubicBezTo>
                    <a:cubicBezTo>
                      <a:pt x="31" y="19"/>
                      <a:pt x="27" y="15"/>
                      <a:pt x="23" y="13"/>
                    </a:cubicBezTo>
                    <a:close/>
                    <a:moveTo>
                      <a:pt x="16" y="3"/>
                    </a:moveTo>
                    <a:cubicBezTo>
                      <a:pt x="19" y="3"/>
                      <a:pt x="22" y="5"/>
                      <a:pt x="22" y="8"/>
                    </a:cubicBezTo>
                    <a:cubicBezTo>
                      <a:pt x="22" y="12"/>
                      <a:pt x="19" y="14"/>
                      <a:pt x="16" y="14"/>
                    </a:cubicBezTo>
                    <a:cubicBezTo>
                      <a:pt x="13" y="14"/>
                      <a:pt x="10" y="12"/>
                      <a:pt x="10" y="8"/>
                    </a:cubicBezTo>
                    <a:cubicBezTo>
                      <a:pt x="10" y="5"/>
                      <a:pt x="13" y="3"/>
                      <a:pt x="16" y="3"/>
                    </a:cubicBezTo>
                    <a:close/>
                    <a:moveTo>
                      <a:pt x="28" y="37"/>
                    </a:moveTo>
                    <a:cubicBezTo>
                      <a:pt x="28" y="38"/>
                      <a:pt x="27" y="39"/>
                      <a:pt x="26" y="39"/>
                    </a:cubicBezTo>
                    <a:cubicBezTo>
                      <a:pt x="25" y="39"/>
                      <a:pt x="24" y="38"/>
                      <a:pt x="24" y="37"/>
                    </a:cubicBezTo>
                    <a:cubicBezTo>
                      <a:pt x="24" y="24"/>
                      <a:pt x="24" y="24"/>
                      <a:pt x="24" y="24"/>
                    </a:cubicBezTo>
                    <a:cubicBezTo>
                      <a:pt x="23" y="24"/>
                      <a:pt x="23" y="24"/>
                      <a:pt x="23" y="24"/>
                    </a:cubicBezTo>
                    <a:cubicBezTo>
                      <a:pt x="23" y="39"/>
                      <a:pt x="23" y="39"/>
                      <a:pt x="23" y="39"/>
                    </a:cubicBezTo>
                    <a:cubicBezTo>
                      <a:pt x="23" y="39"/>
                      <a:pt x="23" y="39"/>
                      <a:pt x="23" y="39"/>
                    </a:cubicBezTo>
                    <a:cubicBezTo>
                      <a:pt x="23" y="57"/>
                      <a:pt x="23" y="57"/>
                      <a:pt x="23" y="57"/>
                    </a:cubicBezTo>
                    <a:cubicBezTo>
                      <a:pt x="23" y="57"/>
                      <a:pt x="23" y="57"/>
                      <a:pt x="23" y="57"/>
                    </a:cubicBezTo>
                    <a:cubicBezTo>
                      <a:pt x="23" y="59"/>
                      <a:pt x="21" y="60"/>
                      <a:pt x="19" y="60"/>
                    </a:cubicBezTo>
                    <a:cubicBezTo>
                      <a:pt x="18" y="60"/>
                      <a:pt x="16" y="59"/>
                      <a:pt x="16" y="57"/>
                    </a:cubicBezTo>
                    <a:cubicBezTo>
                      <a:pt x="16" y="39"/>
                      <a:pt x="16" y="39"/>
                      <a:pt x="16" y="39"/>
                    </a:cubicBezTo>
                    <a:cubicBezTo>
                      <a:pt x="15" y="39"/>
                      <a:pt x="15" y="39"/>
                      <a:pt x="15" y="39"/>
                    </a:cubicBezTo>
                    <a:cubicBezTo>
                      <a:pt x="15" y="57"/>
                      <a:pt x="15" y="57"/>
                      <a:pt x="15" y="57"/>
                    </a:cubicBezTo>
                    <a:cubicBezTo>
                      <a:pt x="15" y="57"/>
                      <a:pt x="15" y="57"/>
                      <a:pt x="15" y="57"/>
                    </a:cubicBezTo>
                    <a:cubicBezTo>
                      <a:pt x="15" y="59"/>
                      <a:pt x="13" y="60"/>
                      <a:pt x="11" y="60"/>
                    </a:cubicBezTo>
                    <a:cubicBezTo>
                      <a:pt x="10" y="60"/>
                      <a:pt x="8" y="59"/>
                      <a:pt x="8" y="57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7" y="24"/>
                      <a:pt x="7" y="24"/>
                      <a:pt x="7" y="24"/>
                    </a:cubicBezTo>
                    <a:cubicBezTo>
                      <a:pt x="7" y="37"/>
                      <a:pt x="7" y="37"/>
                      <a:pt x="7" y="37"/>
                    </a:cubicBezTo>
                    <a:cubicBezTo>
                      <a:pt x="7" y="37"/>
                      <a:pt x="7" y="37"/>
                      <a:pt x="7" y="37"/>
                    </a:cubicBezTo>
                    <a:cubicBezTo>
                      <a:pt x="7" y="38"/>
                      <a:pt x="6" y="39"/>
                      <a:pt x="5" y="39"/>
                    </a:cubicBezTo>
                    <a:cubicBezTo>
                      <a:pt x="4" y="39"/>
                      <a:pt x="2" y="38"/>
                      <a:pt x="2" y="37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2" y="19"/>
                      <a:pt x="7" y="15"/>
                      <a:pt x="12" y="15"/>
                    </a:cubicBezTo>
                    <a:cubicBezTo>
                      <a:pt x="19" y="15"/>
                      <a:pt x="19" y="15"/>
                      <a:pt x="19" y="15"/>
                    </a:cubicBezTo>
                    <a:cubicBezTo>
                      <a:pt x="24" y="15"/>
                      <a:pt x="28" y="19"/>
                      <a:pt x="28" y="24"/>
                    </a:cubicBezTo>
                    <a:lnTo>
                      <a:pt x="28" y="37"/>
                    </a:lnTo>
                    <a:close/>
                  </a:path>
                </a:pathLst>
              </a:custGeom>
              <a:solidFill>
                <a:srgbClr val="002060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cxnSp>
        <p:nvCxnSpPr>
          <p:cNvPr id="53" name="直接连接符 52"/>
          <p:cNvCxnSpPr/>
          <p:nvPr/>
        </p:nvCxnSpPr>
        <p:spPr>
          <a:xfrm>
            <a:off x="904524" y="865955"/>
            <a:ext cx="0" cy="3354643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2063690" y="865955"/>
            <a:ext cx="0" cy="3354643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/>
          <p:cNvCxnSpPr/>
          <p:nvPr/>
        </p:nvCxnSpPr>
        <p:spPr>
          <a:xfrm>
            <a:off x="3202050" y="865955"/>
            <a:ext cx="0" cy="3354643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直接连接符 55"/>
          <p:cNvCxnSpPr/>
          <p:nvPr/>
        </p:nvCxnSpPr>
        <p:spPr>
          <a:xfrm>
            <a:off x="4225942" y="865955"/>
            <a:ext cx="0" cy="3354643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直接连接符 56"/>
          <p:cNvCxnSpPr/>
          <p:nvPr/>
        </p:nvCxnSpPr>
        <p:spPr>
          <a:xfrm>
            <a:off x="5231361" y="865955"/>
            <a:ext cx="0" cy="3354643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TextBox 54"/>
          <p:cNvSpPr txBox="1"/>
          <p:nvPr/>
        </p:nvSpPr>
        <p:spPr>
          <a:xfrm>
            <a:off x="345470" y="3364696"/>
            <a:ext cx="5068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Q1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TextBox 54"/>
          <p:cNvSpPr txBox="1"/>
          <p:nvPr/>
        </p:nvSpPr>
        <p:spPr>
          <a:xfrm>
            <a:off x="345470" y="1604353"/>
            <a:ext cx="5068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Q2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765280" y="4284507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0</a:t>
            </a:r>
            <a:endParaRPr lang="zh-CN" altLang="en-US" dirty="0"/>
          </a:p>
        </p:txBody>
      </p:sp>
      <p:sp>
        <p:nvSpPr>
          <p:cNvPr id="62" name="文本框 61"/>
          <p:cNvSpPr txBox="1"/>
          <p:nvPr/>
        </p:nvSpPr>
        <p:spPr>
          <a:xfrm>
            <a:off x="1785580" y="4284507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5</a:t>
            </a:r>
            <a:endParaRPr lang="zh-CN" altLang="en-US" dirty="0"/>
          </a:p>
        </p:txBody>
      </p:sp>
      <p:sp>
        <p:nvSpPr>
          <p:cNvPr id="63" name="文本框 62"/>
          <p:cNvSpPr txBox="1"/>
          <p:nvPr/>
        </p:nvSpPr>
        <p:spPr>
          <a:xfrm>
            <a:off x="2805880" y="4284507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10</a:t>
            </a:r>
            <a:endParaRPr lang="zh-CN" altLang="en-US" dirty="0"/>
          </a:p>
        </p:txBody>
      </p:sp>
      <p:sp>
        <p:nvSpPr>
          <p:cNvPr id="64" name="文本框 63"/>
          <p:cNvSpPr txBox="1"/>
          <p:nvPr/>
        </p:nvSpPr>
        <p:spPr>
          <a:xfrm>
            <a:off x="3943198" y="4284507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15</a:t>
            </a:r>
            <a:endParaRPr lang="zh-CN" altLang="en-US" dirty="0"/>
          </a:p>
        </p:txBody>
      </p:sp>
      <p:sp>
        <p:nvSpPr>
          <p:cNvPr id="65" name="文本框 64"/>
          <p:cNvSpPr txBox="1"/>
          <p:nvPr/>
        </p:nvSpPr>
        <p:spPr>
          <a:xfrm>
            <a:off x="5080518" y="4284507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20</a:t>
            </a:r>
            <a:endParaRPr lang="zh-CN" altLang="en-US" dirty="0"/>
          </a:p>
        </p:txBody>
      </p:sp>
      <p:grpSp>
        <p:nvGrpSpPr>
          <p:cNvPr id="74" name="组合 73"/>
          <p:cNvGrpSpPr/>
          <p:nvPr/>
        </p:nvGrpSpPr>
        <p:grpSpPr>
          <a:xfrm>
            <a:off x="5782050" y="225622"/>
            <a:ext cx="1569321" cy="949198"/>
            <a:chOff x="5760475" y="700221"/>
            <a:chExt cx="1569321" cy="949198"/>
          </a:xfrm>
        </p:grpSpPr>
        <p:sp>
          <p:nvSpPr>
            <p:cNvPr id="69" name="Freeform 175"/>
            <p:cNvSpPr>
              <a:spLocks noEditPoints="1"/>
            </p:cNvSpPr>
            <p:nvPr/>
          </p:nvSpPr>
          <p:spPr bwMode="auto">
            <a:xfrm>
              <a:off x="5760475" y="700221"/>
              <a:ext cx="576064" cy="949198"/>
            </a:xfrm>
            <a:custGeom>
              <a:avLst/>
              <a:gdLst>
                <a:gd name="T0" fmla="*/ 33 w 38"/>
                <a:gd name="T1" fmla="*/ 20 h 63"/>
                <a:gd name="T2" fmla="*/ 26 w 38"/>
                <a:gd name="T3" fmla="*/ 6 h 63"/>
                <a:gd name="T4" fmla="*/ 19 w 38"/>
                <a:gd name="T5" fmla="*/ 0 h 63"/>
                <a:gd name="T6" fmla="*/ 12 w 38"/>
                <a:gd name="T7" fmla="*/ 6 h 63"/>
                <a:gd name="T8" fmla="*/ 5 w 38"/>
                <a:gd name="T9" fmla="*/ 20 h 63"/>
                <a:gd name="T10" fmla="*/ 1 w 38"/>
                <a:gd name="T11" fmla="*/ 32 h 63"/>
                <a:gd name="T12" fmla="*/ 6 w 38"/>
                <a:gd name="T13" fmla="*/ 39 h 63"/>
                <a:gd name="T14" fmla="*/ 4 w 38"/>
                <a:gd name="T15" fmla="*/ 46 h 63"/>
                <a:gd name="T16" fmla="*/ 11 w 38"/>
                <a:gd name="T17" fmla="*/ 47 h 63"/>
                <a:gd name="T18" fmla="*/ 10 w 38"/>
                <a:gd name="T19" fmla="*/ 57 h 63"/>
                <a:gd name="T20" fmla="*/ 19 w 38"/>
                <a:gd name="T21" fmla="*/ 61 h 63"/>
                <a:gd name="T22" fmla="*/ 28 w 38"/>
                <a:gd name="T23" fmla="*/ 57 h 63"/>
                <a:gd name="T24" fmla="*/ 27 w 38"/>
                <a:gd name="T25" fmla="*/ 47 h 63"/>
                <a:gd name="T26" fmla="*/ 34 w 38"/>
                <a:gd name="T27" fmla="*/ 46 h 63"/>
                <a:gd name="T28" fmla="*/ 32 w 38"/>
                <a:gd name="T29" fmla="*/ 39 h 63"/>
                <a:gd name="T30" fmla="*/ 37 w 38"/>
                <a:gd name="T31" fmla="*/ 32 h 63"/>
                <a:gd name="T32" fmla="*/ 14 w 38"/>
                <a:gd name="T33" fmla="*/ 7 h 63"/>
                <a:gd name="T34" fmla="*/ 19 w 38"/>
                <a:gd name="T35" fmla="*/ 3 h 63"/>
                <a:gd name="T36" fmla="*/ 19 w 38"/>
                <a:gd name="T37" fmla="*/ 3 h 63"/>
                <a:gd name="T38" fmla="*/ 25 w 38"/>
                <a:gd name="T39" fmla="*/ 12 h 63"/>
                <a:gd name="T40" fmla="*/ 19 w 38"/>
                <a:gd name="T41" fmla="*/ 14 h 63"/>
                <a:gd name="T42" fmla="*/ 19 w 38"/>
                <a:gd name="T43" fmla="*/ 14 h 63"/>
                <a:gd name="T44" fmla="*/ 19 w 38"/>
                <a:gd name="T45" fmla="*/ 14 h 63"/>
                <a:gd name="T46" fmla="*/ 16 w 38"/>
                <a:gd name="T47" fmla="*/ 13 h 63"/>
                <a:gd name="T48" fmla="*/ 14 w 38"/>
                <a:gd name="T49" fmla="*/ 7 h 63"/>
                <a:gd name="T50" fmla="*/ 32 w 38"/>
                <a:gd name="T51" fmla="*/ 36 h 63"/>
                <a:gd name="T52" fmla="*/ 26 w 38"/>
                <a:gd name="T53" fmla="*/ 24 h 63"/>
                <a:gd name="T54" fmla="*/ 32 w 38"/>
                <a:gd name="T55" fmla="*/ 45 h 63"/>
                <a:gd name="T56" fmla="*/ 25 w 38"/>
                <a:gd name="T57" fmla="*/ 57 h 63"/>
                <a:gd name="T58" fmla="*/ 20 w 38"/>
                <a:gd name="T59" fmla="*/ 57 h 63"/>
                <a:gd name="T60" fmla="*/ 20 w 38"/>
                <a:gd name="T61" fmla="*/ 45 h 63"/>
                <a:gd name="T62" fmla="*/ 18 w 38"/>
                <a:gd name="T63" fmla="*/ 57 h 63"/>
                <a:gd name="T64" fmla="*/ 15 w 38"/>
                <a:gd name="T65" fmla="*/ 60 h 63"/>
                <a:gd name="T66" fmla="*/ 13 w 38"/>
                <a:gd name="T67" fmla="*/ 45 h 63"/>
                <a:gd name="T68" fmla="*/ 13 w 38"/>
                <a:gd name="T69" fmla="*/ 24 h 63"/>
                <a:gd name="T70" fmla="*/ 9 w 38"/>
                <a:gd name="T71" fmla="*/ 34 h 63"/>
                <a:gd name="T72" fmla="*/ 5 w 38"/>
                <a:gd name="T73" fmla="*/ 36 h 63"/>
                <a:gd name="T74" fmla="*/ 8 w 38"/>
                <a:gd name="T75" fmla="*/ 21 h 63"/>
                <a:gd name="T76" fmla="*/ 21 w 38"/>
                <a:gd name="T77" fmla="*/ 15 h 63"/>
                <a:gd name="T78" fmla="*/ 34 w 38"/>
                <a:gd name="T79" fmla="*/ 3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8" h="63">
                  <a:moveTo>
                    <a:pt x="33" y="20"/>
                  </a:moveTo>
                  <a:cubicBezTo>
                    <a:pt x="33" y="20"/>
                    <a:pt x="33" y="20"/>
                    <a:pt x="33" y="20"/>
                  </a:cubicBezTo>
                  <a:cubicBezTo>
                    <a:pt x="32" y="16"/>
                    <a:pt x="29" y="14"/>
                    <a:pt x="27" y="13"/>
                  </a:cubicBezTo>
                  <a:cubicBezTo>
                    <a:pt x="29" y="11"/>
                    <a:pt x="27" y="8"/>
                    <a:pt x="26" y="6"/>
                  </a:cubicBezTo>
                  <a:cubicBezTo>
                    <a:pt x="25" y="3"/>
                    <a:pt x="22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6" y="0"/>
                    <a:pt x="13" y="3"/>
                    <a:pt x="12" y="6"/>
                  </a:cubicBezTo>
                  <a:cubicBezTo>
                    <a:pt x="10" y="9"/>
                    <a:pt x="10" y="12"/>
                    <a:pt x="11" y="13"/>
                  </a:cubicBezTo>
                  <a:cubicBezTo>
                    <a:pt x="9" y="14"/>
                    <a:pt x="7" y="16"/>
                    <a:pt x="5" y="20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3" y="26"/>
                    <a:pt x="2" y="30"/>
                    <a:pt x="1" y="32"/>
                  </a:cubicBezTo>
                  <a:cubicBezTo>
                    <a:pt x="0" y="37"/>
                    <a:pt x="3" y="38"/>
                    <a:pt x="4" y="39"/>
                  </a:cubicBezTo>
                  <a:cubicBezTo>
                    <a:pt x="5" y="39"/>
                    <a:pt x="5" y="39"/>
                    <a:pt x="6" y="39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4" y="45"/>
                    <a:pt x="4" y="46"/>
                    <a:pt x="4" y="46"/>
                  </a:cubicBezTo>
                  <a:cubicBezTo>
                    <a:pt x="5" y="47"/>
                    <a:pt x="6" y="47"/>
                    <a:pt x="6" y="47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10" y="57"/>
                    <a:pt x="10" y="57"/>
                    <a:pt x="10" y="57"/>
                  </a:cubicBezTo>
                  <a:cubicBezTo>
                    <a:pt x="10" y="57"/>
                    <a:pt x="10" y="57"/>
                    <a:pt x="10" y="57"/>
                  </a:cubicBezTo>
                  <a:cubicBezTo>
                    <a:pt x="10" y="60"/>
                    <a:pt x="12" y="63"/>
                    <a:pt x="15" y="63"/>
                  </a:cubicBezTo>
                  <a:cubicBezTo>
                    <a:pt x="17" y="63"/>
                    <a:pt x="18" y="62"/>
                    <a:pt x="19" y="61"/>
                  </a:cubicBezTo>
                  <a:cubicBezTo>
                    <a:pt x="20" y="62"/>
                    <a:pt x="21" y="63"/>
                    <a:pt x="23" y="63"/>
                  </a:cubicBezTo>
                  <a:cubicBezTo>
                    <a:pt x="26" y="63"/>
                    <a:pt x="28" y="60"/>
                    <a:pt x="28" y="57"/>
                  </a:cubicBezTo>
                  <a:cubicBezTo>
                    <a:pt x="28" y="57"/>
                    <a:pt x="28" y="57"/>
                    <a:pt x="28" y="57"/>
                  </a:cubicBezTo>
                  <a:cubicBezTo>
                    <a:pt x="27" y="47"/>
                    <a:pt x="27" y="47"/>
                    <a:pt x="27" y="47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2" y="47"/>
                    <a:pt x="33" y="47"/>
                    <a:pt x="34" y="46"/>
                  </a:cubicBezTo>
                  <a:cubicBezTo>
                    <a:pt x="34" y="46"/>
                    <a:pt x="34" y="45"/>
                    <a:pt x="34" y="44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33" y="39"/>
                    <a:pt x="33" y="39"/>
                    <a:pt x="34" y="39"/>
                  </a:cubicBezTo>
                  <a:cubicBezTo>
                    <a:pt x="35" y="38"/>
                    <a:pt x="38" y="37"/>
                    <a:pt x="37" y="32"/>
                  </a:cubicBezTo>
                  <a:cubicBezTo>
                    <a:pt x="36" y="30"/>
                    <a:pt x="35" y="25"/>
                    <a:pt x="33" y="20"/>
                  </a:cubicBezTo>
                  <a:close/>
                  <a:moveTo>
                    <a:pt x="14" y="7"/>
                  </a:moveTo>
                  <a:cubicBezTo>
                    <a:pt x="15" y="5"/>
                    <a:pt x="17" y="3"/>
                    <a:pt x="19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21" y="3"/>
                    <a:pt x="23" y="5"/>
                    <a:pt x="24" y="7"/>
                  </a:cubicBezTo>
                  <a:cubicBezTo>
                    <a:pt x="24" y="7"/>
                    <a:pt x="26" y="11"/>
                    <a:pt x="25" y="12"/>
                  </a:cubicBezTo>
                  <a:cubicBezTo>
                    <a:pt x="24" y="13"/>
                    <a:pt x="22" y="13"/>
                    <a:pt x="22" y="13"/>
                  </a:cubicBezTo>
                  <a:cubicBezTo>
                    <a:pt x="21" y="14"/>
                    <a:pt x="20" y="14"/>
                    <a:pt x="19" y="14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18" y="14"/>
                    <a:pt x="17" y="14"/>
                    <a:pt x="16" y="13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5" y="13"/>
                    <a:pt x="14" y="13"/>
                    <a:pt x="13" y="12"/>
                  </a:cubicBezTo>
                  <a:cubicBezTo>
                    <a:pt x="12" y="10"/>
                    <a:pt x="14" y="7"/>
                    <a:pt x="14" y="7"/>
                  </a:cubicBezTo>
                  <a:close/>
                  <a:moveTo>
                    <a:pt x="33" y="36"/>
                  </a:moveTo>
                  <a:cubicBezTo>
                    <a:pt x="33" y="36"/>
                    <a:pt x="33" y="36"/>
                    <a:pt x="32" y="36"/>
                  </a:cubicBezTo>
                  <a:cubicBezTo>
                    <a:pt x="31" y="36"/>
                    <a:pt x="30" y="35"/>
                    <a:pt x="29" y="34"/>
                  </a:cubicBezTo>
                  <a:cubicBezTo>
                    <a:pt x="29" y="34"/>
                    <a:pt x="26" y="24"/>
                    <a:pt x="26" y="24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32" y="45"/>
                    <a:pt x="32" y="45"/>
                    <a:pt x="32" y="45"/>
                  </a:cubicBezTo>
                  <a:cubicBezTo>
                    <a:pt x="25" y="45"/>
                    <a:pt x="25" y="45"/>
                    <a:pt x="25" y="45"/>
                  </a:cubicBezTo>
                  <a:cubicBezTo>
                    <a:pt x="25" y="57"/>
                    <a:pt x="25" y="57"/>
                    <a:pt x="25" y="57"/>
                  </a:cubicBezTo>
                  <a:cubicBezTo>
                    <a:pt x="25" y="59"/>
                    <a:pt x="24" y="60"/>
                    <a:pt x="23" y="60"/>
                  </a:cubicBezTo>
                  <a:cubicBezTo>
                    <a:pt x="21" y="60"/>
                    <a:pt x="20" y="59"/>
                    <a:pt x="20" y="57"/>
                  </a:cubicBezTo>
                  <a:cubicBezTo>
                    <a:pt x="20" y="57"/>
                    <a:pt x="20" y="57"/>
                    <a:pt x="20" y="57"/>
                  </a:cubicBezTo>
                  <a:cubicBezTo>
                    <a:pt x="20" y="45"/>
                    <a:pt x="20" y="45"/>
                    <a:pt x="20" y="45"/>
                  </a:cubicBezTo>
                  <a:cubicBezTo>
                    <a:pt x="18" y="45"/>
                    <a:pt x="18" y="45"/>
                    <a:pt x="18" y="45"/>
                  </a:cubicBezTo>
                  <a:cubicBezTo>
                    <a:pt x="18" y="57"/>
                    <a:pt x="18" y="57"/>
                    <a:pt x="18" y="57"/>
                  </a:cubicBezTo>
                  <a:cubicBezTo>
                    <a:pt x="18" y="57"/>
                    <a:pt x="18" y="57"/>
                    <a:pt x="18" y="57"/>
                  </a:cubicBezTo>
                  <a:cubicBezTo>
                    <a:pt x="18" y="59"/>
                    <a:pt x="17" y="60"/>
                    <a:pt x="15" y="60"/>
                  </a:cubicBezTo>
                  <a:cubicBezTo>
                    <a:pt x="14" y="60"/>
                    <a:pt x="13" y="59"/>
                    <a:pt x="13" y="57"/>
                  </a:cubicBezTo>
                  <a:cubicBezTo>
                    <a:pt x="13" y="45"/>
                    <a:pt x="13" y="45"/>
                    <a:pt x="13" y="45"/>
                  </a:cubicBezTo>
                  <a:cubicBezTo>
                    <a:pt x="6" y="45"/>
                    <a:pt x="6" y="45"/>
                    <a:pt x="6" y="45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24"/>
                    <a:pt x="9" y="34"/>
                    <a:pt x="9" y="34"/>
                  </a:cubicBezTo>
                  <a:cubicBezTo>
                    <a:pt x="8" y="35"/>
                    <a:pt x="7" y="36"/>
                    <a:pt x="6" y="36"/>
                  </a:cubicBezTo>
                  <a:cubicBezTo>
                    <a:pt x="6" y="36"/>
                    <a:pt x="5" y="36"/>
                    <a:pt x="5" y="36"/>
                  </a:cubicBezTo>
                  <a:cubicBezTo>
                    <a:pt x="3" y="36"/>
                    <a:pt x="3" y="34"/>
                    <a:pt x="4" y="32"/>
                  </a:cubicBezTo>
                  <a:cubicBezTo>
                    <a:pt x="4" y="31"/>
                    <a:pt x="6" y="26"/>
                    <a:pt x="8" y="21"/>
                  </a:cubicBezTo>
                  <a:cubicBezTo>
                    <a:pt x="9" y="16"/>
                    <a:pt x="12" y="15"/>
                    <a:pt x="17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6" y="15"/>
                    <a:pt x="29" y="16"/>
                    <a:pt x="31" y="21"/>
                  </a:cubicBezTo>
                  <a:cubicBezTo>
                    <a:pt x="32" y="26"/>
                    <a:pt x="34" y="31"/>
                    <a:pt x="34" y="32"/>
                  </a:cubicBezTo>
                  <a:cubicBezTo>
                    <a:pt x="35" y="34"/>
                    <a:pt x="35" y="36"/>
                    <a:pt x="33" y="36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文本框 69"/>
            <p:cNvSpPr txBox="1"/>
            <p:nvPr/>
          </p:nvSpPr>
          <p:spPr>
            <a:xfrm>
              <a:off x="6592094" y="990154"/>
              <a:ext cx="73770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X788</a:t>
              </a:r>
              <a:endParaRPr lang="zh-CN" altLang="en-US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5782050" y="2610340"/>
            <a:ext cx="1496395" cy="1034066"/>
            <a:chOff x="5830203" y="2890680"/>
            <a:chExt cx="1496395" cy="1034066"/>
          </a:xfrm>
        </p:grpSpPr>
        <p:sp>
          <p:nvSpPr>
            <p:cNvPr id="68" name="Freeform 185"/>
            <p:cNvSpPr>
              <a:spLocks noEditPoints="1"/>
            </p:cNvSpPr>
            <p:nvPr/>
          </p:nvSpPr>
          <p:spPr bwMode="auto">
            <a:xfrm>
              <a:off x="5830203" y="2890680"/>
              <a:ext cx="506336" cy="1034066"/>
            </a:xfrm>
            <a:custGeom>
              <a:avLst/>
              <a:gdLst>
                <a:gd name="T0" fmla="*/ 23 w 31"/>
                <a:gd name="T1" fmla="*/ 13 h 63"/>
                <a:gd name="T2" fmla="*/ 24 w 31"/>
                <a:gd name="T3" fmla="*/ 8 h 63"/>
                <a:gd name="T4" fmla="*/ 16 w 31"/>
                <a:gd name="T5" fmla="*/ 0 h 63"/>
                <a:gd name="T6" fmla="*/ 7 w 31"/>
                <a:gd name="T7" fmla="*/ 8 h 63"/>
                <a:gd name="T8" fmla="*/ 9 w 31"/>
                <a:gd name="T9" fmla="*/ 13 h 63"/>
                <a:gd name="T10" fmla="*/ 0 w 31"/>
                <a:gd name="T11" fmla="*/ 24 h 63"/>
                <a:gd name="T12" fmla="*/ 0 w 31"/>
                <a:gd name="T13" fmla="*/ 37 h 63"/>
                <a:gd name="T14" fmla="*/ 5 w 31"/>
                <a:gd name="T15" fmla="*/ 42 h 63"/>
                <a:gd name="T16" fmla="*/ 6 w 31"/>
                <a:gd name="T17" fmla="*/ 42 h 63"/>
                <a:gd name="T18" fmla="*/ 6 w 31"/>
                <a:gd name="T19" fmla="*/ 57 h 63"/>
                <a:gd name="T20" fmla="*/ 11 w 31"/>
                <a:gd name="T21" fmla="*/ 63 h 63"/>
                <a:gd name="T22" fmla="*/ 15 w 31"/>
                <a:gd name="T23" fmla="*/ 61 h 63"/>
                <a:gd name="T24" fmla="*/ 19 w 31"/>
                <a:gd name="T25" fmla="*/ 63 h 63"/>
                <a:gd name="T26" fmla="*/ 25 w 31"/>
                <a:gd name="T27" fmla="*/ 57 h 63"/>
                <a:gd name="T28" fmla="*/ 25 w 31"/>
                <a:gd name="T29" fmla="*/ 57 h 63"/>
                <a:gd name="T30" fmla="*/ 25 w 31"/>
                <a:gd name="T31" fmla="*/ 42 h 63"/>
                <a:gd name="T32" fmla="*/ 26 w 31"/>
                <a:gd name="T33" fmla="*/ 42 h 63"/>
                <a:gd name="T34" fmla="*/ 31 w 31"/>
                <a:gd name="T35" fmla="*/ 37 h 63"/>
                <a:gd name="T36" fmla="*/ 31 w 31"/>
                <a:gd name="T37" fmla="*/ 24 h 63"/>
                <a:gd name="T38" fmla="*/ 23 w 31"/>
                <a:gd name="T39" fmla="*/ 13 h 63"/>
                <a:gd name="T40" fmla="*/ 16 w 31"/>
                <a:gd name="T41" fmla="*/ 3 h 63"/>
                <a:gd name="T42" fmla="*/ 22 w 31"/>
                <a:gd name="T43" fmla="*/ 8 h 63"/>
                <a:gd name="T44" fmla="*/ 16 w 31"/>
                <a:gd name="T45" fmla="*/ 14 h 63"/>
                <a:gd name="T46" fmla="*/ 10 w 31"/>
                <a:gd name="T47" fmla="*/ 8 h 63"/>
                <a:gd name="T48" fmla="*/ 16 w 31"/>
                <a:gd name="T49" fmla="*/ 3 h 63"/>
                <a:gd name="T50" fmla="*/ 28 w 31"/>
                <a:gd name="T51" fmla="*/ 37 h 63"/>
                <a:gd name="T52" fmla="*/ 26 w 31"/>
                <a:gd name="T53" fmla="*/ 39 h 63"/>
                <a:gd name="T54" fmla="*/ 24 w 31"/>
                <a:gd name="T55" fmla="*/ 37 h 63"/>
                <a:gd name="T56" fmla="*/ 24 w 31"/>
                <a:gd name="T57" fmla="*/ 24 h 63"/>
                <a:gd name="T58" fmla="*/ 23 w 31"/>
                <a:gd name="T59" fmla="*/ 24 h 63"/>
                <a:gd name="T60" fmla="*/ 23 w 31"/>
                <a:gd name="T61" fmla="*/ 39 h 63"/>
                <a:gd name="T62" fmla="*/ 23 w 31"/>
                <a:gd name="T63" fmla="*/ 39 h 63"/>
                <a:gd name="T64" fmla="*/ 23 w 31"/>
                <a:gd name="T65" fmla="*/ 57 h 63"/>
                <a:gd name="T66" fmla="*/ 23 w 31"/>
                <a:gd name="T67" fmla="*/ 57 h 63"/>
                <a:gd name="T68" fmla="*/ 19 w 31"/>
                <a:gd name="T69" fmla="*/ 60 h 63"/>
                <a:gd name="T70" fmla="*/ 16 w 31"/>
                <a:gd name="T71" fmla="*/ 57 h 63"/>
                <a:gd name="T72" fmla="*/ 16 w 31"/>
                <a:gd name="T73" fmla="*/ 39 h 63"/>
                <a:gd name="T74" fmla="*/ 15 w 31"/>
                <a:gd name="T75" fmla="*/ 39 h 63"/>
                <a:gd name="T76" fmla="*/ 15 w 31"/>
                <a:gd name="T77" fmla="*/ 57 h 63"/>
                <a:gd name="T78" fmla="*/ 15 w 31"/>
                <a:gd name="T79" fmla="*/ 57 h 63"/>
                <a:gd name="T80" fmla="*/ 11 w 31"/>
                <a:gd name="T81" fmla="*/ 60 h 63"/>
                <a:gd name="T82" fmla="*/ 8 w 31"/>
                <a:gd name="T83" fmla="*/ 57 h 63"/>
                <a:gd name="T84" fmla="*/ 8 w 31"/>
                <a:gd name="T85" fmla="*/ 24 h 63"/>
                <a:gd name="T86" fmla="*/ 7 w 31"/>
                <a:gd name="T87" fmla="*/ 24 h 63"/>
                <a:gd name="T88" fmla="*/ 7 w 31"/>
                <a:gd name="T89" fmla="*/ 37 h 63"/>
                <a:gd name="T90" fmla="*/ 7 w 31"/>
                <a:gd name="T91" fmla="*/ 37 h 63"/>
                <a:gd name="T92" fmla="*/ 5 w 31"/>
                <a:gd name="T93" fmla="*/ 39 h 63"/>
                <a:gd name="T94" fmla="*/ 2 w 31"/>
                <a:gd name="T95" fmla="*/ 37 h 63"/>
                <a:gd name="T96" fmla="*/ 2 w 31"/>
                <a:gd name="T97" fmla="*/ 24 h 63"/>
                <a:gd name="T98" fmla="*/ 12 w 31"/>
                <a:gd name="T99" fmla="*/ 15 h 63"/>
                <a:gd name="T100" fmla="*/ 19 w 31"/>
                <a:gd name="T101" fmla="*/ 15 h 63"/>
                <a:gd name="T102" fmla="*/ 28 w 31"/>
                <a:gd name="T103" fmla="*/ 24 h 63"/>
                <a:gd name="T104" fmla="*/ 28 w 31"/>
                <a:gd name="T105" fmla="*/ 37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1" h="63">
                  <a:moveTo>
                    <a:pt x="23" y="13"/>
                  </a:moveTo>
                  <a:cubicBezTo>
                    <a:pt x="24" y="12"/>
                    <a:pt x="24" y="10"/>
                    <a:pt x="24" y="8"/>
                  </a:cubicBezTo>
                  <a:cubicBezTo>
                    <a:pt x="24" y="4"/>
                    <a:pt x="20" y="0"/>
                    <a:pt x="16" y="0"/>
                  </a:cubicBezTo>
                  <a:cubicBezTo>
                    <a:pt x="11" y="0"/>
                    <a:pt x="7" y="4"/>
                    <a:pt x="7" y="8"/>
                  </a:cubicBezTo>
                  <a:cubicBezTo>
                    <a:pt x="7" y="10"/>
                    <a:pt x="8" y="12"/>
                    <a:pt x="9" y="13"/>
                  </a:cubicBezTo>
                  <a:cubicBezTo>
                    <a:pt x="4" y="14"/>
                    <a:pt x="0" y="19"/>
                    <a:pt x="0" y="24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39"/>
                    <a:pt x="2" y="42"/>
                    <a:pt x="5" y="42"/>
                  </a:cubicBezTo>
                  <a:cubicBezTo>
                    <a:pt x="5" y="42"/>
                    <a:pt x="6" y="42"/>
                    <a:pt x="6" y="42"/>
                  </a:cubicBezTo>
                  <a:cubicBezTo>
                    <a:pt x="6" y="57"/>
                    <a:pt x="6" y="57"/>
                    <a:pt x="6" y="57"/>
                  </a:cubicBezTo>
                  <a:cubicBezTo>
                    <a:pt x="6" y="60"/>
                    <a:pt x="8" y="63"/>
                    <a:pt x="11" y="63"/>
                  </a:cubicBezTo>
                  <a:cubicBezTo>
                    <a:pt x="13" y="63"/>
                    <a:pt x="14" y="62"/>
                    <a:pt x="15" y="61"/>
                  </a:cubicBezTo>
                  <a:cubicBezTo>
                    <a:pt x="16" y="62"/>
                    <a:pt x="18" y="63"/>
                    <a:pt x="19" y="63"/>
                  </a:cubicBezTo>
                  <a:cubicBezTo>
                    <a:pt x="23" y="63"/>
                    <a:pt x="25" y="60"/>
                    <a:pt x="25" y="57"/>
                  </a:cubicBezTo>
                  <a:cubicBezTo>
                    <a:pt x="25" y="57"/>
                    <a:pt x="25" y="57"/>
                    <a:pt x="25" y="57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5" y="42"/>
                    <a:pt x="26" y="42"/>
                    <a:pt x="26" y="42"/>
                  </a:cubicBezTo>
                  <a:cubicBezTo>
                    <a:pt x="29" y="42"/>
                    <a:pt x="31" y="39"/>
                    <a:pt x="31" y="37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31" y="19"/>
                    <a:pt x="27" y="15"/>
                    <a:pt x="23" y="13"/>
                  </a:cubicBezTo>
                  <a:close/>
                  <a:moveTo>
                    <a:pt x="16" y="3"/>
                  </a:moveTo>
                  <a:cubicBezTo>
                    <a:pt x="19" y="3"/>
                    <a:pt x="22" y="5"/>
                    <a:pt x="22" y="8"/>
                  </a:cubicBezTo>
                  <a:cubicBezTo>
                    <a:pt x="22" y="12"/>
                    <a:pt x="19" y="14"/>
                    <a:pt x="16" y="14"/>
                  </a:cubicBezTo>
                  <a:cubicBezTo>
                    <a:pt x="13" y="14"/>
                    <a:pt x="10" y="12"/>
                    <a:pt x="10" y="8"/>
                  </a:cubicBezTo>
                  <a:cubicBezTo>
                    <a:pt x="10" y="5"/>
                    <a:pt x="13" y="3"/>
                    <a:pt x="16" y="3"/>
                  </a:cubicBezTo>
                  <a:close/>
                  <a:moveTo>
                    <a:pt x="28" y="37"/>
                  </a:moveTo>
                  <a:cubicBezTo>
                    <a:pt x="28" y="38"/>
                    <a:pt x="27" y="39"/>
                    <a:pt x="26" y="39"/>
                  </a:cubicBezTo>
                  <a:cubicBezTo>
                    <a:pt x="25" y="39"/>
                    <a:pt x="24" y="38"/>
                    <a:pt x="24" y="37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3" y="24"/>
                    <a:pt x="23" y="24"/>
                    <a:pt x="23" y="24"/>
                  </a:cubicBezTo>
                  <a:cubicBezTo>
                    <a:pt x="23" y="39"/>
                    <a:pt x="23" y="39"/>
                    <a:pt x="23" y="39"/>
                  </a:cubicBezTo>
                  <a:cubicBezTo>
                    <a:pt x="23" y="39"/>
                    <a:pt x="23" y="39"/>
                    <a:pt x="23" y="39"/>
                  </a:cubicBezTo>
                  <a:cubicBezTo>
                    <a:pt x="23" y="57"/>
                    <a:pt x="23" y="57"/>
                    <a:pt x="23" y="57"/>
                  </a:cubicBezTo>
                  <a:cubicBezTo>
                    <a:pt x="23" y="57"/>
                    <a:pt x="23" y="57"/>
                    <a:pt x="23" y="57"/>
                  </a:cubicBezTo>
                  <a:cubicBezTo>
                    <a:pt x="23" y="59"/>
                    <a:pt x="21" y="60"/>
                    <a:pt x="19" y="60"/>
                  </a:cubicBezTo>
                  <a:cubicBezTo>
                    <a:pt x="18" y="60"/>
                    <a:pt x="16" y="59"/>
                    <a:pt x="16" y="57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15" y="57"/>
                    <a:pt x="15" y="57"/>
                    <a:pt x="15" y="57"/>
                  </a:cubicBezTo>
                  <a:cubicBezTo>
                    <a:pt x="15" y="57"/>
                    <a:pt x="15" y="57"/>
                    <a:pt x="15" y="57"/>
                  </a:cubicBezTo>
                  <a:cubicBezTo>
                    <a:pt x="15" y="59"/>
                    <a:pt x="13" y="60"/>
                    <a:pt x="11" y="60"/>
                  </a:cubicBezTo>
                  <a:cubicBezTo>
                    <a:pt x="10" y="60"/>
                    <a:pt x="8" y="59"/>
                    <a:pt x="8" y="57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7" y="38"/>
                    <a:pt x="6" y="39"/>
                    <a:pt x="5" y="39"/>
                  </a:cubicBezTo>
                  <a:cubicBezTo>
                    <a:pt x="4" y="39"/>
                    <a:pt x="2" y="38"/>
                    <a:pt x="2" y="37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19"/>
                    <a:pt x="7" y="15"/>
                    <a:pt x="12" y="15"/>
                  </a:cubicBezTo>
                  <a:cubicBezTo>
                    <a:pt x="19" y="15"/>
                    <a:pt x="19" y="15"/>
                    <a:pt x="19" y="15"/>
                  </a:cubicBezTo>
                  <a:cubicBezTo>
                    <a:pt x="24" y="15"/>
                    <a:pt x="28" y="19"/>
                    <a:pt x="28" y="24"/>
                  </a:cubicBezTo>
                  <a:lnTo>
                    <a:pt x="28" y="37"/>
                  </a:lnTo>
                  <a:close/>
                </a:path>
              </a:pathLst>
            </a:custGeom>
            <a:solidFill>
              <a:srgbClr val="00206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文本框 70"/>
            <p:cNvSpPr txBox="1"/>
            <p:nvPr/>
          </p:nvSpPr>
          <p:spPr>
            <a:xfrm>
              <a:off x="6588896" y="3170122"/>
              <a:ext cx="73770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rgbClr val="00206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X322</a:t>
              </a:r>
              <a:endParaRPr lang="zh-CN" altLang="en-US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2" name="TextBox 13"/>
          <p:cNvSpPr txBox="1"/>
          <p:nvPr/>
        </p:nvSpPr>
        <p:spPr>
          <a:xfrm>
            <a:off x="5782050" y="1154197"/>
            <a:ext cx="253315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Always believe 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that</a:t>
            </a:r>
          </a:p>
          <a:p>
            <a:pPr>
              <a:lnSpc>
                <a:spcPct val="150000"/>
              </a:lnSpc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Something wonderful</a:t>
            </a:r>
          </a:p>
          <a:p>
            <a:pPr>
              <a:lnSpc>
                <a:spcPct val="150000"/>
              </a:lnSpc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is 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about to happen.</a:t>
            </a:r>
          </a:p>
          <a:p>
            <a:endParaRPr lang="zh-CN" altLang="en-US" sz="1600" dirty="0"/>
          </a:p>
        </p:txBody>
      </p:sp>
      <p:sp>
        <p:nvSpPr>
          <p:cNvPr id="73" name="TextBox 13"/>
          <p:cNvSpPr txBox="1"/>
          <p:nvPr/>
        </p:nvSpPr>
        <p:spPr>
          <a:xfrm>
            <a:off x="5782050" y="3644406"/>
            <a:ext cx="253315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Always believe 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that</a:t>
            </a:r>
          </a:p>
          <a:p>
            <a:pPr>
              <a:lnSpc>
                <a:spcPct val="150000"/>
              </a:lnSpc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Something wonderful</a:t>
            </a:r>
          </a:p>
          <a:p>
            <a:pPr>
              <a:lnSpc>
                <a:spcPct val="150000"/>
              </a:lnSpc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is 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about to happen.</a:t>
            </a:r>
          </a:p>
          <a:p>
            <a:endParaRPr lang="zh-CN" altLang="en-US" sz="1600" dirty="0"/>
          </a:p>
        </p:txBody>
      </p:sp>
    </p:spTree>
    <p:extLst>
      <p:ext uri="{BB962C8B-B14F-4D97-AF65-F5344CB8AC3E}">
        <p14:creationId xmlns:p14="http://schemas.microsoft.com/office/powerpoint/2010/main" val="215516168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1"/>
          <p:cNvSpPr/>
          <p:nvPr/>
        </p:nvSpPr>
        <p:spPr>
          <a:xfrm>
            <a:off x="179512" y="0"/>
            <a:ext cx="432048" cy="875658"/>
          </a:xfrm>
          <a:custGeom>
            <a:avLst/>
            <a:gdLst>
              <a:gd name="connsiteX0" fmla="*/ 0 w 432048"/>
              <a:gd name="connsiteY0" fmla="*/ 0 h 1059582"/>
              <a:gd name="connsiteX1" fmla="*/ 432048 w 432048"/>
              <a:gd name="connsiteY1" fmla="*/ 0 h 1059582"/>
              <a:gd name="connsiteX2" fmla="*/ 432048 w 432048"/>
              <a:gd name="connsiteY2" fmla="*/ 1059582 h 1059582"/>
              <a:gd name="connsiteX3" fmla="*/ 0 w 432048"/>
              <a:gd name="connsiteY3" fmla="*/ 1059582 h 1059582"/>
              <a:gd name="connsiteX4" fmla="*/ 0 w 432048"/>
              <a:gd name="connsiteY4" fmla="*/ 0 h 1059582"/>
              <a:gd name="connsiteX0" fmla="*/ 0 w 432048"/>
              <a:gd name="connsiteY0" fmla="*/ 0 h 1059582"/>
              <a:gd name="connsiteX1" fmla="*/ 432048 w 432048"/>
              <a:gd name="connsiteY1" fmla="*/ 0 h 1059582"/>
              <a:gd name="connsiteX2" fmla="*/ 432048 w 432048"/>
              <a:gd name="connsiteY2" fmla="*/ 1059582 h 1059582"/>
              <a:gd name="connsiteX3" fmla="*/ 223259 w 432048"/>
              <a:gd name="connsiteY3" fmla="*/ 1045029 h 1059582"/>
              <a:gd name="connsiteX4" fmla="*/ 0 w 432048"/>
              <a:gd name="connsiteY4" fmla="*/ 1059582 h 1059582"/>
              <a:gd name="connsiteX5" fmla="*/ 0 w 432048"/>
              <a:gd name="connsiteY5" fmla="*/ 0 h 1059582"/>
              <a:gd name="connsiteX0" fmla="*/ 0 w 432048"/>
              <a:gd name="connsiteY0" fmla="*/ 0 h 1059582"/>
              <a:gd name="connsiteX1" fmla="*/ 432048 w 432048"/>
              <a:gd name="connsiteY1" fmla="*/ 0 h 1059582"/>
              <a:gd name="connsiteX2" fmla="*/ 432048 w 432048"/>
              <a:gd name="connsiteY2" fmla="*/ 1059582 h 1059582"/>
              <a:gd name="connsiteX3" fmla="*/ 212374 w 432048"/>
              <a:gd name="connsiteY3" fmla="*/ 816429 h 1059582"/>
              <a:gd name="connsiteX4" fmla="*/ 0 w 432048"/>
              <a:gd name="connsiteY4" fmla="*/ 1059582 h 1059582"/>
              <a:gd name="connsiteX5" fmla="*/ 0 w 432048"/>
              <a:gd name="connsiteY5" fmla="*/ 0 h 10595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2048" h="1059582">
                <a:moveTo>
                  <a:pt x="0" y="0"/>
                </a:moveTo>
                <a:lnTo>
                  <a:pt x="432048" y="0"/>
                </a:lnTo>
                <a:lnTo>
                  <a:pt x="432048" y="1059582"/>
                </a:lnTo>
                <a:lnTo>
                  <a:pt x="212374" y="816429"/>
                </a:lnTo>
                <a:lnTo>
                  <a:pt x="0" y="1059582"/>
                </a:lnTo>
                <a:lnTo>
                  <a:pt x="0" y="0"/>
                </a:lnTo>
                <a:close/>
              </a:path>
            </a:pathLst>
          </a:cu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722157" y="55419"/>
            <a:ext cx="135287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spc="-3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Part</a:t>
            </a:r>
            <a:r>
              <a:rPr lang="en-US" altLang="zh-CN" sz="2400" b="1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04</a:t>
            </a:r>
            <a:endParaRPr lang="zh-CN" altLang="en-US" sz="2400" b="1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16794" y="567881"/>
            <a:ext cx="289790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INPUTYOURGOODIDEASHERE</a:t>
            </a:r>
            <a:endParaRPr lang="zh-CN" altLang="en-US" sz="1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722157" y="4336263"/>
            <a:ext cx="5544616" cy="655142"/>
            <a:chOff x="1111337" y="4336263"/>
            <a:chExt cx="5544616" cy="655142"/>
          </a:xfrm>
        </p:grpSpPr>
        <p:sp>
          <p:nvSpPr>
            <p:cNvPr id="42" name="圆角矩形 41"/>
            <p:cNvSpPr/>
            <p:nvPr/>
          </p:nvSpPr>
          <p:spPr>
            <a:xfrm>
              <a:off x="1111337" y="4371950"/>
              <a:ext cx="5544616" cy="576064"/>
            </a:xfrm>
            <a:prstGeom prst="roundRect">
              <a:avLst>
                <a:gd name="adj" fmla="val 50000"/>
              </a:avLst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/>
            <p:cNvSpPr/>
            <p:nvPr/>
          </p:nvSpPr>
          <p:spPr>
            <a:xfrm>
              <a:off x="1168647" y="4423477"/>
              <a:ext cx="473009" cy="47300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1622606" y="4336263"/>
              <a:ext cx="136383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GOOD IDEAS</a:t>
              </a:r>
              <a:endPara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1608673" y="4529740"/>
              <a:ext cx="401206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 smtClean="0">
                  <a:solidFill>
                    <a:schemeClr val="bg1"/>
                  </a:solidFill>
                </a:rPr>
                <a:t>Always believe that something wonderful is about to happen.</a:t>
              </a:r>
            </a:p>
            <a:p>
              <a:r>
                <a:rPr lang="en-US" altLang="zh-CN" sz="1200" dirty="0" smtClean="0">
                  <a:solidFill>
                    <a:schemeClr val="bg1"/>
                  </a:solidFill>
                </a:rPr>
                <a:t>Life is beautiful. Because we have our dreams.</a:t>
              </a:r>
              <a:endParaRPr lang="zh-CN" altLang="en-US" sz="1200" dirty="0">
                <a:solidFill>
                  <a:schemeClr val="bg1"/>
                </a:solidFill>
              </a:endParaRPr>
            </a:p>
          </p:txBody>
        </p:sp>
      </p:grpSp>
      <p:graphicFrame>
        <p:nvGraphicFramePr>
          <p:cNvPr id="18" name="图表 17"/>
          <p:cNvGraphicFramePr/>
          <p:nvPr>
            <p:extLst>
              <p:ext uri="{D42A27DB-BD31-4B8C-83A1-F6EECF244321}">
                <p14:modId xmlns:p14="http://schemas.microsoft.com/office/powerpoint/2010/main" val="4258225425"/>
              </p:ext>
            </p:extLst>
          </p:nvPr>
        </p:nvGraphicFramePr>
        <p:xfrm>
          <a:off x="751046" y="1059582"/>
          <a:ext cx="7176910" cy="27402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7" name="矩形 46"/>
          <p:cNvSpPr/>
          <p:nvPr/>
        </p:nvSpPr>
        <p:spPr>
          <a:xfrm>
            <a:off x="5974661" y="3956442"/>
            <a:ext cx="125183" cy="125183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矩形 47"/>
          <p:cNvSpPr/>
          <p:nvPr/>
        </p:nvSpPr>
        <p:spPr>
          <a:xfrm>
            <a:off x="7052717" y="3960431"/>
            <a:ext cx="125183" cy="125183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TextBox 48"/>
          <p:cNvSpPr txBox="1"/>
          <p:nvPr/>
        </p:nvSpPr>
        <p:spPr>
          <a:xfrm>
            <a:off x="6108967" y="3892217"/>
            <a:ext cx="65755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PLANA</a:t>
            </a:r>
            <a:endParaRPr lang="zh-CN" altLang="en-US" sz="1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7177900" y="3892217"/>
            <a:ext cx="64633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PLANB</a:t>
            </a:r>
            <a:endParaRPr lang="zh-CN" altLang="en-US" sz="1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8210017" y="3956441"/>
            <a:ext cx="125183" cy="125183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TextBox 51"/>
          <p:cNvSpPr txBox="1"/>
          <p:nvPr/>
        </p:nvSpPr>
        <p:spPr>
          <a:xfrm>
            <a:off x="8344323" y="3892216"/>
            <a:ext cx="65274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PLANC</a:t>
            </a:r>
            <a:endParaRPr lang="zh-CN" altLang="en-US" sz="1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2010551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220072" y="1491629"/>
            <a:ext cx="289213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Conclusion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5911" y="2571750"/>
            <a:ext cx="9128089" cy="2232248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5220072" y="3603669"/>
            <a:ext cx="363420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 The Current Era Of Fierce Competition. The Past Simple And General Method Of Management Has Been Unable To Meet Today’s Enterprise Information.</a:t>
            </a:r>
          </a:p>
        </p:txBody>
      </p:sp>
      <p:sp>
        <p:nvSpPr>
          <p:cNvPr id="5" name="Freeform 204"/>
          <p:cNvSpPr>
            <a:spLocks noEditPoints="1"/>
          </p:cNvSpPr>
          <p:nvPr/>
        </p:nvSpPr>
        <p:spPr bwMode="auto">
          <a:xfrm>
            <a:off x="5292079" y="2704198"/>
            <a:ext cx="825213" cy="807466"/>
          </a:xfrm>
          <a:custGeom>
            <a:avLst/>
            <a:gdLst>
              <a:gd name="T0" fmla="*/ 74 w 82"/>
              <a:gd name="T1" fmla="*/ 6 h 80"/>
              <a:gd name="T2" fmla="*/ 67 w 82"/>
              <a:gd name="T3" fmla="*/ 27 h 80"/>
              <a:gd name="T4" fmla="*/ 65 w 82"/>
              <a:gd name="T5" fmla="*/ 30 h 80"/>
              <a:gd name="T6" fmla="*/ 75 w 82"/>
              <a:gd name="T7" fmla="*/ 71 h 80"/>
              <a:gd name="T8" fmla="*/ 66 w 82"/>
              <a:gd name="T9" fmla="*/ 80 h 80"/>
              <a:gd name="T10" fmla="*/ 44 w 82"/>
              <a:gd name="T11" fmla="*/ 50 h 80"/>
              <a:gd name="T12" fmla="*/ 36 w 82"/>
              <a:gd name="T13" fmla="*/ 57 h 80"/>
              <a:gd name="T14" fmla="*/ 39 w 82"/>
              <a:gd name="T15" fmla="*/ 70 h 80"/>
              <a:gd name="T16" fmla="*/ 34 w 82"/>
              <a:gd name="T17" fmla="*/ 75 h 80"/>
              <a:gd name="T18" fmla="*/ 26 w 82"/>
              <a:gd name="T19" fmla="*/ 61 h 80"/>
              <a:gd name="T20" fmla="*/ 21 w 82"/>
              <a:gd name="T21" fmla="*/ 67 h 80"/>
              <a:gd name="T22" fmla="*/ 16 w 82"/>
              <a:gd name="T23" fmla="*/ 62 h 80"/>
              <a:gd name="T24" fmla="*/ 21 w 82"/>
              <a:gd name="T25" fmla="*/ 57 h 80"/>
              <a:gd name="T26" fmla="*/ 7 w 82"/>
              <a:gd name="T27" fmla="*/ 50 h 80"/>
              <a:gd name="T28" fmla="*/ 12 w 82"/>
              <a:gd name="T29" fmla="*/ 44 h 80"/>
              <a:gd name="T30" fmla="*/ 25 w 82"/>
              <a:gd name="T31" fmla="*/ 47 h 80"/>
              <a:gd name="T32" fmla="*/ 32 w 82"/>
              <a:gd name="T33" fmla="*/ 39 h 80"/>
              <a:gd name="T34" fmla="*/ 0 w 82"/>
              <a:gd name="T35" fmla="*/ 18 h 80"/>
              <a:gd name="T36" fmla="*/ 9 w 82"/>
              <a:gd name="T37" fmla="*/ 8 h 80"/>
              <a:gd name="T38" fmla="*/ 51 w 82"/>
              <a:gd name="T39" fmla="*/ 16 h 80"/>
              <a:gd name="T40" fmla="*/ 53 w 82"/>
              <a:gd name="T41" fmla="*/ 13 h 80"/>
              <a:gd name="T42" fmla="*/ 74 w 82"/>
              <a:gd name="T43" fmla="*/ 6 h 80"/>
              <a:gd name="T44" fmla="*/ 82 w 82"/>
              <a:gd name="T45" fmla="*/ 50 h 80"/>
              <a:gd name="T46" fmla="*/ 74 w 82"/>
              <a:gd name="T47" fmla="*/ 42 h 80"/>
              <a:gd name="T48" fmla="*/ 72 w 82"/>
              <a:gd name="T49" fmla="*/ 44 h 80"/>
              <a:gd name="T50" fmla="*/ 76 w 82"/>
              <a:gd name="T51" fmla="*/ 57 h 80"/>
              <a:gd name="T52" fmla="*/ 82 w 82"/>
              <a:gd name="T53" fmla="*/ 50 h 80"/>
              <a:gd name="T54" fmla="*/ 29 w 82"/>
              <a:gd name="T55" fmla="*/ 0 h 80"/>
              <a:gd name="T56" fmla="*/ 23 w 82"/>
              <a:gd name="T57" fmla="*/ 7 h 80"/>
              <a:gd name="T58" fmla="*/ 36 w 82"/>
              <a:gd name="T59" fmla="*/ 10 h 80"/>
              <a:gd name="T60" fmla="*/ 37 w 82"/>
              <a:gd name="T61" fmla="*/ 8 h 80"/>
              <a:gd name="T62" fmla="*/ 29 w 82"/>
              <a:gd name="T63" fmla="*/ 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82" h="80">
                <a:moveTo>
                  <a:pt x="74" y="6"/>
                </a:moveTo>
                <a:cubicBezTo>
                  <a:pt x="76" y="15"/>
                  <a:pt x="74" y="21"/>
                  <a:pt x="67" y="27"/>
                </a:cubicBezTo>
                <a:cubicBezTo>
                  <a:pt x="65" y="30"/>
                  <a:pt x="65" y="30"/>
                  <a:pt x="65" y="30"/>
                </a:cubicBezTo>
                <a:cubicBezTo>
                  <a:pt x="75" y="71"/>
                  <a:pt x="75" y="71"/>
                  <a:pt x="75" y="71"/>
                </a:cubicBezTo>
                <a:cubicBezTo>
                  <a:pt x="66" y="80"/>
                  <a:pt x="66" y="80"/>
                  <a:pt x="66" y="80"/>
                </a:cubicBezTo>
                <a:cubicBezTo>
                  <a:pt x="44" y="50"/>
                  <a:pt x="44" y="50"/>
                  <a:pt x="44" y="50"/>
                </a:cubicBezTo>
                <a:cubicBezTo>
                  <a:pt x="36" y="57"/>
                  <a:pt x="36" y="57"/>
                  <a:pt x="36" y="57"/>
                </a:cubicBezTo>
                <a:cubicBezTo>
                  <a:pt x="39" y="70"/>
                  <a:pt x="39" y="70"/>
                  <a:pt x="39" y="70"/>
                </a:cubicBezTo>
                <a:cubicBezTo>
                  <a:pt x="34" y="75"/>
                  <a:pt x="34" y="75"/>
                  <a:pt x="34" y="75"/>
                </a:cubicBezTo>
                <a:cubicBezTo>
                  <a:pt x="26" y="61"/>
                  <a:pt x="26" y="61"/>
                  <a:pt x="26" y="61"/>
                </a:cubicBezTo>
                <a:cubicBezTo>
                  <a:pt x="21" y="67"/>
                  <a:pt x="21" y="67"/>
                  <a:pt x="21" y="67"/>
                </a:cubicBezTo>
                <a:cubicBezTo>
                  <a:pt x="16" y="62"/>
                  <a:pt x="16" y="62"/>
                  <a:pt x="16" y="62"/>
                </a:cubicBezTo>
                <a:cubicBezTo>
                  <a:pt x="21" y="57"/>
                  <a:pt x="21" y="57"/>
                  <a:pt x="21" y="57"/>
                </a:cubicBezTo>
                <a:cubicBezTo>
                  <a:pt x="7" y="50"/>
                  <a:pt x="7" y="50"/>
                  <a:pt x="7" y="50"/>
                </a:cubicBezTo>
                <a:cubicBezTo>
                  <a:pt x="12" y="44"/>
                  <a:pt x="12" y="44"/>
                  <a:pt x="12" y="44"/>
                </a:cubicBezTo>
                <a:cubicBezTo>
                  <a:pt x="25" y="47"/>
                  <a:pt x="25" y="47"/>
                  <a:pt x="25" y="47"/>
                </a:cubicBezTo>
                <a:cubicBezTo>
                  <a:pt x="32" y="39"/>
                  <a:pt x="32" y="39"/>
                  <a:pt x="32" y="39"/>
                </a:cubicBezTo>
                <a:cubicBezTo>
                  <a:pt x="0" y="18"/>
                  <a:pt x="0" y="18"/>
                  <a:pt x="0" y="18"/>
                </a:cubicBezTo>
                <a:cubicBezTo>
                  <a:pt x="9" y="8"/>
                  <a:pt x="9" y="8"/>
                  <a:pt x="9" y="8"/>
                </a:cubicBezTo>
                <a:cubicBezTo>
                  <a:pt x="51" y="16"/>
                  <a:pt x="51" y="16"/>
                  <a:pt x="51" y="16"/>
                </a:cubicBezTo>
                <a:cubicBezTo>
                  <a:pt x="53" y="13"/>
                  <a:pt x="53" y="13"/>
                  <a:pt x="53" y="13"/>
                </a:cubicBezTo>
                <a:cubicBezTo>
                  <a:pt x="60" y="5"/>
                  <a:pt x="67" y="4"/>
                  <a:pt x="74" y="6"/>
                </a:cubicBezTo>
                <a:close/>
                <a:moveTo>
                  <a:pt x="82" y="50"/>
                </a:moveTo>
                <a:cubicBezTo>
                  <a:pt x="74" y="42"/>
                  <a:pt x="74" y="42"/>
                  <a:pt x="74" y="42"/>
                </a:cubicBezTo>
                <a:cubicBezTo>
                  <a:pt x="72" y="44"/>
                  <a:pt x="72" y="44"/>
                  <a:pt x="72" y="44"/>
                </a:cubicBezTo>
                <a:cubicBezTo>
                  <a:pt x="76" y="57"/>
                  <a:pt x="76" y="57"/>
                  <a:pt x="76" y="57"/>
                </a:cubicBezTo>
                <a:cubicBezTo>
                  <a:pt x="82" y="50"/>
                  <a:pt x="82" y="50"/>
                  <a:pt x="82" y="50"/>
                </a:cubicBezTo>
                <a:close/>
                <a:moveTo>
                  <a:pt x="29" y="0"/>
                </a:moveTo>
                <a:cubicBezTo>
                  <a:pt x="23" y="7"/>
                  <a:pt x="23" y="7"/>
                  <a:pt x="23" y="7"/>
                </a:cubicBezTo>
                <a:cubicBezTo>
                  <a:pt x="36" y="10"/>
                  <a:pt x="36" y="10"/>
                  <a:pt x="36" y="10"/>
                </a:cubicBezTo>
                <a:cubicBezTo>
                  <a:pt x="37" y="8"/>
                  <a:pt x="37" y="8"/>
                  <a:pt x="37" y="8"/>
                </a:cubicBezTo>
                <a:lnTo>
                  <a:pt x="29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201"/>
          <p:cNvSpPr>
            <a:spLocks noEditPoints="1"/>
          </p:cNvSpPr>
          <p:nvPr/>
        </p:nvSpPr>
        <p:spPr bwMode="auto">
          <a:xfrm>
            <a:off x="6533413" y="2648900"/>
            <a:ext cx="754920" cy="862764"/>
          </a:xfrm>
          <a:custGeom>
            <a:avLst/>
            <a:gdLst>
              <a:gd name="T0" fmla="*/ 51 w 83"/>
              <a:gd name="T1" fmla="*/ 28 h 95"/>
              <a:gd name="T2" fmla="*/ 57 w 83"/>
              <a:gd name="T3" fmla="*/ 58 h 95"/>
              <a:gd name="T4" fmla="*/ 70 w 83"/>
              <a:gd name="T5" fmla="*/ 95 h 95"/>
              <a:gd name="T6" fmla="*/ 20 w 83"/>
              <a:gd name="T7" fmla="*/ 95 h 95"/>
              <a:gd name="T8" fmla="*/ 16 w 83"/>
              <a:gd name="T9" fmla="*/ 89 h 95"/>
              <a:gd name="T10" fmla="*/ 35 w 83"/>
              <a:gd name="T11" fmla="*/ 35 h 95"/>
              <a:gd name="T12" fmla="*/ 42 w 83"/>
              <a:gd name="T13" fmla="*/ 18 h 95"/>
              <a:gd name="T14" fmla="*/ 44 w 83"/>
              <a:gd name="T15" fmla="*/ 45 h 95"/>
              <a:gd name="T16" fmla="*/ 39 w 83"/>
              <a:gd name="T17" fmla="*/ 50 h 95"/>
              <a:gd name="T18" fmla="*/ 45 w 83"/>
              <a:gd name="T19" fmla="*/ 50 h 95"/>
              <a:gd name="T20" fmla="*/ 48 w 83"/>
              <a:gd name="T21" fmla="*/ 58 h 95"/>
              <a:gd name="T22" fmla="*/ 50 w 83"/>
              <a:gd name="T23" fmla="*/ 64 h 95"/>
              <a:gd name="T24" fmla="*/ 54 w 83"/>
              <a:gd name="T25" fmla="*/ 73 h 95"/>
              <a:gd name="T26" fmla="*/ 56 w 83"/>
              <a:gd name="T27" fmla="*/ 79 h 95"/>
              <a:gd name="T28" fmla="*/ 58 w 83"/>
              <a:gd name="T29" fmla="*/ 86 h 95"/>
              <a:gd name="T30" fmla="*/ 29 w 83"/>
              <a:gd name="T31" fmla="*/ 86 h 95"/>
              <a:gd name="T32" fmla="*/ 29 w 83"/>
              <a:gd name="T33" fmla="*/ 78 h 95"/>
              <a:gd name="T34" fmla="*/ 29 w 83"/>
              <a:gd name="T35" fmla="*/ 86 h 95"/>
              <a:gd name="T36" fmla="*/ 43 w 83"/>
              <a:gd name="T37" fmla="*/ 63 h 95"/>
              <a:gd name="T38" fmla="*/ 31 w 83"/>
              <a:gd name="T39" fmla="*/ 70 h 95"/>
              <a:gd name="T40" fmla="*/ 67 w 83"/>
              <a:gd name="T41" fmla="*/ 6 h 95"/>
              <a:gd name="T42" fmla="*/ 66 w 83"/>
              <a:gd name="T43" fmla="*/ 49 h 95"/>
              <a:gd name="T44" fmla="*/ 83 w 83"/>
              <a:gd name="T45" fmla="*/ 28 h 95"/>
              <a:gd name="T46" fmla="*/ 11 w 83"/>
              <a:gd name="T47" fmla="*/ 55 h 95"/>
              <a:gd name="T48" fmla="*/ 9 w 83"/>
              <a:gd name="T49" fmla="*/ 28 h 95"/>
              <a:gd name="T50" fmla="*/ 10 w 83"/>
              <a:gd name="T51" fmla="*/ 1 h 95"/>
              <a:gd name="T52" fmla="*/ 11 w 83"/>
              <a:gd name="T53" fmla="*/ 55 h 95"/>
              <a:gd name="T54" fmla="*/ 55 w 83"/>
              <a:gd name="T55" fmla="*/ 16 h 95"/>
              <a:gd name="T56" fmla="*/ 55 w 83"/>
              <a:gd name="T57" fmla="*/ 39 h 95"/>
              <a:gd name="T58" fmla="*/ 68 w 83"/>
              <a:gd name="T59" fmla="*/ 28 h 95"/>
              <a:gd name="T60" fmla="*/ 22 w 83"/>
              <a:gd name="T61" fmla="*/ 45 h 95"/>
              <a:gd name="T62" fmla="*/ 24 w 83"/>
              <a:gd name="T63" fmla="*/ 28 h 95"/>
              <a:gd name="T64" fmla="*/ 22 w 83"/>
              <a:gd name="T65" fmla="*/ 10 h 95"/>
              <a:gd name="T66" fmla="*/ 22 w 83"/>
              <a:gd name="T67" fmla="*/ 45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83" h="95">
                <a:moveTo>
                  <a:pt x="42" y="18"/>
                </a:moveTo>
                <a:cubicBezTo>
                  <a:pt x="47" y="18"/>
                  <a:pt x="51" y="22"/>
                  <a:pt x="51" y="28"/>
                </a:cubicBezTo>
                <a:cubicBezTo>
                  <a:pt x="51" y="30"/>
                  <a:pt x="50" y="33"/>
                  <a:pt x="49" y="34"/>
                </a:cubicBezTo>
                <a:cubicBezTo>
                  <a:pt x="57" y="58"/>
                  <a:pt x="57" y="58"/>
                  <a:pt x="57" y="58"/>
                </a:cubicBezTo>
                <a:cubicBezTo>
                  <a:pt x="68" y="89"/>
                  <a:pt x="68" y="89"/>
                  <a:pt x="68" y="89"/>
                </a:cubicBezTo>
                <a:cubicBezTo>
                  <a:pt x="70" y="95"/>
                  <a:pt x="70" y="95"/>
                  <a:pt x="70" y="95"/>
                </a:cubicBezTo>
                <a:cubicBezTo>
                  <a:pt x="64" y="95"/>
                  <a:pt x="64" y="95"/>
                  <a:pt x="64" y="95"/>
                </a:cubicBezTo>
                <a:cubicBezTo>
                  <a:pt x="26" y="95"/>
                  <a:pt x="56" y="95"/>
                  <a:pt x="20" y="95"/>
                </a:cubicBezTo>
                <a:cubicBezTo>
                  <a:pt x="14" y="95"/>
                  <a:pt x="14" y="95"/>
                  <a:pt x="14" y="95"/>
                </a:cubicBezTo>
                <a:cubicBezTo>
                  <a:pt x="16" y="89"/>
                  <a:pt x="16" y="89"/>
                  <a:pt x="16" y="89"/>
                </a:cubicBezTo>
                <a:cubicBezTo>
                  <a:pt x="27" y="58"/>
                  <a:pt x="27" y="58"/>
                  <a:pt x="27" y="58"/>
                </a:cubicBezTo>
                <a:cubicBezTo>
                  <a:pt x="35" y="35"/>
                  <a:pt x="35" y="35"/>
                  <a:pt x="35" y="35"/>
                </a:cubicBezTo>
                <a:cubicBezTo>
                  <a:pt x="33" y="33"/>
                  <a:pt x="32" y="30"/>
                  <a:pt x="32" y="28"/>
                </a:cubicBezTo>
                <a:cubicBezTo>
                  <a:pt x="32" y="22"/>
                  <a:pt x="36" y="18"/>
                  <a:pt x="42" y="18"/>
                </a:cubicBezTo>
                <a:close/>
                <a:moveTo>
                  <a:pt x="44" y="46"/>
                </a:moveTo>
                <a:cubicBezTo>
                  <a:pt x="44" y="45"/>
                  <a:pt x="44" y="45"/>
                  <a:pt x="44" y="45"/>
                </a:cubicBezTo>
                <a:cubicBezTo>
                  <a:pt x="42" y="41"/>
                  <a:pt x="42" y="41"/>
                  <a:pt x="42" y="41"/>
                </a:cubicBezTo>
                <a:cubicBezTo>
                  <a:pt x="39" y="50"/>
                  <a:pt x="39" y="50"/>
                  <a:pt x="39" y="50"/>
                </a:cubicBezTo>
                <a:cubicBezTo>
                  <a:pt x="44" y="46"/>
                  <a:pt x="44" y="46"/>
                  <a:pt x="44" y="46"/>
                </a:cubicBezTo>
                <a:close/>
                <a:moveTo>
                  <a:pt x="45" y="50"/>
                </a:moveTo>
                <a:cubicBezTo>
                  <a:pt x="37" y="58"/>
                  <a:pt x="37" y="58"/>
                  <a:pt x="37" y="58"/>
                </a:cubicBezTo>
                <a:cubicBezTo>
                  <a:pt x="48" y="58"/>
                  <a:pt x="48" y="58"/>
                  <a:pt x="48" y="58"/>
                </a:cubicBezTo>
                <a:cubicBezTo>
                  <a:pt x="45" y="50"/>
                  <a:pt x="45" y="50"/>
                  <a:pt x="45" y="50"/>
                </a:cubicBezTo>
                <a:close/>
                <a:moveTo>
                  <a:pt x="50" y="64"/>
                </a:moveTo>
                <a:cubicBezTo>
                  <a:pt x="36" y="73"/>
                  <a:pt x="36" y="73"/>
                  <a:pt x="36" y="73"/>
                </a:cubicBezTo>
                <a:cubicBezTo>
                  <a:pt x="54" y="73"/>
                  <a:pt x="54" y="73"/>
                  <a:pt x="54" y="73"/>
                </a:cubicBezTo>
                <a:cubicBezTo>
                  <a:pt x="50" y="64"/>
                  <a:pt x="50" y="64"/>
                  <a:pt x="50" y="64"/>
                </a:cubicBezTo>
                <a:close/>
                <a:moveTo>
                  <a:pt x="56" y="79"/>
                </a:moveTo>
                <a:cubicBezTo>
                  <a:pt x="40" y="86"/>
                  <a:pt x="40" y="86"/>
                  <a:pt x="40" y="86"/>
                </a:cubicBezTo>
                <a:cubicBezTo>
                  <a:pt x="58" y="86"/>
                  <a:pt x="58" y="86"/>
                  <a:pt x="58" y="86"/>
                </a:cubicBezTo>
                <a:cubicBezTo>
                  <a:pt x="56" y="79"/>
                  <a:pt x="56" y="79"/>
                  <a:pt x="56" y="79"/>
                </a:cubicBezTo>
                <a:close/>
                <a:moveTo>
                  <a:pt x="29" y="86"/>
                </a:moveTo>
                <a:cubicBezTo>
                  <a:pt x="47" y="78"/>
                  <a:pt x="47" y="78"/>
                  <a:pt x="47" y="78"/>
                </a:cubicBezTo>
                <a:cubicBezTo>
                  <a:pt x="29" y="78"/>
                  <a:pt x="29" y="78"/>
                  <a:pt x="29" y="78"/>
                </a:cubicBezTo>
                <a:cubicBezTo>
                  <a:pt x="26" y="86"/>
                  <a:pt x="26" y="86"/>
                  <a:pt x="26" y="86"/>
                </a:cubicBezTo>
                <a:cubicBezTo>
                  <a:pt x="29" y="86"/>
                  <a:pt x="29" y="86"/>
                  <a:pt x="29" y="86"/>
                </a:cubicBezTo>
                <a:close/>
                <a:moveTo>
                  <a:pt x="31" y="70"/>
                </a:moveTo>
                <a:cubicBezTo>
                  <a:pt x="43" y="63"/>
                  <a:pt x="43" y="63"/>
                  <a:pt x="43" y="63"/>
                </a:cubicBezTo>
                <a:cubicBezTo>
                  <a:pt x="34" y="63"/>
                  <a:pt x="34" y="63"/>
                  <a:pt x="34" y="63"/>
                </a:cubicBezTo>
                <a:cubicBezTo>
                  <a:pt x="31" y="70"/>
                  <a:pt x="31" y="70"/>
                  <a:pt x="31" y="70"/>
                </a:cubicBezTo>
                <a:close/>
                <a:moveTo>
                  <a:pt x="73" y="0"/>
                </a:moveTo>
                <a:cubicBezTo>
                  <a:pt x="67" y="6"/>
                  <a:pt x="67" y="6"/>
                  <a:pt x="67" y="6"/>
                </a:cubicBezTo>
                <a:cubicBezTo>
                  <a:pt x="72" y="12"/>
                  <a:pt x="75" y="19"/>
                  <a:pt x="75" y="28"/>
                </a:cubicBezTo>
                <a:cubicBezTo>
                  <a:pt x="75" y="36"/>
                  <a:pt x="71" y="44"/>
                  <a:pt x="66" y="49"/>
                </a:cubicBezTo>
                <a:cubicBezTo>
                  <a:pt x="73" y="55"/>
                  <a:pt x="73" y="55"/>
                  <a:pt x="73" y="55"/>
                </a:cubicBezTo>
                <a:cubicBezTo>
                  <a:pt x="79" y="48"/>
                  <a:pt x="83" y="38"/>
                  <a:pt x="83" y="28"/>
                </a:cubicBezTo>
                <a:cubicBezTo>
                  <a:pt x="83" y="17"/>
                  <a:pt x="79" y="8"/>
                  <a:pt x="73" y="0"/>
                </a:cubicBezTo>
                <a:close/>
                <a:moveTo>
                  <a:pt x="11" y="55"/>
                </a:moveTo>
                <a:cubicBezTo>
                  <a:pt x="17" y="49"/>
                  <a:pt x="17" y="49"/>
                  <a:pt x="17" y="49"/>
                </a:cubicBezTo>
                <a:cubicBezTo>
                  <a:pt x="12" y="44"/>
                  <a:pt x="9" y="36"/>
                  <a:pt x="9" y="28"/>
                </a:cubicBezTo>
                <a:cubicBezTo>
                  <a:pt x="9" y="19"/>
                  <a:pt x="12" y="12"/>
                  <a:pt x="17" y="6"/>
                </a:cubicBezTo>
                <a:cubicBezTo>
                  <a:pt x="10" y="1"/>
                  <a:pt x="10" y="1"/>
                  <a:pt x="10" y="1"/>
                </a:cubicBezTo>
                <a:cubicBezTo>
                  <a:pt x="4" y="8"/>
                  <a:pt x="0" y="17"/>
                  <a:pt x="0" y="28"/>
                </a:cubicBezTo>
                <a:cubicBezTo>
                  <a:pt x="0" y="38"/>
                  <a:pt x="4" y="47"/>
                  <a:pt x="11" y="55"/>
                </a:cubicBezTo>
                <a:close/>
                <a:moveTo>
                  <a:pt x="61" y="10"/>
                </a:moveTo>
                <a:cubicBezTo>
                  <a:pt x="55" y="16"/>
                  <a:pt x="55" y="16"/>
                  <a:pt x="55" y="16"/>
                </a:cubicBezTo>
                <a:cubicBezTo>
                  <a:pt x="58" y="19"/>
                  <a:pt x="59" y="23"/>
                  <a:pt x="59" y="28"/>
                </a:cubicBezTo>
                <a:cubicBezTo>
                  <a:pt x="59" y="32"/>
                  <a:pt x="57" y="36"/>
                  <a:pt x="55" y="39"/>
                </a:cubicBezTo>
                <a:cubicBezTo>
                  <a:pt x="61" y="45"/>
                  <a:pt x="61" y="45"/>
                  <a:pt x="61" y="45"/>
                </a:cubicBezTo>
                <a:cubicBezTo>
                  <a:pt x="65" y="40"/>
                  <a:pt x="68" y="34"/>
                  <a:pt x="68" y="28"/>
                </a:cubicBezTo>
                <a:cubicBezTo>
                  <a:pt x="68" y="21"/>
                  <a:pt x="65" y="15"/>
                  <a:pt x="61" y="10"/>
                </a:cubicBezTo>
                <a:close/>
                <a:moveTo>
                  <a:pt x="22" y="45"/>
                </a:moveTo>
                <a:cubicBezTo>
                  <a:pt x="29" y="39"/>
                  <a:pt x="29" y="39"/>
                  <a:pt x="29" y="39"/>
                </a:cubicBezTo>
                <a:cubicBezTo>
                  <a:pt x="26" y="36"/>
                  <a:pt x="24" y="32"/>
                  <a:pt x="24" y="28"/>
                </a:cubicBezTo>
                <a:cubicBezTo>
                  <a:pt x="24" y="23"/>
                  <a:pt x="26" y="19"/>
                  <a:pt x="29" y="16"/>
                </a:cubicBezTo>
                <a:cubicBezTo>
                  <a:pt x="22" y="10"/>
                  <a:pt x="22" y="10"/>
                  <a:pt x="22" y="10"/>
                </a:cubicBezTo>
                <a:cubicBezTo>
                  <a:pt x="18" y="15"/>
                  <a:pt x="16" y="21"/>
                  <a:pt x="16" y="28"/>
                </a:cubicBezTo>
                <a:cubicBezTo>
                  <a:pt x="16" y="34"/>
                  <a:pt x="18" y="40"/>
                  <a:pt x="22" y="4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119"/>
          <p:cNvSpPr>
            <a:spLocks noEditPoints="1"/>
          </p:cNvSpPr>
          <p:nvPr/>
        </p:nvSpPr>
        <p:spPr bwMode="auto">
          <a:xfrm>
            <a:off x="7704454" y="2683678"/>
            <a:ext cx="827986" cy="827986"/>
          </a:xfrm>
          <a:custGeom>
            <a:avLst/>
            <a:gdLst>
              <a:gd name="T0" fmla="*/ 80 w 85"/>
              <a:gd name="T1" fmla="*/ 53 h 85"/>
              <a:gd name="T2" fmla="*/ 80 w 85"/>
              <a:gd name="T3" fmla="*/ 80 h 85"/>
              <a:gd name="T4" fmla="*/ 74 w 85"/>
              <a:gd name="T5" fmla="*/ 85 h 85"/>
              <a:gd name="T6" fmla="*/ 10 w 85"/>
              <a:gd name="T7" fmla="*/ 85 h 85"/>
              <a:gd name="T8" fmla="*/ 5 w 85"/>
              <a:gd name="T9" fmla="*/ 80 h 85"/>
              <a:gd name="T10" fmla="*/ 5 w 85"/>
              <a:gd name="T11" fmla="*/ 53 h 85"/>
              <a:gd name="T12" fmla="*/ 17 w 85"/>
              <a:gd name="T13" fmla="*/ 56 h 85"/>
              <a:gd name="T14" fmla="*/ 17 w 85"/>
              <a:gd name="T15" fmla="*/ 60 h 85"/>
              <a:gd name="T16" fmla="*/ 20 w 85"/>
              <a:gd name="T17" fmla="*/ 60 h 85"/>
              <a:gd name="T18" fmla="*/ 20 w 85"/>
              <a:gd name="T19" fmla="*/ 68 h 85"/>
              <a:gd name="T20" fmla="*/ 27 w 85"/>
              <a:gd name="T21" fmla="*/ 68 h 85"/>
              <a:gd name="T22" fmla="*/ 27 w 85"/>
              <a:gd name="T23" fmla="*/ 60 h 85"/>
              <a:gd name="T24" fmla="*/ 30 w 85"/>
              <a:gd name="T25" fmla="*/ 60 h 85"/>
              <a:gd name="T26" fmla="*/ 30 w 85"/>
              <a:gd name="T27" fmla="*/ 57 h 85"/>
              <a:gd name="T28" fmla="*/ 54 w 85"/>
              <a:gd name="T29" fmla="*/ 57 h 85"/>
              <a:gd name="T30" fmla="*/ 54 w 85"/>
              <a:gd name="T31" fmla="*/ 60 h 85"/>
              <a:gd name="T32" fmla="*/ 57 w 85"/>
              <a:gd name="T33" fmla="*/ 60 h 85"/>
              <a:gd name="T34" fmla="*/ 57 w 85"/>
              <a:gd name="T35" fmla="*/ 68 h 85"/>
              <a:gd name="T36" fmla="*/ 63 w 85"/>
              <a:gd name="T37" fmla="*/ 68 h 85"/>
              <a:gd name="T38" fmla="*/ 63 w 85"/>
              <a:gd name="T39" fmla="*/ 60 h 85"/>
              <a:gd name="T40" fmla="*/ 66 w 85"/>
              <a:gd name="T41" fmla="*/ 60 h 85"/>
              <a:gd name="T42" fmla="*/ 66 w 85"/>
              <a:gd name="T43" fmla="*/ 56 h 85"/>
              <a:gd name="T44" fmla="*/ 80 w 85"/>
              <a:gd name="T45" fmla="*/ 53 h 85"/>
              <a:gd name="T46" fmla="*/ 31 w 85"/>
              <a:gd name="T47" fmla="*/ 0 h 85"/>
              <a:gd name="T48" fmla="*/ 54 w 85"/>
              <a:gd name="T49" fmla="*/ 0 h 85"/>
              <a:gd name="T50" fmla="*/ 61 w 85"/>
              <a:gd name="T51" fmla="*/ 7 h 85"/>
              <a:gd name="T52" fmla="*/ 61 w 85"/>
              <a:gd name="T53" fmla="*/ 16 h 85"/>
              <a:gd name="T54" fmla="*/ 53 w 85"/>
              <a:gd name="T55" fmla="*/ 16 h 85"/>
              <a:gd name="T56" fmla="*/ 53 w 85"/>
              <a:gd name="T57" fmla="*/ 8 h 85"/>
              <a:gd name="T58" fmla="*/ 32 w 85"/>
              <a:gd name="T59" fmla="*/ 8 h 85"/>
              <a:gd name="T60" fmla="*/ 32 w 85"/>
              <a:gd name="T61" fmla="*/ 16 h 85"/>
              <a:gd name="T62" fmla="*/ 24 w 85"/>
              <a:gd name="T63" fmla="*/ 16 h 85"/>
              <a:gd name="T64" fmla="*/ 24 w 85"/>
              <a:gd name="T65" fmla="*/ 7 h 85"/>
              <a:gd name="T66" fmla="*/ 31 w 85"/>
              <a:gd name="T67" fmla="*/ 0 h 85"/>
              <a:gd name="T68" fmla="*/ 0 w 85"/>
              <a:gd name="T69" fmla="*/ 20 h 85"/>
              <a:gd name="T70" fmla="*/ 0 w 85"/>
              <a:gd name="T71" fmla="*/ 48 h 85"/>
              <a:gd name="T72" fmla="*/ 85 w 85"/>
              <a:gd name="T73" fmla="*/ 48 h 85"/>
              <a:gd name="T74" fmla="*/ 85 w 85"/>
              <a:gd name="T75" fmla="*/ 20 h 85"/>
              <a:gd name="T76" fmla="*/ 0 w 85"/>
              <a:gd name="T77" fmla="*/ 20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85" h="85">
                <a:moveTo>
                  <a:pt x="80" y="53"/>
                </a:moveTo>
                <a:cubicBezTo>
                  <a:pt x="80" y="80"/>
                  <a:pt x="80" y="80"/>
                  <a:pt x="80" y="80"/>
                </a:cubicBezTo>
                <a:cubicBezTo>
                  <a:pt x="80" y="83"/>
                  <a:pt x="78" y="85"/>
                  <a:pt x="74" y="85"/>
                </a:cubicBezTo>
                <a:cubicBezTo>
                  <a:pt x="10" y="85"/>
                  <a:pt x="10" y="85"/>
                  <a:pt x="10" y="85"/>
                </a:cubicBezTo>
                <a:cubicBezTo>
                  <a:pt x="7" y="85"/>
                  <a:pt x="5" y="83"/>
                  <a:pt x="5" y="80"/>
                </a:cubicBezTo>
                <a:cubicBezTo>
                  <a:pt x="5" y="53"/>
                  <a:pt x="5" y="53"/>
                  <a:pt x="5" y="53"/>
                </a:cubicBezTo>
                <a:cubicBezTo>
                  <a:pt x="9" y="54"/>
                  <a:pt x="13" y="55"/>
                  <a:pt x="17" y="56"/>
                </a:cubicBezTo>
                <a:cubicBezTo>
                  <a:pt x="17" y="60"/>
                  <a:pt x="17" y="60"/>
                  <a:pt x="17" y="60"/>
                </a:cubicBezTo>
                <a:cubicBezTo>
                  <a:pt x="20" y="60"/>
                  <a:pt x="20" y="60"/>
                  <a:pt x="20" y="60"/>
                </a:cubicBezTo>
                <a:cubicBezTo>
                  <a:pt x="20" y="68"/>
                  <a:pt x="20" y="68"/>
                  <a:pt x="20" y="68"/>
                </a:cubicBezTo>
                <a:cubicBezTo>
                  <a:pt x="27" y="68"/>
                  <a:pt x="27" y="68"/>
                  <a:pt x="27" y="68"/>
                </a:cubicBezTo>
                <a:cubicBezTo>
                  <a:pt x="27" y="60"/>
                  <a:pt x="27" y="60"/>
                  <a:pt x="27" y="60"/>
                </a:cubicBezTo>
                <a:cubicBezTo>
                  <a:pt x="30" y="60"/>
                  <a:pt x="30" y="60"/>
                  <a:pt x="30" y="60"/>
                </a:cubicBezTo>
                <a:cubicBezTo>
                  <a:pt x="30" y="57"/>
                  <a:pt x="30" y="57"/>
                  <a:pt x="30" y="57"/>
                </a:cubicBezTo>
                <a:cubicBezTo>
                  <a:pt x="38" y="58"/>
                  <a:pt x="46" y="58"/>
                  <a:pt x="54" y="57"/>
                </a:cubicBezTo>
                <a:cubicBezTo>
                  <a:pt x="54" y="60"/>
                  <a:pt x="54" y="60"/>
                  <a:pt x="54" y="60"/>
                </a:cubicBezTo>
                <a:cubicBezTo>
                  <a:pt x="57" y="60"/>
                  <a:pt x="57" y="60"/>
                  <a:pt x="57" y="60"/>
                </a:cubicBezTo>
                <a:cubicBezTo>
                  <a:pt x="57" y="68"/>
                  <a:pt x="57" y="68"/>
                  <a:pt x="57" y="68"/>
                </a:cubicBezTo>
                <a:cubicBezTo>
                  <a:pt x="63" y="68"/>
                  <a:pt x="63" y="68"/>
                  <a:pt x="63" y="68"/>
                </a:cubicBezTo>
                <a:cubicBezTo>
                  <a:pt x="63" y="60"/>
                  <a:pt x="63" y="60"/>
                  <a:pt x="63" y="60"/>
                </a:cubicBezTo>
                <a:cubicBezTo>
                  <a:pt x="66" y="60"/>
                  <a:pt x="66" y="60"/>
                  <a:pt x="66" y="60"/>
                </a:cubicBezTo>
                <a:cubicBezTo>
                  <a:pt x="66" y="56"/>
                  <a:pt x="66" y="56"/>
                  <a:pt x="66" y="56"/>
                </a:cubicBezTo>
                <a:cubicBezTo>
                  <a:pt x="71" y="55"/>
                  <a:pt x="75" y="54"/>
                  <a:pt x="80" y="53"/>
                </a:cubicBezTo>
                <a:close/>
                <a:moveTo>
                  <a:pt x="31" y="0"/>
                </a:moveTo>
                <a:cubicBezTo>
                  <a:pt x="54" y="0"/>
                  <a:pt x="54" y="0"/>
                  <a:pt x="54" y="0"/>
                </a:cubicBezTo>
                <a:cubicBezTo>
                  <a:pt x="58" y="0"/>
                  <a:pt x="61" y="3"/>
                  <a:pt x="61" y="7"/>
                </a:cubicBezTo>
                <a:cubicBezTo>
                  <a:pt x="61" y="16"/>
                  <a:pt x="61" y="16"/>
                  <a:pt x="61" y="16"/>
                </a:cubicBezTo>
                <a:cubicBezTo>
                  <a:pt x="53" y="16"/>
                  <a:pt x="53" y="16"/>
                  <a:pt x="53" y="16"/>
                </a:cubicBezTo>
                <a:cubicBezTo>
                  <a:pt x="53" y="8"/>
                  <a:pt x="53" y="8"/>
                  <a:pt x="53" y="8"/>
                </a:cubicBezTo>
                <a:cubicBezTo>
                  <a:pt x="32" y="8"/>
                  <a:pt x="32" y="8"/>
                  <a:pt x="32" y="8"/>
                </a:cubicBezTo>
                <a:cubicBezTo>
                  <a:pt x="32" y="16"/>
                  <a:pt x="32" y="16"/>
                  <a:pt x="32" y="16"/>
                </a:cubicBezTo>
                <a:cubicBezTo>
                  <a:pt x="24" y="16"/>
                  <a:pt x="24" y="16"/>
                  <a:pt x="24" y="16"/>
                </a:cubicBezTo>
                <a:cubicBezTo>
                  <a:pt x="24" y="7"/>
                  <a:pt x="24" y="7"/>
                  <a:pt x="24" y="7"/>
                </a:cubicBezTo>
                <a:cubicBezTo>
                  <a:pt x="24" y="3"/>
                  <a:pt x="27" y="0"/>
                  <a:pt x="31" y="0"/>
                </a:cubicBezTo>
                <a:close/>
                <a:moveTo>
                  <a:pt x="0" y="20"/>
                </a:moveTo>
                <a:cubicBezTo>
                  <a:pt x="0" y="48"/>
                  <a:pt x="0" y="48"/>
                  <a:pt x="0" y="48"/>
                </a:cubicBezTo>
                <a:cubicBezTo>
                  <a:pt x="27" y="55"/>
                  <a:pt x="56" y="55"/>
                  <a:pt x="85" y="48"/>
                </a:cubicBezTo>
                <a:cubicBezTo>
                  <a:pt x="85" y="20"/>
                  <a:pt x="85" y="20"/>
                  <a:pt x="85" y="20"/>
                </a:cubicBezTo>
                <a:lnTo>
                  <a:pt x="0" y="2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矩形 1"/>
          <p:cNvSpPr/>
          <p:nvPr/>
        </p:nvSpPr>
        <p:spPr>
          <a:xfrm>
            <a:off x="179512" y="0"/>
            <a:ext cx="432048" cy="875658"/>
          </a:xfrm>
          <a:custGeom>
            <a:avLst/>
            <a:gdLst>
              <a:gd name="connsiteX0" fmla="*/ 0 w 432048"/>
              <a:gd name="connsiteY0" fmla="*/ 0 h 1059582"/>
              <a:gd name="connsiteX1" fmla="*/ 432048 w 432048"/>
              <a:gd name="connsiteY1" fmla="*/ 0 h 1059582"/>
              <a:gd name="connsiteX2" fmla="*/ 432048 w 432048"/>
              <a:gd name="connsiteY2" fmla="*/ 1059582 h 1059582"/>
              <a:gd name="connsiteX3" fmla="*/ 0 w 432048"/>
              <a:gd name="connsiteY3" fmla="*/ 1059582 h 1059582"/>
              <a:gd name="connsiteX4" fmla="*/ 0 w 432048"/>
              <a:gd name="connsiteY4" fmla="*/ 0 h 1059582"/>
              <a:gd name="connsiteX0" fmla="*/ 0 w 432048"/>
              <a:gd name="connsiteY0" fmla="*/ 0 h 1059582"/>
              <a:gd name="connsiteX1" fmla="*/ 432048 w 432048"/>
              <a:gd name="connsiteY1" fmla="*/ 0 h 1059582"/>
              <a:gd name="connsiteX2" fmla="*/ 432048 w 432048"/>
              <a:gd name="connsiteY2" fmla="*/ 1059582 h 1059582"/>
              <a:gd name="connsiteX3" fmla="*/ 223259 w 432048"/>
              <a:gd name="connsiteY3" fmla="*/ 1045029 h 1059582"/>
              <a:gd name="connsiteX4" fmla="*/ 0 w 432048"/>
              <a:gd name="connsiteY4" fmla="*/ 1059582 h 1059582"/>
              <a:gd name="connsiteX5" fmla="*/ 0 w 432048"/>
              <a:gd name="connsiteY5" fmla="*/ 0 h 1059582"/>
              <a:gd name="connsiteX0" fmla="*/ 0 w 432048"/>
              <a:gd name="connsiteY0" fmla="*/ 0 h 1059582"/>
              <a:gd name="connsiteX1" fmla="*/ 432048 w 432048"/>
              <a:gd name="connsiteY1" fmla="*/ 0 h 1059582"/>
              <a:gd name="connsiteX2" fmla="*/ 432048 w 432048"/>
              <a:gd name="connsiteY2" fmla="*/ 1059582 h 1059582"/>
              <a:gd name="connsiteX3" fmla="*/ 212374 w 432048"/>
              <a:gd name="connsiteY3" fmla="*/ 816429 h 1059582"/>
              <a:gd name="connsiteX4" fmla="*/ 0 w 432048"/>
              <a:gd name="connsiteY4" fmla="*/ 1059582 h 1059582"/>
              <a:gd name="connsiteX5" fmla="*/ 0 w 432048"/>
              <a:gd name="connsiteY5" fmla="*/ 0 h 10595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2048" h="1059582">
                <a:moveTo>
                  <a:pt x="0" y="0"/>
                </a:moveTo>
                <a:lnTo>
                  <a:pt x="432048" y="0"/>
                </a:lnTo>
                <a:lnTo>
                  <a:pt x="432048" y="1059582"/>
                </a:lnTo>
                <a:lnTo>
                  <a:pt x="212374" y="816429"/>
                </a:lnTo>
                <a:lnTo>
                  <a:pt x="0" y="1059582"/>
                </a:lnTo>
                <a:lnTo>
                  <a:pt x="0" y="0"/>
                </a:lnTo>
                <a:close/>
              </a:path>
            </a:pathLst>
          </a:cu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Box 8"/>
          <p:cNvSpPr txBox="1"/>
          <p:nvPr/>
        </p:nvSpPr>
        <p:spPr>
          <a:xfrm>
            <a:off x="722157" y="55419"/>
            <a:ext cx="135287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spc="-3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Part</a:t>
            </a:r>
            <a:r>
              <a:rPr lang="en-US" altLang="zh-CN" sz="2400" b="1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04</a:t>
            </a:r>
            <a:endParaRPr lang="zh-CN" altLang="en-US" sz="2400" b="1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16794" y="567881"/>
            <a:ext cx="289790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INPUTYOURGOODIDEASHERE</a:t>
            </a:r>
            <a:endParaRPr lang="zh-CN" altLang="en-US" sz="1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26276" y="875658"/>
            <a:ext cx="4655439" cy="4267842"/>
          </a:xfrm>
          <a:custGeom>
            <a:avLst/>
            <a:gdLst>
              <a:gd name="connsiteX0" fmla="*/ 285285 w 4655439"/>
              <a:gd name="connsiteY0" fmla="*/ 276998 h 4267842"/>
              <a:gd name="connsiteX1" fmla="*/ 285285 w 4655439"/>
              <a:gd name="connsiteY1" fmla="*/ 2728011 h 4267842"/>
              <a:gd name="connsiteX2" fmla="*/ 4351471 w 4655439"/>
              <a:gd name="connsiteY2" fmla="*/ 2728011 h 4267842"/>
              <a:gd name="connsiteX3" fmla="*/ 4351471 w 4655439"/>
              <a:gd name="connsiteY3" fmla="*/ 276998 h 4267842"/>
              <a:gd name="connsiteX4" fmla="*/ 0 w 4655439"/>
              <a:gd name="connsiteY4" fmla="*/ 0 h 4267842"/>
              <a:gd name="connsiteX5" fmla="*/ 4655439 w 4655439"/>
              <a:gd name="connsiteY5" fmla="*/ 0 h 4267842"/>
              <a:gd name="connsiteX6" fmla="*/ 4655439 w 4655439"/>
              <a:gd name="connsiteY6" fmla="*/ 4267842 h 4267842"/>
              <a:gd name="connsiteX7" fmla="*/ 0 w 4655439"/>
              <a:gd name="connsiteY7" fmla="*/ 4267842 h 42678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655439" h="4267842">
                <a:moveTo>
                  <a:pt x="285285" y="276998"/>
                </a:moveTo>
                <a:lnTo>
                  <a:pt x="285285" y="2728011"/>
                </a:lnTo>
                <a:lnTo>
                  <a:pt x="4351471" y="2728011"/>
                </a:lnTo>
                <a:lnTo>
                  <a:pt x="4351471" y="276998"/>
                </a:lnTo>
                <a:close/>
                <a:moveTo>
                  <a:pt x="0" y="0"/>
                </a:moveTo>
                <a:lnTo>
                  <a:pt x="4655439" y="0"/>
                </a:lnTo>
                <a:lnTo>
                  <a:pt x="4655439" y="4267842"/>
                </a:lnTo>
                <a:lnTo>
                  <a:pt x="0" y="4267842"/>
                </a:lnTo>
                <a:close/>
              </a:path>
            </a:pathLst>
          </a:cu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152656"/>
            <a:ext cx="4066186" cy="25712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329381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218044"/>
          </a:xfrm>
          <a:prstGeom prst="rect">
            <a:avLst/>
          </a:prstGeom>
        </p:spPr>
      </p:pic>
      <p:sp>
        <p:nvSpPr>
          <p:cNvPr id="5" name="圆角矩形 4"/>
          <p:cNvSpPr/>
          <p:nvPr/>
        </p:nvSpPr>
        <p:spPr>
          <a:xfrm>
            <a:off x="1490817" y="2008284"/>
            <a:ext cx="6427143" cy="1283546"/>
          </a:xfrm>
          <a:prstGeom prst="roundRect">
            <a:avLst/>
          </a:prstGeom>
          <a:solidFill>
            <a:srgbClr val="000000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1866119" y="2157614"/>
            <a:ext cx="5718040" cy="984885"/>
            <a:chOff x="2334470" y="4143048"/>
            <a:chExt cx="5718040" cy="1313180"/>
          </a:xfrm>
        </p:grpSpPr>
        <p:sp>
          <p:nvSpPr>
            <p:cNvPr id="7" name="TextBox 6"/>
            <p:cNvSpPr txBox="1"/>
            <p:nvPr/>
          </p:nvSpPr>
          <p:spPr>
            <a:xfrm>
              <a:off x="2334470" y="4143048"/>
              <a:ext cx="5718040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800" b="1" spc="-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Verdana" panose="020B0604030504040204" pitchFamily="34" charset="0"/>
                </a:rPr>
                <a:t>SUMMARY REPORT</a:t>
              </a:r>
              <a:endParaRPr lang="zh-CN" altLang="en-US" sz="4800" b="1" spc="-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2485088" y="5045860"/>
              <a:ext cx="5406160" cy="4103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Verdana" panose="020B0604030504040204" pitchFamily="34" charset="0"/>
                </a:rPr>
                <a:t>Always believe the something wonderful is about to happen.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157619" y="1726191"/>
            <a:ext cx="795610" cy="499033"/>
            <a:chOff x="4098836" y="2191631"/>
            <a:chExt cx="795610" cy="566390"/>
          </a:xfrm>
          <a:solidFill>
            <a:srgbClr val="002060"/>
          </a:solidFill>
        </p:grpSpPr>
        <p:sp>
          <p:nvSpPr>
            <p:cNvPr id="2" name="圆角矩形 1"/>
            <p:cNvSpPr/>
            <p:nvPr/>
          </p:nvSpPr>
          <p:spPr>
            <a:xfrm>
              <a:off x="4098836" y="2191631"/>
              <a:ext cx="795610" cy="432048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TextBox 11"/>
            <p:cNvSpPr txBox="1"/>
            <p:nvPr/>
          </p:nvSpPr>
          <p:spPr>
            <a:xfrm rot="16200000">
              <a:off x="4250420" y="2148239"/>
              <a:ext cx="492443" cy="727122"/>
            </a:xfrm>
            <a:prstGeom prst="rect">
              <a:avLst/>
            </a:prstGeom>
            <a:grpFill/>
          </p:spPr>
          <p:txBody>
            <a:bodyPr vert="eaVert" wrap="none" rtlCol="0">
              <a:spAutoFit/>
            </a:bodyPr>
            <a:lstStyle/>
            <a:p>
              <a:r>
                <a:rPr lang="en-US" altLang="zh-CN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2015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1867815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550231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21804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99736" y="1720902"/>
            <a:ext cx="8568952" cy="1806492"/>
          </a:xfrm>
          <a:prstGeom prst="rect">
            <a:avLst/>
          </a:prstGeom>
          <a:solidFill>
            <a:srgbClr val="000000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287578" y="10844"/>
            <a:ext cx="233307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b="1" spc="-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Part</a:t>
            </a:r>
            <a:r>
              <a:rPr lang="en-US" altLang="zh-CN" sz="4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01</a:t>
            </a:r>
            <a:endParaRPr lang="zh-CN" altLang="en-US" sz="4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18658" y="769916"/>
            <a:ext cx="2956259" cy="6848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Always</a:t>
            </a:r>
            <a:r>
              <a:rPr lang="en-US" altLang="zh-CN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 believe the something wonderful </a:t>
            </a:r>
            <a:endParaRPr lang="en-US" altLang="zh-CN" sz="105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Verdana" panose="020B0604030504040204" pitchFamily="34" charset="0"/>
            </a:endParaRPr>
          </a:p>
          <a:p>
            <a:r>
              <a:rPr lang="en-US" altLang="zh-CN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is </a:t>
            </a:r>
            <a:r>
              <a:rPr lang="en-US" altLang="zh-CN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about to happen.</a:t>
            </a:r>
            <a:endParaRPr lang="zh-CN" altLang="en-US" sz="10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Verdana" panose="020B0604030504040204" pitchFamily="34" charset="0"/>
            </a:endParaRPr>
          </a:p>
          <a:p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Freeform 159"/>
          <p:cNvSpPr>
            <a:spLocks noEditPoints="1"/>
          </p:cNvSpPr>
          <p:nvPr/>
        </p:nvSpPr>
        <p:spPr bwMode="auto">
          <a:xfrm>
            <a:off x="431422" y="1970654"/>
            <a:ext cx="1466863" cy="1458366"/>
          </a:xfrm>
          <a:custGeom>
            <a:avLst/>
            <a:gdLst>
              <a:gd name="T0" fmla="*/ 30 w 83"/>
              <a:gd name="T1" fmla="*/ 3 h 83"/>
              <a:gd name="T2" fmla="*/ 80 w 83"/>
              <a:gd name="T3" fmla="*/ 29 h 83"/>
              <a:gd name="T4" fmla="*/ 54 w 83"/>
              <a:gd name="T5" fmla="*/ 79 h 83"/>
              <a:gd name="T6" fmla="*/ 23 w 83"/>
              <a:gd name="T7" fmla="*/ 76 h 83"/>
              <a:gd name="T8" fmla="*/ 3 w 83"/>
              <a:gd name="T9" fmla="*/ 53 h 83"/>
              <a:gd name="T10" fmla="*/ 73 w 83"/>
              <a:gd name="T11" fmla="*/ 47 h 83"/>
              <a:gd name="T12" fmla="*/ 69 w 83"/>
              <a:gd name="T13" fmla="*/ 35 h 83"/>
              <a:gd name="T14" fmla="*/ 61 w 83"/>
              <a:gd name="T15" fmla="*/ 32 h 83"/>
              <a:gd name="T16" fmla="*/ 57 w 83"/>
              <a:gd name="T17" fmla="*/ 27 h 83"/>
              <a:gd name="T18" fmla="*/ 60 w 83"/>
              <a:gd name="T19" fmla="*/ 19 h 83"/>
              <a:gd name="T20" fmla="*/ 55 w 83"/>
              <a:gd name="T21" fmla="*/ 19 h 83"/>
              <a:gd name="T22" fmla="*/ 53 w 83"/>
              <a:gd name="T23" fmla="*/ 24 h 83"/>
              <a:gd name="T24" fmla="*/ 51 w 83"/>
              <a:gd name="T25" fmla="*/ 19 h 83"/>
              <a:gd name="T26" fmla="*/ 50 w 83"/>
              <a:gd name="T27" fmla="*/ 11 h 83"/>
              <a:gd name="T28" fmla="*/ 44 w 83"/>
              <a:gd name="T29" fmla="*/ 10 h 83"/>
              <a:gd name="T30" fmla="*/ 36 w 83"/>
              <a:gd name="T31" fmla="*/ 11 h 83"/>
              <a:gd name="T32" fmla="*/ 31 w 83"/>
              <a:gd name="T33" fmla="*/ 17 h 83"/>
              <a:gd name="T34" fmla="*/ 27 w 83"/>
              <a:gd name="T35" fmla="*/ 15 h 83"/>
              <a:gd name="T36" fmla="*/ 24 w 83"/>
              <a:gd name="T37" fmla="*/ 21 h 83"/>
              <a:gd name="T38" fmla="*/ 19 w 83"/>
              <a:gd name="T39" fmla="*/ 24 h 83"/>
              <a:gd name="T40" fmla="*/ 22 w 83"/>
              <a:gd name="T41" fmla="*/ 26 h 83"/>
              <a:gd name="T42" fmla="*/ 26 w 83"/>
              <a:gd name="T43" fmla="*/ 22 h 83"/>
              <a:gd name="T44" fmla="*/ 30 w 83"/>
              <a:gd name="T45" fmla="*/ 27 h 83"/>
              <a:gd name="T46" fmla="*/ 25 w 83"/>
              <a:gd name="T47" fmla="*/ 31 h 83"/>
              <a:gd name="T48" fmla="*/ 24 w 83"/>
              <a:gd name="T49" fmla="*/ 35 h 83"/>
              <a:gd name="T50" fmla="*/ 23 w 83"/>
              <a:gd name="T51" fmla="*/ 40 h 83"/>
              <a:gd name="T52" fmla="*/ 17 w 83"/>
              <a:gd name="T53" fmla="*/ 40 h 83"/>
              <a:gd name="T54" fmla="*/ 18 w 83"/>
              <a:gd name="T55" fmla="*/ 46 h 83"/>
              <a:gd name="T56" fmla="*/ 20 w 83"/>
              <a:gd name="T57" fmla="*/ 46 h 83"/>
              <a:gd name="T58" fmla="*/ 25 w 83"/>
              <a:gd name="T59" fmla="*/ 50 h 83"/>
              <a:gd name="T60" fmla="*/ 29 w 83"/>
              <a:gd name="T61" fmla="*/ 51 h 83"/>
              <a:gd name="T62" fmla="*/ 35 w 83"/>
              <a:gd name="T63" fmla="*/ 48 h 83"/>
              <a:gd name="T64" fmla="*/ 43 w 83"/>
              <a:gd name="T65" fmla="*/ 48 h 83"/>
              <a:gd name="T66" fmla="*/ 48 w 83"/>
              <a:gd name="T67" fmla="*/ 51 h 83"/>
              <a:gd name="T68" fmla="*/ 54 w 83"/>
              <a:gd name="T69" fmla="*/ 51 h 83"/>
              <a:gd name="T70" fmla="*/ 56 w 83"/>
              <a:gd name="T71" fmla="*/ 56 h 83"/>
              <a:gd name="T72" fmla="*/ 53 w 83"/>
              <a:gd name="T73" fmla="*/ 60 h 83"/>
              <a:gd name="T74" fmla="*/ 52 w 83"/>
              <a:gd name="T75" fmla="*/ 66 h 83"/>
              <a:gd name="T76" fmla="*/ 49 w 83"/>
              <a:gd name="T77" fmla="*/ 70 h 83"/>
              <a:gd name="T78" fmla="*/ 47 w 83"/>
              <a:gd name="T79" fmla="*/ 73 h 83"/>
              <a:gd name="T80" fmla="*/ 70 w 83"/>
              <a:gd name="T81" fmla="*/ 56 h 83"/>
              <a:gd name="T82" fmla="*/ 40 w 83"/>
              <a:gd name="T83" fmla="*/ 72 h 83"/>
              <a:gd name="T84" fmla="*/ 34 w 83"/>
              <a:gd name="T85" fmla="*/ 65 h 83"/>
              <a:gd name="T86" fmla="*/ 31 w 83"/>
              <a:gd name="T87" fmla="*/ 62 h 83"/>
              <a:gd name="T88" fmla="*/ 28 w 83"/>
              <a:gd name="T89" fmla="*/ 58 h 83"/>
              <a:gd name="T90" fmla="*/ 29 w 83"/>
              <a:gd name="T91" fmla="*/ 52 h 83"/>
              <a:gd name="T92" fmla="*/ 22 w 83"/>
              <a:gd name="T93" fmla="*/ 50 h 83"/>
              <a:gd name="T94" fmla="*/ 15 w 83"/>
              <a:gd name="T95" fmla="*/ 48 h 83"/>
              <a:gd name="T96" fmla="*/ 10 w 83"/>
              <a:gd name="T97" fmla="*/ 43 h 83"/>
              <a:gd name="T98" fmla="*/ 27 w 83"/>
              <a:gd name="T99" fmla="*/ 69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83" h="83">
                <a:moveTo>
                  <a:pt x="29" y="3"/>
                </a:moveTo>
                <a:cubicBezTo>
                  <a:pt x="30" y="3"/>
                  <a:pt x="30" y="3"/>
                  <a:pt x="30" y="3"/>
                </a:cubicBezTo>
                <a:cubicBezTo>
                  <a:pt x="30" y="3"/>
                  <a:pt x="30" y="3"/>
                  <a:pt x="30" y="3"/>
                </a:cubicBezTo>
                <a:cubicBezTo>
                  <a:pt x="40" y="0"/>
                  <a:pt x="51" y="1"/>
                  <a:pt x="60" y="6"/>
                </a:cubicBezTo>
                <a:cubicBezTo>
                  <a:pt x="69" y="11"/>
                  <a:pt x="76" y="19"/>
                  <a:pt x="80" y="29"/>
                </a:cubicBezTo>
                <a:cubicBezTo>
                  <a:pt x="80" y="29"/>
                  <a:pt x="80" y="29"/>
                  <a:pt x="80" y="29"/>
                </a:cubicBezTo>
                <a:cubicBezTo>
                  <a:pt x="80" y="29"/>
                  <a:pt x="80" y="29"/>
                  <a:pt x="80" y="29"/>
                </a:cubicBezTo>
                <a:cubicBezTo>
                  <a:pt x="83" y="40"/>
                  <a:pt x="82" y="51"/>
                  <a:pt x="77" y="60"/>
                </a:cubicBezTo>
                <a:cubicBezTo>
                  <a:pt x="72" y="69"/>
                  <a:pt x="64" y="76"/>
                  <a:pt x="54" y="79"/>
                </a:cubicBezTo>
                <a:cubicBezTo>
                  <a:pt x="54" y="79"/>
                  <a:pt x="54" y="79"/>
                  <a:pt x="54" y="79"/>
                </a:cubicBezTo>
                <a:cubicBezTo>
                  <a:pt x="53" y="79"/>
                  <a:pt x="53" y="79"/>
                  <a:pt x="53" y="79"/>
                </a:cubicBezTo>
                <a:cubicBezTo>
                  <a:pt x="43" y="83"/>
                  <a:pt x="32" y="81"/>
                  <a:pt x="23" y="76"/>
                </a:cubicBezTo>
                <a:cubicBezTo>
                  <a:pt x="14" y="72"/>
                  <a:pt x="7" y="64"/>
                  <a:pt x="3" y="53"/>
                </a:cubicBezTo>
                <a:cubicBezTo>
                  <a:pt x="3" y="53"/>
                  <a:pt x="3" y="53"/>
                  <a:pt x="3" y="53"/>
                </a:cubicBezTo>
                <a:cubicBezTo>
                  <a:pt x="3" y="53"/>
                  <a:pt x="3" y="53"/>
                  <a:pt x="3" y="53"/>
                </a:cubicBezTo>
                <a:cubicBezTo>
                  <a:pt x="0" y="42"/>
                  <a:pt x="1" y="31"/>
                  <a:pt x="6" y="22"/>
                </a:cubicBezTo>
                <a:cubicBezTo>
                  <a:pt x="11" y="13"/>
                  <a:pt x="19" y="6"/>
                  <a:pt x="29" y="3"/>
                </a:cubicBezTo>
                <a:close/>
                <a:moveTo>
                  <a:pt x="73" y="47"/>
                </a:moveTo>
                <a:cubicBezTo>
                  <a:pt x="71" y="42"/>
                  <a:pt x="71" y="42"/>
                  <a:pt x="71" y="42"/>
                </a:cubicBezTo>
                <a:cubicBezTo>
                  <a:pt x="70" y="37"/>
                  <a:pt x="70" y="37"/>
                  <a:pt x="70" y="37"/>
                </a:cubicBezTo>
                <a:cubicBezTo>
                  <a:pt x="69" y="35"/>
                  <a:pt x="69" y="35"/>
                  <a:pt x="69" y="35"/>
                </a:cubicBezTo>
                <a:cubicBezTo>
                  <a:pt x="65" y="36"/>
                  <a:pt x="65" y="36"/>
                  <a:pt x="65" y="36"/>
                </a:cubicBezTo>
                <a:cubicBezTo>
                  <a:pt x="62" y="36"/>
                  <a:pt x="62" y="36"/>
                  <a:pt x="62" y="36"/>
                </a:cubicBezTo>
                <a:cubicBezTo>
                  <a:pt x="62" y="36"/>
                  <a:pt x="61" y="33"/>
                  <a:pt x="61" y="32"/>
                </a:cubicBezTo>
                <a:cubicBezTo>
                  <a:pt x="61" y="32"/>
                  <a:pt x="59" y="31"/>
                  <a:pt x="59" y="31"/>
                </a:cubicBezTo>
                <a:cubicBezTo>
                  <a:pt x="58" y="29"/>
                  <a:pt x="58" y="29"/>
                  <a:pt x="58" y="29"/>
                </a:cubicBezTo>
                <a:cubicBezTo>
                  <a:pt x="57" y="27"/>
                  <a:pt x="57" y="27"/>
                  <a:pt x="57" y="27"/>
                </a:cubicBezTo>
                <a:cubicBezTo>
                  <a:pt x="58" y="21"/>
                  <a:pt x="58" y="21"/>
                  <a:pt x="58" y="21"/>
                </a:cubicBezTo>
                <a:cubicBezTo>
                  <a:pt x="59" y="20"/>
                  <a:pt x="59" y="20"/>
                  <a:pt x="59" y="20"/>
                </a:cubicBezTo>
                <a:cubicBezTo>
                  <a:pt x="59" y="20"/>
                  <a:pt x="60" y="19"/>
                  <a:pt x="60" y="19"/>
                </a:cubicBezTo>
                <a:cubicBezTo>
                  <a:pt x="61" y="19"/>
                  <a:pt x="60" y="17"/>
                  <a:pt x="60" y="17"/>
                </a:cubicBezTo>
                <a:cubicBezTo>
                  <a:pt x="60" y="17"/>
                  <a:pt x="59" y="17"/>
                  <a:pt x="58" y="17"/>
                </a:cubicBezTo>
                <a:cubicBezTo>
                  <a:pt x="58" y="18"/>
                  <a:pt x="56" y="18"/>
                  <a:pt x="55" y="19"/>
                </a:cubicBezTo>
                <a:cubicBezTo>
                  <a:pt x="55" y="19"/>
                  <a:pt x="56" y="21"/>
                  <a:pt x="56" y="21"/>
                </a:cubicBezTo>
                <a:cubicBezTo>
                  <a:pt x="55" y="23"/>
                  <a:pt x="55" y="23"/>
                  <a:pt x="55" y="23"/>
                </a:cubicBezTo>
                <a:cubicBezTo>
                  <a:pt x="53" y="24"/>
                  <a:pt x="53" y="24"/>
                  <a:pt x="53" y="24"/>
                </a:cubicBezTo>
                <a:cubicBezTo>
                  <a:pt x="53" y="22"/>
                  <a:pt x="53" y="22"/>
                  <a:pt x="53" y="22"/>
                </a:cubicBezTo>
                <a:cubicBezTo>
                  <a:pt x="51" y="21"/>
                  <a:pt x="51" y="21"/>
                  <a:pt x="51" y="21"/>
                </a:cubicBezTo>
                <a:cubicBezTo>
                  <a:pt x="51" y="19"/>
                  <a:pt x="51" y="19"/>
                  <a:pt x="51" y="19"/>
                </a:cubicBezTo>
                <a:cubicBezTo>
                  <a:pt x="51" y="16"/>
                  <a:pt x="51" y="16"/>
                  <a:pt x="51" y="16"/>
                </a:cubicBezTo>
                <a:cubicBezTo>
                  <a:pt x="49" y="14"/>
                  <a:pt x="49" y="14"/>
                  <a:pt x="49" y="14"/>
                </a:cubicBezTo>
                <a:cubicBezTo>
                  <a:pt x="50" y="11"/>
                  <a:pt x="50" y="11"/>
                  <a:pt x="50" y="11"/>
                </a:cubicBezTo>
                <a:cubicBezTo>
                  <a:pt x="45" y="13"/>
                  <a:pt x="45" y="13"/>
                  <a:pt x="45" y="13"/>
                </a:cubicBezTo>
                <a:cubicBezTo>
                  <a:pt x="43" y="12"/>
                  <a:pt x="43" y="12"/>
                  <a:pt x="43" y="12"/>
                </a:cubicBezTo>
                <a:cubicBezTo>
                  <a:pt x="44" y="10"/>
                  <a:pt x="44" y="10"/>
                  <a:pt x="44" y="10"/>
                </a:cubicBezTo>
                <a:cubicBezTo>
                  <a:pt x="45" y="9"/>
                  <a:pt x="45" y="9"/>
                  <a:pt x="45" y="9"/>
                </a:cubicBezTo>
                <a:cubicBezTo>
                  <a:pt x="41" y="9"/>
                  <a:pt x="38" y="9"/>
                  <a:pt x="34" y="10"/>
                </a:cubicBezTo>
                <a:cubicBezTo>
                  <a:pt x="36" y="11"/>
                  <a:pt x="36" y="11"/>
                  <a:pt x="36" y="11"/>
                </a:cubicBezTo>
                <a:cubicBezTo>
                  <a:pt x="36" y="11"/>
                  <a:pt x="35" y="16"/>
                  <a:pt x="35" y="16"/>
                </a:cubicBezTo>
                <a:cubicBezTo>
                  <a:pt x="35" y="17"/>
                  <a:pt x="33" y="16"/>
                  <a:pt x="33" y="16"/>
                </a:cubicBezTo>
                <a:cubicBezTo>
                  <a:pt x="31" y="17"/>
                  <a:pt x="31" y="17"/>
                  <a:pt x="31" y="17"/>
                </a:cubicBezTo>
                <a:cubicBezTo>
                  <a:pt x="30" y="14"/>
                  <a:pt x="30" y="14"/>
                  <a:pt x="30" y="14"/>
                </a:cubicBezTo>
                <a:cubicBezTo>
                  <a:pt x="29" y="14"/>
                  <a:pt x="29" y="14"/>
                  <a:pt x="29" y="14"/>
                </a:cubicBezTo>
                <a:cubicBezTo>
                  <a:pt x="27" y="15"/>
                  <a:pt x="27" y="15"/>
                  <a:pt x="27" y="15"/>
                </a:cubicBezTo>
                <a:cubicBezTo>
                  <a:pt x="26" y="20"/>
                  <a:pt x="26" y="20"/>
                  <a:pt x="26" y="20"/>
                </a:cubicBezTo>
                <a:cubicBezTo>
                  <a:pt x="26" y="21"/>
                  <a:pt x="26" y="21"/>
                  <a:pt x="26" y="21"/>
                </a:cubicBezTo>
                <a:cubicBezTo>
                  <a:pt x="24" y="21"/>
                  <a:pt x="24" y="21"/>
                  <a:pt x="24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0" y="23"/>
                  <a:pt x="20" y="23"/>
                  <a:pt x="20" y="23"/>
                </a:cubicBezTo>
                <a:cubicBezTo>
                  <a:pt x="19" y="24"/>
                  <a:pt x="19" y="24"/>
                  <a:pt x="19" y="24"/>
                </a:cubicBezTo>
                <a:cubicBezTo>
                  <a:pt x="20" y="26"/>
                  <a:pt x="20" y="26"/>
                  <a:pt x="20" y="26"/>
                </a:cubicBezTo>
                <a:cubicBezTo>
                  <a:pt x="21" y="27"/>
                  <a:pt x="21" y="27"/>
                  <a:pt x="21" y="27"/>
                </a:cubicBezTo>
                <a:cubicBezTo>
                  <a:pt x="22" y="26"/>
                  <a:pt x="22" y="26"/>
                  <a:pt x="22" y="26"/>
                </a:cubicBezTo>
                <a:cubicBezTo>
                  <a:pt x="22" y="24"/>
                  <a:pt x="22" y="24"/>
                  <a:pt x="22" y="24"/>
                </a:cubicBezTo>
                <a:cubicBezTo>
                  <a:pt x="23" y="23"/>
                  <a:pt x="23" y="23"/>
                  <a:pt x="23" y="23"/>
                </a:cubicBezTo>
                <a:cubicBezTo>
                  <a:pt x="26" y="22"/>
                  <a:pt x="26" y="22"/>
                  <a:pt x="26" y="22"/>
                </a:cubicBezTo>
                <a:cubicBezTo>
                  <a:pt x="27" y="23"/>
                  <a:pt x="27" y="23"/>
                  <a:pt x="27" y="23"/>
                </a:cubicBezTo>
                <a:cubicBezTo>
                  <a:pt x="30" y="24"/>
                  <a:pt x="30" y="24"/>
                  <a:pt x="30" y="24"/>
                </a:cubicBezTo>
                <a:cubicBezTo>
                  <a:pt x="30" y="24"/>
                  <a:pt x="31" y="27"/>
                  <a:pt x="30" y="27"/>
                </a:cubicBezTo>
                <a:cubicBezTo>
                  <a:pt x="27" y="27"/>
                  <a:pt x="27" y="27"/>
                  <a:pt x="27" y="27"/>
                </a:cubicBezTo>
                <a:cubicBezTo>
                  <a:pt x="27" y="27"/>
                  <a:pt x="29" y="30"/>
                  <a:pt x="28" y="30"/>
                </a:cubicBezTo>
                <a:cubicBezTo>
                  <a:pt x="25" y="31"/>
                  <a:pt x="25" y="31"/>
                  <a:pt x="25" y="31"/>
                </a:cubicBezTo>
                <a:cubicBezTo>
                  <a:pt x="24" y="34"/>
                  <a:pt x="24" y="34"/>
                  <a:pt x="24" y="34"/>
                </a:cubicBezTo>
                <a:cubicBezTo>
                  <a:pt x="25" y="33"/>
                  <a:pt x="25" y="33"/>
                  <a:pt x="25" y="33"/>
                </a:cubicBezTo>
                <a:cubicBezTo>
                  <a:pt x="24" y="35"/>
                  <a:pt x="24" y="35"/>
                  <a:pt x="24" y="35"/>
                </a:cubicBezTo>
                <a:cubicBezTo>
                  <a:pt x="23" y="37"/>
                  <a:pt x="23" y="37"/>
                  <a:pt x="23" y="37"/>
                </a:cubicBezTo>
                <a:cubicBezTo>
                  <a:pt x="23" y="37"/>
                  <a:pt x="24" y="39"/>
                  <a:pt x="24" y="40"/>
                </a:cubicBezTo>
                <a:cubicBezTo>
                  <a:pt x="24" y="40"/>
                  <a:pt x="23" y="40"/>
                  <a:pt x="23" y="40"/>
                </a:cubicBezTo>
                <a:cubicBezTo>
                  <a:pt x="22" y="40"/>
                  <a:pt x="21" y="38"/>
                  <a:pt x="21" y="38"/>
                </a:cubicBezTo>
                <a:cubicBezTo>
                  <a:pt x="20" y="39"/>
                  <a:pt x="20" y="39"/>
                  <a:pt x="20" y="39"/>
                </a:cubicBezTo>
                <a:cubicBezTo>
                  <a:pt x="17" y="40"/>
                  <a:pt x="17" y="40"/>
                  <a:pt x="17" y="40"/>
                </a:cubicBezTo>
                <a:cubicBezTo>
                  <a:pt x="16" y="43"/>
                  <a:pt x="16" y="43"/>
                  <a:pt x="16" y="43"/>
                </a:cubicBezTo>
                <a:cubicBezTo>
                  <a:pt x="16" y="45"/>
                  <a:pt x="16" y="45"/>
                  <a:pt x="16" y="45"/>
                </a:cubicBezTo>
                <a:cubicBezTo>
                  <a:pt x="18" y="46"/>
                  <a:pt x="18" y="46"/>
                  <a:pt x="18" y="46"/>
                </a:cubicBezTo>
                <a:cubicBezTo>
                  <a:pt x="18" y="44"/>
                  <a:pt x="18" y="44"/>
                  <a:pt x="18" y="44"/>
                </a:cubicBezTo>
                <a:cubicBezTo>
                  <a:pt x="20" y="44"/>
                  <a:pt x="20" y="44"/>
                  <a:pt x="20" y="44"/>
                </a:cubicBezTo>
                <a:cubicBezTo>
                  <a:pt x="20" y="46"/>
                  <a:pt x="20" y="46"/>
                  <a:pt x="20" y="46"/>
                </a:cubicBezTo>
                <a:cubicBezTo>
                  <a:pt x="23" y="46"/>
                  <a:pt x="23" y="46"/>
                  <a:pt x="23" y="46"/>
                </a:cubicBezTo>
                <a:cubicBezTo>
                  <a:pt x="23" y="48"/>
                  <a:pt x="23" y="48"/>
                  <a:pt x="23" y="48"/>
                </a:cubicBezTo>
                <a:cubicBezTo>
                  <a:pt x="25" y="50"/>
                  <a:pt x="25" y="50"/>
                  <a:pt x="25" y="50"/>
                </a:cubicBezTo>
                <a:cubicBezTo>
                  <a:pt x="26" y="50"/>
                  <a:pt x="26" y="50"/>
                  <a:pt x="26" y="50"/>
                </a:cubicBezTo>
                <a:cubicBezTo>
                  <a:pt x="29" y="52"/>
                  <a:pt x="29" y="52"/>
                  <a:pt x="29" y="52"/>
                </a:cubicBezTo>
                <a:cubicBezTo>
                  <a:pt x="29" y="51"/>
                  <a:pt x="29" y="51"/>
                  <a:pt x="29" y="51"/>
                </a:cubicBezTo>
                <a:cubicBezTo>
                  <a:pt x="30" y="50"/>
                  <a:pt x="29" y="50"/>
                  <a:pt x="30" y="49"/>
                </a:cubicBezTo>
                <a:cubicBezTo>
                  <a:pt x="32" y="48"/>
                  <a:pt x="33" y="48"/>
                  <a:pt x="34" y="48"/>
                </a:cubicBezTo>
                <a:cubicBezTo>
                  <a:pt x="34" y="48"/>
                  <a:pt x="35" y="48"/>
                  <a:pt x="35" y="48"/>
                </a:cubicBezTo>
                <a:cubicBezTo>
                  <a:pt x="36" y="48"/>
                  <a:pt x="36" y="47"/>
                  <a:pt x="37" y="47"/>
                </a:cubicBezTo>
                <a:cubicBezTo>
                  <a:pt x="38" y="47"/>
                  <a:pt x="38" y="47"/>
                  <a:pt x="39" y="47"/>
                </a:cubicBezTo>
                <a:cubicBezTo>
                  <a:pt x="40" y="48"/>
                  <a:pt x="42" y="48"/>
                  <a:pt x="43" y="48"/>
                </a:cubicBezTo>
                <a:cubicBezTo>
                  <a:pt x="43" y="48"/>
                  <a:pt x="44" y="48"/>
                  <a:pt x="44" y="49"/>
                </a:cubicBezTo>
                <a:cubicBezTo>
                  <a:pt x="45" y="49"/>
                  <a:pt x="44" y="49"/>
                  <a:pt x="45" y="50"/>
                </a:cubicBezTo>
                <a:cubicBezTo>
                  <a:pt x="47" y="50"/>
                  <a:pt x="47" y="50"/>
                  <a:pt x="48" y="51"/>
                </a:cubicBezTo>
                <a:cubicBezTo>
                  <a:pt x="49" y="51"/>
                  <a:pt x="50" y="51"/>
                  <a:pt x="51" y="51"/>
                </a:cubicBezTo>
                <a:cubicBezTo>
                  <a:pt x="51" y="51"/>
                  <a:pt x="52" y="51"/>
                  <a:pt x="53" y="51"/>
                </a:cubicBezTo>
                <a:cubicBezTo>
                  <a:pt x="53" y="51"/>
                  <a:pt x="54" y="51"/>
                  <a:pt x="54" y="51"/>
                </a:cubicBezTo>
                <a:cubicBezTo>
                  <a:pt x="55" y="53"/>
                  <a:pt x="55" y="53"/>
                  <a:pt x="55" y="53"/>
                </a:cubicBezTo>
                <a:cubicBezTo>
                  <a:pt x="55" y="53"/>
                  <a:pt x="54" y="54"/>
                  <a:pt x="55" y="54"/>
                </a:cubicBezTo>
                <a:cubicBezTo>
                  <a:pt x="55" y="55"/>
                  <a:pt x="55" y="56"/>
                  <a:pt x="56" y="56"/>
                </a:cubicBezTo>
                <a:cubicBezTo>
                  <a:pt x="56" y="57"/>
                  <a:pt x="56" y="57"/>
                  <a:pt x="55" y="58"/>
                </a:cubicBezTo>
                <a:cubicBezTo>
                  <a:pt x="55" y="59"/>
                  <a:pt x="54" y="59"/>
                  <a:pt x="54" y="59"/>
                </a:cubicBezTo>
                <a:cubicBezTo>
                  <a:pt x="54" y="60"/>
                  <a:pt x="54" y="59"/>
                  <a:pt x="53" y="60"/>
                </a:cubicBezTo>
                <a:cubicBezTo>
                  <a:pt x="53" y="61"/>
                  <a:pt x="53" y="62"/>
                  <a:pt x="53" y="62"/>
                </a:cubicBezTo>
                <a:cubicBezTo>
                  <a:pt x="53" y="62"/>
                  <a:pt x="52" y="62"/>
                  <a:pt x="52" y="63"/>
                </a:cubicBezTo>
                <a:cubicBezTo>
                  <a:pt x="52" y="64"/>
                  <a:pt x="53" y="65"/>
                  <a:pt x="52" y="66"/>
                </a:cubicBezTo>
                <a:cubicBezTo>
                  <a:pt x="52" y="67"/>
                  <a:pt x="52" y="67"/>
                  <a:pt x="51" y="67"/>
                </a:cubicBezTo>
                <a:cubicBezTo>
                  <a:pt x="51" y="68"/>
                  <a:pt x="50" y="68"/>
                  <a:pt x="50" y="68"/>
                </a:cubicBezTo>
                <a:cubicBezTo>
                  <a:pt x="50" y="68"/>
                  <a:pt x="49" y="69"/>
                  <a:pt x="49" y="70"/>
                </a:cubicBezTo>
                <a:cubicBezTo>
                  <a:pt x="49" y="70"/>
                  <a:pt x="50" y="70"/>
                  <a:pt x="49" y="71"/>
                </a:cubicBezTo>
                <a:cubicBezTo>
                  <a:pt x="47" y="72"/>
                  <a:pt x="46" y="72"/>
                  <a:pt x="46" y="72"/>
                </a:cubicBezTo>
                <a:cubicBezTo>
                  <a:pt x="46" y="72"/>
                  <a:pt x="47" y="72"/>
                  <a:pt x="47" y="73"/>
                </a:cubicBezTo>
                <a:cubicBezTo>
                  <a:pt x="48" y="72"/>
                  <a:pt x="49" y="72"/>
                  <a:pt x="51" y="72"/>
                </a:cubicBezTo>
                <a:cubicBezTo>
                  <a:pt x="51" y="72"/>
                  <a:pt x="51" y="72"/>
                  <a:pt x="51" y="72"/>
                </a:cubicBezTo>
                <a:cubicBezTo>
                  <a:pt x="59" y="69"/>
                  <a:pt x="66" y="63"/>
                  <a:pt x="70" y="56"/>
                </a:cubicBezTo>
                <a:cubicBezTo>
                  <a:pt x="71" y="53"/>
                  <a:pt x="72" y="50"/>
                  <a:pt x="73" y="47"/>
                </a:cubicBezTo>
                <a:close/>
                <a:moveTo>
                  <a:pt x="41" y="73"/>
                </a:moveTo>
                <a:cubicBezTo>
                  <a:pt x="40" y="73"/>
                  <a:pt x="40" y="72"/>
                  <a:pt x="40" y="72"/>
                </a:cubicBezTo>
                <a:cubicBezTo>
                  <a:pt x="40" y="72"/>
                  <a:pt x="40" y="69"/>
                  <a:pt x="40" y="68"/>
                </a:cubicBezTo>
                <a:cubicBezTo>
                  <a:pt x="40" y="68"/>
                  <a:pt x="37" y="65"/>
                  <a:pt x="37" y="65"/>
                </a:cubicBezTo>
                <a:cubicBezTo>
                  <a:pt x="34" y="65"/>
                  <a:pt x="34" y="65"/>
                  <a:pt x="34" y="65"/>
                </a:cubicBezTo>
                <a:cubicBezTo>
                  <a:pt x="34" y="65"/>
                  <a:pt x="34" y="65"/>
                  <a:pt x="33" y="64"/>
                </a:cubicBezTo>
                <a:cubicBezTo>
                  <a:pt x="33" y="64"/>
                  <a:pt x="32" y="63"/>
                  <a:pt x="32" y="63"/>
                </a:cubicBezTo>
                <a:cubicBezTo>
                  <a:pt x="32" y="63"/>
                  <a:pt x="31" y="62"/>
                  <a:pt x="31" y="62"/>
                </a:cubicBezTo>
                <a:cubicBezTo>
                  <a:pt x="31" y="61"/>
                  <a:pt x="30" y="61"/>
                  <a:pt x="30" y="60"/>
                </a:cubicBezTo>
                <a:cubicBezTo>
                  <a:pt x="29" y="60"/>
                  <a:pt x="29" y="60"/>
                  <a:pt x="29" y="59"/>
                </a:cubicBezTo>
                <a:cubicBezTo>
                  <a:pt x="28" y="58"/>
                  <a:pt x="28" y="58"/>
                  <a:pt x="28" y="58"/>
                </a:cubicBezTo>
                <a:cubicBezTo>
                  <a:pt x="28" y="57"/>
                  <a:pt x="29" y="55"/>
                  <a:pt x="29" y="54"/>
                </a:cubicBezTo>
                <a:cubicBezTo>
                  <a:pt x="29" y="54"/>
                  <a:pt x="29" y="53"/>
                  <a:pt x="29" y="53"/>
                </a:cubicBezTo>
                <a:cubicBezTo>
                  <a:pt x="29" y="53"/>
                  <a:pt x="29" y="52"/>
                  <a:pt x="29" y="52"/>
                </a:cubicBezTo>
                <a:cubicBezTo>
                  <a:pt x="26" y="52"/>
                  <a:pt x="26" y="52"/>
                  <a:pt x="26" y="52"/>
                </a:cubicBezTo>
                <a:cubicBezTo>
                  <a:pt x="24" y="51"/>
                  <a:pt x="24" y="51"/>
                  <a:pt x="24" y="51"/>
                </a:cubicBezTo>
                <a:cubicBezTo>
                  <a:pt x="22" y="50"/>
                  <a:pt x="22" y="50"/>
                  <a:pt x="22" y="50"/>
                </a:cubicBezTo>
                <a:cubicBezTo>
                  <a:pt x="19" y="48"/>
                  <a:pt x="19" y="48"/>
                  <a:pt x="19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6" y="48"/>
                  <a:pt x="15" y="48"/>
                </a:cubicBezTo>
                <a:cubicBezTo>
                  <a:pt x="15" y="47"/>
                  <a:pt x="14" y="47"/>
                  <a:pt x="13" y="46"/>
                </a:cubicBezTo>
                <a:cubicBezTo>
                  <a:pt x="11" y="41"/>
                  <a:pt x="11" y="41"/>
                  <a:pt x="11" y="41"/>
                </a:cubicBezTo>
                <a:cubicBezTo>
                  <a:pt x="10" y="43"/>
                  <a:pt x="10" y="43"/>
                  <a:pt x="10" y="43"/>
                </a:cubicBezTo>
                <a:cubicBezTo>
                  <a:pt x="10" y="45"/>
                  <a:pt x="10" y="48"/>
                  <a:pt x="11" y="50"/>
                </a:cubicBezTo>
                <a:cubicBezTo>
                  <a:pt x="11" y="50"/>
                  <a:pt x="11" y="50"/>
                  <a:pt x="11" y="50"/>
                </a:cubicBezTo>
                <a:cubicBezTo>
                  <a:pt x="14" y="59"/>
                  <a:pt x="19" y="65"/>
                  <a:pt x="27" y="69"/>
                </a:cubicBezTo>
                <a:cubicBezTo>
                  <a:pt x="31" y="72"/>
                  <a:pt x="36" y="73"/>
                  <a:pt x="41" y="7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2051720" y="1970654"/>
            <a:ext cx="0" cy="1441485"/>
          </a:xfrm>
          <a:prstGeom prst="line">
            <a:avLst/>
          </a:prstGeom>
          <a:ln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2209385" y="1707654"/>
            <a:ext cx="517353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spc="-1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INPUTYOURGOODIDEASHERE</a:t>
            </a:r>
            <a:endParaRPr lang="zh-CN" altLang="en-US" sz="2800" b="1" spc="-1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230739" y="2204880"/>
            <a:ext cx="6192688" cy="11676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 The Current Era Of Fierce Competition. The Past Simple And General Method Of Management Has Been Unable To Meet Today’s Enterprise Information.</a:t>
            </a:r>
          </a:p>
          <a:p>
            <a:pPr>
              <a:lnSpc>
                <a:spcPct val="150000"/>
              </a:lnSpc>
            </a:pP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We Need To Have A Scientific And Precise Management Method To Achieve The Management Of The Enterprise, And The Method We Call Modern Management.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119218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79512" y="0"/>
            <a:ext cx="432048" cy="875658"/>
          </a:xfrm>
          <a:custGeom>
            <a:avLst/>
            <a:gdLst>
              <a:gd name="connsiteX0" fmla="*/ 0 w 432048"/>
              <a:gd name="connsiteY0" fmla="*/ 0 h 1059582"/>
              <a:gd name="connsiteX1" fmla="*/ 432048 w 432048"/>
              <a:gd name="connsiteY1" fmla="*/ 0 h 1059582"/>
              <a:gd name="connsiteX2" fmla="*/ 432048 w 432048"/>
              <a:gd name="connsiteY2" fmla="*/ 1059582 h 1059582"/>
              <a:gd name="connsiteX3" fmla="*/ 0 w 432048"/>
              <a:gd name="connsiteY3" fmla="*/ 1059582 h 1059582"/>
              <a:gd name="connsiteX4" fmla="*/ 0 w 432048"/>
              <a:gd name="connsiteY4" fmla="*/ 0 h 1059582"/>
              <a:gd name="connsiteX0" fmla="*/ 0 w 432048"/>
              <a:gd name="connsiteY0" fmla="*/ 0 h 1059582"/>
              <a:gd name="connsiteX1" fmla="*/ 432048 w 432048"/>
              <a:gd name="connsiteY1" fmla="*/ 0 h 1059582"/>
              <a:gd name="connsiteX2" fmla="*/ 432048 w 432048"/>
              <a:gd name="connsiteY2" fmla="*/ 1059582 h 1059582"/>
              <a:gd name="connsiteX3" fmla="*/ 223259 w 432048"/>
              <a:gd name="connsiteY3" fmla="*/ 1045029 h 1059582"/>
              <a:gd name="connsiteX4" fmla="*/ 0 w 432048"/>
              <a:gd name="connsiteY4" fmla="*/ 1059582 h 1059582"/>
              <a:gd name="connsiteX5" fmla="*/ 0 w 432048"/>
              <a:gd name="connsiteY5" fmla="*/ 0 h 1059582"/>
              <a:gd name="connsiteX0" fmla="*/ 0 w 432048"/>
              <a:gd name="connsiteY0" fmla="*/ 0 h 1059582"/>
              <a:gd name="connsiteX1" fmla="*/ 432048 w 432048"/>
              <a:gd name="connsiteY1" fmla="*/ 0 h 1059582"/>
              <a:gd name="connsiteX2" fmla="*/ 432048 w 432048"/>
              <a:gd name="connsiteY2" fmla="*/ 1059582 h 1059582"/>
              <a:gd name="connsiteX3" fmla="*/ 212374 w 432048"/>
              <a:gd name="connsiteY3" fmla="*/ 816429 h 1059582"/>
              <a:gd name="connsiteX4" fmla="*/ 0 w 432048"/>
              <a:gd name="connsiteY4" fmla="*/ 1059582 h 1059582"/>
              <a:gd name="connsiteX5" fmla="*/ 0 w 432048"/>
              <a:gd name="connsiteY5" fmla="*/ 0 h 10595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2048" h="1059582">
                <a:moveTo>
                  <a:pt x="0" y="0"/>
                </a:moveTo>
                <a:lnTo>
                  <a:pt x="432048" y="0"/>
                </a:lnTo>
                <a:lnTo>
                  <a:pt x="432048" y="1059582"/>
                </a:lnTo>
                <a:lnTo>
                  <a:pt x="212374" y="816429"/>
                </a:lnTo>
                <a:lnTo>
                  <a:pt x="0" y="1059582"/>
                </a:lnTo>
                <a:lnTo>
                  <a:pt x="0" y="0"/>
                </a:lnTo>
                <a:close/>
              </a:path>
            </a:pathLst>
          </a:cu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722157" y="55419"/>
            <a:ext cx="135287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spc="-3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Part</a:t>
            </a:r>
            <a:r>
              <a:rPr lang="en-US" altLang="zh-CN" sz="2400" b="1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01</a:t>
            </a:r>
            <a:endParaRPr lang="zh-CN" altLang="en-US" sz="2400" b="1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16794" y="567881"/>
            <a:ext cx="289790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INPUTYOURGOODIDEASHERE</a:t>
            </a:r>
            <a:endParaRPr lang="zh-CN" altLang="en-US" sz="1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1102597" y="1315623"/>
            <a:ext cx="430464" cy="2078540"/>
            <a:chOff x="1045192" y="1121879"/>
            <a:chExt cx="572896" cy="2674007"/>
          </a:xfrm>
        </p:grpSpPr>
        <p:sp>
          <p:nvSpPr>
            <p:cNvPr id="5" name="矩形 4"/>
            <p:cNvSpPr/>
            <p:nvPr/>
          </p:nvSpPr>
          <p:spPr>
            <a:xfrm>
              <a:off x="1331640" y="2464248"/>
              <a:ext cx="286448" cy="1331638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1045192" y="1121879"/>
              <a:ext cx="286448" cy="267400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1754170" y="1309457"/>
            <a:ext cx="430464" cy="2084706"/>
            <a:chOff x="2205038" y="1115857"/>
            <a:chExt cx="572896" cy="2681939"/>
          </a:xfrm>
        </p:grpSpPr>
        <p:sp>
          <p:nvSpPr>
            <p:cNvPr id="7" name="矩形 6"/>
            <p:cNvSpPr/>
            <p:nvPr/>
          </p:nvSpPr>
          <p:spPr>
            <a:xfrm>
              <a:off x="2205038" y="2139702"/>
              <a:ext cx="286448" cy="1658094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2491486" y="1115857"/>
              <a:ext cx="286448" cy="2675917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2405743" y="1825441"/>
            <a:ext cx="426770" cy="1568722"/>
            <a:chOff x="3059832" y="1779662"/>
            <a:chExt cx="567979" cy="2018134"/>
          </a:xfrm>
        </p:grpSpPr>
        <p:sp>
          <p:nvSpPr>
            <p:cNvPr id="9" name="矩形 8"/>
            <p:cNvSpPr/>
            <p:nvPr/>
          </p:nvSpPr>
          <p:spPr>
            <a:xfrm>
              <a:off x="3059832" y="1779662"/>
              <a:ext cx="286448" cy="2018134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3341363" y="2482724"/>
              <a:ext cx="286448" cy="13105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3053622" y="1267199"/>
            <a:ext cx="430464" cy="2126964"/>
            <a:chOff x="4067944" y="1059582"/>
            <a:chExt cx="572896" cy="2736304"/>
          </a:xfrm>
        </p:grpSpPr>
        <p:sp>
          <p:nvSpPr>
            <p:cNvPr id="11" name="矩形 10"/>
            <p:cNvSpPr/>
            <p:nvPr/>
          </p:nvSpPr>
          <p:spPr>
            <a:xfrm>
              <a:off x="4067944" y="1059582"/>
              <a:ext cx="286448" cy="2736304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4354392" y="1707654"/>
              <a:ext cx="286448" cy="2088232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3705195" y="1603036"/>
            <a:ext cx="430464" cy="1791127"/>
            <a:chOff x="4932040" y="1493540"/>
            <a:chExt cx="572896" cy="2304256"/>
          </a:xfrm>
        </p:grpSpPr>
        <p:sp>
          <p:nvSpPr>
            <p:cNvPr id="13" name="矩形 12"/>
            <p:cNvSpPr/>
            <p:nvPr/>
          </p:nvSpPr>
          <p:spPr>
            <a:xfrm>
              <a:off x="4932040" y="1493540"/>
              <a:ext cx="286448" cy="2304256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5218488" y="2859782"/>
              <a:ext cx="286448" cy="936103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4356768" y="1597264"/>
            <a:ext cx="430464" cy="1796899"/>
            <a:chOff x="5868144" y="1484204"/>
            <a:chExt cx="572896" cy="2311682"/>
          </a:xfrm>
        </p:grpSpPr>
        <p:sp>
          <p:nvSpPr>
            <p:cNvPr id="15" name="矩形 14"/>
            <p:cNvSpPr/>
            <p:nvPr/>
          </p:nvSpPr>
          <p:spPr>
            <a:xfrm>
              <a:off x="5868144" y="1995686"/>
              <a:ext cx="286448" cy="18002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6154592" y="1484204"/>
              <a:ext cx="286448" cy="2304256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5008341" y="1315623"/>
            <a:ext cx="430464" cy="2078540"/>
            <a:chOff x="1045192" y="1121879"/>
            <a:chExt cx="572896" cy="2674007"/>
          </a:xfrm>
        </p:grpSpPr>
        <p:sp>
          <p:nvSpPr>
            <p:cNvPr id="24" name="矩形 23"/>
            <p:cNvSpPr/>
            <p:nvPr/>
          </p:nvSpPr>
          <p:spPr>
            <a:xfrm>
              <a:off x="1331640" y="2464248"/>
              <a:ext cx="286448" cy="1331638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 24"/>
            <p:cNvSpPr/>
            <p:nvPr/>
          </p:nvSpPr>
          <p:spPr>
            <a:xfrm>
              <a:off x="1045192" y="1121879"/>
              <a:ext cx="286448" cy="267400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6311487" y="1314139"/>
            <a:ext cx="430464" cy="2080024"/>
            <a:chOff x="2205038" y="1126290"/>
            <a:chExt cx="572896" cy="2675917"/>
          </a:xfrm>
        </p:grpSpPr>
        <p:sp>
          <p:nvSpPr>
            <p:cNvPr id="27" name="矩形 26"/>
            <p:cNvSpPr/>
            <p:nvPr/>
          </p:nvSpPr>
          <p:spPr>
            <a:xfrm>
              <a:off x="2205038" y="2139702"/>
              <a:ext cx="286448" cy="1658094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矩形 27"/>
            <p:cNvSpPr/>
            <p:nvPr/>
          </p:nvSpPr>
          <p:spPr>
            <a:xfrm>
              <a:off x="2491486" y="1126290"/>
              <a:ext cx="286448" cy="2675917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5659914" y="1267199"/>
            <a:ext cx="430464" cy="2126964"/>
            <a:chOff x="4067944" y="1059582"/>
            <a:chExt cx="572896" cy="2736304"/>
          </a:xfrm>
        </p:grpSpPr>
        <p:sp>
          <p:nvSpPr>
            <p:cNvPr id="30" name="矩形 29"/>
            <p:cNvSpPr/>
            <p:nvPr/>
          </p:nvSpPr>
          <p:spPr>
            <a:xfrm>
              <a:off x="4067944" y="1059582"/>
              <a:ext cx="286448" cy="2736304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矩形 30"/>
            <p:cNvSpPr/>
            <p:nvPr/>
          </p:nvSpPr>
          <p:spPr>
            <a:xfrm>
              <a:off x="4354392" y="1707654"/>
              <a:ext cx="286448" cy="2088232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7614633" y="1603036"/>
            <a:ext cx="430464" cy="1791127"/>
            <a:chOff x="4932040" y="1493540"/>
            <a:chExt cx="572896" cy="2304256"/>
          </a:xfrm>
        </p:grpSpPr>
        <p:sp>
          <p:nvSpPr>
            <p:cNvPr id="33" name="矩形 32"/>
            <p:cNvSpPr/>
            <p:nvPr/>
          </p:nvSpPr>
          <p:spPr>
            <a:xfrm>
              <a:off x="4932040" y="1493540"/>
              <a:ext cx="286448" cy="2304256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矩形 33"/>
            <p:cNvSpPr/>
            <p:nvPr/>
          </p:nvSpPr>
          <p:spPr>
            <a:xfrm>
              <a:off x="5218488" y="2859782"/>
              <a:ext cx="286448" cy="936103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6963060" y="1267199"/>
            <a:ext cx="430464" cy="2126964"/>
            <a:chOff x="4067944" y="1059582"/>
            <a:chExt cx="572896" cy="2736304"/>
          </a:xfrm>
        </p:grpSpPr>
        <p:sp>
          <p:nvSpPr>
            <p:cNvPr id="36" name="矩形 35"/>
            <p:cNvSpPr/>
            <p:nvPr/>
          </p:nvSpPr>
          <p:spPr>
            <a:xfrm>
              <a:off x="4067944" y="1059582"/>
              <a:ext cx="286448" cy="2736304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矩形 36"/>
            <p:cNvSpPr/>
            <p:nvPr/>
          </p:nvSpPr>
          <p:spPr>
            <a:xfrm>
              <a:off x="4354392" y="1707654"/>
              <a:ext cx="286448" cy="2088232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8266205" y="1603036"/>
            <a:ext cx="430464" cy="1791127"/>
            <a:chOff x="4932040" y="1493540"/>
            <a:chExt cx="572896" cy="2304256"/>
          </a:xfrm>
        </p:grpSpPr>
        <p:sp>
          <p:nvSpPr>
            <p:cNvPr id="39" name="矩形 38"/>
            <p:cNvSpPr/>
            <p:nvPr/>
          </p:nvSpPr>
          <p:spPr>
            <a:xfrm>
              <a:off x="4932040" y="1493540"/>
              <a:ext cx="286448" cy="2304256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矩形 39"/>
            <p:cNvSpPr/>
            <p:nvPr/>
          </p:nvSpPr>
          <p:spPr>
            <a:xfrm>
              <a:off x="5218488" y="2859782"/>
              <a:ext cx="286448" cy="936103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42" name="直接连接符 41"/>
          <p:cNvCxnSpPr/>
          <p:nvPr/>
        </p:nvCxnSpPr>
        <p:spPr>
          <a:xfrm>
            <a:off x="858154" y="3388391"/>
            <a:ext cx="8064896" cy="5772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>
            <a:off x="858154" y="2896203"/>
            <a:ext cx="8064896" cy="5772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/>
          <p:cNvCxnSpPr/>
          <p:nvPr/>
        </p:nvCxnSpPr>
        <p:spPr>
          <a:xfrm>
            <a:off x="858154" y="2404015"/>
            <a:ext cx="8064896" cy="5772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/>
          <p:cNvCxnSpPr/>
          <p:nvPr/>
        </p:nvCxnSpPr>
        <p:spPr>
          <a:xfrm>
            <a:off x="858154" y="1419639"/>
            <a:ext cx="8064896" cy="5772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/>
          <p:cNvCxnSpPr/>
          <p:nvPr/>
        </p:nvCxnSpPr>
        <p:spPr>
          <a:xfrm>
            <a:off x="858154" y="1911827"/>
            <a:ext cx="8064896" cy="5772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Box 49"/>
          <p:cNvSpPr txBox="1"/>
          <p:nvPr/>
        </p:nvSpPr>
        <p:spPr>
          <a:xfrm>
            <a:off x="515697" y="3212379"/>
            <a:ext cx="3193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515697" y="2213226"/>
            <a:ext cx="3193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515697" y="1718544"/>
            <a:ext cx="3193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515697" y="2746305"/>
            <a:ext cx="3193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515697" y="1253467"/>
            <a:ext cx="3193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1057479" y="3411288"/>
            <a:ext cx="5068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Q1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1692623" y="3411288"/>
            <a:ext cx="5068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Q2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2327767" y="3411288"/>
            <a:ext cx="5068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Q3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2962911" y="3411288"/>
            <a:ext cx="5068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Q4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3598055" y="3411288"/>
            <a:ext cx="5068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Q5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4233199" y="3411288"/>
            <a:ext cx="5068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Q6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4868343" y="3411288"/>
            <a:ext cx="5068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Q7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5503487" y="3411288"/>
            <a:ext cx="5068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Q8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6138631" y="3411288"/>
            <a:ext cx="5068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Q9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6773775" y="3411288"/>
            <a:ext cx="6415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Q10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7543571" y="3411288"/>
            <a:ext cx="6415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Q11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8313363" y="3411288"/>
            <a:ext cx="6415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Q12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6645501" y="4005903"/>
            <a:ext cx="125183" cy="125183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矩形 68"/>
          <p:cNvSpPr/>
          <p:nvPr/>
        </p:nvSpPr>
        <p:spPr>
          <a:xfrm>
            <a:off x="7723557" y="4009892"/>
            <a:ext cx="125183" cy="125183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TextBox 69"/>
          <p:cNvSpPr txBox="1"/>
          <p:nvPr/>
        </p:nvSpPr>
        <p:spPr>
          <a:xfrm>
            <a:off x="6779807" y="3941678"/>
            <a:ext cx="65755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PLANA</a:t>
            </a:r>
            <a:endParaRPr lang="zh-CN" altLang="en-US" sz="1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7848740" y="3941678"/>
            <a:ext cx="64633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PLANB</a:t>
            </a:r>
            <a:endParaRPr lang="zh-CN" altLang="en-US" sz="1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514738" y="4141526"/>
            <a:ext cx="16979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GOOD IDEAS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501394" y="4424794"/>
            <a:ext cx="46622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/>
              <a:t>Always believe that something wonderful is about to happen.</a:t>
            </a:r>
          </a:p>
          <a:p>
            <a:r>
              <a:rPr lang="en-US" altLang="zh-CN" sz="1400" dirty="0" smtClean="0"/>
              <a:t>Life is beautiful. Because we have our dreams.</a:t>
            </a:r>
            <a:endParaRPr lang="zh-CN" altLang="en-US" sz="1400" dirty="0"/>
          </a:p>
        </p:txBody>
      </p:sp>
    </p:spTree>
    <p:extLst>
      <p:ext uri="{BB962C8B-B14F-4D97-AF65-F5344CB8AC3E}">
        <p14:creationId xmlns:p14="http://schemas.microsoft.com/office/powerpoint/2010/main" val="34155678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79512" y="0"/>
            <a:ext cx="432048" cy="875658"/>
          </a:xfrm>
          <a:custGeom>
            <a:avLst/>
            <a:gdLst>
              <a:gd name="connsiteX0" fmla="*/ 0 w 432048"/>
              <a:gd name="connsiteY0" fmla="*/ 0 h 1059582"/>
              <a:gd name="connsiteX1" fmla="*/ 432048 w 432048"/>
              <a:gd name="connsiteY1" fmla="*/ 0 h 1059582"/>
              <a:gd name="connsiteX2" fmla="*/ 432048 w 432048"/>
              <a:gd name="connsiteY2" fmla="*/ 1059582 h 1059582"/>
              <a:gd name="connsiteX3" fmla="*/ 0 w 432048"/>
              <a:gd name="connsiteY3" fmla="*/ 1059582 h 1059582"/>
              <a:gd name="connsiteX4" fmla="*/ 0 w 432048"/>
              <a:gd name="connsiteY4" fmla="*/ 0 h 1059582"/>
              <a:gd name="connsiteX0" fmla="*/ 0 w 432048"/>
              <a:gd name="connsiteY0" fmla="*/ 0 h 1059582"/>
              <a:gd name="connsiteX1" fmla="*/ 432048 w 432048"/>
              <a:gd name="connsiteY1" fmla="*/ 0 h 1059582"/>
              <a:gd name="connsiteX2" fmla="*/ 432048 w 432048"/>
              <a:gd name="connsiteY2" fmla="*/ 1059582 h 1059582"/>
              <a:gd name="connsiteX3" fmla="*/ 223259 w 432048"/>
              <a:gd name="connsiteY3" fmla="*/ 1045029 h 1059582"/>
              <a:gd name="connsiteX4" fmla="*/ 0 w 432048"/>
              <a:gd name="connsiteY4" fmla="*/ 1059582 h 1059582"/>
              <a:gd name="connsiteX5" fmla="*/ 0 w 432048"/>
              <a:gd name="connsiteY5" fmla="*/ 0 h 1059582"/>
              <a:gd name="connsiteX0" fmla="*/ 0 w 432048"/>
              <a:gd name="connsiteY0" fmla="*/ 0 h 1059582"/>
              <a:gd name="connsiteX1" fmla="*/ 432048 w 432048"/>
              <a:gd name="connsiteY1" fmla="*/ 0 h 1059582"/>
              <a:gd name="connsiteX2" fmla="*/ 432048 w 432048"/>
              <a:gd name="connsiteY2" fmla="*/ 1059582 h 1059582"/>
              <a:gd name="connsiteX3" fmla="*/ 212374 w 432048"/>
              <a:gd name="connsiteY3" fmla="*/ 816429 h 1059582"/>
              <a:gd name="connsiteX4" fmla="*/ 0 w 432048"/>
              <a:gd name="connsiteY4" fmla="*/ 1059582 h 1059582"/>
              <a:gd name="connsiteX5" fmla="*/ 0 w 432048"/>
              <a:gd name="connsiteY5" fmla="*/ 0 h 10595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2048" h="1059582">
                <a:moveTo>
                  <a:pt x="0" y="0"/>
                </a:moveTo>
                <a:lnTo>
                  <a:pt x="432048" y="0"/>
                </a:lnTo>
                <a:lnTo>
                  <a:pt x="432048" y="1059582"/>
                </a:lnTo>
                <a:lnTo>
                  <a:pt x="212374" y="816429"/>
                </a:lnTo>
                <a:lnTo>
                  <a:pt x="0" y="1059582"/>
                </a:lnTo>
                <a:lnTo>
                  <a:pt x="0" y="0"/>
                </a:lnTo>
                <a:close/>
              </a:path>
            </a:pathLst>
          </a:cu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722157" y="55419"/>
            <a:ext cx="135287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spc="-3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Part</a:t>
            </a:r>
            <a:r>
              <a:rPr lang="en-US" altLang="zh-CN" sz="2400" b="1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02</a:t>
            </a:r>
            <a:endParaRPr lang="zh-CN" altLang="en-US" sz="2400" b="1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16794" y="567881"/>
            <a:ext cx="289790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INPUTYOURGOODIDEASHERE</a:t>
            </a:r>
            <a:endParaRPr lang="zh-CN" altLang="en-US" sz="1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437321" y="1337775"/>
            <a:ext cx="1944217" cy="3255764"/>
            <a:chOff x="1331638" y="1275606"/>
            <a:chExt cx="1944217" cy="3255764"/>
          </a:xfrm>
        </p:grpSpPr>
        <p:sp>
          <p:nvSpPr>
            <p:cNvPr id="25" name="圆角矩形 24"/>
            <p:cNvSpPr/>
            <p:nvPr/>
          </p:nvSpPr>
          <p:spPr>
            <a:xfrm>
              <a:off x="1331638" y="1491630"/>
              <a:ext cx="1944217" cy="3039740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椭圆 4"/>
            <p:cNvSpPr/>
            <p:nvPr/>
          </p:nvSpPr>
          <p:spPr>
            <a:xfrm>
              <a:off x="1763688" y="1275606"/>
              <a:ext cx="1080120" cy="1080120"/>
            </a:xfrm>
            <a:prstGeom prst="ellipse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弧形 7"/>
            <p:cNvSpPr/>
            <p:nvPr/>
          </p:nvSpPr>
          <p:spPr>
            <a:xfrm>
              <a:off x="1871700" y="1372860"/>
              <a:ext cx="864096" cy="864096"/>
            </a:xfrm>
            <a:prstGeom prst="arc">
              <a:avLst>
                <a:gd name="adj1" fmla="val 21436885"/>
                <a:gd name="adj2" fmla="val 18131189"/>
              </a:avLst>
            </a:prstGeom>
            <a:noFill/>
            <a:ln w="762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1961346" y="1620242"/>
              <a:ext cx="68480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80</a:t>
              </a:r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％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2538053" y="1337775"/>
            <a:ext cx="1944217" cy="3255764"/>
            <a:chOff x="1331638" y="1275606"/>
            <a:chExt cx="1944217" cy="3255764"/>
          </a:xfrm>
        </p:grpSpPr>
        <p:sp>
          <p:nvSpPr>
            <p:cNvPr id="44" name="圆角矩形 43"/>
            <p:cNvSpPr/>
            <p:nvPr/>
          </p:nvSpPr>
          <p:spPr>
            <a:xfrm>
              <a:off x="1331638" y="1491630"/>
              <a:ext cx="1944217" cy="3039740"/>
            </a:xfrm>
            <a:prstGeom prst="roundRect">
              <a:avLst/>
            </a:prstGeom>
            <a:noFill/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>
              <a:off x="1763688" y="1275606"/>
              <a:ext cx="1080120" cy="108012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弧形 45"/>
            <p:cNvSpPr/>
            <p:nvPr/>
          </p:nvSpPr>
          <p:spPr>
            <a:xfrm>
              <a:off x="1871700" y="1372860"/>
              <a:ext cx="864096" cy="864096"/>
            </a:xfrm>
            <a:prstGeom prst="arc">
              <a:avLst>
                <a:gd name="adj1" fmla="val 21436885"/>
                <a:gd name="adj2" fmla="val 18131189"/>
              </a:avLst>
            </a:prstGeom>
            <a:noFill/>
            <a:ln w="762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1961346" y="1620242"/>
              <a:ext cx="68480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80</a:t>
              </a:r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％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4638785" y="1337775"/>
            <a:ext cx="1944217" cy="3255764"/>
            <a:chOff x="1331638" y="1275606"/>
            <a:chExt cx="1944217" cy="3255764"/>
          </a:xfrm>
        </p:grpSpPr>
        <p:sp>
          <p:nvSpPr>
            <p:cNvPr id="49" name="圆角矩形 48"/>
            <p:cNvSpPr/>
            <p:nvPr/>
          </p:nvSpPr>
          <p:spPr>
            <a:xfrm>
              <a:off x="1331638" y="1491630"/>
              <a:ext cx="1944217" cy="3039740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1763688" y="1275606"/>
              <a:ext cx="1080120" cy="1080120"/>
            </a:xfrm>
            <a:prstGeom prst="ellipse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弧形 50"/>
            <p:cNvSpPr/>
            <p:nvPr/>
          </p:nvSpPr>
          <p:spPr>
            <a:xfrm>
              <a:off x="1871700" y="1372860"/>
              <a:ext cx="864096" cy="864096"/>
            </a:xfrm>
            <a:prstGeom prst="arc">
              <a:avLst>
                <a:gd name="adj1" fmla="val 21436885"/>
                <a:gd name="adj2" fmla="val 18131189"/>
              </a:avLst>
            </a:prstGeom>
            <a:noFill/>
            <a:ln w="762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1961346" y="1620242"/>
              <a:ext cx="68480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80</a:t>
              </a:r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％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6739517" y="1337775"/>
            <a:ext cx="1944217" cy="3255764"/>
            <a:chOff x="1331638" y="1275606"/>
            <a:chExt cx="1944217" cy="3255764"/>
          </a:xfrm>
        </p:grpSpPr>
        <p:sp>
          <p:nvSpPr>
            <p:cNvPr id="54" name="圆角矩形 53"/>
            <p:cNvSpPr/>
            <p:nvPr/>
          </p:nvSpPr>
          <p:spPr>
            <a:xfrm>
              <a:off x="1331638" y="1491630"/>
              <a:ext cx="1944217" cy="3039740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椭圆 54"/>
            <p:cNvSpPr/>
            <p:nvPr/>
          </p:nvSpPr>
          <p:spPr>
            <a:xfrm>
              <a:off x="1763688" y="1275606"/>
              <a:ext cx="1080120" cy="1080120"/>
            </a:xfrm>
            <a:prstGeom prst="ellipse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弧形 55"/>
            <p:cNvSpPr/>
            <p:nvPr/>
          </p:nvSpPr>
          <p:spPr>
            <a:xfrm>
              <a:off x="1871700" y="1372860"/>
              <a:ext cx="864096" cy="864096"/>
            </a:xfrm>
            <a:prstGeom prst="arc">
              <a:avLst>
                <a:gd name="adj1" fmla="val 21436885"/>
                <a:gd name="adj2" fmla="val 18131189"/>
              </a:avLst>
            </a:prstGeom>
            <a:noFill/>
            <a:ln w="762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TextBox 56"/>
            <p:cNvSpPr txBox="1"/>
            <p:nvPr/>
          </p:nvSpPr>
          <p:spPr>
            <a:xfrm>
              <a:off x="1961346" y="1620242"/>
              <a:ext cx="68480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80</a:t>
              </a:r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％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6733672" y="1348533"/>
            <a:ext cx="1944217" cy="3255764"/>
            <a:chOff x="1331638" y="1275606"/>
            <a:chExt cx="1944217" cy="3255764"/>
          </a:xfrm>
        </p:grpSpPr>
        <p:sp>
          <p:nvSpPr>
            <p:cNvPr id="59" name="圆角矩形 58"/>
            <p:cNvSpPr/>
            <p:nvPr/>
          </p:nvSpPr>
          <p:spPr>
            <a:xfrm>
              <a:off x="1331638" y="1491630"/>
              <a:ext cx="1944217" cy="3039740"/>
            </a:xfrm>
            <a:prstGeom prst="roundRect">
              <a:avLst/>
            </a:prstGeom>
            <a:noFill/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椭圆 59"/>
            <p:cNvSpPr/>
            <p:nvPr/>
          </p:nvSpPr>
          <p:spPr>
            <a:xfrm>
              <a:off x="1763688" y="1275606"/>
              <a:ext cx="1080120" cy="108012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弧形 60"/>
            <p:cNvSpPr/>
            <p:nvPr/>
          </p:nvSpPr>
          <p:spPr>
            <a:xfrm>
              <a:off x="1871700" y="1372860"/>
              <a:ext cx="864096" cy="864096"/>
            </a:xfrm>
            <a:prstGeom prst="arc">
              <a:avLst>
                <a:gd name="adj1" fmla="val 21436885"/>
                <a:gd name="adj2" fmla="val 18131189"/>
              </a:avLst>
            </a:prstGeom>
            <a:noFill/>
            <a:ln w="762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TextBox 61"/>
            <p:cNvSpPr txBox="1"/>
            <p:nvPr/>
          </p:nvSpPr>
          <p:spPr>
            <a:xfrm>
              <a:off x="1961346" y="1620242"/>
              <a:ext cx="68480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80</a:t>
              </a:r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％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3" name="TextBox 62"/>
          <p:cNvSpPr txBox="1"/>
          <p:nvPr/>
        </p:nvSpPr>
        <p:spPr>
          <a:xfrm>
            <a:off x="609998" y="2306871"/>
            <a:ext cx="1682368" cy="2457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Always believe that something wonderful is about to happen.</a:t>
            </a:r>
          </a:p>
          <a:p>
            <a:pPr>
              <a:lnSpc>
                <a:spcPct val="150000"/>
              </a:lnSpc>
            </a:pPr>
            <a:r>
              <a:rPr lang="en-US" altLang="zh-CN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Life is beautiful. Because we have our dreams.</a:t>
            </a:r>
            <a:endParaRPr lang="zh-CN" altLang="en-US" sz="1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sz="1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2772977" y="2296114"/>
            <a:ext cx="1682368" cy="2457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Always believe that something wonderful is about to happen.</a:t>
            </a:r>
          </a:p>
          <a:p>
            <a:pPr>
              <a:lnSpc>
                <a:spcPct val="150000"/>
              </a:lnSpc>
            </a:pPr>
            <a:r>
              <a:rPr lang="en-US" altLang="zh-CN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Life is beautiful. Because we have our dreams.</a:t>
            </a:r>
            <a:endParaRPr lang="zh-CN" altLang="en-US" sz="1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sz="1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4821080" y="2296114"/>
            <a:ext cx="1682368" cy="2457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Always believe that something wonderful is about to happen.</a:t>
            </a:r>
          </a:p>
          <a:p>
            <a:pPr>
              <a:lnSpc>
                <a:spcPct val="150000"/>
              </a:lnSpc>
            </a:pPr>
            <a:r>
              <a:rPr lang="en-US" altLang="zh-CN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Life is beautiful. Because we have our dreams.</a:t>
            </a:r>
            <a:endParaRPr lang="zh-CN" altLang="en-US" sz="1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sz="1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6995521" y="2296114"/>
            <a:ext cx="1682368" cy="2457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Always believe that something wonderful is about to happen.</a:t>
            </a:r>
          </a:p>
          <a:p>
            <a:pPr>
              <a:lnSpc>
                <a:spcPct val="150000"/>
              </a:lnSpc>
            </a:pPr>
            <a:r>
              <a:rPr lang="en-US" altLang="zh-CN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Life is beautiful. Because we have our dreams.</a:t>
            </a:r>
            <a:endParaRPr lang="zh-CN" altLang="en-US" sz="1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sz="1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955130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79512" y="0"/>
            <a:ext cx="432048" cy="875658"/>
          </a:xfrm>
          <a:custGeom>
            <a:avLst/>
            <a:gdLst>
              <a:gd name="connsiteX0" fmla="*/ 0 w 432048"/>
              <a:gd name="connsiteY0" fmla="*/ 0 h 1059582"/>
              <a:gd name="connsiteX1" fmla="*/ 432048 w 432048"/>
              <a:gd name="connsiteY1" fmla="*/ 0 h 1059582"/>
              <a:gd name="connsiteX2" fmla="*/ 432048 w 432048"/>
              <a:gd name="connsiteY2" fmla="*/ 1059582 h 1059582"/>
              <a:gd name="connsiteX3" fmla="*/ 0 w 432048"/>
              <a:gd name="connsiteY3" fmla="*/ 1059582 h 1059582"/>
              <a:gd name="connsiteX4" fmla="*/ 0 w 432048"/>
              <a:gd name="connsiteY4" fmla="*/ 0 h 1059582"/>
              <a:gd name="connsiteX0" fmla="*/ 0 w 432048"/>
              <a:gd name="connsiteY0" fmla="*/ 0 h 1059582"/>
              <a:gd name="connsiteX1" fmla="*/ 432048 w 432048"/>
              <a:gd name="connsiteY1" fmla="*/ 0 h 1059582"/>
              <a:gd name="connsiteX2" fmla="*/ 432048 w 432048"/>
              <a:gd name="connsiteY2" fmla="*/ 1059582 h 1059582"/>
              <a:gd name="connsiteX3" fmla="*/ 223259 w 432048"/>
              <a:gd name="connsiteY3" fmla="*/ 1045029 h 1059582"/>
              <a:gd name="connsiteX4" fmla="*/ 0 w 432048"/>
              <a:gd name="connsiteY4" fmla="*/ 1059582 h 1059582"/>
              <a:gd name="connsiteX5" fmla="*/ 0 w 432048"/>
              <a:gd name="connsiteY5" fmla="*/ 0 h 1059582"/>
              <a:gd name="connsiteX0" fmla="*/ 0 w 432048"/>
              <a:gd name="connsiteY0" fmla="*/ 0 h 1059582"/>
              <a:gd name="connsiteX1" fmla="*/ 432048 w 432048"/>
              <a:gd name="connsiteY1" fmla="*/ 0 h 1059582"/>
              <a:gd name="connsiteX2" fmla="*/ 432048 w 432048"/>
              <a:gd name="connsiteY2" fmla="*/ 1059582 h 1059582"/>
              <a:gd name="connsiteX3" fmla="*/ 212374 w 432048"/>
              <a:gd name="connsiteY3" fmla="*/ 816429 h 1059582"/>
              <a:gd name="connsiteX4" fmla="*/ 0 w 432048"/>
              <a:gd name="connsiteY4" fmla="*/ 1059582 h 1059582"/>
              <a:gd name="connsiteX5" fmla="*/ 0 w 432048"/>
              <a:gd name="connsiteY5" fmla="*/ 0 h 10595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2048" h="1059582">
                <a:moveTo>
                  <a:pt x="0" y="0"/>
                </a:moveTo>
                <a:lnTo>
                  <a:pt x="432048" y="0"/>
                </a:lnTo>
                <a:lnTo>
                  <a:pt x="432048" y="1059582"/>
                </a:lnTo>
                <a:lnTo>
                  <a:pt x="212374" y="816429"/>
                </a:lnTo>
                <a:lnTo>
                  <a:pt x="0" y="1059582"/>
                </a:lnTo>
                <a:lnTo>
                  <a:pt x="0" y="0"/>
                </a:lnTo>
                <a:close/>
              </a:path>
            </a:pathLst>
          </a:cu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710711" y="55419"/>
            <a:ext cx="135287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spc="-3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Part</a:t>
            </a:r>
            <a:r>
              <a:rPr lang="en-US" altLang="zh-CN" sz="2400" b="1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01</a:t>
            </a:r>
            <a:endParaRPr lang="zh-CN" altLang="en-US" sz="2400" b="1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16794" y="567881"/>
            <a:ext cx="289790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INPUTYOURGOODIDEASHERE</a:t>
            </a:r>
            <a:endParaRPr lang="zh-CN" altLang="en-US" sz="1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下箭头 5"/>
          <p:cNvSpPr/>
          <p:nvPr/>
        </p:nvSpPr>
        <p:spPr>
          <a:xfrm rot="10800000">
            <a:off x="3834025" y="732101"/>
            <a:ext cx="1422051" cy="4226245"/>
          </a:xfrm>
          <a:prstGeom prst="downArrow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887924" y="1779662"/>
            <a:ext cx="1368152" cy="40069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5155092" y="1691975"/>
            <a:ext cx="576064" cy="576064"/>
          </a:xfrm>
          <a:prstGeom prst="ellipse">
            <a:avLst/>
          </a:prstGeom>
          <a:solidFill>
            <a:srgbClr val="0070C0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5294223" y="1811020"/>
            <a:ext cx="3193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3881333" y="3353386"/>
            <a:ext cx="1368152" cy="43204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>
            <a:off x="5148501" y="3277774"/>
            <a:ext cx="576064" cy="576064"/>
          </a:xfrm>
          <a:prstGeom prst="ellipse">
            <a:avLst/>
          </a:prstGeom>
          <a:solidFill>
            <a:srgbClr val="0070C0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TextBox 39"/>
          <p:cNvSpPr txBox="1"/>
          <p:nvPr/>
        </p:nvSpPr>
        <p:spPr>
          <a:xfrm>
            <a:off x="5287632" y="3402656"/>
            <a:ext cx="3193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3881333" y="2550845"/>
            <a:ext cx="1368152" cy="432048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椭圆 71"/>
          <p:cNvSpPr/>
          <p:nvPr/>
        </p:nvSpPr>
        <p:spPr>
          <a:xfrm>
            <a:off x="3401977" y="2478226"/>
            <a:ext cx="576064" cy="576064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3881333" y="4155926"/>
            <a:ext cx="1368152" cy="432048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椭圆 73"/>
          <p:cNvSpPr/>
          <p:nvPr/>
        </p:nvSpPr>
        <p:spPr>
          <a:xfrm>
            <a:off x="3391219" y="4083918"/>
            <a:ext cx="576064" cy="576064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26605" y="1509602"/>
            <a:ext cx="2736303" cy="12572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Always believe that </a:t>
            </a:r>
            <a:r>
              <a:rPr lang="en-US" altLang="zh-CN" sz="1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something</a:t>
            </a:r>
          </a:p>
          <a:p>
            <a:pPr algn="r">
              <a:lnSpc>
                <a:spcPct val="150000"/>
              </a:lnSpc>
            </a:pPr>
            <a:r>
              <a:rPr lang="en-US" altLang="zh-CN" sz="1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wonderful is about to happen.</a:t>
            </a:r>
          </a:p>
          <a:p>
            <a:pPr algn="r">
              <a:lnSpc>
                <a:spcPct val="150000"/>
              </a:lnSpc>
            </a:pPr>
            <a:r>
              <a:rPr lang="en-US" altLang="zh-CN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Life is beautiful. Because we </a:t>
            </a:r>
            <a:endParaRPr lang="en-US" altLang="zh-CN" sz="13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en-US" altLang="zh-CN" sz="1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have </a:t>
            </a:r>
            <a:r>
              <a:rPr lang="en-US" altLang="zh-CN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our dreams</a:t>
            </a:r>
            <a:r>
              <a:rPr lang="en-US" altLang="zh-CN" sz="1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5675797" y="939961"/>
            <a:ext cx="828092" cy="768260"/>
            <a:chOff x="5868144" y="651362"/>
            <a:chExt cx="828092" cy="768260"/>
          </a:xfrm>
        </p:grpSpPr>
        <p:cxnSp>
          <p:nvCxnSpPr>
            <p:cNvPr id="30" name="直接连接符 29"/>
            <p:cNvCxnSpPr/>
            <p:nvPr/>
          </p:nvCxnSpPr>
          <p:spPr>
            <a:xfrm flipV="1">
              <a:off x="5868144" y="721769"/>
              <a:ext cx="504056" cy="697853"/>
            </a:xfrm>
            <a:prstGeom prst="line">
              <a:avLst/>
            </a:prstGeom>
            <a:ln>
              <a:solidFill>
                <a:schemeClr val="tx1">
                  <a:lumMod val="95000"/>
                  <a:lumOff val="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>
              <a:off x="6372200" y="721769"/>
              <a:ext cx="180020" cy="0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椭圆 32"/>
            <p:cNvSpPr/>
            <p:nvPr/>
          </p:nvSpPr>
          <p:spPr>
            <a:xfrm>
              <a:off x="6552220" y="651362"/>
              <a:ext cx="144016" cy="144016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6" name="TextBox 35"/>
          <p:cNvSpPr txBox="1"/>
          <p:nvPr/>
        </p:nvSpPr>
        <p:spPr>
          <a:xfrm>
            <a:off x="1387147" y="1221296"/>
            <a:ext cx="13757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spc="-300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GOOD </a:t>
            </a:r>
            <a:r>
              <a:rPr lang="en-US" altLang="zh-CN" sz="1100" dirty="0" smtClean="0"/>
              <a:t> </a:t>
            </a:r>
            <a:r>
              <a:rPr lang="en-US" altLang="zh-CN" b="1" spc="-300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IDEAS</a:t>
            </a:r>
            <a:endParaRPr lang="zh-CN" altLang="en-US" b="1" spc="-300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Verdana" panose="020B0604030504040204" pitchFamily="34" charset="0"/>
            </a:endParaRPr>
          </a:p>
        </p:txBody>
      </p:sp>
      <p:grpSp>
        <p:nvGrpSpPr>
          <p:cNvPr id="88" name="组合 87"/>
          <p:cNvGrpSpPr/>
          <p:nvPr/>
        </p:nvGrpSpPr>
        <p:grpSpPr>
          <a:xfrm>
            <a:off x="5724565" y="2571750"/>
            <a:ext cx="828092" cy="768260"/>
            <a:chOff x="5868144" y="651362"/>
            <a:chExt cx="828092" cy="768260"/>
          </a:xfrm>
        </p:grpSpPr>
        <p:cxnSp>
          <p:nvCxnSpPr>
            <p:cNvPr id="89" name="直接连接符 88"/>
            <p:cNvCxnSpPr/>
            <p:nvPr/>
          </p:nvCxnSpPr>
          <p:spPr>
            <a:xfrm flipV="1">
              <a:off x="5868144" y="721769"/>
              <a:ext cx="504056" cy="697853"/>
            </a:xfrm>
            <a:prstGeom prst="line">
              <a:avLst/>
            </a:prstGeom>
            <a:ln>
              <a:solidFill>
                <a:schemeClr val="tx1">
                  <a:lumMod val="95000"/>
                  <a:lumOff val="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直接连接符 89"/>
            <p:cNvCxnSpPr/>
            <p:nvPr/>
          </p:nvCxnSpPr>
          <p:spPr>
            <a:xfrm>
              <a:off x="6372200" y="721769"/>
              <a:ext cx="180020" cy="0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1" name="椭圆 90"/>
            <p:cNvSpPr/>
            <p:nvPr/>
          </p:nvSpPr>
          <p:spPr>
            <a:xfrm>
              <a:off x="6552220" y="651362"/>
              <a:ext cx="144016" cy="144016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2" name="组合 91"/>
          <p:cNvGrpSpPr/>
          <p:nvPr/>
        </p:nvGrpSpPr>
        <p:grpSpPr>
          <a:xfrm flipH="1">
            <a:off x="2704046" y="1646759"/>
            <a:ext cx="828092" cy="768260"/>
            <a:chOff x="5868144" y="651362"/>
            <a:chExt cx="828092" cy="768260"/>
          </a:xfrm>
        </p:grpSpPr>
        <p:cxnSp>
          <p:nvCxnSpPr>
            <p:cNvPr id="93" name="直接连接符 92"/>
            <p:cNvCxnSpPr/>
            <p:nvPr/>
          </p:nvCxnSpPr>
          <p:spPr>
            <a:xfrm flipV="1">
              <a:off x="5868144" y="721769"/>
              <a:ext cx="504056" cy="697853"/>
            </a:xfrm>
            <a:prstGeom prst="line">
              <a:avLst/>
            </a:prstGeom>
            <a:ln>
              <a:solidFill>
                <a:schemeClr val="tx1">
                  <a:lumMod val="95000"/>
                  <a:lumOff val="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直接连接符 93"/>
            <p:cNvCxnSpPr/>
            <p:nvPr/>
          </p:nvCxnSpPr>
          <p:spPr>
            <a:xfrm>
              <a:off x="6372200" y="721769"/>
              <a:ext cx="180020" cy="0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5" name="椭圆 94"/>
            <p:cNvSpPr/>
            <p:nvPr/>
          </p:nvSpPr>
          <p:spPr>
            <a:xfrm>
              <a:off x="6552220" y="651362"/>
              <a:ext cx="144016" cy="144016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6" name="组合 95"/>
          <p:cNvGrpSpPr/>
          <p:nvPr/>
        </p:nvGrpSpPr>
        <p:grpSpPr>
          <a:xfrm flipH="1">
            <a:off x="2704046" y="3277774"/>
            <a:ext cx="828092" cy="768260"/>
            <a:chOff x="5868144" y="651362"/>
            <a:chExt cx="828092" cy="768260"/>
          </a:xfrm>
        </p:grpSpPr>
        <p:cxnSp>
          <p:nvCxnSpPr>
            <p:cNvPr id="97" name="直接连接符 96"/>
            <p:cNvCxnSpPr/>
            <p:nvPr/>
          </p:nvCxnSpPr>
          <p:spPr>
            <a:xfrm flipV="1">
              <a:off x="5868144" y="721769"/>
              <a:ext cx="504056" cy="697853"/>
            </a:xfrm>
            <a:prstGeom prst="line">
              <a:avLst/>
            </a:prstGeom>
            <a:ln>
              <a:solidFill>
                <a:schemeClr val="tx1">
                  <a:lumMod val="95000"/>
                  <a:lumOff val="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直接连接符 97"/>
            <p:cNvCxnSpPr/>
            <p:nvPr/>
          </p:nvCxnSpPr>
          <p:spPr>
            <a:xfrm>
              <a:off x="6372200" y="721769"/>
              <a:ext cx="180020" cy="0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9" name="椭圆 98"/>
            <p:cNvSpPr/>
            <p:nvPr/>
          </p:nvSpPr>
          <p:spPr>
            <a:xfrm>
              <a:off x="6552220" y="651362"/>
              <a:ext cx="144016" cy="144016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0" name="TextBox 99"/>
          <p:cNvSpPr txBox="1"/>
          <p:nvPr/>
        </p:nvSpPr>
        <p:spPr>
          <a:xfrm>
            <a:off x="1387147" y="2779355"/>
            <a:ext cx="13757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spc="-300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GOOD </a:t>
            </a:r>
            <a:r>
              <a:rPr lang="en-US" altLang="zh-CN" sz="1100" dirty="0" smtClean="0"/>
              <a:t> </a:t>
            </a:r>
            <a:r>
              <a:rPr lang="en-US" altLang="zh-CN" b="1" spc="-300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IDEAS</a:t>
            </a:r>
            <a:endParaRPr lang="zh-CN" altLang="en-US" b="1" spc="-300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Verdana" panose="020B0604030504040204" pitchFamily="34" charset="0"/>
            </a:endParaRPr>
          </a:p>
        </p:txBody>
      </p:sp>
      <p:sp>
        <p:nvSpPr>
          <p:cNvPr id="101" name="TextBox 100"/>
          <p:cNvSpPr txBox="1"/>
          <p:nvPr/>
        </p:nvSpPr>
        <p:spPr>
          <a:xfrm>
            <a:off x="26605" y="3225204"/>
            <a:ext cx="2736303" cy="12572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Always believe that </a:t>
            </a:r>
            <a:r>
              <a:rPr lang="en-US" altLang="zh-CN" sz="1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something</a:t>
            </a:r>
          </a:p>
          <a:p>
            <a:pPr algn="r">
              <a:lnSpc>
                <a:spcPct val="150000"/>
              </a:lnSpc>
            </a:pPr>
            <a:r>
              <a:rPr lang="en-US" altLang="zh-CN" sz="1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wonderful is about to happen.</a:t>
            </a:r>
          </a:p>
          <a:p>
            <a:pPr algn="r">
              <a:lnSpc>
                <a:spcPct val="150000"/>
              </a:lnSpc>
            </a:pPr>
            <a:r>
              <a:rPr lang="en-US" altLang="zh-CN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Life is beautiful. Because we </a:t>
            </a:r>
            <a:endParaRPr lang="en-US" altLang="zh-CN" sz="13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en-US" altLang="zh-CN" sz="1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have </a:t>
            </a:r>
            <a:r>
              <a:rPr lang="en-US" altLang="zh-CN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our dreams</a:t>
            </a:r>
            <a:r>
              <a:rPr lang="en-US" altLang="zh-CN" sz="1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2" name="TextBox 101"/>
          <p:cNvSpPr txBox="1"/>
          <p:nvPr/>
        </p:nvSpPr>
        <p:spPr>
          <a:xfrm>
            <a:off x="6479091" y="1212552"/>
            <a:ext cx="2736303" cy="12572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Always believe that </a:t>
            </a:r>
            <a:r>
              <a:rPr lang="en-US" altLang="zh-CN" sz="1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something</a:t>
            </a:r>
          </a:p>
          <a:p>
            <a:pPr>
              <a:lnSpc>
                <a:spcPct val="150000"/>
              </a:lnSpc>
            </a:pPr>
            <a:r>
              <a:rPr lang="en-US" altLang="zh-CN" sz="1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wonderful is about to happen.</a:t>
            </a:r>
          </a:p>
          <a:p>
            <a:pPr>
              <a:lnSpc>
                <a:spcPct val="150000"/>
              </a:lnSpc>
            </a:pPr>
            <a:r>
              <a:rPr lang="en-US" altLang="zh-CN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Life is beautiful. Because we </a:t>
            </a:r>
            <a:endParaRPr lang="en-US" altLang="zh-CN" sz="13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have </a:t>
            </a:r>
            <a:r>
              <a:rPr lang="en-US" altLang="zh-CN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our dreams</a:t>
            </a:r>
            <a:r>
              <a:rPr lang="en-US" altLang="zh-CN" sz="1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3" name="TextBox 102"/>
          <p:cNvSpPr txBox="1"/>
          <p:nvPr/>
        </p:nvSpPr>
        <p:spPr>
          <a:xfrm>
            <a:off x="6479091" y="924246"/>
            <a:ext cx="13757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spc="-300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GOOD </a:t>
            </a:r>
            <a:r>
              <a:rPr lang="en-US" altLang="zh-CN" sz="1100" dirty="0" smtClean="0"/>
              <a:t> </a:t>
            </a:r>
            <a:r>
              <a:rPr lang="en-US" altLang="zh-CN" b="1" spc="-300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IDEAS</a:t>
            </a:r>
            <a:endParaRPr lang="zh-CN" altLang="en-US" b="1" spc="-300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Verdana" panose="020B0604030504040204" pitchFamily="34" charset="0"/>
            </a:endParaRPr>
          </a:p>
        </p:txBody>
      </p:sp>
      <p:sp>
        <p:nvSpPr>
          <p:cNvPr id="104" name="TextBox 103"/>
          <p:cNvSpPr txBox="1"/>
          <p:nvPr/>
        </p:nvSpPr>
        <p:spPr>
          <a:xfrm>
            <a:off x="6479091" y="2482305"/>
            <a:ext cx="13757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spc="-300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GOOD </a:t>
            </a:r>
            <a:r>
              <a:rPr lang="en-US" altLang="zh-CN" sz="1100" dirty="0" smtClean="0"/>
              <a:t> </a:t>
            </a:r>
            <a:r>
              <a:rPr lang="en-US" altLang="zh-CN" b="1" spc="-300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IDEAS</a:t>
            </a:r>
            <a:endParaRPr lang="zh-CN" altLang="en-US" b="1" spc="-300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Verdana" panose="020B0604030504040204" pitchFamily="34" charset="0"/>
            </a:endParaRPr>
          </a:p>
        </p:txBody>
      </p:sp>
      <p:sp>
        <p:nvSpPr>
          <p:cNvPr id="105" name="TextBox 104"/>
          <p:cNvSpPr txBox="1"/>
          <p:nvPr/>
        </p:nvSpPr>
        <p:spPr>
          <a:xfrm>
            <a:off x="6479091" y="2928154"/>
            <a:ext cx="2736303" cy="12572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Always believe that </a:t>
            </a:r>
            <a:r>
              <a:rPr lang="en-US" altLang="zh-CN" sz="1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something</a:t>
            </a:r>
          </a:p>
          <a:p>
            <a:pPr>
              <a:lnSpc>
                <a:spcPct val="150000"/>
              </a:lnSpc>
            </a:pPr>
            <a:r>
              <a:rPr lang="en-US" altLang="zh-CN" sz="1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wonderful is about to happen.</a:t>
            </a:r>
          </a:p>
          <a:p>
            <a:pPr>
              <a:lnSpc>
                <a:spcPct val="150000"/>
              </a:lnSpc>
            </a:pPr>
            <a:r>
              <a:rPr lang="en-US" altLang="zh-CN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Life is beautiful. Because we </a:t>
            </a:r>
            <a:endParaRPr lang="en-US" altLang="zh-CN" sz="13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have </a:t>
            </a:r>
            <a:r>
              <a:rPr lang="en-US" altLang="zh-CN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our dreams</a:t>
            </a:r>
            <a:r>
              <a:rPr lang="en-US" altLang="zh-CN" sz="1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100241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79512" y="0"/>
            <a:ext cx="432048" cy="875658"/>
          </a:xfrm>
          <a:custGeom>
            <a:avLst/>
            <a:gdLst>
              <a:gd name="connsiteX0" fmla="*/ 0 w 432048"/>
              <a:gd name="connsiteY0" fmla="*/ 0 h 1059582"/>
              <a:gd name="connsiteX1" fmla="*/ 432048 w 432048"/>
              <a:gd name="connsiteY1" fmla="*/ 0 h 1059582"/>
              <a:gd name="connsiteX2" fmla="*/ 432048 w 432048"/>
              <a:gd name="connsiteY2" fmla="*/ 1059582 h 1059582"/>
              <a:gd name="connsiteX3" fmla="*/ 0 w 432048"/>
              <a:gd name="connsiteY3" fmla="*/ 1059582 h 1059582"/>
              <a:gd name="connsiteX4" fmla="*/ 0 w 432048"/>
              <a:gd name="connsiteY4" fmla="*/ 0 h 1059582"/>
              <a:gd name="connsiteX0" fmla="*/ 0 w 432048"/>
              <a:gd name="connsiteY0" fmla="*/ 0 h 1059582"/>
              <a:gd name="connsiteX1" fmla="*/ 432048 w 432048"/>
              <a:gd name="connsiteY1" fmla="*/ 0 h 1059582"/>
              <a:gd name="connsiteX2" fmla="*/ 432048 w 432048"/>
              <a:gd name="connsiteY2" fmla="*/ 1059582 h 1059582"/>
              <a:gd name="connsiteX3" fmla="*/ 223259 w 432048"/>
              <a:gd name="connsiteY3" fmla="*/ 1045029 h 1059582"/>
              <a:gd name="connsiteX4" fmla="*/ 0 w 432048"/>
              <a:gd name="connsiteY4" fmla="*/ 1059582 h 1059582"/>
              <a:gd name="connsiteX5" fmla="*/ 0 w 432048"/>
              <a:gd name="connsiteY5" fmla="*/ 0 h 1059582"/>
              <a:gd name="connsiteX0" fmla="*/ 0 w 432048"/>
              <a:gd name="connsiteY0" fmla="*/ 0 h 1059582"/>
              <a:gd name="connsiteX1" fmla="*/ 432048 w 432048"/>
              <a:gd name="connsiteY1" fmla="*/ 0 h 1059582"/>
              <a:gd name="connsiteX2" fmla="*/ 432048 w 432048"/>
              <a:gd name="connsiteY2" fmla="*/ 1059582 h 1059582"/>
              <a:gd name="connsiteX3" fmla="*/ 212374 w 432048"/>
              <a:gd name="connsiteY3" fmla="*/ 816429 h 1059582"/>
              <a:gd name="connsiteX4" fmla="*/ 0 w 432048"/>
              <a:gd name="connsiteY4" fmla="*/ 1059582 h 1059582"/>
              <a:gd name="connsiteX5" fmla="*/ 0 w 432048"/>
              <a:gd name="connsiteY5" fmla="*/ 0 h 10595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2048" h="1059582">
                <a:moveTo>
                  <a:pt x="0" y="0"/>
                </a:moveTo>
                <a:lnTo>
                  <a:pt x="432048" y="0"/>
                </a:lnTo>
                <a:lnTo>
                  <a:pt x="432048" y="1059582"/>
                </a:lnTo>
                <a:lnTo>
                  <a:pt x="212374" y="816429"/>
                </a:lnTo>
                <a:lnTo>
                  <a:pt x="0" y="1059582"/>
                </a:lnTo>
                <a:lnTo>
                  <a:pt x="0" y="0"/>
                </a:lnTo>
                <a:close/>
              </a:path>
            </a:pathLst>
          </a:cu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722157" y="55419"/>
            <a:ext cx="135287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spc="-3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Part</a:t>
            </a:r>
            <a:r>
              <a:rPr lang="en-US" altLang="zh-CN" sz="2400" b="1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01</a:t>
            </a:r>
            <a:endParaRPr lang="zh-CN" altLang="en-US" sz="2400" b="1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16794" y="567881"/>
            <a:ext cx="289790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INPUTYOURGOODIDEASHERE</a:t>
            </a:r>
            <a:endParaRPr lang="zh-CN" altLang="en-US" sz="1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1238268" y="3055738"/>
            <a:ext cx="576064" cy="576064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1377399" y="3174783"/>
            <a:ext cx="3193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3038639" y="2466545"/>
            <a:ext cx="576064" cy="576064"/>
            <a:chOff x="5148501" y="3277774"/>
            <a:chExt cx="576064" cy="576064"/>
          </a:xfrm>
          <a:solidFill>
            <a:srgbClr val="002060"/>
          </a:solidFill>
        </p:grpSpPr>
        <p:sp>
          <p:nvSpPr>
            <p:cNvPr id="8" name="椭圆 7"/>
            <p:cNvSpPr/>
            <p:nvPr/>
          </p:nvSpPr>
          <p:spPr>
            <a:xfrm>
              <a:off x="5148501" y="3277774"/>
              <a:ext cx="576064" cy="57606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5287632" y="3402656"/>
              <a:ext cx="319318" cy="369332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0" name="椭圆 9"/>
          <p:cNvSpPr/>
          <p:nvPr/>
        </p:nvSpPr>
        <p:spPr>
          <a:xfrm>
            <a:off x="4627700" y="3092933"/>
            <a:ext cx="576064" cy="576064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6502391" y="2466545"/>
            <a:ext cx="576064" cy="576064"/>
          </a:xfrm>
          <a:prstGeom prst="ellipse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5" name="直接连接符 14"/>
          <p:cNvCxnSpPr>
            <a:stCxn id="6" idx="7"/>
            <a:endCxn id="8" idx="2"/>
          </p:cNvCxnSpPr>
          <p:nvPr/>
        </p:nvCxnSpPr>
        <p:spPr>
          <a:xfrm flipV="1">
            <a:off x="1729969" y="2754577"/>
            <a:ext cx="1308670" cy="385524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V="1">
            <a:off x="5193721" y="2862976"/>
            <a:ext cx="1308670" cy="385524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>
            <a:endCxn id="10" idx="1"/>
          </p:cNvCxnSpPr>
          <p:nvPr/>
        </p:nvCxnSpPr>
        <p:spPr>
          <a:xfrm>
            <a:off x="3614703" y="2733311"/>
            <a:ext cx="1097360" cy="443985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18920" y="1144948"/>
            <a:ext cx="2922340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Always believe </a:t>
            </a:r>
            <a:r>
              <a:rPr lang="en-US" altLang="zh-CN" sz="1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that something</a:t>
            </a:r>
          </a:p>
          <a:p>
            <a:pPr algn="ctr">
              <a:lnSpc>
                <a:spcPct val="150000"/>
              </a:lnSpc>
            </a:pPr>
            <a:r>
              <a:rPr lang="en-US" altLang="zh-CN" sz="1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wonderful is about to happen.</a:t>
            </a:r>
          </a:p>
          <a:p>
            <a:pPr algn="ctr">
              <a:lnSpc>
                <a:spcPct val="150000"/>
              </a:lnSpc>
            </a:pPr>
            <a:r>
              <a:rPr lang="en-US" altLang="zh-CN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Life is beautiful. Because we </a:t>
            </a:r>
            <a:endParaRPr lang="en-US" altLang="zh-CN" sz="13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1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have </a:t>
            </a:r>
            <a:r>
              <a:rPr lang="en-US" altLang="zh-CN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our dreams</a:t>
            </a:r>
            <a:r>
              <a:rPr lang="en-US" altLang="zh-CN" sz="1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905373" y="2497518"/>
            <a:ext cx="13757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spc="-3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GOOD </a:t>
            </a:r>
            <a:r>
              <a:rPr lang="en-US" altLang="zh-CN" sz="1100" dirty="0" smtClean="0">
                <a:solidFill>
                  <a:srgbClr val="0070C0"/>
                </a:solidFill>
              </a:rPr>
              <a:t> </a:t>
            </a:r>
            <a:r>
              <a:rPr lang="en-US" altLang="zh-CN" b="1" spc="-3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IDEAS</a:t>
            </a:r>
            <a:endParaRPr lang="zh-CN" altLang="en-US" b="1" spc="-3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Verdana" panose="020B0604030504040204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545122" y="1144948"/>
            <a:ext cx="2922340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Always believe </a:t>
            </a:r>
            <a:r>
              <a:rPr lang="en-US" altLang="zh-CN" sz="1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that something</a:t>
            </a:r>
          </a:p>
          <a:p>
            <a:pPr algn="ctr">
              <a:lnSpc>
                <a:spcPct val="150000"/>
              </a:lnSpc>
            </a:pPr>
            <a:r>
              <a:rPr lang="en-US" altLang="zh-CN" sz="1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wonderful is about to happen.</a:t>
            </a:r>
          </a:p>
          <a:p>
            <a:pPr algn="ctr">
              <a:lnSpc>
                <a:spcPct val="150000"/>
              </a:lnSpc>
            </a:pPr>
            <a:r>
              <a:rPr lang="en-US" altLang="zh-CN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Life is beautiful. Because we </a:t>
            </a:r>
            <a:endParaRPr lang="en-US" altLang="zh-CN" sz="13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1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have </a:t>
            </a:r>
            <a:r>
              <a:rPr lang="en-US" altLang="zh-CN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our dreams</a:t>
            </a:r>
            <a:r>
              <a:rPr lang="en-US" altLang="zh-CN" sz="1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318411" y="2490262"/>
            <a:ext cx="13757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spc="-3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GOOD </a:t>
            </a:r>
            <a:r>
              <a:rPr lang="en-US" altLang="zh-CN" sz="1100" dirty="0" smtClean="0">
                <a:solidFill>
                  <a:srgbClr val="0070C0"/>
                </a:solidFill>
              </a:rPr>
              <a:t> </a:t>
            </a:r>
            <a:r>
              <a:rPr lang="en-US" altLang="zh-CN" b="1" spc="-3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IDEAS</a:t>
            </a:r>
            <a:endParaRPr lang="zh-CN" altLang="en-US" b="1" spc="-3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Verdana" panose="020B0604030504040204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638789" y="3177296"/>
            <a:ext cx="13757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spc="-300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GOOD </a:t>
            </a:r>
            <a:r>
              <a:rPr lang="en-US" altLang="zh-CN" sz="1100" dirty="0" smtClean="0">
                <a:solidFill>
                  <a:srgbClr val="002060"/>
                </a:solidFill>
              </a:rPr>
              <a:t> </a:t>
            </a:r>
            <a:r>
              <a:rPr lang="en-US" altLang="zh-CN" b="1" spc="-300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IDEAS</a:t>
            </a:r>
            <a:endParaRPr lang="zh-CN" altLang="en-US" b="1" spc="-300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Verdana" panose="020B0604030504040204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876259" y="3636994"/>
            <a:ext cx="2922340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Always believe </a:t>
            </a:r>
            <a:r>
              <a:rPr lang="en-US" altLang="zh-CN" sz="1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that something</a:t>
            </a:r>
          </a:p>
          <a:p>
            <a:pPr algn="ctr">
              <a:lnSpc>
                <a:spcPct val="150000"/>
              </a:lnSpc>
            </a:pPr>
            <a:r>
              <a:rPr lang="en-US" altLang="zh-CN" sz="1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wonderful is about to happen.</a:t>
            </a:r>
          </a:p>
          <a:p>
            <a:pPr algn="ctr">
              <a:lnSpc>
                <a:spcPct val="150000"/>
              </a:lnSpc>
            </a:pPr>
            <a:r>
              <a:rPr lang="en-US" altLang="zh-CN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Life is beautiful</a:t>
            </a:r>
            <a:r>
              <a:rPr lang="en-US" altLang="zh-CN" sz="1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  <a:r>
              <a:rPr lang="en-US" altLang="zh-CN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Because we </a:t>
            </a:r>
            <a:endParaRPr lang="en-US" altLang="zh-CN" sz="13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1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have our dreams.</a:t>
            </a:r>
            <a:endParaRPr lang="zh-CN" altLang="en-US" sz="1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6102542" y="3267662"/>
            <a:ext cx="13757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spc="-300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GOOD </a:t>
            </a:r>
            <a:r>
              <a:rPr lang="en-US" altLang="zh-CN" sz="1100" dirty="0" smtClean="0">
                <a:solidFill>
                  <a:srgbClr val="002060"/>
                </a:solidFill>
              </a:rPr>
              <a:t> </a:t>
            </a:r>
            <a:r>
              <a:rPr lang="en-US" altLang="zh-CN" b="1" spc="-300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IDEAS</a:t>
            </a:r>
            <a:endParaRPr lang="zh-CN" altLang="en-US" b="1" spc="-300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Verdana" panose="020B0604030504040204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5340012" y="3727360"/>
            <a:ext cx="2922340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Always believe </a:t>
            </a:r>
            <a:r>
              <a:rPr lang="en-US" altLang="zh-CN" sz="1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that something</a:t>
            </a:r>
          </a:p>
          <a:p>
            <a:pPr algn="ctr">
              <a:lnSpc>
                <a:spcPct val="150000"/>
              </a:lnSpc>
            </a:pPr>
            <a:r>
              <a:rPr lang="en-US" altLang="zh-CN" sz="1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wonderful is about to happen.</a:t>
            </a:r>
          </a:p>
          <a:p>
            <a:pPr algn="ctr">
              <a:lnSpc>
                <a:spcPct val="150000"/>
              </a:lnSpc>
            </a:pPr>
            <a:r>
              <a:rPr lang="en-US" altLang="zh-CN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Life is beautiful</a:t>
            </a:r>
            <a:r>
              <a:rPr lang="en-US" altLang="zh-CN" sz="1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  <a:r>
              <a:rPr lang="en-US" altLang="zh-CN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Because we </a:t>
            </a:r>
            <a:endParaRPr lang="en-US" altLang="zh-CN" sz="13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1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have our dreams.</a:t>
            </a:r>
            <a:endParaRPr lang="zh-CN" altLang="en-US" sz="1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0575440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21804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87578" y="10844"/>
            <a:ext cx="233307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b="1" spc="-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Part</a:t>
            </a:r>
            <a:r>
              <a:rPr lang="en-US" altLang="zh-CN" sz="4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02</a:t>
            </a:r>
            <a:endParaRPr lang="zh-CN" altLang="en-US" sz="4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18658" y="769916"/>
            <a:ext cx="2956259" cy="6848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Always</a:t>
            </a:r>
            <a:r>
              <a:rPr lang="en-US" altLang="zh-CN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 believe the something wonderful </a:t>
            </a:r>
            <a:endParaRPr lang="en-US" altLang="zh-CN" sz="105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Verdana" panose="020B0604030504040204" pitchFamily="34" charset="0"/>
            </a:endParaRPr>
          </a:p>
          <a:p>
            <a:r>
              <a:rPr lang="en-US" altLang="zh-CN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is </a:t>
            </a:r>
            <a:r>
              <a:rPr lang="en-US" altLang="zh-CN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about to happen.</a:t>
            </a:r>
            <a:endParaRPr lang="zh-CN" altLang="en-US" sz="10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Verdana" panose="020B0604030504040204" pitchFamily="34" charset="0"/>
            </a:endParaRPr>
          </a:p>
          <a:p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99736" y="1720902"/>
            <a:ext cx="8568952" cy="1806492"/>
          </a:xfrm>
          <a:prstGeom prst="rect">
            <a:avLst/>
          </a:prstGeom>
          <a:solidFill>
            <a:srgbClr val="000000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" name="直接连接符 6"/>
          <p:cNvCxnSpPr/>
          <p:nvPr/>
        </p:nvCxnSpPr>
        <p:spPr>
          <a:xfrm>
            <a:off x="2051720" y="1970654"/>
            <a:ext cx="0" cy="1441485"/>
          </a:xfrm>
          <a:prstGeom prst="line">
            <a:avLst/>
          </a:prstGeom>
          <a:ln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2209385" y="1707654"/>
            <a:ext cx="517353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spc="-1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INPUTYOURGOODIDEASHERE</a:t>
            </a:r>
            <a:endParaRPr lang="zh-CN" altLang="en-US" sz="2800" b="1" spc="-1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230739" y="2204880"/>
            <a:ext cx="6192688" cy="11676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 The Current Era Of Fierce Competition. The Past Simple And General Method Of Management Has Been Unable To Meet Today’s Enterprise Information.</a:t>
            </a:r>
          </a:p>
          <a:p>
            <a:pPr>
              <a:lnSpc>
                <a:spcPct val="150000"/>
              </a:lnSpc>
            </a:pP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We Need To Have A Scientific And Precise Management Method To Achieve The Management Of The Enterprise, And The Method We Call Modern Management.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533719" y="2010351"/>
            <a:ext cx="1263068" cy="1222717"/>
            <a:chOff x="533720" y="1565057"/>
            <a:chExt cx="474820" cy="326925"/>
          </a:xfrm>
        </p:grpSpPr>
        <p:sp>
          <p:nvSpPr>
            <p:cNvPr id="17" name="Freeform 121"/>
            <p:cNvSpPr>
              <a:spLocks/>
            </p:cNvSpPr>
            <p:nvPr/>
          </p:nvSpPr>
          <p:spPr bwMode="auto">
            <a:xfrm>
              <a:off x="590802" y="1565057"/>
              <a:ext cx="363250" cy="233518"/>
            </a:xfrm>
            <a:custGeom>
              <a:avLst/>
              <a:gdLst>
                <a:gd name="T0" fmla="*/ 109 w 109"/>
                <a:gd name="T1" fmla="*/ 63 h 70"/>
                <a:gd name="T2" fmla="*/ 101 w 109"/>
                <a:gd name="T3" fmla="*/ 70 h 70"/>
                <a:gd name="T4" fmla="*/ 8 w 109"/>
                <a:gd name="T5" fmla="*/ 70 h 70"/>
                <a:gd name="T6" fmla="*/ 0 w 109"/>
                <a:gd name="T7" fmla="*/ 63 h 70"/>
                <a:gd name="T8" fmla="*/ 0 w 109"/>
                <a:gd name="T9" fmla="*/ 7 h 70"/>
                <a:gd name="T10" fmla="*/ 8 w 109"/>
                <a:gd name="T11" fmla="*/ 0 h 70"/>
                <a:gd name="T12" fmla="*/ 101 w 109"/>
                <a:gd name="T13" fmla="*/ 0 h 70"/>
                <a:gd name="T14" fmla="*/ 109 w 109"/>
                <a:gd name="T15" fmla="*/ 7 h 70"/>
                <a:gd name="T16" fmla="*/ 109 w 109"/>
                <a:gd name="T17" fmla="*/ 63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9" h="70">
                  <a:moveTo>
                    <a:pt x="109" y="63"/>
                  </a:moveTo>
                  <a:cubicBezTo>
                    <a:pt x="109" y="67"/>
                    <a:pt x="106" y="70"/>
                    <a:pt x="101" y="70"/>
                  </a:cubicBezTo>
                  <a:cubicBezTo>
                    <a:pt x="8" y="70"/>
                    <a:pt x="8" y="70"/>
                    <a:pt x="8" y="70"/>
                  </a:cubicBezTo>
                  <a:cubicBezTo>
                    <a:pt x="4" y="70"/>
                    <a:pt x="0" y="67"/>
                    <a:pt x="0" y="63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106" y="0"/>
                    <a:pt x="109" y="3"/>
                    <a:pt x="109" y="7"/>
                  </a:cubicBezTo>
                  <a:lnTo>
                    <a:pt x="109" y="63"/>
                  </a:lnTo>
                  <a:close/>
                </a:path>
              </a:pathLst>
            </a:custGeom>
            <a:noFill/>
            <a:ln w="28575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22"/>
            <p:cNvSpPr>
              <a:spLocks/>
            </p:cNvSpPr>
            <p:nvPr/>
          </p:nvSpPr>
          <p:spPr bwMode="auto">
            <a:xfrm>
              <a:off x="533720" y="1801169"/>
              <a:ext cx="474820" cy="90813"/>
            </a:xfrm>
            <a:custGeom>
              <a:avLst/>
              <a:gdLst>
                <a:gd name="T0" fmla="*/ 142 w 142"/>
                <a:gd name="T1" fmla="*/ 20 h 27"/>
                <a:gd name="T2" fmla="*/ 135 w 142"/>
                <a:gd name="T3" fmla="*/ 27 h 27"/>
                <a:gd name="T4" fmla="*/ 7 w 142"/>
                <a:gd name="T5" fmla="*/ 27 h 27"/>
                <a:gd name="T6" fmla="*/ 0 w 142"/>
                <a:gd name="T7" fmla="*/ 20 h 27"/>
                <a:gd name="T8" fmla="*/ 12 w 142"/>
                <a:gd name="T9" fmla="*/ 6 h 27"/>
                <a:gd name="T10" fmla="*/ 25 w 142"/>
                <a:gd name="T11" fmla="*/ 1 h 27"/>
                <a:gd name="T12" fmla="*/ 118 w 142"/>
                <a:gd name="T13" fmla="*/ 1 h 27"/>
                <a:gd name="T14" fmla="*/ 133 w 142"/>
                <a:gd name="T15" fmla="*/ 7 h 27"/>
                <a:gd name="T16" fmla="*/ 142 w 142"/>
                <a:gd name="T17" fmla="*/ 2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2" h="27">
                  <a:moveTo>
                    <a:pt x="142" y="20"/>
                  </a:moveTo>
                  <a:cubicBezTo>
                    <a:pt x="142" y="24"/>
                    <a:pt x="139" y="27"/>
                    <a:pt x="135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3" y="27"/>
                    <a:pt x="0" y="24"/>
                    <a:pt x="0" y="20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5" y="3"/>
                    <a:pt x="21" y="1"/>
                    <a:pt x="25" y="1"/>
                  </a:cubicBezTo>
                  <a:cubicBezTo>
                    <a:pt x="118" y="1"/>
                    <a:pt x="118" y="1"/>
                    <a:pt x="118" y="1"/>
                  </a:cubicBezTo>
                  <a:cubicBezTo>
                    <a:pt x="123" y="1"/>
                    <a:pt x="128" y="0"/>
                    <a:pt x="133" y="7"/>
                  </a:cubicBezTo>
                  <a:lnTo>
                    <a:pt x="142" y="20"/>
                  </a:lnTo>
                  <a:close/>
                </a:path>
              </a:pathLst>
            </a:custGeom>
            <a:noFill/>
            <a:ln w="28575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Rectangle 123"/>
            <p:cNvSpPr>
              <a:spLocks noChangeArrowheads="1"/>
            </p:cNvSpPr>
            <p:nvPr/>
          </p:nvSpPr>
          <p:spPr bwMode="auto">
            <a:xfrm>
              <a:off x="611560" y="1583219"/>
              <a:ext cx="326925" cy="202382"/>
            </a:xfrm>
            <a:prstGeom prst="rect">
              <a:avLst/>
            </a:prstGeom>
            <a:noFill/>
            <a:ln w="28575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24"/>
            <p:cNvSpPr>
              <a:spLocks/>
            </p:cNvSpPr>
            <p:nvPr/>
          </p:nvSpPr>
          <p:spPr bwMode="auto">
            <a:xfrm>
              <a:off x="562262" y="1821926"/>
              <a:ext cx="417738" cy="49299"/>
            </a:xfrm>
            <a:custGeom>
              <a:avLst/>
              <a:gdLst>
                <a:gd name="T0" fmla="*/ 161 w 161"/>
                <a:gd name="T1" fmla="*/ 19 h 19"/>
                <a:gd name="T2" fmla="*/ 0 w 161"/>
                <a:gd name="T3" fmla="*/ 19 h 19"/>
                <a:gd name="T4" fmla="*/ 16 w 161"/>
                <a:gd name="T5" fmla="*/ 0 h 19"/>
                <a:gd name="T6" fmla="*/ 147 w 161"/>
                <a:gd name="T7" fmla="*/ 0 h 19"/>
                <a:gd name="T8" fmla="*/ 161 w 161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1" h="19">
                  <a:moveTo>
                    <a:pt x="161" y="19"/>
                  </a:moveTo>
                  <a:lnTo>
                    <a:pt x="0" y="19"/>
                  </a:lnTo>
                  <a:lnTo>
                    <a:pt x="16" y="0"/>
                  </a:lnTo>
                  <a:lnTo>
                    <a:pt x="147" y="0"/>
                  </a:lnTo>
                  <a:lnTo>
                    <a:pt x="161" y="19"/>
                  </a:lnTo>
                  <a:close/>
                </a:path>
              </a:pathLst>
            </a:custGeom>
            <a:noFill/>
            <a:ln w="28575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Line 125"/>
            <p:cNvSpPr>
              <a:spLocks noChangeShapeType="1"/>
            </p:cNvSpPr>
            <p:nvPr/>
          </p:nvSpPr>
          <p:spPr bwMode="auto">
            <a:xfrm>
              <a:off x="590802" y="1834900"/>
              <a:ext cx="363250" cy="0"/>
            </a:xfrm>
            <a:prstGeom prst="line">
              <a:avLst/>
            </a:prstGeom>
            <a:noFill/>
            <a:ln w="28575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Line 126"/>
            <p:cNvSpPr>
              <a:spLocks noChangeShapeType="1"/>
            </p:cNvSpPr>
            <p:nvPr/>
          </p:nvSpPr>
          <p:spPr bwMode="auto">
            <a:xfrm>
              <a:off x="580424" y="1847872"/>
              <a:ext cx="384007" cy="0"/>
            </a:xfrm>
            <a:prstGeom prst="line">
              <a:avLst/>
            </a:prstGeom>
            <a:noFill/>
            <a:ln w="28575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Line 127"/>
            <p:cNvSpPr>
              <a:spLocks noChangeShapeType="1"/>
            </p:cNvSpPr>
            <p:nvPr/>
          </p:nvSpPr>
          <p:spPr bwMode="auto">
            <a:xfrm flipH="1">
              <a:off x="601181" y="1821926"/>
              <a:ext cx="31136" cy="49299"/>
            </a:xfrm>
            <a:prstGeom prst="line">
              <a:avLst/>
            </a:prstGeom>
            <a:noFill/>
            <a:ln w="28575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Line 128"/>
            <p:cNvSpPr>
              <a:spLocks noChangeShapeType="1"/>
            </p:cNvSpPr>
            <p:nvPr/>
          </p:nvSpPr>
          <p:spPr bwMode="auto">
            <a:xfrm flipH="1">
              <a:off x="647884" y="1821926"/>
              <a:ext cx="10379" cy="49299"/>
            </a:xfrm>
            <a:prstGeom prst="line">
              <a:avLst/>
            </a:prstGeom>
            <a:noFill/>
            <a:ln w="28575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Line 129"/>
            <p:cNvSpPr>
              <a:spLocks noChangeShapeType="1"/>
            </p:cNvSpPr>
            <p:nvPr/>
          </p:nvSpPr>
          <p:spPr bwMode="auto">
            <a:xfrm flipH="1">
              <a:off x="691994" y="1821926"/>
              <a:ext cx="2595" cy="49299"/>
            </a:xfrm>
            <a:prstGeom prst="line">
              <a:avLst/>
            </a:prstGeom>
            <a:noFill/>
            <a:ln w="28575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Line 130"/>
            <p:cNvSpPr>
              <a:spLocks noChangeShapeType="1"/>
            </p:cNvSpPr>
            <p:nvPr/>
          </p:nvSpPr>
          <p:spPr bwMode="auto">
            <a:xfrm>
              <a:off x="769834" y="1821926"/>
              <a:ext cx="5189" cy="49299"/>
            </a:xfrm>
            <a:prstGeom prst="line">
              <a:avLst/>
            </a:prstGeom>
            <a:noFill/>
            <a:ln w="28575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Line 131"/>
            <p:cNvSpPr>
              <a:spLocks noChangeShapeType="1"/>
            </p:cNvSpPr>
            <p:nvPr/>
          </p:nvSpPr>
          <p:spPr bwMode="auto">
            <a:xfrm>
              <a:off x="730913" y="1821926"/>
              <a:ext cx="0" cy="49299"/>
            </a:xfrm>
            <a:prstGeom prst="line">
              <a:avLst/>
            </a:prstGeom>
            <a:noFill/>
            <a:ln w="28575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Line 132"/>
            <p:cNvSpPr>
              <a:spLocks noChangeShapeType="1"/>
            </p:cNvSpPr>
            <p:nvPr/>
          </p:nvSpPr>
          <p:spPr bwMode="auto">
            <a:xfrm>
              <a:off x="811348" y="1821926"/>
              <a:ext cx="5189" cy="49299"/>
            </a:xfrm>
            <a:prstGeom prst="line">
              <a:avLst/>
            </a:prstGeom>
            <a:noFill/>
            <a:ln w="28575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Line 133"/>
            <p:cNvSpPr>
              <a:spLocks noChangeShapeType="1"/>
            </p:cNvSpPr>
            <p:nvPr/>
          </p:nvSpPr>
          <p:spPr bwMode="auto">
            <a:xfrm>
              <a:off x="839888" y="1821926"/>
              <a:ext cx="12974" cy="49299"/>
            </a:xfrm>
            <a:prstGeom prst="line">
              <a:avLst/>
            </a:prstGeom>
            <a:noFill/>
            <a:ln w="28575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Line 134"/>
            <p:cNvSpPr>
              <a:spLocks noChangeShapeType="1"/>
            </p:cNvSpPr>
            <p:nvPr/>
          </p:nvSpPr>
          <p:spPr bwMode="auto">
            <a:xfrm>
              <a:off x="876213" y="1821926"/>
              <a:ext cx="18163" cy="49299"/>
            </a:xfrm>
            <a:prstGeom prst="line">
              <a:avLst/>
            </a:prstGeom>
            <a:noFill/>
            <a:ln w="28575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Line 135"/>
            <p:cNvSpPr>
              <a:spLocks noChangeShapeType="1"/>
            </p:cNvSpPr>
            <p:nvPr/>
          </p:nvSpPr>
          <p:spPr bwMode="auto">
            <a:xfrm>
              <a:off x="907349" y="1821926"/>
              <a:ext cx="31136" cy="49299"/>
            </a:xfrm>
            <a:prstGeom prst="line">
              <a:avLst/>
            </a:prstGeom>
            <a:noFill/>
            <a:ln w="28575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8492927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79512" y="0"/>
            <a:ext cx="432048" cy="875658"/>
          </a:xfrm>
          <a:custGeom>
            <a:avLst/>
            <a:gdLst>
              <a:gd name="connsiteX0" fmla="*/ 0 w 432048"/>
              <a:gd name="connsiteY0" fmla="*/ 0 h 1059582"/>
              <a:gd name="connsiteX1" fmla="*/ 432048 w 432048"/>
              <a:gd name="connsiteY1" fmla="*/ 0 h 1059582"/>
              <a:gd name="connsiteX2" fmla="*/ 432048 w 432048"/>
              <a:gd name="connsiteY2" fmla="*/ 1059582 h 1059582"/>
              <a:gd name="connsiteX3" fmla="*/ 0 w 432048"/>
              <a:gd name="connsiteY3" fmla="*/ 1059582 h 1059582"/>
              <a:gd name="connsiteX4" fmla="*/ 0 w 432048"/>
              <a:gd name="connsiteY4" fmla="*/ 0 h 1059582"/>
              <a:gd name="connsiteX0" fmla="*/ 0 w 432048"/>
              <a:gd name="connsiteY0" fmla="*/ 0 h 1059582"/>
              <a:gd name="connsiteX1" fmla="*/ 432048 w 432048"/>
              <a:gd name="connsiteY1" fmla="*/ 0 h 1059582"/>
              <a:gd name="connsiteX2" fmla="*/ 432048 w 432048"/>
              <a:gd name="connsiteY2" fmla="*/ 1059582 h 1059582"/>
              <a:gd name="connsiteX3" fmla="*/ 223259 w 432048"/>
              <a:gd name="connsiteY3" fmla="*/ 1045029 h 1059582"/>
              <a:gd name="connsiteX4" fmla="*/ 0 w 432048"/>
              <a:gd name="connsiteY4" fmla="*/ 1059582 h 1059582"/>
              <a:gd name="connsiteX5" fmla="*/ 0 w 432048"/>
              <a:gd name="connsiteY5" fmla="*/ 0 h 1059582"/>
              <a:gd name="connsiteX0" fmla="*/ 0 w 432048"/>
              <a:gd name="connsiteY0" fmla="*/ 0 h 1059582"/>
              <a:gd name="connsiteX1" fmla="*/ 432048 w 432048"/>
              <a:gd name="connsiteY1" fmla="*/ 0 h 1059582"/>
              <a:gd name="connsiteX2" fmla="*/ 432048 w 432048"/>
              <a:gd name="connsiteY2" fmla="*/ 1059582 h 1059582"/>
              <a:gd name="connsiteX3" fmla="*/ 212374 w 432048"/>
              <a:gd name="connsiteY3" fmla="*/ 816429 h 1059582"/>
              <a:gd name="connsiteX4" fmla="*/ 0 w 432048"/>
              <a:gd name="connsiteY4" fmla="*/ 1059582 h 1059582"/>
              <a:gd name="connsiteX5" fmla="*/ 0 w 432048"/>
              <a:gd name="connsiteY5" fmla="*/ 0 h 10595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2048" h="1059582">
                <a:moveTo>
                  <a:pt x="0" y="0"/>
                </a:moveTo>
                <a:lnTo>
                  <a:pt x="432048" y="0"/>
                </a:lnTo>
                <a:lnTo>
                  <a:pt x="432048" y="1059582"/>
                </a:lnTo>
                <a:lnTo>
                  <a:pt x="212374" y="816429"/>
                </a:lnTo>
                <a:lnTo>
                  <a:pt x="0" y="1059582"/>
                </a:lnTo>
                <a:lnTo>
                  <a:pt x="0" y="0"/>
                </a:lnTo>
                <a:close/>
              </a:path>
            </a:pathLst>
          </a:cu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722157" y="55419"/>
            <a:ext cx="135287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spc="-3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Part</a:t>
            </a:r>
            <a:r>
              <a:rPr lang="en-US" altLang="zh-CN" sz="2400" b="1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02</a:t>
            </a:r>
            <a:endParaRPr lang="zh-CN" altLang="en-US" sz="2400" b="1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16794" y="567881"/>
            <a:ext cx="289790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INPUTYOURGOODIDEASHERE</a:t>
            </a:r>
            <a:endParaRPr lang="zh-CN" altLang="en-US" sz="1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783715" y="1182173"/>
            <a:ext cx="1338164" cy="1242862"/>
            <a:chOff x="827584" y="1832944"/>
            <a:chExt cx="1670586" cy="1440160"/>
          </a:xfrm>
        </p:grpSpPr>
        <p:sp>
          <p:nvSpPr>
            <p:cNvPr id="10" name="六边形 9"/>
            <p:cNvSpPr/>
            <p:nvPr/>
          </p:nvSpPr>
          <p:spPr>
            <a:xfrm>
              <a:off x="827584" y="1832944"/>
              <a:ext cx="1670586" cy="1440160"/>
            </a:xfrm>
            <a:prstGeom prst="hexagon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弧形 6"/>
            <p:cNvSpPr/>
            <p:nvPr/>
          </p:nvSpPr>
          <p:spPr>
            <a:xfrm>
              <a:off x="1083553" y="1973701"/>
              <a:ext cx="1158645" cy="1158645"/>
            </a:xfrm>
            <a:prstGeom prst="arc">
              <a:avLst>
                <a:gd name="adj1" fmla="val 21436885"/>
                <a:gd name="adj2" fmla="val 18131189"/>
              </a:avLst>
            </a:prstGeom>
            <a:noFill/>
            <a:ln w="762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1320475" y="2368358"/>
              <a:ext cx="68480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80</a:t>
              </a:r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％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4922661" y="1182173"/>
            <a:ext cx="1338164" cy="1242862"/>
            <a:chOff x="827584" y="1832944"/>
            <a:chExt cx="1670586" cy="1440160"/>
          </a:xfrm>
        </p:grpSpPr>
        <p:sp>
          <p:nvSpPr>
            <p:cNvPr id="14" name="六边形 13"/>
            <p:cNvSpPr/>
            <p:nvPr/>
          </p:nvSpPr>
          <p:spPr>
            <a:xfrm>
              <a:off x="827584" y="1832944"/>
              <a:ext cx="1670586" cy="1440160"/>
            </a:xfrm>
            <a:prstGeom prst="hexagon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弧形 14"/>
            <p:cNvSpPr/>
            <p:nvPr/>
          </p:nvSpPr>
          <p:spPr>
            <a:xfrm>
              <a:off x="1083553" y="1973701"/>
              <a:ext cx="1158645" cy="1158645"/>
            </a:xfrm>
            <a:prstGeom prst="arc">
              <a:avLst>
                <a:gd name="adj1" fmla="val 21436885"/>
                <a:gd name="adj2" fmla="val 18131189"/>
              </a:avLst>
            </a:prstGeom>
            <a:noFill/>
            <a:ln w="762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1320475" y="2368358"/>
              <a:ext cx="68480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80</a:t>
              </a:r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％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2853188" y="1182173"/>
            <a:ext cx="1338164" cy="1242862"/>
            <a:chOff x="827584" y="1832944"/>
            <a:chExt cx="1670586" cy="1440160"/>
          </a:xfrm>
          <a:solidFill>
            <a:srgbClr val="0070C0"/>
          </a:solidFill>
        </p:grpSpPr>
        <p:sp>
          <p:nvSpPr>
            <p:cNvPr id="18" name="六边形 17"/>
            <p:cNvSpPr/>
            <p:nvPr/>
          </p:nvSpPr>
          <p:spPr>
            <a:xfrm>
              <a:off x="827584" y="1832944"/>
              <a:ext cx="1670586" cy="1440160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弧形 18"/>
            <p:cNvSpPr/>
            <p:nvPr/>
          </p:nvSpPr>
          <p:spPr>
            <a:xfrm>
              <a:off x="1083553" y="1973701"/>
              <a:ext cx="1158645" cy="1158645"/>
            </a:xfrm>
            <a:prstGeom prst="arc">
              <a:avLst>
                <a:gd name="adj1" fmla="val 21436885"/>
                <a:gd name="adj2" fmla="val 18131189"/>
              </a:avLst>
            </a:prstGeom>
            <a:grpFill/>
            <a:ln w="762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1320475" y="2368358"/>
              <a:ext cx="684803" cy="369332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80</a:t>
              </a:r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％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6992133" y="1182173"/>
            <a:ext cx="1338164" cy="1242862"/>
            <a:chOff x="827584" y="1832944"/>
            <a:chExt cx="1670586" cy="1440160"/>
          </a:xfrm>
          <a:solidFill>
            <a:srgbClr val="0070C0"/>
          </a:solidFill>
        </p:grpSpPr>
        <p:sp>
          <p:nvSpPr>
            <p:cNvPr id="22" name="六边形 21"/>
            <p:cNvSpPr/>
            <p:nvPr/>
          </p:nvSpPr>
          <p:spPr>
            <a:xfrm>
              <a:off x="827584" y="1832944"/>
              <a:ext cx="1670586" cy="1440160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弧形 22"/>
            <p:cNvSpPr/>
            <p:nvPr/>
          </p:nvSpPr>
          <p:spPr>
            <a:xfrm>
              <a:off x="1083553" y="1973701"/>
              <a:ext cx="1158645" cy="1158645"/>
            </a:xfrm>
            <a:prstGeom prst="arc">
              <a:avLst>
                <a:gd name="adj1" fmla="val 21436885"/>
                <a:gd name="adj2" fmla="val 18131189"/>
              </a:avLst>
            </a:prstGeom>
            <a:grpFill/>
            <a:ln w="762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1320475" y="2368358"/>
              <a:ext cx="684803" cy="369332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80</a:t>
              </a:r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％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61966" y="3043465"/>
            <a:ext cx="2922340" cy="15927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Always believe </a:t>
            </a:r>
            <a:r>
              <a:rPr lang="en-US" altLang="zh-CN" sz="1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that </a:t>
            </a:r>
          </a:p>
          <a:p>
            <a:pPr algn="ctr">
              <a:lnSpc>
                <a:spcPct val="150000"/>
              </a:lnSpc>
            </a:pPr>
            <a:r>
              <a:rPr lang="en-US" altLang="zh-CN" sz="1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something </a:t>
            </a:r>
            <a:r>
              <a:rPr lang="en-US" altLang="zh-CN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wonderful </a:t>
            </a:r>
            <a:r>
              <a:rPr lang="en-US" altLang="zh-CN" sz="1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is</a:t>
            </a:r>
          </a:p>
          <a:p>
            <a:pPr algn="ctr">
              <a:lnSpc>
                <a:spcPct val="150000"/>
              </a:lnSpc>
            </a:pPr>
            <a:r>
              <a:rPr lang="en-US" altLang="zh-CN" sz="1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about to happen.</a:t>
            </a:r>
          </a:p>
          <a:p>
            <a:pPr algn="ctr">
              <a:lnSpc>
                <a:spcPct val="150000"/>
              </a:lnSpc>
            </a:pPr>
            <a:r>
              <a:rPr lang="en-US" altLang="zh-CN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Life is </a:t>
            </a:r>
            <a:r>
              <a:rPr lang="en-US" altLang="zh-CN" sz="1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beautiful . Because </a:t>
            </a:r>
          </a:p>
          <a:p>
            <a:pPr algn="ctr">
              <a:lnSpc>
                <a:spcPct val="150000"/>
              </a:lnSpc>
            </a:pPr>
            <a:r>
              <a:rPr lang="en-US" altLang="zh-CN" sz="1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we have </a:t>
            </a:r>
            <a:r>
              <a:rPr lang="en-US" altLang="zh-CN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our dreams</a:t>
            </a:r>
            <a:r>
              <a:rPr lang="en-US" altLang="zh-CN" sz="1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776573" y="2571750"/>
            <a:ext cx="13453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spc="-3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GOOD </a:t>
            </a:r>
            <a:r>
              <a:rPr lang="en-US" altLang="zh-CN" sz="1100" dirty="0" smtClean="0"/>
              <a:t> </a:t>
            </a:r>
            <a:r>
              <a:rPr lang="en-US" altLang="zh-CN" b="1" spc="-3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IDEAS</a:t>
            </a:r>
            <a:endParaRPr lang="zh-CN" altLang="en-US" b="1" spc="-300" dirty="0">
              <a:latin typeface="微软雅黑" panose="020B0503020204020204" pitchFamily="34" charset="-122"/>
              <a:ea typeface="微软雅黑" panose="020B0503020204020204" pitchFamily="34" charset="-122"/>
              <a:cs typeface="Verdana" panose="020B0604030504040204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190091" y="3043465"/>
            <a:ext cx="2922340" cy="15927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Always believe </a:t>
            </a:r>
            <a:r>
              <a:rPr lang="en-US" altLang="zh-CN" sz="1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that </a:t>
            </a:r>
          </a:p>
          <a:p>
            <a:pPr algn="ctr">
              <a:lnSpc>
                <a:spcPct val="150000"/>
              </a:lnSpc>
            </a:pPr>
            <a:r>
              <a:rPr lang="en-US" altLang="zh-CN" sz="1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something </a:t>
            </a:r>
            <a:r>
              <a:rPr lang="en-US" altLang="zh-CN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wonderful </a:t>
            </a:r>
            <a:r>
              <a:rPr lang="en-US" altLang="zh-CN" sz="1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is</a:t>
            </a:r>
          </a:p>
          <a:p>
            <a:pPr algn="ctr">
              <a:lnSpc>
                <a:spcPct val="150000"/>
              </a:lnSpc>
            </a:pPr>
            <a:r>
              <a:rPr lang="en-US" altLang="zh-CN" sz="1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about to happen.</a:t>
            </a:r>
          </a:p>
          <a:p>
            <a:pPr algn="ctr">
              <a:lnSpc>
                <a:spcPct val="150000"/>
              </a:lnSpc>
            </a:pPr>
            <a:r>
              <a:rPr lang="en-US" altLang="zh-CN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Life is </a:t>
            </a:r>
            <a:r>
              <a:rPr lang="en-US" altLang="zh-CN" sz="1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beautiful . Because </a:t>
            </a:r>
          </a:p>
          <a:p>
            <a:pPr algn="ctr">
              <a:lnSpc>
                <a:spcPct val="150000"/>
              </a:lnSpc>
            </a:pPr>
            <a:r>
              <a:rPr lang="en-US" altLang="zh-CN" sz="1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we have </a:t>
            </a:r>
            <a:r>
              <a:rPr lang="en-US" altLang="zh-CN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our dreams</a:t>
            </a:r>
            <a:r>
              <a:rPr lang="en-US" altLang="zh-CN" sz="1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846047" y="2571750"/>
            <a:ext cx="13453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spc="-3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GOOD </a:t>
            </a:r>
            <a:r>
              <a:rPr lang="en-US" altLang="zh-CN" sz="1100" dirty="0" smtClean="0"/>
              <a:t> </a:t>
            </a:r>
            <a:r>
              <a:rPr lang="en-US" altLang="zh-CN" b="1" spc="-3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IDEAS</a:t>
            </a:r>
            <a:endParaRPr lang="zh-CN" altLang="en-US" b="1" spc="-300" dirty="0">
              <a:latin typeface="微软雅黑" panose="020B0503020204020204" pitchFamily="34" charset="-122"/>
              <a:ea typeface="微软雅黑" panose="020B0503020204020204" pitchFamily="34" charset="-122"/>
              <a:cs typeface="Verdana" panose="020B0604030504040204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474313" y="3043465"/>
            <a:ext cx="2922340" cy="15927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Always believe </a:t>
            </a:r>
            <a:r>
              <a:rPr lang="en-US" altLang="zh-CN" sz="1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that </a:t>
            </a:r>
          </a:p>
          <a:p>
            <a:pPr algn="ctr">
              <a:lnSpc>
                <a:spcPct val="150000"/>
              </a:lnSpc>
            </a:pPr>
            <a:r>
              <a:rPr lang="en-US" altLang="zh-CN" sz="1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something </a:t>
            </a:r>
            <a:r>
              <a:rPr lang="en-US" altLang="zh-CN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wonderful </a:t>
            </a:r>
            <a:r>
              <a:rPr lang="en-US" altLang="zh-CN" sz="1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is</a:t>
            </a:r>
          </a:p>
          <a:p>
            <a:pPr algn="ctr">
              <a:lnSpc>
                <a:spcPct val="150000"/>
              </a:lnSpc>
            </a:pPr>
            <a:r>
              <a:rPr lang="en-US" altLang="zh-CN" sz="1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about to happen.</a:t>
            </a:r>
          </a:p>
          <a:p>
            <a:pPr algn="ctr">
              <a:lnSpc>
                <a:spcPct val="150000"/>
              </a:lnSpc>
            </a:pPr>
            <a:r>
              <a:rPr lang="en-US" altLang="zh-CN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Life is </a:t>
            </a:r>
            <a:r>
              <a:rPr lang="en-US" altLang="zh-CN" sz="1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beautiful . Because </a:t>
            </a:r>
          </a:p>
          <a:p>
            <a:pPr algn="ctr">
              <a:lnSpc>
                <a:spcPct val="150000"/>
              </a:lnSpc>
            </a:pPr>
            <a:r>
              <a:rPr lang="en-US" altLang="zh-CN" sz="1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we have </a:t>
            </a:r>
            <a:r>
              <a:rPr lang="en-US" altLang="zh-CN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our dreams</a:t>
            </a:r>
            <a:r>
              <a:rPr lang="en-US" altLang="zh-CN" sz="1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6984992" y="2571750"/>
            <a:ext cx="13453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spc="-3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GOOD </a:t>
            </a:r>
            <a:r>
              <a:rPr lang="en-US" altLang="zh-CN" sz="1100" dirty="0" smtClean="0"/>
              <a:t> </a:t>
            </a:r>
            <a:r>
              <a:rPr lang="en-US" altLang="zh-CN" b="1" spc="-3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IDEAS</a:t>
            </a:r>
            <a:endParaRPr lang="zh-CN" altLang="en-US" b="1" spc="-300" dirty="0">
              <a:latin typeface="微软雅黑" panose="020B0503020204020204" pitchFamily="34" charset="-122"/>
              <a:ea typeface="微软雅黑" panose="020B0503020204020204" pitchFamily="34" charset="-122"/>
              <a:cs typeface="Verdana" panose="020B0604030504040204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300783" y="3043465"/>
            <a:ext cx="2922340" cy="15927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Always believe </a:t>
            </a:r>
            <a:r>
              <a:rPr lang="en-US" altLang="zh-CN" sz="1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that </a:t>
            </a:r>
          </a:p>
          <a:p>
            <a:pPr algn="ctr">
              <a:lnSpc>
                <a:spcPct val="150000"/>
              </a:lnSpc>
            </a:pPr>
            <a:r>
              <a:rPr lang="en-US" altLang="zh-CN" sz="1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something </a:t>
            </a:r>
            <a:r>
              <a:rPr lang="en-US" altLang="zh-CN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wonderful </a:t>
            </a:r>
            <a:r>
              <a:rPr lang="en-US" altLang="zh-CN" sz="1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is</a:t>
            </a:r>
          </a:p>
          <a:p>
            <a:pPr algn="ctr">
              <a:lnSpc>
                <a:spcPct val="150000"/>
              </a:lnSpc>
            </a:pPr>
            <a:r>
              <a:rPr lang="en-US" altLang="zh-CN" sz="1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about to happen.</a:t>
            </a:r>
          </a:p>
          <a:p>
            <a:pPr algn="ctr">
              <a:lnSpc>
                <a:spcPct val="150000"/>
              </a:lnSpc>
            </a:pPr>
            <a:r>
              <a:rPr lang="en-US" altLang="zh-CN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Life is </a:t>
            </a:r>
            <a:r>
              <a:rPr lang="en-US" altLang="zh-CN" sz="1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beautiful . Because </a:t>
            </a:r>
          </a:p>
          <a:p>
            <a:pPr algn="ctr">
              <a:lnSpc>
                <a:spcPct val="150000"/>
              </a:lnSpc>
            </a:pPr>
            <a:r>
              <a:rPr lang="en-US" altLang="zh-CN" sz="1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we have </a:t>
            </a:r>
            <a:r>
              <a:rPr lang="en-US" altLang="zh-CN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our dreams</a:t>
            </a:r>
            <a:r>
              <a:rPr lang="en-US" altLang="zh-CN" sz="1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4915520" y="2571750"/>
            <a:ext cx="13453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spc="-3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GOOD </a:t>
            </a:r>
            <a:r>
              <a:rPr lang="en-US" altLang="zh-CN" sz="1100" dirty="0" smtClean="0"/>
              <a:t> </a:t>
            </a:r>
            <a:r>
              <a:rPr lang="en-US" altLang="zh-CN" b="1" spc="-3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IDEAS</a:t>
            </a:r>
            <a:endParaRPr lang="zh-CN" altLang="en-US" b="1" spc="-300" dirty="0">
              <a:latin typeface="微软雅黑" panose="020B0503020204020204" pitchFamily="34" charset="-122"/>
              <a:ea typeface="微软雅黑" panose="020B0503020204020204" pitchFamily="34" charset="-122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355085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1093</TotalTime>
  <Words>1546</Words>
  <Application>Microsoft Office PowerPoint</Application>
  <PresentationFormat>全屏显示(16:9)</PresentationFormat>
  <Paragraphs>378</Paragraphs>
  <Slides>24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24</vt:i4>
      </vt:variant>
    </vt:vector>
  </HeadingPairs>
  <TitlesOfParts>
    <vt:vector size="33" baseType="lpstr">
      <vt:lpstr>Meiryo</vt:lpstr>
      <vt:lpstr>宋体</vt:lpstr>
      <vt:lpstr>微软雅黑</vt:lpstr>
      <vt:lpstr>Arial</vt:lpstr>
      <vt:lpstr>Calibri</vt:lpstr>
      <vt:lpstr>Calibri Light</vt:lpstr>
      <vt:lpstr>Verdana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lenovo</dc:creator>
  <cp:lastModifiedBy>Administrator</cp:lastModifiedBy>
  <cp:revision>88</cp:revision>
  <dcterms:created xsi:type="dcterms:W3CDTF">2015-12-11T10:47:45Z</dcterms:created>
  <dcterms:modified xsi:type="dcterms:W3CDTF">2015-12-21T01:30:26Z</dcterms:modified>
</cp:coreProperties>
</file>