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4"/>
  </p:notesMasterIdLst>
  <p:sldIdLst>
    <p:sldId id="256" r:id="rId3"/>
    <p:sldId id="257" r:id="rId4"/>
    <p:sldId id="258" r:id="rId5"/>
    <p:sldId id="263" r:id="rId6"/>
    <p:sldId id="264" r:id="rId7"/>
    <p:sldId id="265" r:id="rId8"/>
    <p:sldId id="266" r:id="rId9"/>
    <p:sldId id="267" r:id="rId10"/>
    <p:sldId id="268" r:id="rId11"/>
    <p:sldId id="261" r:id="rId12"/>
    <p:sldId id="269" r:id="rId13"/>
    <p:sldId id="270" r:id="rId14"/>
    <p:sldId id="271" r:id="rId15"/>
    <p:sldId id="272" r:id="rId16"/>
    <p:sldId id="262" r:id="rId17"/>
    <p:sldId id="273" r:id="rId18"/>
    <p:sldId id="274" r:id="rId19"/>
    <p:sldId id="275" r:id="rId20"/>
    <p:sldId id="276" r:id="rId21"/>
    <p:sldId id="277" r:id="rId22"/>
    <p:sldId id="278" r:id="rId23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B07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52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0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D4A891-F9A3-44B5-B733-09602E748DCB}" type="datetimeFigureOut">
              <a:rPr lang="zh-CN" altLang="en-US" smtClean="0"/>
              <a:t>2021/4/22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8F1ADB-5708-424B-B98F-4FE8806552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2469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F1ADB-5708-424B-B98F-4FE8806552F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06509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F1ADB-5708-424B-B98F-4FE8806552F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78810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F1ADB-5708-424B-B98F-4FE8806552F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66502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F1ADB-5708-424B-B98F-4FE8806552F9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87960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F1ADB-5708-424B-B98F-4FE8806552F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62316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F1ADB-5708-424B-B98F-4FE8806552F9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06407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F1ADB-5708-424B-B98F-4FE8806552F9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87295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F1ADB-5708-424B-B98F-4FE8806552F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75396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F1ADB-5708-424B-B98F-4FE8806552F9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49850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F1ADB-5708-424B-B98F-4FE8806552F9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68723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F1ADB-5708-424B-B98F-4FE8806552F9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4052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F1ADB-5708-424B-B98F-4FE8806552F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40815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F1ADB-5708-424B-B98F-4FE8806552F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40168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3478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F1ADB-5708-424B-B98F-4FE8806552F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59310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F1ADB-5708-424B-B98F-4FE8806552F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13480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F1ADB-5708-424B-B98F-4FE8806552F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91137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F1ADB-5708-424B-B98F-4FE8806552F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92741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F1ADB-5708-424B-B98F-4FE8806552F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29999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F1ADB-5708-424B-B98F-4FE8806552F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15525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F1ADB-5708-424B-B98F-4FE8806552F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1927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99A6B-0115-4F4D-82E6-9E49BB5B72E3}" type="datetimeFigureOut">
              <a:rPr lang="zh-CN" altLang="en-US" smtClean="0"/>
              <a:t>2021/4/22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D833F-A95A-44FC-B0D7-486FA26845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40106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99A6B-0115-4F4D-82E6-9E49BB5B72E3}" type="datetimeFigureOut">
              <a:rPr lang="zh-CN" altLang="en-US" smtClean="0"/>
              <a:t>2021/4/22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D833F-A95A-44FC-B0D7-486FA26845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31494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99A6B-0115-4F4D-82E6-9E49BB5B72E3}" type="datetimeFigureOut">
              <a:rPr lang="zh-CN" altLang="en-US" smtClean="0"/>
              <a:t>2021/4/22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D833F-A95A-44FC-B0D7-486FA26845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82113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5581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4807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4301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065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9344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2698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0867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166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99A6B-0115-4F4D-82E6-9E49BB5B72E3}" type="datetimeFigureOut">
              <a:rPr lang="zh-CN" altLang="en-US" smtClean="0"/>
              <a:t>2021/4/22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D833F-A95A-44FC-B0D7-486FA26845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7736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6188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6412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973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99A6B-0115-4F4D-82E6-9E49BB5B72E3}" type="datetimeFigureOut">
              <a:rPr lang="zh-CN" altLang="en-US" smtClean="0"/>
              <a:t>2021/4/22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D833F-A95A-44FC-B0D7-486FA26845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31857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99A6B-0115-4F4D-82E6-9E49BB5B72E3}" type="datetimeFigureOut">
              <a:rPr lang="zh-CN" altLang="en-US" smtClean="0"/>
              <a:t>2021/4/22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D833F-A95A-44FC-B0D7-486FA26845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97498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99A6B-0115-4F4D-82E6-9E49BB5B72E3}" type="datetimeFigureOut">
              <a:rPr lang="zh-CN" altLang="en-US" smtClean="0"/>
              <a:t>2021/4/22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D833F-A95A-44FC-B0D7-486FA26845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07552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99A6B-0115-4F4D-82E6-9E49BB5B72E3}" type="datetimeFigureOut">
              <a:rPr lang="zh-CN" altLang="en-US" smtClean="0"/>
              <a:t>2021/4/22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D833F-A95A-44FC-B0D7-486FA26845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38750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99A6B-0115-4F4D-82E6-9E49BB5B72E3}" type="datetimeFigureOut">
              <a:rPr lang="zh-CN" altLang="en-US" smtClean="0"/>
              <a:t>2021/4/22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D833F-A95A-44FC-B0D7-486FA26845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97663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99A6B-0115-4F4D-82E6-9E49BB5B72E3}" type="datetimeFigureOut">
              <a:rPr lang="zh-CN" altLang="en-US" smtClean="0"/>
              <a:t>2021/4/22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D833F-A95A-44FC-B0D7-486FA26845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66978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99A6B-0115-4F4D-82E6-9E49BB5B72E3}" type="datetimeFigureOut">
              <a:rPr lang="zh-CN" altLang="en-US" smtClean="0"/>
              <a:t>2021/4/22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D833F-A95A-44FC-B0D7-486FA26845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75126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99A6B-0115-4F4D-82E6-9E49BB5B72E3}" type="datetimeFigureOut">
              <a:rPr lang="zh-CN" altLang="en-US" smtClean="0"/>
              <a:t>2021/4/22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6D833F-A95A-44FC-B0D7-486FA26845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834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2021/4/22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221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159292" y="1052534"/>
            <a:ext cx="5766322" cy="830997"/>
          </a:xfrm>
          <a:prstGeom prst="rect">
            <a:avLst/>
          </a:prstGeom>
          <a:solidFill>
            <a:schemeClr val="bg1"/>
          </a:solidFill>
        </p:spPr>
        <p:txBody>
          <a:bodyPr vert="horz" wrap="none" rtlCol="0">
            <a:spAutoFit/>
          </a:bodyPr>
          <a:lstStyle/>
          <a:p>
            <a:r>
              <a:rPr lang="zh-CN" altLang="en-US" sz="4800" dirty="0" smtClean="0">
                <a:gradFill>
                  <a:gsLst>
                    <a:gs pos="0">
                      <a:schemeClr val="tx1"/>
                    </a:gs>
                    <a:gs pos="100000">
                      <a:srgbClr val="C00000"/>
                    </a:gs>
                  </a:gsLst>
                  <a:lin ang="0" scaled="0"/>
                </a:gradFill>
                <a:latin typeface="+mn-ea"/>
                <a:cs typeface="Tahoma" panose="020B0604030504040204" pitchFamily="34" charset="0"/>
              </a:rPr>
              <a:t>独  爱  中  国  风</a:t>
            </a:r>
            <a:endParaRPr lang="zh-CN" altLang="en-US" sz="4800" dirty="0">
              <a:gradFill>
                <a:gsLst>
                  <a:gs pos="0">
                    <a:schemeClr val="tx1"/>
                  </a:gs>
                  <a:gs pos="100000">
                    <a:srgbClr val="C00000"/>
                  </a:gs>
                </a:gsLst>
                <a:lin ang="0" scaled="0"/>
              </a:gradFill>
              <a:latin typeface="+mn-ea"/>
              <a:cs typeface="Tahoma" panose="020B060403050404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19939" y="1311227"/>
            <a:ext cx="338554" cy="41293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5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请在这里，</a:t>
            </a:r>
            <a:endParaRPr lang="en-US" altLang="zh-CN" sz="500" dirty="0" smtClean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5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输入副标题</a:t>
            </a:r>
            <a:endParaRPr lang="zh-CN" altLang="en-US" sz="5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77031" y="1311227"/>
            <a:ext cx="338554" cy="41293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5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请在这里，</a:t>
            </a:r>
            <a:endParaRPr lang="en-US" altLang="zh-CN" sz="500" dirty="0" smtClean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5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输入副标题</a:t>
            </a:r>
            <a:endParaRPr lang="zh-CN" altLang="en-US" sz="5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276973" y="1337383"/>
            <a:ext cx="338554" cy="41293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5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请在这里，</a:t>
            </a:r>
            <a:endParaRPr lang="en-US" altLang="zh-CN" sz="500" dirty="0" smtClean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5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输入副标题</a:t>
            </a:r>
            <a:endParaRPr lang="zh-CN" altLang="en-US" sz="5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534065" y="1311227"/>
            <a:ext cx="338554" cy="41293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5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请在这里，</a:t>
            </a:r>
            <a:endParaRPr lang="en-US" altLang="zh-CN" sz="500" dirty="0" smtClean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5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输入副标题</a:t>
            </a:r>
            <a:endParaRPr lang="zh-CN" altLang="en-US" sz="5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791157" y="1311227"/>
            <a:ext cx="338554" cy="41293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5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请在这里，</a:t>
            </a:r>
            <a:endParaRPr lang="en-US" altLang="zh-CN" sz="500" dirty="0" smtClean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  <a:p>
            <a:r>
              <a:rPr lang="zh-CN" altLang="en-US" sz="5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输入副标题</a:t>
            </a:r>
            <a:endParaRPr lang="zh-CN" altLang="en-US" sz="5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11" name="Picture 2" descr="C:\Users\Administrator\Desktop\中国风素材\56cac3e4c2dee_102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4444"/>
          <a:stretch/>
        </p:blipFill>
        <p:spPr bwMode="auto">
          <a:xfrm>
            <a:off x="-1" y="2257425"/>
            <a:ext cx="12192001" cy="2809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矩形 11"/>
          <p:cNvSpPr/>
          <p:nvPr/>
        </p:nvSpPr>
        <p:spPr>
          <a:xfrm>
            <a:off x="3452167" y="5524560"/>
            <a:ext cx="5319940" cy="646331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ICIBA 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English for the majority of users to provide online translation, online dictionary, spoken English, English learning materials, Chinese dictionary, </a:t>
            </a:r>
            <a:r>
              <a:rPr lang="en-US" altLang="zh-CN" sz="8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Kingsoft</a:t>
            </a:r>
            <a:r>
              <a:rPr lang="en-US" altLang="zh-CN" sz="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downloading services, is committed to provide you with quality authoritative online English service is 50 million English learners</a:t>
            </a:r>
          </a:p>
        </p:txBody>
      </p:sp>
    </p:spTree>
    <p:extLst>
      <p:ext uri="{BB962C8B-B14F-4D97-AF65-F5344CB8AC3E}">
        <p14:creationId xmlns:p14="http://schemas.microsoft.com/office/powerpoint/2010/main" val="12088347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  <p:bldP spid="9" grpId="0"/>
      <p:bldP spid="10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4519840" y="2164895"/>
            <a:ext cx="461665" cy="7848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vert="eaVert" wrap="none" rtlCol="0">
            <a:spAutoFit/>
          </a:bodyPr>
          <a:lstStyle/>
          <a:p>
            <a:r>
              <a:rPr lang="zh-CN" altLang="en-US" dirty="0" smtClean="0">
                <a:gradFill>
                  <a:gsLst>
                    <a:gs pos="0">
                      <a:schemeClr val="tx1"/>
                    </a:gs>
                    <a:gs pos="100000">
                      <a:srgbClr val="C00000"/>
                    </a:gs>
                  </a:gsLst>
                  <a:lin ang="0" scaled="0"/>
                </a:gradFill>
              </a:rPr>
              <a:t>第</a:t>
            </a:r>
            <a:r>
              <a:rPr lang="zh-CN" altLang="en-US" dirty="0">
                <a:gradFill>
                  <a:gsLst>
                    <a:gs pos="0">
                      <a:schemeClr val="tx1"/>
                    </a:gs>
                    <a:gs pos="100000">
                      <a:srgbClr val="C00000"/>
                    </a:gs>
                  </a:gsLst>
                  <a:lin ang="0" scaled="0"/>
                </a:gradFill>
              </a:rPr>
              <a:t>二</a:t>
            </a:r>
            <a:r>
              <a:rPr lang="zh-CN" altLang="en-US" dirty="0" smtClean="0">
                <a:gradFill>
                  <a:gsLst>
                    <a:gs pos="0">
                      <a:schemeClr val="tx1"/>
                    </a:gs>
                    <a:gs pos="100000">
                      <a:srgbClr val="C00000"/>
                    </a:gs>
                  </a:gsLst>
                  <a:lin ang="0" scaled="0"/>
                </a:gradFill>
              </a:rPr>
              <a:t>章</a:t>
            </a:r>
            <a:endParaRPr lang="zh-CN" altLang="en-US" dirty="0">
              <a:gradFill>
                <a:gsLst>
                  <a:gs pos="0">
                    <a:schemeClr val="tx1"/>
                  </a:gs>
                  <a:gs pos="100000">
                    <a:srgbClr val="C00000"/>
                  </a:gs>
                </a:gsLst>
                <a:lin ang="0" scaled="0"/>
              </a:gra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4303415" y="2164895"/>
            <a:ext cx="1" cy="251187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2826088" y="3060640"/>
            <a:ext cx="1477328" cy="116955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请在这里，</a:t>
            </a: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输入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副标</a:t>
            </a: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题输入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副标题</a:t>
            </a:r>
          </a:p>
          <a:p>
            <a:pPr>
              <a:lnSpc>
                <a:spcPct val="150000"/>
              </a:lnSpc>
            </a:pP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97739" y="3096617"/>
            <a:ext cx="1431161" cy="118603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600" dirty="0" smtClean="0">
                <a:solidFill>
                  <a:schemeClr val="bg1">
                    <a:lumMod val="75000"/>
                  </a:schemeClr>
                </a:solidFill>
              </a:rPr>
              <a:t>ICIBA </a:t>
            </a:r>
            <a:r>
              <a:rPr lang="en-US" altLang="zh-CN" sz="600" dirty="0">
                <a:solidFill>
                  <a:schemeClr val="bg1">
                    <a:lumMod val="75000"/>
                  </a:schemeClr>
                </a:solidFill>
              </a:rPr>
              <a:t>English for the majority of users to provide online translation, online dictionary, spoken English, English learning materials, Chinese dictionary, </a:t>
            </a:r>
            <a:r>
              <a:rPr lang="en-US" altLang="zh-CN" sz="600" dirty="0" err="1">
                <a:solidFill>
                  <a:schemeClr val="bg1">
                    <a:lumMod val="75000"/>
                  </a:schemeClr>
                </a:solidFill>
              </a:rPr>
              <a:t>Kingsoft</a:t>
            </a:r>
            <a:r>
              <a:rPr lang="en-US" altLang="zh-CN" sz="600" dirty="0">
                <a:solidFill>
                  <a:schemeClr val="bg1">
                    <a:lumMod val="75000"/>
                  </a:schemeClr>
                </a:solidFill>
              </a:rPr>
              <a:t> downloading services, is committed to provide you with quality authoritative online English service is 50 million English learners</a:t>
            </a:r>
          </a:p>
        </p:txBody>
      </p:sp>
      <p:pic>
        <p:nvPicPr>
          <p:cNvPr id="2050" name="Picture 2" descr="C:\Users\Administrator\Desktop\中国风素材\2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50" r="6872"/>
          <a:stretch/>
        </p:blipFill>
        <p:spPr bwMode="auto">
          <a:xfrm>
            <a:off x="6153150" y="-8166"/>
            <a:ext cx="60388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78064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5068382" y="570199"/>
            <a:ext cx="1877437" cy="629194"/>
            <a:chOff x="5068382" y="570199"/>
            <a:chExt cx="1877437" cy="629194"/>
          </a:xfrm>
        </p:grpSpPr>
        <p:grpSp>
          <p:nvGrpSpPr>
            <p:cNvPr id="7" name="组合 6"/>
            <p:cNvGrpSpPr/>
            <p:nvPr/>
          </p:nvGrpSpPr>
          <p:grpSpPr>
            <a:xfrm>
              <a:off x="5068382" y="570199"/>
              <a:ext cx="1877437" cy="629194"/>
              <a:chOff x="4619533" y="570199"/>
              <a:chExt cx="1877437" cy="629194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4941757" y="570199"/>
                <a:ext cx="1178560" cy="629194"/>
              </a:xfrm>
              <a:prstGeom prst="rect">
                <a:avLst/>
              </a:prstGeom>
              <a:noFill/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4619533" y="622770"/>
                <a:ext cx="1877437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wrap="none" rtlCol="0">
                <a:spAutoFit/>
              </a:bodyPr>
              <a:lstStyle/>
              <a:p>
                <a:r>
                  <a:rPr lang="zh-CN" altLang="en-US" sz="2400" dirty="0" smtClean="0">
                    <a:gradFill>
                      <a:gsLst>
                        <a:gs pos="0">
                          <a:schemeClr val="tx1"/>
                        </a:gs>
                        <a:gs pos="100000">
                          <a:srgbClr val="C00000"/>
                        </a:gs>
                      </a:gsLst>
                      <a:lin ang="0" scaled="0"/>
                    </a:gradFill>
                    <a:latin typeface="+mn-ea"/>
                    <a:cs typeface="Tahoma" panose="020B0604030504040204" pitchFamily="34" charset="0"/>
                  </a:rPr>
                  <a:t>独爱 中国风</a:t>
                </a:r>
                <a:endParaRPr lang="zh-CN" altLang="en-US" sz="2400" dirty="0">
                  <a:gradFill>
                    <a:gsLst>
                      <a:gs pos="0">
                        <a:schemeClr val="tx1"/>
                      </a:gs>
                      <a:gs pos="100000">
                        <a:srgbClr val="C00000"/>
                      </a:gs>
                    </a:gsLst>
                    <a:lin ang="0" scaled="0"/>
                  </a:gradFill>
                  <a:latin typeface="+mn-ea"/>
                  <a:cs typeface="Tahoma" panose="020B0604030504040204" pitchFamily="34" charset="0"/>
                </a:endParaRPr>
              </a:p>
            </p:txBody>
          </p:sp>
        </p:grpSp>
        <p:sp>
          <p:nvSpPr>
            <p:cNvPr id="9" name="矩形 8"/>
            <p:cNvSpPr/>
            <p:nvPr/>
          </p:nvSpPr>
          <p:spPr>
            <a:xfrm>
              <a:off x="5620615" y="1003406"/>
              <a:ext cx="772969" cy="1846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600" dirty="0" smtClean="0">
                  <a:solidFill>
                    <a:schemeClr val="bg1">
                      <a:lumMod val="50000"/>
                    </a:schemeClr>
                  </a:solidFill>
                </a:rPr>
                <a:t>LOVE CHINA WIND</a:t>
              </a:r>
              <a:endParaRPr lang="zh-CN" alt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826690" y="1943069"/>
            <a:ext cx="1846659" cy="313763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风萧萧兮易水寒，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壮士一去兮不复还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。探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虎穴兮入蛟宫，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仰天呼气兮成白虹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。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风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萧萧兮易水寒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，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壮士一去兮不复还。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壮士一去兮不复还。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979565" y="1822558"/>
            <a:ext cx="0" cy="337865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8075315" y="1822558"/>
            <a:ext cx="0" cy="337865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2787649" y="2038506"/>
            <a:ext cx="679451" cy="123225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4581576" y="1943069"/>
            <a:ext cx="1846659" cy="313763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风萧萧兮易水寒，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壮士一去兮不复还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。探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虎穴兮入蛟宫，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仰天呼气兮成白虹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。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风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萧萧兮易水寒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，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壮士一去兮不复还。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壮士一去兮不复还。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542535" y="2038506"/>
            <a:ext cx="679451" cy="1232258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8560990" y="1943069"/>
            <a:ext cx="1846659" cy="313763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风萧萧兮易水寒，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壮士一去兮不复还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。探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虎穴兮入蛟宫，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仰天呼气兮成白虹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。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风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萧萧兮易水寒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，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壮士一去兮不复还。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壮士一去兮不复还。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521949" y="2038506"/>
            <a:ext cx="679451" cy="123225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826690" y="5201213"/>
            <a:ext cx="1037471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2909660" y="5610255"/>
            <a:ext cx="6540528" cy="461665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ICIBA </a:t>
            </a:r>
            <a:r>
              <a:rPr lang="en-US" altLang="zh-CN" sz="800" dirty="0">
                <a:solidFill>
                  <a:schemeClr val="bg1">
                    <a:lumMod val="75000"/>
                  </a:schemeClr>
                </a:solidFill>
              </a:rPr>
              <a:t>English for the majority of users to provide online translation, online dictionary, spoken English, English learning materials, Chinese dictionary, </a:t>
            </a:r>
            <a:r>
              <a:rPr lang="en-US" altLang="zh-CN" sz="800" dirty="0" err="1">
                <a:solidFill>
                  <a:schemeClr val="bg1">
                    <a:lumMod val="75000"/>
                  </a:schemeClr>
                </a:solidFill>
              </a:rPr>
              <a:t>Kingsoft</a:t>
            </a:r>
            <a:r>
              <a:rPr lang="en-US" altLang="zh-CN" sz="800" dirty="0">
                <a:solidFill>
                  <a:schemeClr val="bg1">
                    <a:lumMod val="75000"/>
                  </a:schemeClr>
                </a:solidFill>
              </a:rPr>
              <a:t> downloading services, is committed to provide you with quality authoritative online English service is 50 million English learners</a:t>
            </a:r>
          </a:p>
        </p:txBody>
      </p:sp>
    </p:spTree>
    <p:extLst>
      <p:ext uri="{BB962C8B-B14F-4D97-AF65-F5344CB8AC3E}">
        <p14:creationId xmlns:p14="http://schemas.microsoft.com/office/powerpoint/2010/main" val="24025529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2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75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125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50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6" grpId="0" animBg="1"/>
      <p:bldP spid="18" grpId="0"/>
      <p:bldP spid="20" grpId="0" animBg="1"/>
      <p:bldP spid="21" grpId="0"/>
      <p:bldP spid="22" grpId="0" animBg="1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9152" y="2929871"/>
            <a:ext cx="2438303" cy="156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175" y="2929871"/>
            <a:ext cx="2438303" cy="156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组合 9"/>
          <p:cNvGrpSpPr/>
          <p:nvPr/>
        </p:nvGrpSpPr>
        <p:grpSpPr>
          <a:xfrm>
            <a:off x="5068382" y="570199"/>
            <a:ext cx="1877437" cy="629194"/>
            <a:chOff x="5068382" y="570199"/>
            <a:chExt cx="1877437" cy="629194"/>
          </a:xfrm>
        </p:grpSpPr>
        <p:grpSp>
          <p:nvGrpSpPr>
            <p:cNvPr id="7" name="组合 6"/>
            <p:cNvGrpSpPr/>
            <p:nvPr/>
          </p:nvGrpSpPr>
          <p:grpSpPr>
            <a:xfrm>
              <a:off x="5068382" y="570199"/>
              <a:ext cx="1877437" cy="629194"/>
              <a:chOff x="4619533" y="570199"/>
              <a:chExt cx="1877437" cy="629194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4941757" y="570199"/>
                <a:ext cx="1178560" cy="629194"/>
              </a:xfrm>
              <a:prstGeom prst="rect">
                <a:avLst/>
              </a:prstGeom>
              <a:noFill/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4619533" y="622770"/>
                <a:ext cx="1877437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wrap="none" rtlCol="0">
                <a:spAutoFit/>
              </a:bodyPr>
              <a:lstStyle/>
              <a:p>
                <a:r>
                  <a:rPr lang="zh-CN" altLang="en-US" sz="2400" dirty="0" smtClean="0">
                    <a:gradFill>
                      <a:gsLst>
                        <a:gs pos="0">
                          <a:schemeClr val="tx1"/>
                        </a:gs>
                        <a:gs pos="100000">
                          <a:srgbClr val="C00000"/>
                        </a:gs>
                      </a:gsLst>
                      <a:lin ang="0" scaled="0"/>
                    </a:gradFill>
                    <a:latin typeface="+mn-ea"/>
                    <a:cs typeface="Tahoma" panose="020B0604030504040204" pitchFamily="34" charset="0"/>
                  </a:rPr>
                  <a:t>独爱 中国风</a:t>
                </a:r>
                <a:endParaRPr lang="zh-CN" altLang="en-US" sz="2400" dirty="0">
                  <a:gradFill>
                    <a:gsLst>
                      <a:gs pos="0">
                        <a:schemeClr val="tx1"/>
                      </a:gs>
                      <a:gs pos="100000">
                        <a:srgbClr val="C00000"/>
                      </a:gs>
                    </a:gsLst>
                    <a:lin ang="0" scaled="0"/>
                  </a:gradFill>
                  <a:latin typeface="+mn-ea"/>
                  <a:cs typeface="Tahoma" panose="020B0604030504040204" pitchFamily="34" charset="0"/>
                </a:endParaRPr>
              </a:p>
            </p:txBody>
          </p:sp>
        </p:grpSp>
        <p:sp>
          <p:nvSpPr>
            <p:cNvPr id="9" name="矩形 8"/>
            <p:cNvSpPr/>
            <p:nvPr/>
          </p:nvSpPr>
          <p:spPr>
            <a:xfrm>
              <a:off x="5620615" y="1003406"/>
              <a:ext cx="772969" cy="1846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600" dirty="0" smtClean="0">
                  <a:solidFill>
                    <a:schemeClr val="bg1">
                      <a:lumMod val="50000"/>
                    </a:schemeClr>
                  </a:solidFill>
                </a:rPr>
                <a:t>LOVE CHINA WIND</a:t>
              </a:r>
              <a:endParaRPr lang="zh-CN" alt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3341369" y="4893850"/>
            <a:ext cx="5353234" cy="1818062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风萧萧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兮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易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水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寒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壮士一去兮不复还。探虎穴兮入蛟宫，仰天呼气兮成白虹。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风萧萧兮易水寒，壮士一去兮不复还。壮士一去兮不复还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。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8096" y="1938394"/>
            <a:ext cx="4599604" cy="255357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0501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5068382" y="570199"/>
            <a:ext cx="1877437" cy="629194"/>
            <a:chOff x="5068382" y="570199"/>
            <a:chExt cx="1877437" cy="629194"/>
          </a:xfrm>
        </p:grpSpPr>
        <p:grpSp>
          <p:nvGrpSpPr>
            <p:cNvPr id="7" name="组合 6"/>
            <p:cNvGrpSpPr/>
            <p:nvPr/>
          </p:nvGrpSpPr>
          <p:grpSpPr>
            <a:xfrm>
              <a:off x="5068382" y="570199"/>
              <a:ext cx="1877437" cy="629194"/>
              <a:chOff x="4619533" y="570199"/>
              <a:chExt cx="1877437" cy="629194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4941757" y="570199"/>
                <a:ext cx="1178560" cy="629194"/>
              </a:xfrm>
              <a:prstGeom prst="rect">
                <a:avLst/>
              </a:prstGeom>
              <a:noFill/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4619533" y="622770"/>
                <a:ext cx="1877437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wrap="none" rtlCol="0">
                <a:spAutoFit/>
              </a:bodyPr>
              <a:lstStyle/>
              <a:p>
                <a:r>
                  <a:rPr lang="zh-CN" altLang="en-US" sz="2400" dirty="0" smtClean="0">
                    <a:gradFill>
                      <a:gsLst>
                        <a:gs pos="0">
                          <a:schemeClr val="tx1"/>
                        </a:gs>
                        <a:gs pos="100000">
                          <a:srgbClr val="C00000"/>
                        </a:gs>
                      </a:gsLst>
                      <a:lin ang="0" scaled="0"/>
                    </a:gradFill>
                    <a:latin typeface="+mn-ea"/>
                    <a:cs typeface="Tahoma" panose="020B0604030504040204" pitchFamily="34" charset="0"/>
                  </a:rPr>
                  <a:t>独爱 中国风</a:t>
                </a:r>
                <a:endParaRPr lang="zh-CN" altLang="en-US" sz="2400" dirty="0">
                  <a:gradFill>
                    <a:gsLst>
                      <a:gs pos="0">
                        <a:schemeClr val="tx1"/>
                      </a:gs>
                      <a:gs pos="100000">
                        <a:srgbClr val="C00000"/>
                      </a:gs>
                    </a:gsLst>
                    <a:lin ang="0" scaled="0"/>
                  </a:gradFill>
                  <a:latin typeface="+mn-ea"/>
                  <a:cs typeface="Tahoma" panose="020B0604030504040204" pitchFamily="34" charset="0"/>
                </a:endParaRPr>
              </a:p>
            </p:txBody>
          </p:sp>
        </p:grpSp>
        <p:sp>
          <p:nvSpPr>
            <p:cNvPr id="9" name="矩形 8"/>
            <p:cNvSpPr/>
            <p:nvPr/>
          </p:nvSpPr>
          <p:spPr>
            <a:xfrm>
              <a:off x="5620615" y="1003406"/>
              <a:ext cx="772969" cy="1846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600" dirty="0" smtClean="0">
                  <a:solidFill>
                    <a:schemeClr val="bg1">
                      <a:lumMod val="50000"/>
                    </a:schemeClr>
                  </a:solidFill>
                </a:rPr>
                <a:t>LOVE CHINA WIND</a:t>
              </a:r>
              <a:endParaRPr lang="zh-CN" alt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pic>
        <p:nvPicPr>
          <p:cNvPr id="12" name="Picture 2" descr="C:\Users\Administrator\Desktop\中国风素材\56cac3e4c2dee_102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4444"/>
          <a:stretch/>
        </p:blipFill>
        <p:spPr bwMode="auto">
          <a:xfrm>
            <a:off x="-1" y="1266825"/>
            <a:ext cx="12192001" cy="2809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945051" y="4535817"/>
            <a:ext cx="5786199" cy="157257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秋风起兮白云飞，草木黄落兮雁南归。</a:t>
            </a:r>
            <a:b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兰有秀兮菊有芳，怀佳人兮不能忘。</a:t>
            </a:r>
            <a:b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泛楼船兮济汾河，横中流兮扬素波。</a:t>
            </a:r>
            <a:b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箫鼓鸣兮发棹歌，欢乐极兮哀情多。</a:t>
            </a:r>
            <a:b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少壮几时兮奈老何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</a:rPr>
              <a:t>！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箫鼓鸣兮发棹歌，欢乐极兮哀情多。</a:t>
            </a:r>
            <a:b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少壮几时兮奈老何！</a:t>
            </a:r>
          </a:p>
          <a:p>
            <a:pPr>
              <a:lnSpc>
                <a:spcPct val="200000"/>
              </a:lnSpc>
            </a:pPr>
            <a:endParaRPr lang="zh-CN" alt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文本框 5"/>
          <p:cNvSpPr txBox="1"/>
          <p:nvPr/>
        </p:nvSpPr>
        <p:spPr>
          <a:xfrm>
            <a:off x="9075512" y="4579359"/>
            <a:ext cx="400110" cy="116955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vert="eaVert" wrap="none" rtlCol="0">
            <a:spAutoFit/>
          </a:bodyPr>
          <a:lstStyle/>
          <a:p>
            <a:r>
              <a:rPr lang="zh-CN" altLang="en-US" sz="1400" dirty="0" smtClean="0">
                <a:gradFill>
                  <a:gsLst>
                    <a:gs pos="0">
                      <a:schemeClr val="tx1"/>
                    </a:gs>
                    <a:gs pos="100000">
                      <a:srgbClr val="C00000"/>
                    </a:gs>
                  </a:gsLst>
                  <a:lin ang="0" scaled="0"/>
                </a:gradFill>
              </a:rPr>
              <a:t>这里输入标题</a:t>
            </a:r>
            <a:endParaRPr lang="zh-CN" altLang="en-US" sz="1400" dirty="0">
              <a:gradFill>
                <a:gsLst>
                  <a:gs pos="0">
                    <a:schemeClr val="tx1"/>
                  </a:gs>
                  <a:gs pos="100000">
                    <a:srgbClr val="C00000"/>
                  </a:gs>
                </a:gsLst>
                <a:lin ang="0" scaled="0"/>
              </a:gra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401774" y="4579359"/>
            <a:ext cx="4720909" cy="1552017"/>
            <a:chOff x="3401774" y="4579359"/>
            <a:chExt cx="4720909" cy="1552017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4697174" y="4579359"/>
              <a:ext cx="0" cy="1529036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5125363" y="4579359"/>
              <a:ext cx="0" cy="132150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5553552" y="4579359"/>
              <a:ext cx="0" cy="132150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5981741" y="4579359"/>
              <a:ext cx="0" cy="128975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6409930" y="4579359"/>
              <a:ext cx="0" cy="128975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6838119" y="4579359"/>
              <a:ext cx="0" cy="128975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7266308" y="4579359"/>
              <a:ext cx="0" cy="128975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7694497" y="4579359"/>
              <a:ext cx="0" cy="1529036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8122683" y="4579359"/>
              <a:ext cx="0" cy="132150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4278074" y="4602340"/>
              <a:ext cx="0" cy="129852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3858974" y="4602340"/>
              <a:ext cx="0" cy="126677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3401774" y="4602340"/>
              <a:ext cx="0" cy="1529036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88593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5068382" y="570199"/>
            <a:ext cx="1877437" cy="629194"/>
            <a:chOff x="5068382" y="570199"/>
            <a:chExt cx="1877437" cy="629194"/>
          </a:xfrm>
        </p:grpSpPr>
        <p:grpSp>
          <p:nvGrpSpPr>
            <p:cNvPr id="7" name="组合 6"/>
            <p:cNvGrpSpPr/>
            <p:nvPr/>
          </p:nvGrpSpPr>
          <p:grpSpPr>
            <a:xfrm>
              <a:off x="5068382" y="570199"/>
              <a:ext cx="1877437" cy="629194"/>
              <a:chOff x="4619533" y="570199"/>
              <a:chExt cx="1877437" cy="629194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4941757" y="570199"/>
                <a:ext cx="1178560" cy="629194"/>
              </a:xfrm>
              <a:prstGeom prst="rect">
                <a:avLst/>
              </a:prstGeom>
              <a:noFill/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4619533" y="622770"/>
                <a:ext cx="1877437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wrap="none" rtlCol="0">
                <a:spAutoFit/>
              </a:bodyPr>
              <a:lstStyle/>
              <a:p>
                <a:r>
                  <a:rPr lang="zh-CN" altLang="en-US" sz="2400" dirty="0" smtClean="0">
                    <a:gradFill>
                      <a:gsLst>
                        <a:gs pos="0">
                          <a:schemeClr val="tx1"/>
                        </a:gs>
                        <a:gs pos="100000">
                          <a:srgbClr val="C00000"/>
                        </a:gs>
                      </a:gsLst>
                      <a:lin ang="0" scaled="0"/>
                    </a:gradFill>
                    <a:latin typeface="+mn-ea"/>
                    <a:cs typeface="Tahoma" panose="020B0604030504040204" pitchFamily="34" charset="0"/>
                  </a:rPr>
                  <a:t>独爱 中国风</a:t>
                </a:r>
                <a:endParaRPr lang="zh-CN" altLang="en-US" sz="2400" dirty="0">
                  <a:gradFill>
                    <a:gsLst>
                      <a:gs pos="0">
                        <a:schemeClr val="tx1"/>
                      </a:gs>
                      <a:gs pos="100000">
                        <a:srgbClr val="C00000"/>
                      </a:gs>
                    </a:gsLst>
                    <a:lin ang="0" scaled="0"/>
                  </a:gradFill>
                  <a:latin typeface="+mn-ea"/>
                  <a:cs typeface="Tahoma" panose="020B0604030504040204" pitchFamily="34" charset="0"/>
                </a:endParaRPr>
              </a:p>
            </p:txBody>
          </p:sp>
        </p:grpSp>
        <p:sp>
          <p:nvSpPr>
            <p:cNvPr id="9" name="矩形 8"/>
            <p:cNvSpPr/>
            <p:nvPr/>
          </p:nvSpPr>
          <p:spPr>
            <a:xfrm>
              <a:off x="5620615" y="1003406"/>
              <a:ext cx="772969" cy="1846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600" dirty="0" smtClean="0">
                  <a:solidFill>
                    <a:schemeClr val="bg1">
                      <a:lumMod val="50000"/>
                    </a:schemeClr>
                  </a:solidFill>
                </a:rPr>
                <a:t>LOVE CHINA WIND</a:t>
              </a:r>
              <a:endParaRPr lang="zh-CN" alt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pic>
        <p:nvPicPr>
          <p:cNvPr id="23" name="图片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2000"/>
            <a:ext cx="12192000" cy="228600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1901916" y="1868829"/>
            <a:ext cx="2308134" cy="2161478"/>
            <a:chOff x="2035266" y="1868829"/>
            <a:chExt cx="2308134" cy="2161478"/>
          </a:xfrm>
        </p:grpSpPr>
        <p:sp>
          <p:nvSpPr>
            <p:cNvPr id="43" name="矩形 42"/>
            <p:cNvSpPr/>
            <p:nvPr/>
          </p:nvSpPr>
          <p:spPr>
            <a:xfrm>
              <a:off x="2035266" y="2460647"/>
              <a:ext cx="2308134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风萧萧兮易水寒</a:t>
              </a: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，</a:t>
              </a:r>
              <a:endPara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壮士</a:t>
              </a: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一去兮不复还</a:t>
              </a: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。</a:t>
              </a:r>
              <a:endPara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探</a:t>
              </a: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虎穴兮入蛟宫</a:t>
              </a: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，</a:t>
              </a:r>
              <a:endPara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仰天</a:t>
              </a: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呼气兮成白虹。</a:t>
              </a:r>
            </a:p>
          </p:txBody>
        </p:sp>
        <p:sp>
          <p:nvSpPr>
            <p:cNvPr id="44" name="文本框 4"/>
            <p:cNvSpPr txBox="1"/>
            <p:nvPr/>
          </p:nvSpPr>
          <p:spPr>
            <a:xfrm>
              <a:off x="2340066" y="1868829"/>
              <a:ext cx="1107996" cy="461665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CN" altLang="en-US" sz="2400" dirty="0" smtClean="0">
                  <a:gradFill>
                    <a:gsLst>
                      <a:gs pos="0">
                        <a:schemeClr val="tx1"/>
                      </a:gs>
                      <a:gs pos="100000">
                        <a:srgbClr val="C00000"/>
                      </a:gs>
                    </a:gsLst>
                    <a:lin ang="0" scaled="0"/>
                  </a:gradFill>
                  <a:latin typeface="+mn-ea"/>
                  <a:cs typeface="Tahoma" panose="020B0604030504040204" pitchFamily="34" charset="0"/>
                </a:rPr>
                <a:t>中国风</a:t>
              </a:r>
              <a:endParaRPr lang="zh-CN" altLang="en-US" sz="2400" dirty="0">
                <a:gradFill>
                  <a:gsLst>
                    <a:gs pos="0">
                      <a:schemeClr val="tx1"/>
                    </a:gs>
                    <a:gs pos="100000">
                      <a:srgbClr val="C00000"/>
                    </a:gs>
                  </a:gsLst>
                  <a:lin ang="0" scaled="0"/>
                </a:gradFill>
                <a:latin typeface="+mn-ea"/>
                <a:cs typeface="Tahoma" panose="020B060403050404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074237" y="1868829"/>
            <a:ext cx="2308134" cy="2161478"/>
            <a:chOff x="5084258" y="1884682"/>
            <a:chExt cx="2308134" cy="2161478"/>
          </a:xfrm>
        </p:grpSpPr>
        <p:sp>
          <p:nvSpPr>
            <p:cNvPr id="45" name="矩形 44"/>
            <p:cNvSpPr/>
            <p:nvPr/>
          </p:nvSpPr>
          <p:spPr>
            <a:xfrm>
              <a:off x="5084258" y="2476500"/>
              <a:ext cx="2308134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风萧萧兮易水寒</a:t>
              </a: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，</a:t>
              </a:r>
              <a:endPara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壮士</a:t>
              </a: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一去兮不复还</a:t>
              </a: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。</a:t>
              </a:r>
              <a:endPara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探</a:t>
              </a: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虎穴兮入蛟宫</a:t>
              </a: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，</a:t>
              </a:r>
              <a:endPara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仰天</a:t>
              </a: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呼气兮成白虹。</a:t>
              </a:r>
            </a:p>
          </p:txBody>
        </p:sp>
        <p:sp>
          <p:nvSpPr>
            <p:cNvPr id="46" name="文本框 4"/>
            <p:cNvSpPr txBox="1"/>
            <p:nvPr/>
          </p:nvSpPr>
          <p:spPr>
            <a:xfrm>
              <a:off x="5389058" y="1884682"/>
              <a:ext cx="1107996" cy="461665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CN" altLang="en-US" sz="2400" dirty="0" smtClean="0">
                  <a:gradFill>
                    <a:gsLst>
                      <a:gs pos="0">
                        <a:schemeClr val="tx1"/>
                      </a:gs>
                      <a:gs pos="100000">
                        <a:srgbClr val="C00000"/>
                      </a:gs>
                    </a:gsLst>
                    <a:lin ang="0" scaled="0"/>
                  </a:gradFill>
                  <a:latin typeface="+mn-ea"/>
                  <a:cs typeface="Tahoma" panose="020B0604030504040204" pitchFamily="34" charset="0"/>
                </a:rPr>
                <a:t>中国风</a:t>
              </a:r>
              <a:endParaRPr lang="zh-CN" altLang="en-US" sz="2400" dirty="0">
                <a:gradFill>
                  <a:gsLst>
                    <a:gs pos="0">
                      <a:schemeClr val="tx1"/>
                    </a:gs>
                    <a:gs pos="100000">
                      <a:srgbClr val="C00000"/>
                    </a:gs>
                  </a:gsLst>
                  <a:lin ang="0" scaled="0"/>
                </a:gradFill>
                <a:latin typeface="+mn-ea"/>
                <a:cs typeface="Tahoma" panose="020B060403050404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246558" y="1868829"/>
            <a:ext cx="2308134" cy="2161478"/>
            <a:chOff x="8379908" y="1884682"/>
            <a:chExt cx="2308134" cy="2161478"/>
          </a:xfrm>
        </p:grpSpPr>
        <p:sp>
          <p:nvSpPr>
            <p:cNvPr id="47" name="矩形 46"/>
            <p:cNvSpPr/>
            <p:nvPr/>
          </p:nvSpPr>
          <p:spPr>
            <a:xfrm>
              <a:off x="8379908" y="2476500"/>
              <a:ext cx="2308134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风萧萧兮易水寒</a:t>
              </a: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，</a:t>
              </a:r>
              <a:endPara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壮士</a:t>
              </a: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一去兮不复还</a:t>
              </a: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。</a:t>
              </a:r>
              <a:endPara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探</a:t>
              </a: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虎穴兮入蛟宫</a:t>
              </a: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，</a:t>
              </a:r>
              <a:endPara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仰天</a:t>
              </a:r>
              <a:r>
                <a:rPr lang="zh-CN" alt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呼气兮成白虹。</a:t>
              </a:r>
            </a:p>
          </p:txBody>
        </p:sp>
        <p:sp>
          <p:nvSpPr>
            <p:cNvPr id="48" name="文本框 4"/>
            <p:cNvSpPr txBox="1"/>
            <p:nvPr/>
          </p:nvSpPr>
          <p:spPr>
            <a:xfrm>
              <a:off x="8684708" y="1884682"/>
              <a:ext cx="1107996" cy="461665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CN" altLang="en-US" sz="2400" dirty="0" smtClean="0">
                  <a:gradFill>
                    <a:gsLst>
                      <a:gs pos="0">
                        <a:schemeClr val="tx1"/>
                      </a:gs>
                      <a:gs pos="100000">
                        <a:srgbClr val="C00000"/>
                      </a:gs>
                    </a:gsLst>
                    <a:lin ang="0" scaled="0"/>
                  </a:gradFill>
                  <a:latin typeface="+mn-ea"/>
                  <a:cs typeface="Tahoma" panose="020B0604030504040204" pitchFamily="34" charset="0"/>
                </a:rPr>
                <a:t>中国风</a:t>
              </a:r>
              <a:endParaRPr lang="zh-CN" altLang="en-US" sz="2400" dirty="0">
                <a:gradFill>
                  <a:gsLst>
                    <a:gs pos="0">
                      <a:schemeClr val="tx1"/>
                    </a:gs>
                    <a:gs pos="100000">
                      <a:srgbClr val="C00000"/>
                    </a:gs>
                  </a:gsLst>
                  <a:lin ang="0" scaled="0"/>
                </a:gradFill>
                <a:latin typeface="+mn-ea"/>
                <a:cs typeface="Tahom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53069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istrator\Desktop\中国风素材\3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33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文本框 5"/>
          <p:cNvSpPr txBox="1"/>
          <p:nvPr/>
        </p:nvSpPr>
        <p:spPr>
          <a:xfrm>
            <a:off x="9813507" y="1311248"/>
            <a:ext cx="461665" cy="7848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vert="eaVert" wrap="none" rtlCol="0">
            <a:spAutoFit/>
          </a:bodyPr>
          <a:lstStyle/>
          <a:p>
            <a:r>
              <a:rPr lang="zh-CN" altLang="en-US" dirty="0" smtClean="0">
                <a:gradFill>
                  <a:gsLst>
                    <a:gs pos="0">
                      <a:schemeClr val="tx1"/>
                    </a:gs>
                    <a:gs pos="100000">
                      <a:srgbClr val="C00000"/>
                    </a:gs>
                  </a:gsLst>
                  <a:lin ang="0" scaled="0"/>
                </a:gradFill>
              </a:rPr>
              <a:t>第三章</a:t>
            </a:r>
            <a:endParaRPr lang="zh-CN" altLang="en-US" dirty="0">
              <a:gradFill>
                <a:gsLst>
                  <a:gs pos="0">
                    <a:schemeClr val="tx1"/>
                  </a:gs>
                  <a:gs pos="100000">
                    <a:srgbClr val="C00000"/>
                  </a:gs>
                </a:gsLst>
                <a:lin ang="0" scaled="0"/>
              </a:gra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9597082" y="1311248"/>
            <a:ext cx="1" cy="251187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8119755" y="2206993"/>
            <a:ext cx="1477328" cy="116955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请在这里，</a:t>
            </a: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输入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副标</a:t>
            </a: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题输入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副标题</a:t>
            </a:r>
          </a:p>
          <a:p>
            <a:pPr>
              <a:lnSpc>
                <a:spcPct val="150000"/>
              </a:lnSpc>
            </a:pP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491406" y="2242970"/>
            <a:ext cx="1431161" cy="118603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600" dirty="0" smtClean="0">
                <a:solidFill>
                  <a:schemeClr val="bg1">
                    <a:lumMod val="75000"/>
                  </a:schemeClr>
                </a:solidFill>
              </a:rPr>
              <a:t>ICIBA </a:t>
            </a:r>
            <a:r>
              <a:rPr lang="en-US" altLang="zh-CN" sz="600" dirty="0">
                <a:solidFill>
                  <a:schemeClr val="bg1">
                    <a:lumMod val="75000"/>
                  </a:schemeClr>
                </a:solidFill>
              </a:rPr>
              <a:t>English for the majority of users to provide online translation, online dictionary, spoken English, English learning materials, Chinese dictionary, </a:t>
            </a:r>
            <a:r>
              <a:rPr lang="en-US" altLang="zh-CN" sz="600" dirty="0" err="1">
                <a:solidFill>
                  <a:schemeClr val="bg1">
                    <a:lumMod val="75000"/>
                  </a:schemeClr>
                </a:solidFill>
              </a:rPr>
              <a:t>Kingsoft</a:t>
            </a:r>
            <a:r>
              <a:rPr lang="en-US" altLang="zh-CN" sz="600" dirty="0">
                <a:solidFill>
                  <a:schemeClr val="bg1">
                    <a:lumMod val="75000"/>
                  </a:schemeClr>
                </a:solidFill>
              </a:rPr>
              <a:t> downloading services, is committed to provide you with quality authoritative online English service is 50 million English learners</a:t>
            </a:r>
          </a:p>
        </p:txBody>
      </p:sp>
    </p:spTree>
    <p:extLst>
      <p:ext uri="{BB962C8B-B14F-4D97-AF65-F5344CB8AC3E}">
        <p14:creationId xmlns:p14="http://schemas.microsoft.com/office/powerpoint/2010/main" val="34226835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5068382" y="570199"/>
            <a:ext cx="1877437" cy="629194"/>
            <a:chOff x="5068382" y="570199"/>
            <a:chExt cx="1877437" cy="629194"/>
          </a:xfrm>
        </p:grpSpPr>
        <p:grpSp>
          <p:nvGrpSpPr>
            <p:cNvPr id="7" name="组合 6"/>
            <p:cNvGrpSpPr/>
            <p:nvPr/>
          </p:nvGrpSpPr>
          <p:grpSpPr>
            <a:xfrm>
              <a:off x="5068382" y="570199"/>
              <a:ext cx="1877437" cy="629194"/>
              <a:chOff x="4619533" y="570199"/>
              <a:chExt cx="1877437" cy="629194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4941757" y="570199"/>
                <a:ext cx="1178560" cy="629194"/>
              </a:xfrm>
              <a:prstGeom prst="rect">
                <a:avLst/>
              </a:prstGeom>
              <a:noFill/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4619533" y="622770"/>
                <a:ext cx="1877437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wrap="none" rtlCol="0">
                <a:spAutoFit/>
              </a:bodyPr>
              <a:lstStyle/>
              <a:p>
                <a:r>
                  <a:rPr lang="zh-CN" altLang="en-US" sz="2400" dirty="0" smtClean="0">
                    <a:gradFill>
                      <a:gsLst>
                        <a:gs pos="0">
                          <a:schemeClr val="tx1"/>
                        </a:gs>
                        <a:gs pos="100000">
                          <a:srgbClr val="C00000"/>
                        </a:gs>
                      </a:gsLst>
                      <a:lin ang="0" scaled="0"/>
                    </a:gradFill>
                    <a:latin typeface="+mn-ea"/>
                    <a:cs typeface="Tahoma" panose="020B0604030504040204" pitchFamily="34" charset="0"/>
                  </a:rPr>
                  <a:t>独爱 中国风</a:t>
                </a:r>
                <a:endParaRPr lang="zh-CN" altLang="en-US" sz="2400" dirty="0">
                  <a:gradFill>
                    <a:gsLst>
                      <a:gs pos="0">
                        <a:schemeClr val="tx1"/>
                      </a:gs>
                      <a:gs pos="100000">
                        <a:srgbClr val="C00000"/>
                      </a:gs>
                    </a:gsLst>
                    <a:lin ang="0" scaled="0"/>
                  </a:gradFill>
                  <a:latin typeface="+mn-ea"/>
                  <a:cs typeface="Tahoma" panose="020B0604030504040204" pitchFamily="34" charset="0"/>
                </a:endParaRPr>
              </a:p>
            </p:txBody>
          </p:sp>
        </p:grpSp>
        <p:sp>
          <p:nvSpPr>
            <p:cNvPr id="9" name="矩形 8"/>
            <p:cNvSpPr/>
            <p:nvPr/>
          </p:nvSpPr>
          <p:spPr>
            <a:xfrm>
              <a:off x="5620615" y="1003406"/>
              <a:ext cx="772969" cy="1846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600" dirty="0" smtClean="0">
                  <a:solidFill>
                    <a:schemeClr val="bg1">
                      <a:lumMod val="50000"/>
                    </a:schemeClr>
                  </a:solidFill>
                </a:rPr>
                <a:t>LOVE CHINA WIND</a:t>
              </a:r>
              <a:endParaRPr lang="zh-CN" alt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4406901" y="2331010"/>
            <a:ext cx="3323987" cy="172664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风萧萧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兮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易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水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寒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壮士一去兮不复还。探虎穴兮入蛟宫，仰天呼气兮成白虹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。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风萧萧兮易水寒，壮士一去兮不复还。壮士一去兮不复还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。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43546" y="1657350"/>
            <a:ext cx="8049671" cy="3086100"/>
          </a:xfrm>
          <a:prstGeom prst="rect">
            <a:avLst/>
          </a:prstGeom>
          <a:noFill/>
          <a:ln w="285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631"/>
          <a:stretch/>
        </p:blipFill>
        <p:spPr bwMode="auto">
          <a:xfrm>
            <a:off x="1246729" y="2340273"/>
            <a:ext cx="3591972" cy="255357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文本框 5"/>
          <p:cNvSpPr txBox="1"/>
          <p:nvPr/>
        </p:nvSpPr>
        <p:spPr>
          <a:xfrm>
            <a:off x="7894412" y="2447510"/>
            <a:ext cx="400110" cy="116955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vert="eaVert" wrap="none" rtlCol="0">
            <a:spAutoFit/>
          </a:bodyPr>
          <a:lstStyle/>
          <a:p>
            <a:r>
              <a:rPr lang="zh-CN" altLang="en-US" sz="1400" dirty="0" smtClean="0">
                <a:gradFill>
                  <a:gsLst>
                    <a:gs pos="0">
                      <a:schemeClr val="tx1"/>
                    </a:gs>
                    <a:gs pos="100000">
                      <a:srgbClr val="C00000"/>
                    </a:gs>
                  </a:gsLst>
                  <a:lin ang="0" scaled="0"/>
                </a:gradFill>
              </a:rPr>
              <a:t>这里输入标题</a:t>
            </a:r>
            <a:endParaRPr lang="zh-CN" altLang="en-US" sz="1400" dirty="0">
              <a:gradFill>
                <a:gsLst>
                  <a:gs pos="0">
                    <a:schemeClr val="tx1"/>
                  </a:gs>
                  <a:gs pos="100000">
                    <a:srgbClr val="C00000"/>
                  </a:gs>
                </a:gsLst>
                <a:lin ang="0" scaled="0"/>
              </a:gradFill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1681" y="5309708"/>
            <a:ext cx="1219152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8429" y="5309708"/>
            <a:ext cx="1219152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矩形 15"/>
          <p:cNvSpPr/>
          <p:nvPr/>
        </p:nvSpPr>
        <p:spPr>
          <a:xfrm>
            <a:off x="2177158" y="5522716"/>
            <a:ext cx="5323086" cy="355034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600" dirty="0" smtClean="0">
                <a:solidFill>
                  <a:schemeClr val="bg1">
                    <a:lumMod val="75000"/>
                  </a:schemeClr>
                </a:solidFill>
              </a:rPr>
              <a:t>ICIBA </a:t>
            </a:r>
            <a:r>
              <a:rPr lang="en-US" altLang="zh-CN" sz="600" dirty="0">
                <a:solidFill>
                  <a:schemeClr val="bg1">
                    <a:lumMod val="75000"/>
                  </a:schemeClr>
                </a:solidFill>
              </a:rPr>
              <a:t>English for the majority of users to provide online translation, online dictionary, spoken English, English learning materials, Chinese dictionary, </a:t>
            </a:r>
            <a:r>
              <a:rPr lang="en-US" altLang="zh-CN" sz="600" dirty="0" err="1">
                <a:solidFill>
                  <a:schemeClr val="bg1">
                    <a:lumMod val="75000"/>
                  </a:schemeClr>
                </a:solidFill>
              </a:rPr>
              <a:t>Kingsoft</a:t>
            </a:r>
            <a:r>
              <a:rPr lang="en-US" altLang="zh-CN" sz="600" dirty="0">
                <a:solidFill>
                  <a:schemeClr val="bg1">
                    <a:lumMod val="75000"/>
                  </a:schemeClr>
                </a:solidFill>
              </a:rPr>
              <a:t> downloading services, is committed to provide you with quality authoritative online English service is 50 million English learners</a:t>
            </a:r>
          </a:p>
        </p:txBody>
      </p:sp>
      <p:pic>
        <p:nvPicPr>
          <p:cNvPr id="17" name="Picture 5" descr="C:\Users\Administrator\Desktop\666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6741" y="0"/>
            <a:ext cx="1634319" cy="3773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80101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2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75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" grpId="0" animBg="1"/>
      <p:bldP spid="13" grpId="0" animBg="1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C:\Users\Administrator\Desktop\中国风素材\20661287_205529056000_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35" r="59964" b="12557"/>
          <a:stretch/>
        </p:blipFill>
        <p:spPr bwMode="auto">
          <a:xfrm>
            <a:off x="1920720" y="1487528"/>
            <a:ext cx="2974586" cy="3936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组合 9"/>
          <p:cNvGrpSpPr/>
          <p:nvPr/>
        </p:nvGrpSpPr>
        <p:grpSpPr>
          <a:xfrm>
            <a:off x="5068382" y="570199"/>
            <a:ext cx="1877437" cy="629194"/>
            <a:chOff x="5068382" y="570199"/>
            <a:chExt cx="1877437" cy="629194"/>
          </a:xfrm>
        </p:grpSpPr>
        <p:grpSp>
          <p:nvGrpSpPr>
            <p:cNvPr id="7" name="组合 6"/>
            <p:cNvGrpSpPr/>
            <p:nvPr/>
          </p:nvGrpSpPr>
          <p:grpSpPr>
            <a:xfrm>
              <a:off x="5068382" y="570199"/>
              <a:ext cx="1877437" cy="629194"/>
              <a:chOff x="4619533" y="570199"/>
              <a:chExt cx="1877437" cy="629194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4941757" y="570199"/>
                <a:ext cx="1178560" cy="629194"/>
              </a:xfrm>
              <a:prstGeom prst="rect">
                <a:avLst/>
              </a:prstGeom>
              <a:noFill/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4619533" y="622770"/>
                <a:ext cx="1877437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wrap="none" rtlCol="0">
                <a:spAutoFit/>
              </a:bodyPr>
              <a:lstStyle/>
              <a:p>
                <a:r>
                  <a:rPr lang="zh-CN" altLang="en-US" sz="2400" dirty="0" smtClean="0">
                    <a:gradFill>
                      <a:gsLst>
                        <a:gs pos="0">
                          <a:schemeClr val="tx1"/>
                        </a:gs>
                        <a:gs pos="100000">
                          <a:srgbClr val="C00000"/>
                        </a:gs>
                      </a:gsLst>
                      <a:lin ang="0" scaled="0"/>
                    </a:gradFill>
                    <a:latin typeface="+mn-ea"/>
                    <a:cs typeface="Tahoma" panose="020B0604030504040204" pitchFamily="34" charset="0"/>
                  </a:rPr>
                  <a:t>独爱 中国风</a:t>
                </a:r>
                <a:endParaRPr lang="zh-CN" altLang="en-US" sz="2400" dirty="0">
                  <a:gradFill>
                    <a:gsLst>
                      <a:gs pos="0">
                        <a:schemeClr val="tx1"/>
                      </a:gs>
                      <a:gs pos="100000">
                        <a:srgbClr val="C00000"/>
                      </a:gs>
                    </a:gsLst>
                    <a:lin ang="0" scaled="0"/>
                  </a:gradFill>
                  <a:latin typeface="+mn-ea"/>
                  <a:cs typeface="Tahoma" panose="020B0604030504040204" pitchFamily="34" charset="0"/>
                </a:endParaRPr>
              </a:p>
            </p:txBody>
          </p:sp>
        </p:grpSp>
        <p:sp>
          <p:nvSpPr>
            <p:cNvPr id="9" name="矩形 8"/>
            <p:cNvSpPr/>
            <p:nvPr/>
          </p:nvSpPr>
          <p:spPr>
            <a:xfrm>
              <a:off x="5620615" y="1003406"/>
              <a:ext cx="772969" cy="1846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600" dirty="0" smtClean="0">
                  <a:solidFill>
                    <a:schemeClr val="bg1">
                      <a:lumMod val="50000"/>
                    </a:schemeClr>
                  </a:solidFill>
                </a:rPr>
                <a:t>LOVE CHINA WIND</a:t>
              </a:r>
              <a:endParaRPr lang="zh-CN" alt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5864315" y="1856034"/>
            <a:ext cx="4794249" cy="1292662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风萧萧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兮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易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水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寒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壮士一去兮不复还。探虎穴兮入蛟宫，仰天呼气兮成白虹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风萧萧兮易水寒，壮士一去兮不复还。壮士一去兮不复还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。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文本框 5"/>
          <p:cNvSpPr txBox="1"/>
          <p:nvPr/>
        </p:nvSpPr>
        <p:spPr>
          <a:xfrm>
            <a:off x="2392350" y="3686290"/>
            <a:ext cx="2031325" cy="46166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vert="horz" wrap="none" rtlCol="0">
            <a:spAutoFit/>
          </a:bodyPr>
          <a:lstStyle/>
          <a:p>
            <a:r>
              <a:rPr lang="zh-CN" altLang="en-US" sz="2400" dirty="0" smtClean="0">
                <a:gradFill>
                  <a:gsLst>
                    <a:gs pos="0">
                      <a:schemeClr val="tx1"/>
                    </a:gs>
                    <a:gs pos="100000">
                      <a:srgbClr val="C00000"/>
                    </a:gs>
                  </a:gsLst>
                  <a:lin ang="0" scaled="0"/>
                </a:gradFill>
              </a:rPr>
              <a:t>这里输入标题</a:t>
            </a:r>
            <a:endParaRPr lang="zh-CN" altLang="en-US" sz="2400" dirty="0">
              <a:gradFill>
                <a:gsLst>
                  <a:gs pos="0">
                    <a:schemeClr val="tx1"/>
                  </a:gs>
                  <a:gs pos="100000">
                    <a:srgbClr val="C00000"/>
                  </a:gs>
                </a:gsLst>
                <a:lin ang="0" scaled="0"/>
              </a:gra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864315" y="3150421"/>
            <a:ext cx="4794249" cy="1292662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风萧萧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兮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易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水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寒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壮士一去兮不复还。探虎穴兮入蛟宫，仰天呼气兮成白虹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风萧萧兮易水寒，壮士一去兮不复还。壮士一去兮不复还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。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864315" y="4444809"/>
            <a:ext cx="4794249" cy="1292662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风萧萧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兮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易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水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寒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壮士一去兮不复还。探虎穴兮入蛟宫，仰天呼气兮成白虹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风萧萧兮易水寒，壮士一去兮不复还。壮士一去兮不复还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。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9808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2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3" grpId="0" animBg="1"/>
      <p:bldP spid="17" grpId="0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5068382" y="570199"/>
            <a:ext cx="1877437" cy="629194"/>
            <a:chOff x="5068382" y="570199"/>
            <a:chExt cx="1877437" cy="629194"/>
          </a:xfrm>
        </p:grpSpPr>
        <p:grpSp>
          <p:nvGrpSpPr>
            <p:cNvPr id="7" name="组合 6"/>
            <p:cNvGrpSpPr/>
            <p:nvPr/>
          </p:nvGrpSpPr>
          <p:grpSpPr>
            <a:xfrm>
              <a:off x="5068382" y="570199"/>
              <a:ext cx="1877437" cy="629194"/>
              <a:chOff x="4619533" y="570199"/>
              <a:chExt cx="1877437" cy="629194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4941757" y="570199"/>
                <a:ext cx="1178560" cy="629194"/>
              </a:xfrm>
              <a:prstGeom prst="rect">
                <a:avLst/>
              </a:prstGeom>
              <a:noFill/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4619533" y="622770"/>
                <a:ext cx="1877437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wrap="none" rtlCol="0">
                <a:spAutoFit/>
              </a:bodyPr>
              <a:lstStyle/>
              <a:p>
                <a:r>
                  <a:rPr lang="zh-CN" altLang="en-US" sz="2400" dirty="0" smtClean="0">
                    <a:gradFill>
                      <a:gsLst>
                        <a:gs pos="0">
                          <a:schemeClr val="tx1"/>
                        </a:gs>
                        <a:gs pos="100000">
                          <a:srgbClr val="C00000"/>
                        </a:gs>
                      </a:gsLst>
                      <a:lin ang="0" scaled="0"/>
                    </a:gradFill>
                    <a:latin typeface="+mn-ea"/>
                    <a:cs typeface="Tahoma" panose="020B0604030504040204" pitchFamily="34" charset="0"/>
                  </a:rPr>
                  <a:t>独爱 中国风</a:t>
                </a:r>
                <a:endParaRPr lang="zh-CN" altLang="en-US" sz="2400" dirty="0">
                  <a:gradFill>
                    <a:gsLst>
                      <a:gs pos="0">
                        <a:schemeClr val="tx1"/>
                      </a:gs>
                      <a:gs pos="100000">
                        <a:srgbClr val="C00000"/>
                      </a:gs>
                    </a:gsLst>
                    <a:lin ang="0" scaled="0"/>
                  </a:gradFill>
                  <a:latin typeface="+mn-ea"/>
                  <a:cs typeface="Tahoma" panose="020B0604030504040204" pitchFamily="34" charset="0"/>
                </a:endParaRPr>
              </a:p>
            </p:txBody>
          </p:sp>
        </p:grpSp>
        <p:sp>
          <p:nvSpPr>
            <p:cNvPr id="9" name="矩形 8"/>
            <p:cNvSpPr/>
            <p:nvPr/>
          </p:nvSpPr>
          <p:spPr>
            <a:xfrm>
              <a:off x="5620615" y="1003406"/>
              <a:ext cx="772969" cy="1846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600" dirty="0" smtClean="0">
                  <a:solidFill>
                    <a:schemeClr val="bg1">
                      <a:lumMod val="50000"/>
                    </a:schemeClr>
                  </a:solidFill>
                </a:rPr>
                <a:t>LOVE CHINA WIND</a:t>
              </a:r>
              <a:endParaRPr lang="zh-CN" alt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pic>
        <p:nvPicPr>
          <p:cNvPr id="8" name="Picture 2" descr="C:\Users\Administrator\Desktop\54544a3364fa6.png"/>
          <p:cNvPicPr>
            <a:picLocks noChangeAspect="1" noChangeArrowheads="1"/>
          </p:cNvPicPr>
          <p:nvPr/>
        </p:nvPicPr>
        <p:blipFill rotWithShape="1"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2" t="40990" r="17995" b="19693"/>
          <a:stretch/>
        </p:blipFill>
        <p:spPr bwMode="auto">
          <a:xfrm>
            <a:off x="4189274" y="1580029"/>
            <a:ext cx="3635650" cy="4584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矩形 10"/>
          <p:cNvSpPr/>
          <p:nvPr/>
        </p:nvSpPr>
        <p:spPr>
          <a:xfrm>
            <a:off x="8055971" y="2741405"/>
            <a:ext cx="4794249" cy="1938992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风萧萧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兮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易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水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寒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壮士一去兮不复还。探虎穴兮入蛟宫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，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仰天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呼气兮成白虹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。风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萧萧兮易水寒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，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壮士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一去兮不复还。壮士一去兮不复还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。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212850" y="2741405"/>
            <a:ext cx="4794249" cy="1938992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风萧萧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兮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易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水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寒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壮士一去兮不复还。探虎穴兮入蛟宫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，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仰天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呼气兮成白虹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。风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萧萧兮易水寒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，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壮士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一去兮不复还。壮士一去兮不复还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。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9808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5068382" y="570199"/>
            <a:ext cx="1877437" cy="629194"/>
            <a:chOff x="5068382" y="570199"/>
            <a:chExt cx="1877437" cy="629194"/>
          </a:xfrm>
        </p:grpSpPr>
        <p:grpSp>
          <p:nvGrpSpPr>
            <p:cNvPr id="7" name="组合 6"/>
            <p:cNvGrpSpPr/>
            <p:nvPr/>
          </p:nvGrpSpPr>
          <p:grpSpPr>
            <a:xfrm>
              <a:off x="5068382" y="570199"/>
              <a:ext cx="1877437" cy="629194"/>
              <a:chOff x="4619533" y="570199"/>
              <a:chExt cx="1877437" cy="629194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4941757" y="570199"/>
                <a:ext cx="1178560" cy="629194"/>
              </a:xfrm>
              <a:prstGeom prst="rect">
                <a:avLst/>
              </a:prstGeom>
              <a:noFill/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4619533" y="622770"/>
                <a:ext cx="1877437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wrap="none" rtlCol="0">
                <a:spAutoFit/>
              </a:bodyPr>
              <a:lstStyle/>
              <a:p>
                <a:r>
                  <a:rPr lang="zh-CN" altLang="en-US" sz="2400" dirty="0" smtClean="0">
                    <a:gradFill>
                      <a:gsLst>
                        <a:gs pos="0">
                          <a:schemeClr val="tx1"/>
                        </a:gs>
                        <a:gs pos="100000">
                          <a:srgbClr val="C00000"/>
                        </a:gs>
                      </a:gsLst>
                      <a:lin ang="0" scaled="0"/>
                    </a:gradFill>
                    <a:latin typeface="+mn-ea"/>
                    <a:cs typeface="Tahoma" panose="020B0604030504040204" pitchFamily="34" charset="0"/>
                  </a:rPr>
                  <a:t>独爱 中国风</a:t>
                </a:r>
                <a:endParaRPr lang="zh-CN" altLang="en-US" sz="2400" dirty="0">
                  <a:gradFill>
                    <a:gsLst>
                      <a:gs pos="0">
                        <a:schemeClr val="tx1"/>
                      </a:gs>
                      <a:gs pos="100000">
                        <a:srgbClr val="C00000"/>
                      </a:gs>
                    </a:gsLst>
                    <a:lin ang="0" scaled="0"/>
                  </a:gradFill>
                  <a:latin typeface="+mn-ea"/>
                  <a:cs typeface="Tahoma" panose="020B0604030504040204" pitchFamily="34" charset="0"/>
                </a:endParaRPr>
              </a:p>
            </p:txBody>
          </p:sp>
        </p:grpSp>
        <p:sp>
          <p:nvSpPr>
            <p:cNvPr id="9" name="矩形 8"/>
            <p:cNvSpPr/>
            <p:nvPr/>
          </p:nvSpPr>
          <p:spPr>
            <a:xfrm>
              <a:off x="5620615" y="1003406"/>
              <a:ext cx="772969" cy="1846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600" dirty="0" smtClean="0">
                  <a:solidFill>
                    <a:schemeClr val="bg1">
                      <a:lumMod val="50000"/>
                    </a:schemeClr>
                  </a:solidFill>
                </a:rPr>
                <a:t>LOVE CHINA WIND</a:t>
              </a:r>
              <a:endParaRPr lang="zh-CN" alt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cxnSp>
        <p:nvCxnSpPr>
          <p:cNvPr id="6" name="直接连接符 5"/>
          <p:cNvCxnSpPr/>
          <p:nvPr/>
        </p:nvCxnSpPr>
        <p:spPr>
          <a:xfrm flipH="1">
            <a:off x="2427926" y="2494643"/>
            <a:ext cx="1504950" cy="16383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3180401" y="2797648"/>
            <a:ext cx="4794249" cy="156966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           风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萧萧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兮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易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水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寒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         壮士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一去兮不复还。探虎穴兮入蛟宫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，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   仰天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呼气兮成白虹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。风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萧萧兮易水寒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，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壮士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一去兮不复还。壮士一去兮不复还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。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H="1">
            <a:off x="6064745" y="2494643"/>
            <a:ext cx="1504950" cy="16383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6817220" y="2797648"/>
            <a:ext cx="4794249" cy="1569660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           风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萧萧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兮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易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水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寒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         壮士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一去兮不复还。探虎穴兮入蛟宫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，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     仰天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呼气兮成白虹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。风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萧萧兮易水寒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，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壮士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一去兮不复还。壮士一去兮不复还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。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86127" y="2480129"/>
            <a:ext cx="2645187" cy="1652814"/>
          </a:xfrm>
          <a:custGeom>
            <a:avLst/>
            <a:gdLst>
              <a:gd name="connsiteX0" fmla="*/ 0 w 2645187"/>
              <a:gd name="connsiteY0" fmla="*/ 0 h 1638300"/>
              <a:gd name="connsiteX1" fmla="*/ 2645187 w 2645187"/>
              <a:gd name="connsiteY1" fmla="*/ 0 h 1638300"/>
              <a:gd name="connsiteX2" fmla="*/ 2645187 w 2645187"/>
              <a:gd name="connsiteY2" fmla="*/ 1638300 h 1638300"/>
              <a:gd name="connsiteX3" fmla="*/ 0 w 2645187"/>
              <a:gd name="connsiteY3" fmla="*/ 1638300 h 1638300"/>
              <a:gd name="connsiteX4" fmla="*/ 0 w 2645187"/>
              <a:gd name="connsiteY4" fmla="*/ 0 h 1638300"/>
              <a:gd name="connsiteX0" fmla="*/ 0 w 2645187"/>
              <a:gd name="connsiteY0" fmla="*/ 0 h 1652814"/>
              <a:gd name="connsiteX1" fmla="*/ 2645187 w 2645187"/>
              <a:gd name="connsiteY1" fmla="*/ 0 h 1652814"/>
              <a:gd name="connsiteX2" fmla="*/ 1164730 w 2645187"/>
              <a:gd name="connsiteY2" fmla="*/ 1652814 h 1652814"/>
              <a:gd name="connsiteX3" fmla="*/ 0 w 2645187"/>
              <a:gd name="connsiteY3" fmla="*/ 1638300 h 1652814"/>
              <a:gd name="connsiteX4" fmla="*/ 0 w 2645187"/>
              <a:gd name="connsiteY4" fmla="*/ 0 h 1652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45187" h="1652814">
                <a:moveTo>
                  <a:pt x="0" y="0"/>
                </a:moveTo>
                <a:lnTo>
                  <a:pt x="2645187" y="0"/>
                </a:lnTo>
                <a:lnTo>
                  <a:pt x="1164730" y="1652814"/>
                </a:lnTo>
                <a:lnTo>
                  <a:pt x="0" y="163830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9599315" y="2480129"/>
            <a:ext cx="1257300" cy="1638300"/>
          </a:xfrm>
          <a:custGeom>
            <a:avLst/>
            <a:gdLst>
              <a:gd name="connsiteX0" fmla="*/ 0 w 1252248"/>
              <a:gd name="connsiteY0" fmla="*/ 0 h 1638300"/>
              <a:gd name="connsiteX1" fmla="*/ 1252248 w 1252248"/>
              <a:gd name="connsiteY1" fmla="*/ 0 h 1638300"/>
              <a:gd name="connsiteX2" fmla="*/ 1252248 w 1252248"/>
              <a:gd name="connsiteY2" fmla="*/ 1638300 h 1638300"/>
              <a:gd name="connsiteX3" fmla="*/ 0 w 1252248"/>
              <a:gd name="connsiteY3" fmla="*/ 1638300 h 1638300"/>
              <a:gd name="connsiteX4" fmla="*/ 0 w 1252248"/>
              <a:gd name="connsiteY4" fmla="*/ 0 h 1638300"/>
              <a:gd name="connsiteX0" fmla="*/ 1257300 w 1257300"/>
              <a:gd name="connsiteY0" fmla="*/ 19050 h 1638300"/>
              <a:gd name="connsiteX1" fmla="*/ 1252248 w 1257300"/>
              <a:gd name="connsiteY1" fmla="*/ 0 h 1638300"/>
              <a:gd name="connsiteX2" fmla="*/ 1252248 w 1257300"/>
              <a:gd name="connsiteY2" fmla="*/ 1638300 h 1638300"/>
              <a:gd name="connsiteX3" fmla="*/ 0 w 1257300"/>
              <a:gd name="connsiteY3" fmla="*/ 1638300 h 1638300"/>
              <a:gd name="connsiteX4" fmla="*/ 1257300 w 1257300"/>
              <a:gd name="connsiteY4" fmla="*/ 19050 h 1638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7300" h="1638300">
                <a:moveTo>
                  <a:pt x="1257300" y="19050"/>
                </a:moveTo>
                <a:lnTo>
                  <a:pt x="1252248" y="0"/>
                </a:lnTo>
                <a:lnTo>
                  <a:pt x="1252248" y="1638300"/>
                </a:lnTo>
                <a:lnTo>
                  <a:pt x="0" y="1638300"/>
                </a:lnTo>
                <a:lnTo>
                  <a:pt x="1257300" y="19050"/>
                </a:lnTo>
                <a:close/>
              </a:path>
            </a:pathLst>
          </a:cu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3345556" y="5731198"/>
            <a:ext cx="5323086" cy="355034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600" dirty="0" smtClean="0">
                <a:solidFill>
                  <a:schemeClr val="bg1">
                    <a:lumMod val="75000"/>
                  </a:schemeClr>
                </a:solidFill>
              </a:rPr>
              <a:t>ICIBA </a:t>
            </a:r>
            <a:r>
              <a:rPr lang="en-US" altLang="zh-CN" sz="600" dirty="0">
                <a:solidFill>
                  <a:schemeClr val="bg1">
                    <a:lumMod val="75000"/>
                  </a:schemeClr>
                </a:solidFill>
              </a:rPr>
              <a:t>English for the majority of users to provide online translation, online dictionary, spoken English, English learning materials, Chinese dictionary, </a:t>
            </a:r>
            <a:r>
              <a:rPr lang="en-US" altLang="zh-CN" sz="600" dirty="0" err="1">
                <a:solidFill>
                  <a:schemeClr val="bg1">
                    <a:lumMod val="75000"/>
                  </a:schemeClr>
                </a:solidFill>
              </a:rPr>
              <a:t>Kingsoft</a:t>
            </a:r>
            <a:r>
              <a:rPr lang="en-US" altLang="zh-CN" sz="600" dirty="0">
                <a:solidFill>
                  <a:schemeClr val="bg1">
                    <a:lumMod val="75000"/>
                  </a:schemeClr>
                </a:solidFill>
              </a:rPr>
              <a:t> downloading services, is committed to provide you with quality authoritative online English service is 50 million English learners</a:t>
            </a:r>
          </a:p>
        </p:txBody>
      </p:sp>
      <p:pic>
        <p:nvPicPr>
          <p:cNvPr id="23" name="Picture 7" descr="C:\Users\Administrator\Desktop\时尚中国风素材\2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75802"/>
          <a:stretch/>
        </p:blipFill>
        <p:spPr bwMode="auto">
          <a:xfrm>
            <a:off x="5390606" y="4732847"/>
            <a:ext cx="1453980" cy="763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99808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2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75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  <p:bldP spid="20" grpId="0" animBg="1"/>
      <p:bldP spid="21" grpId="0" animBg="1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0005360" y="3035451"/>
            <a:ext cx="677108" cy="90024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200" b="1" dirty="0" smtClean="0">
                <a:gradFill>
                  <a:gsLst>
                    <a:gs pos="0">
                      <a:schemeClr val="tx1"/>
                    </a:gs>
                    <a:gs pos="100000">
                      <a:srgbClr val="C00000"/>
                    </a:gs>
                  </a:gsLst>
                  <a:lin ang="0" scaled="0"/>
                </a:gradFill>
              </a:rPr>
              <a:t>目录</a:t>
            </a:r>
            <a:endParaRPr lang="zh-CN" altLang="en-US" sz="3200" b="1" dirty="0">
              <a:gradFill>
                <a:gsLst>
                  <a:gs pos="0">
                    <a:schemeClr val="tx1"/>
                  </a:gs>
                  <a:gs pos="100000">
                    <a:srgbClr val="C00000"/>
                  </a:gs>
                </a:gsLst>
                <a:lin ang="0" scaled="0"/>
              </a:gra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201425" y="2212521"/>
            <a:ext cx="461665" cy="7848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vert="eaVert" wrap="none" rtlCol="0">
            <a:spAutoFit/>
          </a:bodyPr>
          <a:lstStyle/>
          <a:p>
            <a:r>
              <a:rPr lang="zh-CN" altLang="en-US" dirty="0" smtClean="0">
                <a:gradFill>
                  <a:gsLst>
                    <a:gs pos="0">
                      <a:schemeClr val="tx1"/>
                    </a:gs>
                    <a:gs pos="100000">
                      <a:srgbClr val="C00000"/>
                    </a:gs>
                  </a:gsLst>
                  <a:lin ang="0" scaled="0"/>
                </a:gradFill>
              </a:rPr>
              <a:t>第一章</a:t>
            </a:r>
            <a:endParaRPr lang="zh-CN" altLang="en-US" dirty="0">
              <a:gradFill>
                <a:gsLst>
                  <a:gs pos="0">
                    <a:schemeClr val="tx1"/>
                  </a:gs>
                  <a:gs pos="100000">
                    <a:srgbClr val="C00000"/>
                  </a:gs>
                </a:gsLst>
                <a:lin ang="0" scaled="0"/>
              </a:gradFill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6985000" y="2212521"/>
            <a:ext cx="1" cy="251187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5507673" y="3108266"/>
            <a:ext cx="1477328" cy="116955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请在这里，</a:t>
            </a: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输入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副标</a:t>
            </a: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题输入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副标题</a:t>
            </a:r>
          </a:p>
          <a:p>
            <a:pPr>
              <a:lnSpc>
                <a:spcPct val="150000"/>
              </a:lnSpc>
            </a:pP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067815" y="2212521"/>
            <a:ext cx="461665" cy="7848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vert="eaVert" wrap="none" rtlCol="0">
            <a:spAutoFit/>
          </a:bodyPr>
          <a:lstStyle/>
          <a:p>
            <a:r>
              <a:rPr lang="zh-CN" altLang="en-US" dirty="0" smtClean="0">
                <a:gradFill>
                  <a:gsLst>
                    <a:gs pos="0">
                      <a:schemeClr val="tx1"/>
                    </a:gs>
                    <a:gs pos="100000">
                      <a:srgbClr val="C00000"/>
                    </a:gs>
                  </a:gsLst>
                  <a:lin ang="0" scaled="0"/>
                </a:gradFill>
              </a:rPr>
              <a:t>第二章</a:t>
            </a:r>
            <a:endParaRPr lang="zh-CN" altLang="en-US" dirty="0">
              <a:gradFill>
                <a:gsLst>
                  <a:gs pos="0">
                    <a:schemeClr val="tx1"/>
                  </a:gs>
                  <a:gs pos="100000">
                    <a:srgbClr val="C00000"/>
                  </a:gs>
                </a:gsLst>
                <a:lin ang="0" scaled="0"/>
              </a:gradFill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4851390" y="2212521"/>
            <a:ext cx="1" cy="251187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3374063" y="3108266"/>
            <a:ext cx="1477328" cy="116955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请在这里，</a:t>
            </a: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输入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副标</a:t>
            </a: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题输入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副标题</a:t>
            </a:r>
          </a:p>
          <a:p>
            <a:pPr>
              <a:lnSpc>
                <a:spcPct val="150000"/>
              </a:lnSpc>
            </a:pP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912398" y="2212521"/>
            <a:ext cx="461665" cy="7848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vert="eaVert" wrap="none" rtlCol="0">
            <a:spAutoFit/>
          </a:bodyPr>
          <a:lstStyle/>
          <a:p>
            <a:r>
              <a:rPr lang="zh-CN" altLang="en-US" dirty="0" smtClean="0">
                <a:gradFill>
                  <a:gsLst>
                    <a:gs pos="0">
                      <a:schemeClr val="tx1"/>
                    </a:gs>
                    <a:gs pos="100000">
                      <a:srgbClr val="C00000"/>
                    </a:gs>
                  </a:gsLst>
                  <a:lin ang="0" scaled="0"/>
                </a:gradFill>
              </a:rPr>
              <a:t>第三章</a:t>
            </a:r>
            <a:endParaRPr lang="zh-CN" altLang="en-US" dirty="0">
              <a:gradFill>
                <a:gsLst>
                  <a:gs pos="0">
                    <a:schemeClr val="tx1"/>
                  </a:gs>
                  <a:gs pos="100000">
                    <a:srgbClr val="C00000"/>
                  </a:gs>
                </a:gsLst>
                <a:lin ang="0" scaled="0"/>
              </a:gradFill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2695973" y="2212521"/>
            <a:ext cx="1" cy="251187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1218646" y="3108266"/>
            <a:ext cx="1477328" cy="116955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请在这里，</a:t>
            </a: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输入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副标</a:t>
            </a: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题输入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副标题</a:t>
            </a:r>
          </a:p>
          <a:p>
            <a:pPr>
              <a:lnSpc>
                <a:spcPct val="150000"/>
              </a:lnSpc>
            </a:pP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138210" y="2590800"/>
            <a:ext cx="1960800" cy="184921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796466" y="177553"/>
            <a:ext cx="3977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8281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7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25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75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2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11" grpId="0"/>
      <p:bldP spid="13" grpId="0" animBg="1"/>
      <p:bldP spid="15" grpId="0"/>
      <p:bldP spid="16" grpId="0" animBg="1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408862" y="2627085"/>
            <a:ext cx="5323086" cy="1624972"/>
            <a:chOff x="3408862" y="2627085"/>
            <a:chExt cx="5323086" cy="1624972"/>
          </a:xfrm>
        </p:grpSpPr>
        <p:sp>
          <p:nvSpPr>
            <p:cNvPr id="6" name="文本框 5"/>
            <p:cNvSpPr txBox="1"/>
            <p:nvPr/>
          </p:nvSpPr>
          <p:spPr>
            <a:xfrm>
              <a:off x="3674310" y="2627085"/>
              <a:ext cx="5032147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400" dirty="0" smtClean="0">
                  <a:solidFill>
                    <a:schemeClr val="bg1">
                      <a:lumMod val="65000"/>
                    </a:schemeClr>
                  </a:solidFill>
                  <a:latin typeface="+mj-ea"/>
                  <a:ea typeface="+mj-ea"/>
                </a:rPr>
                <a:t>T H A  N K S !</a:t>
              </a:r>
              <a:endParaRPr lang="zh-CN" altLang="en-US" sz="5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5607789" y="2973693"/>
              <a:ext cx="338554" cy="412934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5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请在这里，</a:t>
              </a:r>
              <a:endParaRPr lang="en-US" altLang="zh-CN" sz="5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  <a:p>
              <a:r>
                <a:rPr lang="zh-CN" altLang="en-US" sz="5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ea"/>
                  <a:ea typeface="+mj-ea"/>
                </a:rPr>
                <a:t>输入副标题</a:t>
              </a:r>
              <a:endParaRPr lang="zh-CN" altLang="en-US" sz="5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3408862" y="3897023"/>
              <a:ext cx="5323086" cy="355034"/>
            </a:xfrm>
            <a:prstGeom prst="rect">
              <a:avLst/>
            </a:prstGeom>
          </p:spPr>
          <p:txBody>
            <a:bodyPr vert="horz"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600" dirty="0" smtClean="0">
                  <a:solidFill>
                    <a:schemeClr val="bg1">
                      <a:lumMod val="75000"/>
                    </a:schemeClr>
                  </a:solidFill>
                </a:rPr>
                <a:t>ICIBA </a:t>
              </a:r>
              <a:r>
                <a:rPr lang="en-US" altLang="zh-CN" sz="600" dirty="0">
                  <a:solidFill>
                    <a:schemeClr val="bg1">
                      <a:lumMod val="75000"/>
                    </a:schemeClr>
                  </a:solidFill>
                </a:rPr>
                <a:t>English for the majority of users to provide online translation, online dictionary, spoken English, English learning materials, Chinese dictionary, </a:t>
              </a:r>
              <a:r>
                <a:rPr lang="en-US" altLang="zh-CN" sz="600" dirty="0" err="1">
                  <a:solidFill>
                    <a:schemeClr val="bg1">
                      <a:lumMod val="75000"/>
                    </a:schemeClr>
                  </a:solidFill>
                </a:rPr>
                <a:t>Kingsoft</a:t>
              </a:r>
              <a:r>
                <a:rPr lang="en-US" altLang="zh-CN" sz="600" dirty="0">
                  <a:solidFill>
                    <a:schemeClr val="bg1">
                      <a:lumMod val="75000"/>
                    </a:schemeClr>
                  </a:solidFill>
                </a:rPr>
                <a:t> downloading services, is committed to provide you with quality authoritative online English service is 50 million English learners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999808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669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0044340" y="2164896"/>
            <a:ext cx="461665" cy="7848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vert="eaVert" wrap="none" rtlCol="0">
            <a:spAutoFit/>
          </a:bodyPr>
          <a:lstStyle/>
          <a:p>
            <a:r>
              <a:rPr lang="zh-CN" altLang="en-US" dirty="0" smtClean="0">
                <a:gradFill>
                  <a:gsLst>
                    <a:gs pos="0">
                      <a:schemeClr val="tx1"/>
                    </a:gs>
                    <a:gs pos="100000">
                      <a:srgbClr val="C00000"/>
                    </a:gs>
                  </a:gsLst>
                  <a:lin ang="0" scaled="0"/>
                </a:gradFill>
              </a:rPr>
              <a:t>第一章</a:t>
            </a:r>
            <a:endParaRPr lang="zh-CN" altLang="en-US" dirty="0">
              <a:gradFill>
                <a:gsLst>
                  <a:gs pos="0">
                    <a:schemeClr val="tx1"/>
                  </a:gs>
                  <a:gs pos="100000">
                    <a:srgbClr val="C00000"/>
                  </a:gs>
                </a:gsLst>
                <a:lin ang="0" scaled="0"/>
              </a:gradFill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9827915" y="2164896"/>
            <a:ext cx="1" cy="2511879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8350588" y="3060641"/>
            <a:ext cx="1477328" cy="116955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请在这里，</a:t>
            </a: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输入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副标</a:t>
            </a: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题输入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</a:rPr>
              <a:t>副标题</a:t>
            </a:r>
          </a:p>
          <a:p>
            <a:pPr>
              <a:lnSpc>
                <a:spcPct val="150000"/>
              </a:lnSpc>
            </a:pP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</a:endParaRPr>
          </a:p>
        </p:txBody>
      </p:sp>
      <p:pic>
        <p:nvPicPr>
          <p:cNvPr id="1027" name="Picture 3" descr="C:\Users\Administrator\Desktop\中国风素材\1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96" t="1" r="31422" b="37360"/>
          <a:stretch/>
        </p:blipFill>
        <p:spPr bwMode="auto">
          <a:xfrm>
            <a:off x="-1" y="6866"/>
            <a:ext cx="5257801" cy="6851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6722239" y="3096618"/>
            <a:ext cx="1431161" cy="118603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600" dirty="0" smtClean="0">
                <a:solidFill>
                  <a:schemeClr val="bg1">
                    <a:lumMod val="75000"/>
                  </a:schemeClr>
                </a:solidFill>
              </a:rPr>
              <a:t>ICIBA </a:t>
            </a:r>
            <a:r>
              <a:rPr lang="en-US" altLang="zh-CN" sz="600" dirty="0">
                <a:solidFill>
                  <a:schemeClr val="bg1">
                    <a:lumMod val="75000"/>
                  </a:schemeClr>
                </a:solidFill>
              </a:rPr>
              <a:t>English for the majority of users to provide online translation, online dictionary, spoken English, English learning materials, Chinese dictionary, </a:t>
            </a:r>
            <a:r>
              <a:rPr lang="en-US" altLang="zh-CN" sz="600" dirty="0" err="1">
                <a:solidFill>
                  <a:schemeClr val="bg1">
                    <a:lumMod val="75000"/>
                  </a:schemeClr>
                </a:solidFill>
              </a:rPr>
              <a:t>Kingsoft</a:t>
            </a:r>
            <a:r>
              <a:rPr lang="en-US" altLang="zh-CN" sz="600" dirty="0">
                <a:solidFill>
                  <a:schemeClr val="bg1">
                    <a:lumMod val="75000"/>
                  </a:schemeClr>
                </a:solidFill>
              </a:rPr>
              <a:t> downloading services, is committed to provide you with quality authoritative online English service is 50 million English learners</a:t>
            </a:r>
          </a:p>
        </p:txBody>
      </p:sp>
    </p:spTree>
    <p:extLst>
      <p:ext uri="{BB962C8B-B14F-4D97-AF65-F5344CB8AC3E}">
        <p14:creationId xmlns:p14="http://schemas.microsoft.com/office/powerpoint/2010/main" val="16504048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5068382" y="570199"/>
            <a:ext cx="1877437" cy="629194"/>
            <a:chOff x="5068382" y="570199"/>
            <a:chExt cx="1877437" cy="629194"/>
          </a:xfrm>
        </p:grpSpPr>
        <p:grpSp>
          <p:nvGrpSpPr>
            <p:cNvPr id="7" name="组合 6"/>
            <p:cNvGrpSpPr/>
            <p:nvPr/>
          </p:nvGrpSpPr>
          <p:grpSpPr>
            <a:xfrm>
              <a:off x="5068382" y="570199"/>
              <a:ext cx="1877437" cy="629194"/>
              <a:chOff x="4619533" y="570199"/>
              <a:chExt cx="1877437" cy="629194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4941757" y="570199"/>
                <a:ext cx="1178560" cy="629194"/>
              </a:xfrm>
              <a:prstGeom prst="rect">
                <a:avLst/>
              </a:prstGeom>
              <a:noFill/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4619533" y="622770"/>
                <a:ext cx="1877437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wrap="none" rtlCol="0">
                <a:spAutoFit/>
              </a:bodyPr>
              <a:lstStyle/>
              <a:p>
                <a:r>
                  <a:rPr lang="zh-CN" altLang="en-US" sz="2400" dirty="0" smtClean="0">
                    <a:gradFill>
                      <a:gsLst>
                        <a:gs pos="0">
                          <a:schemeClr val="tx1"/>
                        </a:gs>
                        <a:gs pos="100000">
                          <a:srgbClr val="C00000"/>
                        </a:gs>
                      </a:gsLst>
                      <a:lin ang="0" scaled="0"/>
                    </a:gradFill>
                    <a:latin typeface="+mn-ea"/>
                    <a:cs typeface="Tahoma" panose="020B0604030504040204" pitchFamily="34" charset="0"/>
                  </a:rPr>
                  <a:t>独爱 中国风</a:t>
                </a:r>
                <a:endParaRPr lang="zh-CN" altLang="en-US" sz="2400" dirty="0">
                  <a:gradFill>
                    <a:gsLst>
                      <a:gs pos="0">
                        <a:schemeClr val="tx1"/>
                      </a:gs>
                      <a:gs pos="100000">
                        <a:srgbClr val="C00000"/>
                      </a:gs>
                    </a:gsLst>
                    <a:lin ang="0" scaled="0"/>
                  </a:gradFill>
                  <a:latin typeface="+mn-ea"/>
                  <a:cs typeface="Tahoma" panose="020B0604030504040204" pitchFamily="34" charset="0"/>
                </a:endParaRPr>
              </a:p>
            </p:txBody>
          </p:sp>
        </p:grpSp>
        <p:sp>
          <p:nvSpPr>
            <p:cNvPr id="9" name="矩形 8"/>
            <p:cNvSpPr/>
            <p:nvPr/>
          </p:nvSpPr>
          <p:spPr>
            <a:xfrm>
              <a:off x="5620615" y="1003406"/>
              <a:ext cx="772969" cy="1846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600" dirty="0" smtClean="0">
                  <a:solidFill>
                    <a:schemeClr val="bg1">
                      <a:lumMod val="50000"/>
                    </a:schemeClr>
                  </a:solidFill>
                </a:rPr>
                <a:t>LOVE CHINA WIND</a:t>
              </a:r>
              <a:endParaRPr lang="zh-CN" alt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pic>
        <p:nvPicPr>
          <p:cNvPr id="4098" name="Picture 2" descr="C:\Users\Administrator\Desktop\中国风素材\56cac3e4c2dee_102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4444"/>
          <a:stretch/>
        </p:blipFill>
        <p:spPr bwMode="auto">
          <a:xfrm>
            <a:off x="-1" y="3409950"/>
            <a:ext cx="12192001" cy="3448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187138" y="1748788"/>
            <a:ext cx="5893921" cy="157257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30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秋风起兮白云飞，草木黄落兮雁南归。</a:t>
            </a:r>
            <a:b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兰有秀兮菊有芳，怀佳人兮不能忘。</a:t>
            </a:r>
            <a:b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泛楼船兮济汾河，横中流兮扬素波。</a:t>
            </a:r>
            <a:b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箫鼓鸣兮发棹歌，欢乐极兮哀情多。</a:t>
            </a:r>
            <a:b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少壮几时兮奈老何！</a:t>
            </a:r>
          </a:p>
        </p:txBody>
      </p:sp>
    </p:spTree>
    <p:extLst>
      <p:ext uri="{BB962C8B-B14F-4D97-AF65-F5344CB8AC3E}">
        <p14:creationId xmlns:p14="http://schemas.microsoft.com/office/powerpoint/2010/main" val="21829581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5068382" y="570199"/>
            <a:ext cx="1877437" cy="629194"/>
            <a:chOff x="5068382" y="570199"/>
            <a:chExt cx="1877437" cy="629194"/>
          </a:xfrm>
        </p:grpSpPr>
        <p:grpSp>
          <p:nvGrpSpPr>
            <p:cNvPr id="7" name="组合 6"/>
            <p:cNvGrpSpPr/>
            <p:nvPr/>
          </p:nvGrpSpPr>
          <p:grpSpPr>
            <a:xfrm>
              <a:off x="5068382" y="570199"/>
              <a:ext cx="1877437" cy="629194"/>
              <a:chOff x="4619533" y="570199"/>
              <a:chExt cx="1877437" cy="629194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4941757" y="570199"/>
                <a:ext cx="1178560" cy="629194"/>
              </a:xfrm>
              <a:prstGeom prst="rect">
                <a:avLst/>
              </a:prstGeom>
              <a:noFill/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4619533" y="622770"/>
                <a:ext cx="1877437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wrap="none" rtlCol="0">
                <a:spAutoFit/>
              </a:bodyPr>
              <a:lstStyle/>
              <a:p>
                <a:r>
                  <a:rPr lang="zh-CN" altLang="en-US" sz="2400" dirty="0" smtClean="0">
                    <a:gradFill>
                      <a:gsLst>
                        <a:gs pos="0">
                          <a:schemeClr val="tx1"/>
                        </a:gs>
                        <a:gs pos="100000">
                          <a:srgbClr val="C00000"/>
                        </a:gs>
                      </a:gsLst>
                      <a:lin ang="0" scaled="0"/>
                    </a:gradFill>
                    <a:latin typeface="+mn-ea"/>
                    <a:cs typeface="Tahoma" panose="020B0604030504040204" pitchFamily="34" charset="0"/>
                  </a:rPr>
                  <a:t>独爱 中国风</a:t>
                </a:r>
                <a:endParaRPr lang="zh-CN" altLang="en-US" sz="2400" dirty="0">
                  <a:gradFill>
                    <a:gsLst>
                      <a:gs pos="0">
                        <a:schemeClr val="tx1"/>
                      </a:gs>
                      <a:gs pos="100000">
                        <a:srgbClr val="C00000"/>
                      </a:gs>
                    </a:gsLst>
                    <a:lin ang="0" scaled="0"/>
                  </a:gradFill>
                  <a:latin typeface="+mn-ea"/>
                  <a:cs typeface="Tahoma" panose="020B0604030504040204" pitchFamily="34" charset="0"/>
                </a:endParaRPr>
              </a:p>
            </p:txBody>
          </p:sp>
        </p:grpSp>
        <p:sp>
          <p:nvSpPr>
            <p:cNvPr id="9" name="矩形 8"/>
            <p:cNvSpPr/>
            <p:nvPr/>
          </p:nvSpPr>
          <p:spPr>
            <a:xfrm>
              <a:off x="5620615" y="1003406"/>
              <a:ext cx="772969" cy="1846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600" dirty="0" smtClean="0">
                  <a:solidFill>
                    <a:schemeClr val="bg1">
                      <a:lumMod val="50000"/>
                    </a:schemeClr>
                  </a:solidFill>
                </a:rPr>
                <a:t>LOVE CHINA WIND</a:t>
              </a:r>
              <a:endParaRPr lang="zh-CN" alt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pic>
        <p:nvPicPr>
          <p:cNvPr id="5122" name="Picture 2" descr="C:\Users\Administrator\Desktop\中国风素材\20661287_205529056000_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35" r="59964" b="12557"/>
          <a:stretch/>
        </p:blipFill>
        <p:spPr bwMode="auto">
          <a:xfrm>
            <a:off x="9112640" y="2921521"/>
            <a:ext cx="2974586" cy="3936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组合 5"/>
          <p:cNvGrpSpPr/>
          <p:nvPr/>
        </p:nvGrpSpPr>
        <p:grpSpPr>
          <a:xfrm>
            <a:off x="1129859" y="1604961"/>
            <a:ext cx="2643860" cy="3103791"/>
            <a:chOff x="4098774" y="1395749"/>
            <a:chExt cx="2324100" cy="2728404"/>
          </a:xfrm>
        </p:grpSpPr>
        <p:pic>
          <p:nvPicPr>
            <p:cNvPr id="12" name="Picture 2" descr="C:\Users\Administrator\Desktop\中国风素材\20661287_205529056000_2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826" t="5735" r="6328"/>
            <a:stretch/>
          </p:blipFill>
          <p:spPr bwMode="auto">
            <a:xfrm>
              <a:off x="4098774" y="1395749"/>
              <a:ext cx="1872343" cy="26101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椭圆 12"/>
            <p:cNvSpPr/>
            <p:nvPr/>
          </p:nvSpPr>
          <p:spPr>
            <a:xfrm>
              <a:off x="4098774" y="1800053"/>
              <a:ext cx="2324100" cy="2324100"/>
            </a:xfrm>
            <a:prstGeom prst="ellipse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305616" y="2600532"/>
            <a:ext cx="4062651" cy="157257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秋风起兮白云飞，草木黄落兮雁南归。</a:t>
            </a:r>
            <a:b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兰有秀兮菊有芳，怀佳人兮不能忘。</a:t>
            </a:r>
            <a:b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泛楼船兮济汾河，横中流兮扬素波。</a:t>
            </a:r>
            <a:b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箫鼓鸣兮发棹歌，欢乐极兮哀情多。</a:t>
            </a:r>
            <a:b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少壮几时兮奈老何！</a:t>
            </a:r>
          </a:p>
        </p:txBody>
      </p:sp>
      <p:sp>
        <p:nvSpPr>
          <p:cNvPr id="17" name="文本框 5"/>
          <p:cNvSpPr txBox="1"/>
          <p:nvPr/>
        </p:nvSpPr>
        <p:spPr>
          <a:xfrm>
            <a:off x="8712529" y="2644074"/>
            <a:ext cx="400110" cy="116955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vert="eaVert" wrap="none" rtlCol="0">
            <a:spAutoFit/>
          </a:bodyPr>
          <a:lstStyle/>
          <a:p>
            <a:r>
              <a:rPr lang="zh-CN" altLang="en-US" sz="1400" dirty="0" smtClean="0">
                <a:gradFill>
                  <a:gsLst>
                    <a:gs pos="0">
                      <a:schemeClr val="tx1"/>
                    </a:gs>
                    <a:gs pos="100000">
                      <a:srgbClr val="C00000"/>
                    </a:gs>
                  </a:gsLst>
                  <a:lin ang="0" scaled="0"/>
                </a:gradFill>
              </a:rPr>
              <a:t>这里输入标题</a:t>
            </a:r>
            <a:endParaRPr lang="zh-CN" altLang="en-US" sz="1400" dirty="0">
              <a:gradFill>
                <a:gsLst>
                  <a:gs pos="0">
                    <a:schemeClr val="tx1"/>
                  </a:gs>
                  <a:gs pos="100000">
                    <a:srgbClr val="C00000"/>
                  </a:gs>
                </a:gsLst>
                <a:lin ang="0" scaled="0"/>
              </a:gradFill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4334191" y="2644074"/>
            <a:ext cx="0" cy="152903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4762380" y="2644074"/>
            <a:ext cx="0" cy="132150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5190569" y="2644074"/>
            <a:ext cx="0" cy="132150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5618758" y="2644074"/>
            <a:ext cx="0" cy="128975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6046947" y="2644074"/>
            <a:ext cx="0" cy="128975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6475136" y="2644074"/>
            <a:ext cx="0" cy="128975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6903325" y="2644074"/>
            <a:ext cx="0" cy="128975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7331514" y="2644074"/>
            <a:ext cx="0" cy="152903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7759700" y="2644074"/>
            <a:ext cx="0" cy="132150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81263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25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75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125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5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3750"/>
                            </p:stCondLst>
                            <p:childTnLst>
                              <p:par>
                                <p:cTn id="7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000"/>
                            </p:stCondLst>
                            <p:childTnLst>
                              <p:par>
                                <p:cTn id="7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6250"/>
                            </p:stCondLst>
                            <p:childTnLst>
                              <p:par>
                                <p:cTn id="8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5068382" y="570199"/>
            <a:ext cx="1877437" cy="629194"/>
            <a:chOff x="5068382" y="570199"/>
            <a:chExt cx="1877437" cy="629194"/>
          </a:xfrm>
        </p:grpSpPr>
        <p:grpSp>
          <p:nvGrpSpPr>
            <p:cNvPr id="7" name="组合 6"/>
            <p:cNvGrpSpPr/>
            <p:nvPr/>
          </p:nvGrpSpPr>
          <p:grpSpPr>
            <a:xfrm>
              <a:off x="5068382" y="570199"/>
              <a:ext cx="1877437" cy="629194"/>
              <a:chOff x="4619533" y="570199"/>
              <a:chExt cx="1877437" cy="629194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4941757" y="570199"/>
                <a:ext cx="1178560" cy="629194"/>
              </a:xfrm>
              <a:prstGeom prst="rect">
                <a:avLst/>
              </a:prstGeom>
              <a:noFill/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4619533" y="622770"/>
                <a:ext cx="1877437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wrap="none" rtlCol="0">
                <a:spAutoFit/>
              </a:bodyPr>
              <a:lstStyle/>
              <a:p>
                <a:r>
                  <a:rPr lang="zh-CN" altLang="en-US" sz="2400" dirty="0" smtClean="0">
                    <a:gradFill>
                      <a:gsLst>
                        <a:gs pos="0">
                          <a:schemeClr val="tx1"/>
                        </a:gs>
                        <a:gs pos="100000">
                          <a:srgbClr val="C00000"/>
                        </a:gs>
                      </a:gsLst>
                      <a:lin ang="0" scaled="0"/>
                    </a:gradFill>
                    <a:latin typeface="+mn-ea"/>
                    <a:cs typeface="Tahoma" panose="020B0604030504040204" pitchFamily="34" charset="0"/>
                  </a:rPr>
                  <a:t>独爱 中国风</a:t>
                </a:r>
                <a:endParaRPr lang="zh-CN" altLang="en-US" sz="2400" dirty="0">
                  <a:gradFill>
                    <a:gsLst>
                      <a:gs pos="0">
                        <a:schemeClr val="tx1"/>
                      </a:gs>
                      <a:gs pos="100000">
                        <a:srgbClr val="C00000"/>
                      </a:gs>
                    </a:gsLst>
                    <a:lin ang="0" scaled="0"/>
                  </a:gradFill>
                  <a:latin typeface="+mn-ea"/>
                  <a:cs typeface="Tahoma" panose="020B0604030504040204" pitchFamily="34" charset="0"/>
                </a:endParaRPr>
              </a:p>
            </p:txBody>
          </p:sp>
        </p:grpSp>
        <p:sp>
          <p:nvSpPr>
            <p:cNvPr id="9" name="矩形 8"/>
            <p:cNvSpPr/>
            <p:nvPr/>
          </p:nvSpPr>
          <p:spPr>
            <a:xfrm>
              <a:off x="5620615" y="1003406"/>
              <a:ext cx="772969" cy="1846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600" dirty="0" smtClean="0">
                  <a:solidFill>
                    <a:schemeClr val="bg1">
                      <a:lumMod val="50000"/>
                    </a:schemeClr>
                  </a:solidFill>
                </a:rPr>
                <a:t>LOVE CHINA WIND</a:t>
              </a:r>
              <a:endParaRPr lang="zh-CN" alt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2076450" y="1943100"/>
            <a:ext cx="1181100" cy="10668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标</a:t>
            </a:r>
            <a:endParaRPr lang="zh-CN" altLang="en-US" sz="4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216688" y="1943100"/>
            <a:ext cx="1181100" cy="10668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题</a:t>
            </a:r>
            <a:endParaRPr lang="zh-CN" altLang="en-US" sz="4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356926" y="1943100"/>
            <a:ext cx="1181100" cy="10668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文</a:t>
            </a:r>
            <a:endParaRPr lang="zh-CN" altLang="en-US" sz="4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497165" y="1943100"/>
            <a:ext cx="1181100" cy="106680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字</a:t>
            </a:r>
            <a:endParaRPr lang="zh-CN" altLang="en-US" sz="4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753682" y="3394230"/>
            <a:ext cx="209441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煮豆燃豆萁，豆在釜中泣。</a:t>
            </a:r>
            <a:b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本是同根生，相煎何太急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？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煮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豆持作羹，漉菽以为汁。</a:t>
            </a:r>
            <a:b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925923" y="3394230"/>
            <a:ext cx="209441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煮豆燃豆萁，豆在釜中泣。</a:t>
            </a:r>
            <a:b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本是同根生，相煎何太急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？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萁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在釜下燃，豆在釜中泣。</a:t>
            </a:r>
            <a:b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本自同根生，相煎何太急？</a:t>
            </a:r>
          </a:p>
        </p:txBody>
      </p:sp>
      <p:sp>
        <p:nvSpPr>
          <p:cNvPr id="35" name="矩形 34"/>
          <p:cNvSpPr/>
          <p:nvPr/>
        </p:nvSpPr>
        <p:spPr>
          <a:xfrm>
            <a:off x="6020341" y="3394230"/>
            <a:ext cx="209441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煮豆燃豆萁，豆在釜中泣。</a:t>
            </a:r>
            <a:b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本是同根生，相煎何太急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？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煮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豆持作羹，漉菽以为汁。</a:t>
            </a:r>
            <a:b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萁在釜下燃，豆在釜中泣。</a:t>
            </a:r>
            <a:b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本自同根生，相煎何太急？</a:t>
            </a:r>
          </a:p>
        </p:txBody>
      </p:sp>
      <p:sp>
        <p:nvSpPr>
          <p:cNvPr id="36" name="矩形 35"/>
          <p:cNvSpPr/>
          <p:nvPr/>
        </p:nvSpPr>
        <p:spPr>
          <a:xfrm>
            <a:off x="8190959" y="3394230"/>
            <a:ext cx="209441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煮豆燃豆萁，豆在釜中泣。</a:t>
            </a:r>
            <a:b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本是同根生，相煎何太急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？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200000"/>
              </a:lnSpc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煮豆持作羹，漉菽以为汁。</a:t>
            </a:r>
            <a:b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萁在釜下燃，豆在釜中泣。</a:t>
            </a:r>
            <a:b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69383"/>
            <a:ext cx="5030346" cy="1503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4208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2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75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125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1" grpId="0" animBg="1"/>
      <p:bldP spid="32" grpId="0" animBg="1"/>
      <p:bldP spid="33" grpId="0" animBg="1"/>
      <p:bldP spid="8" grpId="0"/>
      <p:bldP spid="34" grpId="0"/>
      <p:bldP spid="35" grpId="0"/>
      <p:bldP spid="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153" y="4301472"/>
            <a:ext cx="595312" cy="1400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组合 9"/>
          <p:cNvGrpSpPr/>
          <p:nvPr/>
        </p:nvGrpSpPr>
        <p:grpSpPr>
          <a:xfrm>
            <a:off x="5068382" y="570199"/>
            <a:ext cx="1877437" cy="629194"/>
            <a:chOff x="5068382" y="570199"/>
            <a:chExt cx="1877437" cy="629194"/>
          </a:xfrm>
        </p:grpSpPr>
        <p:grpSp>
          <p:nvGrpSpPr>
            <p:cNvPr id="7" name="组合 6"/>
            <p:cNvGrpSpPr/>
            <p:nvPr/>
          </p:nvGrpSpPr>
          <p:grpSpPr>
            <a:xfrm>
              <a:off x="5068382" y="570199"/>
              <a:ext cx="1877437" cy="629194"/>
              <a:chOff x="4619533" y="570199"/>
              <a:chExt cx="1877437" cy="629194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4941757" y="570199"/>
                <a:ext cx="1178560" cy="629194"/>
              </a:xfrm>
              <a:prstGeom prst="rect">
                <a:avLst/>
              </a:prstGeom>
              <a:noFill/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4619533" y="622770"/>
                <a:ext cx="1877437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wrap="none" rtlCol="0">
                <a:spAutoFit/>
              </a:bodyPr>
              <a:lstStyle/>
              <a:p>
                <a:r>
                  <a:rPr lang="zh-CN" altLang="en-US" sz="2400" dirty="0" smtClean="0">
                    <a:gradFill>
                      <a:gsLst>
                        <a:gs pos="0">
                          <a:schemeClr val="tx1"/>
                        </a:gs>
                        <a:gs pos="100000">
                          <a:srgbClr val="C00000"/>
                        </a:gs>
                      </a:gsLst>
                      <a:lin ang="0" scaled="0"/>
                    </a:gradFill>
                    <a:latin typeface="+mn-ea"/>
                    <a:cs typeface="Tahoma" panose="020B0604030504040204" pitchFamily="34" charset="0"/>
                  </a:rPr>
                  <a:t>独爱 中国风</a:t>
                </a:r>
                <a:endParaRPr lang="zh-CN" altLang="en-US" sz="2400" dirty="0">
                  <a:gradFill>
                    <a:gsLst>
                      <a:gs pos="0">
                        <a:schemeClr val="tx1"/>
                      </a:gs>
                      <a:gs pos="100000">
                        <a:srgbClr val="C00000"/>
                      </a:gs>
                    </a:gsLst>
                    <a:lin ang="0" scaled="0"/>
                  </a:gradFill>
                  <a:latin typeface="+mn-ea"/>
                  <a:cs typeface="Tahoma" panose="020B0604030504040204" pitchFamily="34" charset="0"/>
                </a:endParaRPr>
              </a:p>
            </p:txBody>
          </p:sp>
        </p:grpSp>
        <p:sp>
          <p:nvSpPr>
            <p:cNvPr id="9" name="矩形 8"/>
            <p:cNvSpPr/>
            <p:nvPr/>
          </p:nvSpPr>
          <p:spPr>
            <a:xfrm>
              <a:off x="5620615" y="1003406"/>
              <a:ext cx="772969" cy="1846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600" dirty="0" smtClean="0">
                  <a:solidFill>
                    <a:schemeClr val="bg1">
                      <a:lumMod val="50000"/>
                    </a:schemeClr>
                  </a:solidFill>
                </a:rPr>
                <a:t>LOVE CHINA WIND</a:t>
              </a:r>
              <a:endParaRPr lang="zh-CN" alt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pic>
        <p:nvPicPr>
          <p:cNvPr id="7170" name="Picture 2" descr="C:\Users\Administrator\Desktop\中国风素材\4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05" r="41248" b="15727"/>
          <a:stretch/>
        </p:blipFill>
        <p:spPr bwMode="auto">
          <a:xfrm>
            <a:off x="1257300" y="1971173"/>
            <a:ext cx="1941358" cy="2406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3730716" y="2808012"/>
            <a:ext cx="230813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风萧萧兮易水寒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壮士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一去兮不复还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。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探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虎穴兮入蛟宫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仰天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呼气兮成白虹。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5700" y="1971173"/>
            <a:ext cx="1992173" cy="2406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矩形 18"/>
          <p:cNvSpPr/>
          <p:nvPr/>
        </p:nvSpPr>
        <p:spPr>
          <a:xfrm>
            <a:off x="8550366" y="2808012"/>
            <a:ext cx="230813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风萧萧兮易水寒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壮士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一去兮不复还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。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探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虎穴兮入蛟宫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仰天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呼气兮成白虹。</a:t>
            </a:r>
          </a:p>
        </p:txBody>
      </p:sp>
      <p:sp>
        <p:nvSpPr>
          <p:cNvPr id="21" name="文本框 4"/>
          <p:cNvSpPr txBox="1"/>
          <p:nvPr/>
        </p:nvSpPr>
        <p:spPr>
          <a:xfrm>
            <a:off x="3743178" y="2193947"/>
            <a:ext cx="800219" cy="4616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2400" dirty="0" smtClean="0">
                <a:gradFill>
                  <a:gsLst>
                    <a:gs pos="0">
                      <a:schemeClr val="tx1"/>
                    </a:gs>
                    <a:gs pos="100000">
                      <a:srgbClr val="C00000"/>
                    </a:gs>
                  </a:gsLst>
                  <a:lin ang="0" scaled="0"/>
                </a:gradFill>
                <a:latin typeface="+mn-ea"/>
                <a:cs typeface="Tahoma" panose="020B0604030504040204" pitchFamily="34" charset="0"/>
              </a:rPr>
              <a:t>独爱</a:t>
            </a:r>
            <a:endParaRPr lang="zh-CN" altLang="en-US" sz="2400" dirty="0">
              <a:gradFill>
                <a:gsLst>
                  <a:gs pos="0">
                    <a:schemeClr val="tx1"/>
                  </a:gs>
                  <a:gs pos="100000">
                    <a:srgbClr val="C00000"/>
                  </a:gs>
                </a:gsLst>
                <a:lin ang="0" scaled="0"/>
              </a:gradFill>
              <a:latin typeface="+mn-ea"/>
              <a:cs typeface="Tahoma" panose="020B0604030504040204" pitchFamily="34" charset="0"/>
            </a:endParaRPr>
          </a:p>
        </p:txBody>
      </p:sp>
      <p:sp>
        <p:nvSpPr>
          <p:cNvPr id="22" name="文本框 4"/>
          <p:cNvSpPr txBox="1"/>
          <p:nvPr/>
        </p:nvSpPr>
        <p:spPr>
          <a:xfrm>
            <a:off x="8550366" y="2216194"/>
            <a:ext cx="1107996" cy="461665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2400" dirty="0" smtClean="0">
                <a:gradFill>
                  <a:gsLst>
                    <a:gs pos="0">
                      <a:schemeClr val="tx1"/>
                    </a:gs>
                    <a:gs pos="100000">
                      <a:srgbClr val="C00000"/>
                    </a:gs>
                  </a:gsLst>
                  <a:lin ang="0" scaled="0"/>
                </a:gradFill>
                <a:latin typeface="+mn-ea"/>
                <a:cs typeface="Tahoma" panose="020B0604030504040204" pitchFamily="34" charset="0"/>
              </a:rPr>
              <a:t>中国风</a:t>
            </a:r>
            <a:endParaRPr lang="zh-CN" altLang="en-US" sz="2400" dirty="0">
              <a:gradFill>
                <a:gsLst>
                  <a:gs pos="0">
                    <a:schemeClr val="tx1"/>
                  </a:gs>
                  <a:gs pos="100000">
                    <a:srgbClr val="C00000"/>
                  </a:gs>
                </a:gsLst>
                <a:lin ang="0" scaled="0"/>
              </a:gradFill>
              <a:latin typeface="+mn-ea"/>
              <a:cs typeface="Tahoma" panose="020B060403050404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478907" y="5832642"/>
            <a:ext cx="5323086" cy="355034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600" dirty="0" smtClean="0">
                <a:solidFill>
                  <a:schemeClr val="bg1">
                    <a:lumMod val="75000"/>
                  </a:schemeClr>
                </a:solidFill>
              </a:rPr>
              <a:t>ICIBA </a:t>
            </a:r>
            <a:r>
              <a:rPr lang="en-US" altLang="zh-CN" sz="600" dirty="0">
                <a:solidFill>
                  <a:schemeClr val="bg1">
                    <a:lumMod val="75000"/>
                  </a:schemeClr>
                </a:solidFill>
              </a:rPr>
              <a:t>English for the majority of users to provide online translation, online dictionary, spoken English, English learning materials, Chinese dictionary, </a:t>
            </a:r>
            <a:r>
              <a:rPr lang="en-US" altLang="zh-CN" sz="600" dirty="0" err="1">
                <a:solidFill>
                  <a:schemeClr val="bg1">
                    <a:lumMod val="75000"/>
                  </a:schemeClr>
                </a:solidFill>
              </a:rPr>
              <a:t>Kingsoft</a:t>
            </a:r>
            <a:r>
              <a:rPr lang="en-US" altLang="zh-CN" sz="600" dirty="0">
                <a:solidFill>
                  <a:schemeClr val="bg1">
                    <a:lumMod val="75000"/>
                  </a:schemeClr>
                </a:solidFill>
              </a:rPr>
              <a:t> downloading services, is committed to provide you with quality authoritative online English service is 50 million English learners</a:t>
            </a:r>
          </a:p>
        </p:txBody>
      </p:sp>
    </p:spTree>
    <p:extLst>
      <p:ext uri="{BB962C8B-B14F-4D97-AF65-F5344CB8AC3E}">
        <p14:creationId xmlns:p14="http://schemas.microsoft.com/office/powerpoint/2010/main" val="39107059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2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75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25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25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9" grpId="0"/>
      <p:bldP spid="21" grpId="0"/>
      <p:bldP spid="22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5068382" y="570199"/>
            <a:ext cx="1877437" cy="629194"/>
            <a:chOff x="5068382" y="570199"/>
            <a:chExt cx="1877437" cy="629194"/>
          </a:xfrm>
        </p:grpSpPr>
        <p:grpSp>
          <p:nvGrpSpPr>
            <p:cNvPr id="7" name="组合 6"/>
            <p:cNvGrpSpPr/>
            <p:nvPr/>
          </p:nvGrpSpPr>
          <p:grpSpPr>
            <a:xfrm>
              <a:off x="5068382" y="570199"/>
              <a:ext cx="1877437" cy="629194"/>
              <a:chOff x="4619533" y="570199"/>
              <a:chExt cx="1877437" cy="629194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4941757" y="570199"/>
                <a:ext cx="1178560" cy="629194"/>
              </a:xfrm>
              <a:prstGeom prst="rect">
                <a:avLst/>
              </a:prstGeom>
              <a:noFill/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4619533" y="622770"/>
                <a:ext cx="1877437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wrap="none" rtlCol="0">
                <a:spAutoFit/>
              </a:bodyPr>
              <a:lstStyle/>
              <a:p>
                <a:r>
                  <a:rPr lang="zh-CN" altLang="en-US" sz="2400" dirty="0" smtClean="0">
                    <a:gradFill>
                      <a:gsLst>
                        <a:gs pos="0">
                          <a:schemeClr val="tx1"/>
                        </a:gs>
                        <a:gs pos="100000">
                          <a:srgbClr val="C00000"/>
                        </a:gs>
                      </a:gsLst>
                      <a:lin ang="0" scaled="0"/>
                    </a:gradFill>
                    <a:latin typeface="+mn-ea"/>
                    <a:cs typeface="Tahoma" panose="020B0604030504040204" pitchFamily="34" charset="0"/>
                  </a:rPr>
                  <a:t>独爱 中国风</a:t>
                </a:r>
                <a:endParaRPr lang="zh-CN" altLang="en-US" sz="2400" dirty="0">
                  <a:gradFill>
                    <a:gsLst>
                      <a:gs pos="0">
                        <a:schemeClr val="tx1"/>
                      </a:gs>
                      <a:gs pos="100000">
                        <a:srgbClr val="C00000"/>
                      </a:gs>
                    </a:gsLst>
                    <a:lin ang="0" scaled="0"/>
                  </a:gradFill>
                  <a:latin typeface="+mn-ea"/>
                  <a:cs typeface="Tahoma" panose="020B0604030504040204" pitchFamily="34" charset="0"/>
                </a:endParaRPr>
              </a:p>
            </p:txBody>
          </p:sp>
        </p:grpSp>
        <p:sp>
          <p:nvSpPr>
            <p:cNvPr id="9" name="矩形 8"/>
            <p:cNvSpPr/>
            <p:nvPr/>
          </p:nvSpPr>
          <p:spPr>
            <a:xfrm>
              <a:off x="5620615" y="1003406"/>
              <a:ext cx="772969" cy="1846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600" dirty="0" smtClean="0">
                  <a:solidFill>
                    <a:schemeClr val="bg1">
                      <a:lumMod val="50000"/>
                    </a:schemeClr>
                  </a:solidFill>
                </a:rPr>
                <a:t>LOVE CHINA WIND</a:t>
              </a:r>
              <a:endParaRPr lang="zh-CN" alt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434676" y="1920222"/>
            <a:ext cx="2438400" cy="2438400"/>
            <a:chOff x="1485900" y="1905000"/>
            <a:chExt cx="2438400" cy="2438400"/>
          </a:xfrm>
        </p:grpSpPr>
        <p:sp>
          <p:nvSpPr>
            <p:cNvPr id="3" name="椭圆 2"/>
            <p:cNvSpPr/>
            <p:nvPr/>
          </p:nvSpPr>
          <p:spPr>
            <a:xfrm>
              <a:off x="1485900" y="1905000"/>
              <a:ext cx="2438400" cy="2438400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6324" y="2152537"/>
              <a:ext cx="1897552" cy="1943326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1" name="组合 10"/>
          <p:cNvGrpSpPr/>
          <p:nvPr/>
        </p:nvGrpSpPr>
        <p:grpSpPr>
          <a:xfrm>
            <a:off x="4772079" y="1920222"/>
            <a:ext cx="2438400" cy="2438400"/>
            <a:chOff x="4787900" y="1905000"/>
            <a:chExt cx="2438400" cy="2438400"/>
          </a:xfrm>
        </p:grpSpPr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1767" y="2150950"/>
              <a:ext cx="1950667" cy="1946500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4" name="椭圆 23"/>
            <p:cNvSpPr/>
            <p:nvPr/>
          </p:nvSpPr>
          <p:spPr>
            <a:xfrm>
              <a:off x="4787900" y="1905000"/>
              <a:ext cx="2438400" cy="2438400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109481" y="1920222"/>
            <a:ext cx="2438400" cy="2438400"/>
            <a:chOff x="7872638" y="2013946"/>
            <a:chExt cx="2438400" cy="2438400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28360" y="2267613"/>
              <a:ext cx="1926956" cy="1931066"/>
            </a:xfrm>
            <a:prstGeom prst="ellips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5" name="椭圆 24"/>
            <p:cNvSpPr/>
            <p:nvPr/>
          </p:nvSpPr>
          <p:spPr>
            <a:xfrm>
              <a:off x="7872638" y="2013946"/>
              <a:ext cx="2438400" cy="2438400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矩形 26"/>
          <p:cNvSpPr/>
          <p:nvPr/>
        </p:nvSpPr>
        <p:spPr>
          <a:xfrm>
            <a:off x="3460722" y="5292332"/>
            <a:ext cx="5323086" cy="646331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800" dirty="0" smtClean="0">
                <a:solidFill>
                  <a:schemeClr val="bg1">
                    <a:lumMod val="75000"/>
                  </a:schemeClr>
                </a:solidFill>
              </a:rPr>
              <a:t>ICIBA </a:t>
            </a:r>
            <a:r>
              <a:rPr lang="en-US" altLang="zh-CN" sz="800" dirty="0">
                <a:solidFill>
                  <a:schemeClr val="bg1">
                    <a:lumMod val="75000"/>
                  </a:schemeClr>
                </a:solidFill>
              </a:rPr>
              <a:t>English for the majority of users to provide online translation, online dictionary, spoken English, English learning materials, Chinese dictionary, </a:t>
            </a:r>
            <a:r>
              <a:rPr lang="en-US" altLang="zh-CN" sz="800" dirty="0" err="1">
                <a:solidFill>
                  <a:schemeClr val="bg1">
                    <a:lumMod val="75000"/>
                  </a:schemeClr>
                </a:solidFill>
              </a:rPr>
              <a:t>Kingsoft</a:t>
            </a:r>
            <a:r>
              <a:rPr lang="en-US" altLang="zh-CN" sz="800" dirty="0">
                <a:solidFill>
                  <a:schemeClr val="bg1">
                    <a:lumMod val="75000"/>
                  </a:schemeClr>
                </a:solidFill>
              </a:rPr>
              <a:t> downloading services, is committed to provide you with quality authoritative online English service is 50 million English learners</a:t>
            </a:r>
          </a:p>
        </p:txBody>
      </p:sp>
      <p:sp>
        <p:nvSpPr>
          <p:cNvPr id="30" name="文本框 4"/>
          <p:cNvSpPr txBox="1"/>
          <p:nvPr/>
        </p:nvSpPr>
        <p:spPr>
          <a:xfrm>
            <a:off x="5207507" y="4789827"/>
            <a:ext cx="1620957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vert="horz" wrap="none" rtlCol="0">
            <a:spAutoFit/>
          </a:bodyPr>
          <a:lstStyle/>
          <a:p>
            <a:r>
              <a:rPr lang="zh-CN" altLang="en-US" sz="1600" dirty="0" smtClean="0">
                <a:gradFill>
                  <a:gsLst>
                    <a:gs pos="0">
                      <a:schemeClr val="tx1"/>
                    </a:gs>
                    <a:gs pos="100000">
                      <a:srgbClr val="C00000"/>
                    </a:gs>
                  </a:gsLst>
                  <a:lin ang="0" scaled="0"/>
                </a:gradFill>
                <a:latin typeface="+mn-ea"/>
                <a:cs typeface="Tahoma" panose="020B0604030504040204" pitchFamily="34" charset="0"/>
              </a:rPr>
              <a:t>时尚 高端 简约</a:t>
            </a:r>
            <a:endParaRPr lang="zh-CN" altLang="en-US" sz="1600" dirty="0">
              <a:gradFill>
                <a:gsLst>
                  <a:gs pos="0">
                    <a:schemeClr val="tx1"/>
                  </a:gs>
                  <a:gs pos="100000">
                    <a:srgbClr val="C00000"/>
                  </a:gs>
                </a:gsLst>
                <a:lin ang="0" scaled="0"/>
              </a:gradFill>
              <a:latin typeface="+mn-ea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79460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2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 descr="C:\Users\Administrator\Desktop\中国风素材\20661287_205529056000_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26" t="5735" r="6328"/>
          <a:stretch/>
        </p:blipFill>
        <p:spPr bwMode="auto">
          <a:xfrm>
            <a:off x="976992" y="3231922"/>
            <a:ext cx="1385207" cy="1931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矩形 12"/>
          <p:cNvSpPr/>
          <p:nvPr/>
        </p:nvSpPr>
        <p:spPr>
          <a:xfrm>
            <a:off x="933450" y="1843043"/>
            <a:ext cx="5810250" cy="321945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5068382" y="570199"/>
            <a:ext cx="1877437" cy="629194"/>
            <a:chOff x="5068382" y="570199"/>
            <a:chExt cx="1877437" cy="629194"/>
          </a:xfrm>
        </p:grpSpPr>
        <p:grpSp>
          <p:nvGrpSpPr>
            <p:cNvPr id="7" name="组合 6"/>
            <p:cNvGrpSpPr/>
            <p:nvPr/>
          </p:nvGrpSpPr>
          <p:grpSpPr>
            <a:xfrm>
              <a:off x="5068382" y="570199"/>
              <a:ext cx="1877437" cy="629194"/>
              <a:chOff x="4619533" y="570199"/>
              <a:chExt cx="1877437" cy="629194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4941757" y="570199"/>
                <a:ext cx="1178560" cy="629194"/>
              </a:xfrm>
              <a:prstGeom prst="rect">
                <a:avLst/>
              </a:prstGeom>
              <a:noFill/>
              <a:ln w="38100"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4619533" y="622770"/>
                <a:ext cx="1877437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wrap="none" rtlCol="0">
                <a:spAutoFit/>
              </a:bodyPr>
              <a:lstStyle/>
              <a:p>
                <a:r>
                  <a:rPr lang="zh-CN" altLang="en-US" sz="2400" dirty="0" smtClean="0">
                    <a:gradFill>
                      <a:gsLst>
                        <a:gs pos="0">
                          <a:schemeClr val="tx1"/>
                        </a:gs>
                        <a:gs pos="100000">
                          <a:srgbClr val="C00000"/>
                        </a:gs>
                      </a:gsLst>
                      <a:lin ang="0" scaled="0"/>
                    </a:gradFill>
                    <a:latin typeface="+mn-ea"/>
                    <a:cs typeface="Tahoma" panose="020B0604030504040204" pitchFamily="34" charset="0"/>
                  </a:rPr>
                  <a:t>独爱 中国风</a:t>
                </a:r>
                <a:endParaRPr lang="zh-CN" altLang="en-US" sz="2400" dirty="0">
                  <a:gradFill>
                    <a:gsLst>
                      <a:gs pos="0">
                        <a:schemeClr val="tx1"/>
                      </a:gs>
                      <a:gs pos="100000">
                        <a:srgbClr val="C00000"/>
                      </a:gs>
                    </a:gsLst>
                    <a:lin ang="0" scaled="0"/>
                  </a:gradFill>
                  <a:latin typeface="+mn-ea"/>
                  <a:cs typeface="Tahoma" panose="020B0604030504040204" pitchFamily="34" charset="0"/>
                </a:endParaRPr>
              </a:p>
            </p:txBody>
          </p:sp>
        </p:grpSp>
        <p:sp>
          <p:nvSpPr>
            <p:cNvPr id="9" name="矩形 8"/>
            <p:cNvSpPr/>
            <p:nvPr/>
          </p:nvSpPr>
          <p:spPr>
            <a:xfrm>
              <a:off x="5620615" y="1003406"/>
              <a:ext cx="772969" cy="1846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600" dirty="0" smtClean="0">
                  <a:solidFill>
                    <a:schemeClr val="bg1">
                      <a:lumMod val="50000"/>
                    </a:schemeClr>
                  </a:solidFill>
                </a:rPr>
                <a:t>LOVE CHINA WIND</a:t>
              </a:r>
              <a:endParaRPr lang="zh-CN" altLang="en-US" sz="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1854013" y="2419972"/>
            <a:ext cx="4616648" cy="2294191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风萧萧兮易水寒，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壮士一去兮不复还。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探虎穴兮入蛟宫，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仰天呼气兮成白虹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。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风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萧萧兮易水寒，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壮士一去兮不复还。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探虎穴兮入蛟宫，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仰天呼气兮成白虹。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风萧萧兮易水寒， 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壮士一去兮不复还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。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探虎穴兮入蛟宫，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仰天呼气兮成白虹。</a:t>
            </a:r>
          </a:p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风萧萧兮易水寒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， 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壮士一去兮不复还。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文本框 4"/>
          <p:cNvSpPr txBox="1"/>
          <p:nvPr/>
        </p:nvSpPr>
        <p:spPr>
          <a:xfrm>
            <a:off x="6945819" y="1814015"/>
            <a:ext cx="3139321" cy="10156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eaVert" wrap="non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 smtClean="0">
                <a:gradFill>
                  <a:gsLst>
                    <a:gs pos="0">
                      <a:schemeClr val="tx1"/>
                    </a:gs>
                    <a:gs pos="100000">
                      <a:srgbClr val="C00000"/>
                    </a:gs>
                  </a:gsLst>
                  <a:lin ang="0" scaled="0"/>
                </a:gradFill>
                <a:latin typeface="+mn-ea"/>
                <a:cs typeface="Tahoma" panose="020B0604030504040204" pitchFamily="34" charset="0"/>
              </a:rPr>
              <a:t>时尚，</a:t>
            </a:r>
            <a:endParaRPr lang="en-US" altLang="zh-CN" sz="2400" dirty="0" smtClean="0">
              <a:gradFill>
                <a:gsLst>
                  <a:gs pos="0">
                    <a:schemeClr val="tx1"/>
                  </a:gs>
                  <a:gs pos="100000">
                    <a:srgbClr val="C00000"/>
                  </a:gs>
                </a:gsLst>
                <a:lin ang="0" scaled="0"/>
              </a:gradFill>
              <a:latin typeface="+mn-ea"/>
              <a:cs typeface="Tahoma" panose="020B0604030504040204" pitchFamily="34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2400" dirty="0" smtClean="0">
                <a:gradFill>
                  <a:gsLst>
                    <a:gs pos="0">
                      <a:schemeClr val="tx1"/>
                    </a:gs>
                    <a:gs pos="100000">
                      <a:srgbClr val="C00000"/>
                    </a:gs>
                  </a:gsLst>
                  <a:lin ang="0" scaled="0"/>
                </a:gradFill>
                <a:latin typeface="+mn-ea"/>
                <a:cs typeface="Tahoma" panose="020B0604030504040204" pitchFamily="34" charset="0"/>
              </a:rPr>
              <a:t>高端。</a:t>
            </a:r>
            <a:endParaRPr lang="en-US" altLang="zh-CN" sz="2400" dirty="0" smtClean="0">
              <a:gradFill>
                <a:gsLst>
                  <a:gs pos="0">
                    <a:schemeClr val="tx1"/>
                  </a:gs>
                  <a:gs pos="100000">
                    <a:srgbClr val="C00000"/>
                  </a:gs>
                </a:gsLst>
                <a:lin ang="0" scaled="0"/>
              </a:gradFill>
              <a:latin typeface="+mn-ea"/>
              <a:cs typeface="Tahoma" panose="020B0604030504040204" pitchFamily="34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2400" dirty="0" smtClean="0">
                <a:gradFill>
                  <a:gsLst>
                    <a:gs pos="0">
                      <a:schemeClr val="tx1"/>
                    </a:gs>
                    <a:gs pos="100000">
                      <a:srgbClr val="C00000"/>
                    </a:gs>
                  </a:gsLst>
                  <a:lin ang="0" scaled="0"/>
                </a:gradFill>
                <a:latin typeface="+mn-ea"/>
                <a:cs typeface="Tahoma" panose="020B0604030504040204" pitchFamily="34" charset="0"/>
              </a:rPr>
              <a:t>简约，</a:t>
            </a:r>
            <a:endParaRPr lang="en-US" altLang="zh-CN" sz="2400" dirty="0" smtClean="0">
              <a:gradFill>
                <a:gsLst>
                  <a:gs pos="0">
                    <a:schemeClr val="tx1"/>
                  </a:gs>
                  <a:gs pos="100000">
                    <a:srgbClr val="C00000"/>
                  </a:gs>
                </a:gsLst>
                <a:lin ang="0" scaled="0"/>
              </a:gradFill>
              <a:latin typeface="+mn-ea"/>
              <a:cs typeface="Tahoma" panose="020B0604030504040204" pitchFamily="34" charset="0"/>
            </a:endParaRPr>
          </a:p>
          <a:p>
            <a:pPr>
              <a:lnSpc>
                <a:spcPct val="200000"/>
              </a:lnSpc>
            </a:pPr>
            <a:r>
              <a:rPr lang="zh-CN" altLang="en-US" sz="2400" dirty="0" smtClean="0">
                <a:gradFill>
                  <a:gsLst>
                    <a:gs pos="0">
                      <a:schemeClr val="tx1"/>
                    </a:gs>
                    <a:gs pos="100000">
                      <a:srgbClr val="C00000"/>
                    </a:gs>
                  </a:gsLst>
                  <a:lin ang="0" scaled="0"/>
                </a:gradFill>
                <a:latin typeface="+mn-ea"/>
                <a:cs typeface="Tahoma" panose="020B0604030504040204" pitchFamily="34" charset="0"/>
              </a:rPr>
              <a:t>大气。</a:t>
            </a:r>
            <a:endParaRPr lang="zh-CN" altLang="en-US" sz="2400" dirty="0">
              <a:gradFill>
                <a:gsLst>
                  <a:gs pos="0">
                    <a:schemeClr val="tx1"/>
                  </a:gs>
                  <a:gs pos="100000">
                    <a:srgbClr val="C00000"/>
                  </a:gs>
                </a:gsLst>
                <a:lin ang="0" scaled="0"/>
              </a:gradFill>
              <a:latin typeface="+mn-ea"/>
              <a:cs typeface="Tahoma" panose="020B0604030504040204" pitchFamily="34" charset="0"/>
            </a:endParaRPr>
          </a:p>
        </p:txBody>
      </p:sp>
      <p:pic>
        <p:nvPicPr>
          <p:cNvPr id="31" name="Picture 2" descr="C:\Users\Administrator\Desktop\中国风素材\20661287_205529056000_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35" r="59964" b="12557"/>
          <a:stretch/>
        </p:blipFill>
        <p:spPr bwMode="auto">
          <a:xfrm>
            <a:off x="9112640" y="2921521"/>
            <a:ext cx="2974586" cy="3936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83791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500" advClick="0" advTm="5000">
        <p15:prstTrans prst="pageCurlDouble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25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/>
      <p:bldP spid="2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</TotalTime>
  <Words>1721</Words>
  <Application>Microsoft Office PowerPoint</Application>
  <PresentationFormat>宽屏</PresentationFormat>
  <Paragraphs>223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0" baseType="lpstr">
      <vt:lpstr>Meiryo</vt:lpstr>
      <vt:lpstr>宋体</vt:lpstr>
      <vt:lpstr>微软雅黑</vt:lpstr>
      <vt:lpstr>Arial</vt:lpstr>
      <vt:lpstr>Calibri</vt:lpstr>
      <vt:lpstr>Calibri Light</vt:lpstr>
      <vt:lpstr>Tahoma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2</cp:revision>
  <dcterms:created xsi:type="dcterms:W3CDTF">2016-05-09T13:01:27Z</dcterms:created>
  <dcterms:modified xsi:type="dcterms:W3CDTF">2021-04-22T00:15:55Z</dcterms:modified>
</cp:coreProperties>
</file>