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4"/>
  </p:notesMasterIdLst>
  <p:sldIdLst>
    <p:sldId id="263" r:id="rId3"/>
    <p:sldId id="258" r:id="rId4"/>
    <p:sldId id="259" r:id="rId5"/>
    <p:sldId id="264" r:id="rId6"/>
    <p:sldId id="807" r:id="rId7"/>
    <p:sldId id="655" r:id="rId8"/>
    <p:sldId id="260" r:id="rId9"/>
    <p:sldId id="676" r:id="rId10"/>
    <p:sldId id="588" r:id="rId11"/>
    <p:sldId id="720" r:id="rId12"/>
    <p:sldId id="261" r:id="rId13"/>
    <p:sldId id="660" r:id="rId14"/>
    <p:sldId id="904" r:id="rId15"/>
    <p:sldId id="507" r:id="rId16"/>
    <p:sldId id="262" r:id="rId17"/>
    <p:sldId id="767" r:id="rId18"/>
    <p:sldId id="661" r:id="rId19"/>
    <p:sldId id="905" r:id="rId20"/>
    <p:sldId id="853" r:id="rId21"/>
    <p:sldId id="257" r:id="rId22"/>
    <p:sldId id="906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AFA"/>
    <a:srgbClr val="F4E2D4"/>
    <a:srgbClr val="EDCAAD"/>
    <a:srgbClr val="DDC5B0"/>
    <a:srgbClr val="EFC8A7"/>
    <a:srgbClr val="8AA4B6"/>
    <a:srgbClr val="786449"/>
    <a:srgbClr val="93836D"/>
    <a:srgbClr val="8B7A63"/>
    <a:srgbClr val="EBB8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90" y="1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8AA4B6"/>
            </a:solidFill>
            <a:ln>
              <a:solidFill>
                <a:schemeClr val="bg1"/>
              </a:solidFill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787442064"/>
        <c:axId val="-1787447504"/>
      </c:areaChar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FC8A7"/>
            </a:solidFill>
            <a:ln w="76200">
              <a:solidFill>
                <a:srgbClr val="FBFAFA"/>
              </a:solidFill>
            </a:ln>
            <a:effectLst/>
          </c:spPr>
          <c:invertIfNegative val="0"/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787442064"/>
        <c:axId val="-1787447504"/>
      </c:barChart>
      <c:dateAx>
        <c:axId val="-1787442064"/>
        <c:scaling>
          <c:orientation val="minMax"/>
        </c:scaling>
        <c:delete val="0"/>
        <c:axPos val="b"/>
        <c:numFmt formatCode="yyyy/m/d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1787447504"/>
        <c:crosses val="autoZero"/>
        <c:auto val="1"/>
        <c:lblOffset val="100"/>
        <c:baseTimeUnit val="days"/>
      </c:dateAx>
      <c:valAx>
        <c:axId val="-1787447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DDC5B0">
                  <a:alpha val="50000"/>
                </a:srgb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1787442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072370403864603"/>
          <c:y val="0.94645646925152704"/>
          <c:w val="0.26418233084926401"/>
          <c:h val="5.35435307484731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8CF96-EC30-4FFC-8224-2A4572F6B50E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FEECA2-04B3-4D87-8746-324DA9A9C3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753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800" baseline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EECA2-04B3-4D87-8746-324DA9A9C30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713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内容页</a:t>
            </a:r>
            <a:endParaRPr lang="en-US" altLang="zh-CN" dirty="0"/>
          </a:p>
          <a:p>
            <a:r>
              <a:rPr lang="zh-CN" altLang="en-US" dirty="0"/>
              <a:t>图表</a:t>
            </a:r>
            <a:endParaRPr lang="en-US" altLang="zh-CN" dirty="0"/>
          </a:p>
          <a:p>
            <a:r>
              <a:rPr lang="zh-CN" altLang="en-US" dirty="0"/>
              <a:t>面积图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8A104-FA7E-4194-A236-9257BFDCB3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5834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EECA2-04B3-4D87-8746-324DA9A9C30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023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内容页</a:t>
            </a:r>
            <a:endParaRPr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4</a:t>
            </a:r>
            <a:r>
              <a:rPr lang="zh-CN" altLang="en-US" dirty="0"/>
              <a:t>项目；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8A104-FA7E-4194-A236-9257BFDCB3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353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2885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D:\360安全浏览器下载\51miz-E1110527-718DE4BD-3840x2194.jpg51miz-E1110527-718DE4BD-3840x219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81" t="21320" r="10267" b="14930"/>
          <a:stretch>
            <a:fillRect/>
          </a:stretch>
        </p:blipFill>
        <p:spPr>
          <a:xfrm>
            <a:off x="-170815" y="-104775"/>
            <a:ext cx="12722225" cy="7000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277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19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226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7574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292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:\360安全浏览器下载\51miz-E1110527-718DE4BD-3840x2194.jpg51miz-E1110527-718DE4BD-3840x219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8181" t="20123" r="9114" b="14479"/>
          <a:stretch>
            <a:fillRect/>
          </a:stretch>
        </p:blipFill>
        <p:spPr>
          <a:xfrm>
            <a:off x="-170815" y="-236220"/>
            <a:ext cx="12927330" cy="71818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:\360安全浏览器下载\51miz-E1110527-718DE4BD-3840x2194.jpg51miz-E1110527-718DE4BD-3840x2194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7646" t="19255" r="11285" b="15346"/>
          <a:stretch>
            <a:fillRect/>
          </a:stretch>
        </p:blipFill>
        <p:spPr>
          <a:xfrm>
            <a:off x="-266065" y="-331470"/>
            <a:ext cx="12636500" cy="71818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364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448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385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45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423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66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AF5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206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2913322" y="1439377"/>
            <a:ext cx="5880136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5000" dirty="0">
                <a:solidFill>
                  <a:srgbClr val="EEEAE7">
                    <a:alpha val="80000"/>
                  </a:srgbClr>
                </a:solidFill>
                <a:latin typeface="Segoe Script" panose="030B0504020000000003" pitchFamily="66" charset="0"/>
                <a:cs typeface="+mn-ea"/>
                <a:sym typeface="+mn-lt"/>
              </a:rPr>
              <a:t>Q</a:t>
            </a:r>
            <a:r>
              <a:rPr lang="zh-CN" altLang="en-US" sz="15000" dirty="0">
                <a:solidFill>
                  <a:srgbClr val="EEEAE7">
                    <a:alpha val="80000"/>
                  </a:srgbClr>
                </a:solidFill>
                <a:latin typeface="Segoe Script" panose="030B0504020000000003" pitchFamily="66" charset="0"/>
                <a:cs typeface="+mn-ea"/>
                <a:sym typeface="+mn-lt"/>
              </a:rPr>
              <a:t>uiet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310619" y="2208256"/>
            <a:ext cx="55707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rgbClr val="7B664B"/>
                </a:solidFill>
                <a:cs typeface="+mn-ea"/>
                <a:sym typeface="+mn-lt"/>
              </a:rPr>
              <a:t>莫兰迪淡雅水彩</a:t>
            </a:r>
          </a:p>
        </p:txBody>
      </p:sp>
      <p:sp>
        <p:nvSpPr>
          <p:cNvPr id="12" name="矩形 11"/>
          <p:cNvSpPr/>
          <p:nvPr/>
        </p:nvSpPr>
        <p:spPr>
          <a:xfrm>
            <a:off x="3140697" y="3211610"/>
            <a:ext cx="59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7B664B"/>
                </a:solidFill>
                <a:cs typeface="+mn-ea"/>
                <a:sym typeface="+mn-lt"/>
              </a:rPr>
              <a:t>水彩手绘工作总结汇报演示模板</a:t>
            </a:r>
          </a:p>
        </p:txBody>
      </p:sp>
      <p:sp>
        <p:nvSpPr>
          <p:cNvPr id="13" name="矩形: 圆角 12"/>
          <p:cNvSpPr/>
          <p:nvPr/>
        </p:nvSpPr>
        <p:spPr>
          <a:xfrm>
            <a:off x="5326740" y="4393547"/>
            <a:ext cx="1538514" cy="494335"/>
          </a:xfrm>
          <a:prstGeom prst="trapezoid">
            <a:avLst/>
          </a:prstGeom>
          <a:solidFill>
            <a:srgbClr val="EFC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cs typeface="+mn-ea"/>
                <a:sym typeface="+mn-lt"/>
              </a:rPr>
              <a:t>Author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898808" y="3718106"/>
            <a:ext cx="63943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786449">
                    <a:alpha val="80000"/>
                  </a:srgbClr>
                </a:solidFill>
                <a:cs typeface="+mn-ea"/>
                <a:sym typeface="+mn-lt"/>
              </a:rPr>
              <a:t>WATERCOLOR HAND-PAINTED WORK SUMMARY DEMONSTRATION</a:t>
            </a:r>
            <a:endParaRPr lang="zh-CN" altLang="en-US" sz="1600" dirty="0">
              <a:solidFill>
                <a:srgbClr val="786449">
                  <a:alpha val="80000"/>
                </a:srgbClr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559190" y="5709883"/>
            <a:ext cx="3073616" cy="566861"/>
            <a:chOff x="4559188" y="5709883"/>
            <a:chExt cx="3073616" cy="566861"/>
          </a:xfrm>
        </p:grpSpPr>
        <p:sp>
          <p:nvSpPr>
            <p:cNvPr id="16" name="矩形 15"/>
            <p:cNvSpPr/>
            <p:nvPr/>
          </p:nvSpPr>
          <p:spPr>
            <a:xfrm>
              <a:off x="4559188" y="5968967"/>
              <a:ext cx="307361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400" dirty="0">
                  <a:solidFill>
                    <a:srgbClr val="786449">
                      <a:alpha val="50000"/>
                    </a:srgbClr>
                  </a:solidFill>
                  <a:cs typeface="+mn-ea"/>
                  <a:sym typeface="+mn-lt"/>
                </a:rPr>
                <a:t>SUMMARIES &amp; PLANNINGS</a:t>
              </a:r>
              <a:endParaRPr lang="zh-CN" altLang="en-US" sz="1400" dirty="0">
                <a:solidFill>
                  <a:srgbClr val="786449">
                    <a:alpha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867003" y="5709883"/>
              <a:ext cx="245798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786449">
                      <a:alpha val="50000"/>
                    </a:srgbClr>
                  </a:solidFill>
                  <a:cs typeface="+mn-ea"/>
                  <a:sym typeface="+mn-lt"/>
                </a:rPr>
                <a:t>MORANDI ELEGANT</a:t>
              </a:r>
              <a:r>
                <a:rPr lang="en-US" altLang="zh-CN" sz="1400" dirty="0">
                  <a:solidFill>
                    <a:srgbClr val="786449">
                      <a:alpha val="50000"/>
                    </a:srgbClr>
                  </a:solidFill>
                  <a:cs typeface="+mn-ea"/>
                  <a:sym typeface="+mn-lt"/>
                </a:rPr>
                <a:t>LY</a:t>
              </a:r>
              <a:endParaRPr lang="zh-CN" altLang="en-US" sz="1400" dirty="0">
                <a:solidFill>
                  <a:srgbClr val="786449">
                    <a:alpha val="50000"/>
                  </a:srgb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-2452477" y="2322020"/>
            <a:ext cx="23418110" cy="9354751"/>
            <a:chOff x="-7718104" y="630380"/>
            <a:chExt cx="23418110" cy="9354751"/>
          </a:xfrm>
        </p:grpSpPr>
        <p:grpSp>
          <p:nvGrpSpPr>
            <p:cNvPr id="43" name="组合 42"/>
            <p:cNvGrpSpPr/>
            <p:nvPr/>
          </p:nvGrpSpPr>
          <p:grpSpPr>
            <a:xfrm rot="728437">
              <a:off x="-3086491" y="630380"/>
              <a:ext cx="18786497" cy="7031565"/>
              <a:chOff x="1309244" y="1449911"/>
              <a:chExt cx="16352092" cy="6120396"/>
            </a:xfrm>
          </p:grpSpPr>
          <p:pic>
            <p:nvPicPr>
              <p:cNvPr id="46" name="图片 45" descr="D:\360安全浏览器下载\51miz-E820826-BDA437A4.png51miz-E820826-BDA437A4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>
              <a:xfrm rot="20143126" flipH="1">
                <a:off x="1309244" y="1449911"/>
                <a:ext cx="6120213" cy="6120396"/>
              </a:xfrm>
              <a:prstGeom prst="rect">
                <a:avLst/>
              </a:prstGeom>
            </p:spPr>
          </p:pic>
          <p:sp>
            <p:nvSpPr>
              <p:cNvPr id="48" name="任意多边形 14"/>
              <p:cNvSpPr/>
              <p:nvPr/>
            </p:nvSpPr>
            <p:spPr>
              <a:xfrm rot="20894607">
                <a:off x="15864136" y="3649775"/>
                <a:ext cx="1797200" cy="3889618"/>
              </a:xfrm>
              <a:custGeom>
                <a:avLst/>
                <a:gdLst>
                  <a:gd name="connsiteX0" fmla="*/ 113214 w 2700745"/>
                  <a:gd name="connsiteY0" fmla="*/ 0 h 5609953"/>
                  <a:gd name="connsiteX1" fmla="*/ 2577734 w 2700745"/>
                  <a:gd name="connsiteY1" fmla="*/ 0 h 5609953"/>
                  <a:gd name="connsiteX2" fmla="*/ 2690948 w 2700745"/>
                  <a:gd name="connsiteY2" fmla="*/ 113214 h 5609953"/>
                  <a:gd name="connsiteX3" fmla="*/ 2690948 w 2700745"/>
                  <a:gd name="connsiteY3" fmla="*/ 195943 h 5609953"/>
                  <a:gd name="connsiteX4" fmla="*/ 2700745 w 2700745"/>
                  <a:gd name="connsiteY4" fmla="*/ 195943 h 5609953"/>
                  <a:gd name="connsiteX5" fmla="*/ 2700745 w 2700745"/>
                  <a:gd name="connsiteY5" fmla="*/ 5043898 h 5609953"/>
                  <a:gd name="connsiteX6" fmla="*/ 2700745 w 2700745"/>
                  <a:gd name="connsiteY6" fmla="*/ 5394960 h 5609953"/>
                  <a:gd name="connsiteX7" fmla="*/ 2700745 w 2700745"/>
                  <a:gd name="connsiteY7" fmla="*/ 5496739 h 5609953"/>
                  <a:gd name="connsiteX8" fmla="*/ 2587531 w 2700745"/>
                  <a:gd name="connsiteY8" fmla="*/ 5609953 h 5609953"/>
                  <a:gd name="connsiteX9" fmla="*/ 123011 w 2700745"/>
                  <a:gd name="connsiteY9" fmla="*/ 5609953 h 5609953"/>
                  <a:gd name="connsiteX10" fmla="*/ 9797 w 2700745"/>
                  <a:gd name="connsiteY10" fmla="*/ 5496739 h 5609953"/>
                  <a:gd name="connsiteX11" fmla="*/ 9797 w 2700745"/>
                  <a:gd name="connsiteY11" fmla="*/ 5394960 h 5609953"/>
                  <a:gd name="connsiteX12" fmla="*/ 9797 w 2700745"/>
                  <a:gd name="connsiteY12" fmla="*/ 5043898 h 5609953"/>
                  <a:gd name="connsiteX13" fmla="*/ 9797 w 2700745"/>
                  <a:gd name="connsiteY13" fmla="*/ 611458 h 5609953"/>
                  <a:gd name="connsiteX14" fmla="*/ 8897 w 2700745"/>
                  <a:gd name="connsiteY14" fmla="*/ 610123 h 5609953"/>
                  <a:gd name="connsiteX15" fmla="*/ 0 w 2700745"/>
                  <a:gd name="connsiteY15" fmla="*/ 566055 h 5609953"/>
                  <a:gd name="connsiteX16" fmla="*/ 0 w 2700745"/>
                  <a:gd name="connsiteY16" fmla="*/ 113214 h 5609953"/>
                  <a:gd name="connsiteX17" fmla="*/ 113214 w 2700745"/>
                  <a:gd name="connsiteY17" fmla="*/ 0 h 5609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00745" h="5609953">
                    <a:moveTo>
                      <a:pt x="113214" y="0"/>
                    </a:moveTo>
                    <a:lnTo>
                      <a:pt x="2577734" y="0"/>
                    </a:lnTo>
                    <a:cubicBezTo>
                      <a:pt x="2640260" y="0"/>
                      <a:pt x="2690948" y="50688"/>
                      <a:pt x="2690948" y="113214"/>
                    </a:cubicBezTo>
                    <a:lnTo>
                      <a:pt x="2690948" y="195943"/>
                    </a:lnTo>
                    <a:lnTo>
                      <a:pt x="2700745" y="195943"/>
                    </a:lnTo>
                    <a:lnTo>
                      <a:pt x="2700745" y="5043898"/>
                    </a:lnTo>
                    <a:lnTo>
                      <a:pt x="2700745" y="5394960"/>
                    </a:lnTo>
                    <a:lnTo>
                      <a:pt x="2700745" y="5496739"/>
                    </a:lnTo>
                    <a:cubicBezTo>
                      <a:pt x="2700745" y="5559265"/>
                      <a:pt x="2650057" y="5609953"/>
                      <a:pt x="2587531" y="5609953"/>
                    </a:cubicBezTo>
                    <a:lnTo>
                      <a:pt x="123011" y="5609953"/>
                    </a:lnTo>
                    <a:cubicBezTo>
                      <a:pt x="60485" y="5609953"/>
                      <a:pt x="9797" y="5559265"/>
                      <a:pt x="9797" y="5496739"/>
                    </a:cubicBezTo>
                    <a:lnTo>
                      <a:pt x="9797" y="5394960"/>
                    </a:lnTo>
                    <a:lnTo>
                      <a:pt x="9797" y="5043898"/>
                    </a:lnTo>
                    <a:lnTo>
                      <a:pt x="9797" y="611458"/>
                    </a:lnTo>
                    <a:lnTo>
                      <a:pt x="8897" y="610123"/>
                    </a:lnTo>
                    <a:cubicBezTo>
                      <a:pt x="3168" y="596578"/>
                      <a:pt x="0" y="581687"/>
                      <a:pt x="0" y="566055"/>
                    </a:cubicBezTo>
                    <a:lnTo>
                      <a:pt x="0" y="113214"/>
                    </a:lnTo>
                    <a:cubicBezTo>
                      <a:pt x="0" y="50688"/>
                      <a:pt x="50688" y="0"/>
                      <a:pt x="113214" y="0"/>
                    </a:cubicBezTo>
                    <a:close/>
                  </a:path>
                </a:pathLst>
              </a:custGeom>
              <a:solidFill>
                <a:srgbClr val="EDCAAD">
                  <a:alpha val="1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-7718104" y="7277100"/>
              <a:ext cx="9566031" cy="270803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016225" y="3263328"/>
            <a:ext cx="2629016" cy="135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正文内容，本段适应大段文字章节。如果文字较多的内容描述比较适合放在这里，或者将内容粘贴到记事本后，复制到此段落中。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944181" y="1445342"/>
            <a:ext cx="3460038" cy="4198303"/>
            <a:chOff x="7920531" y="1343744"/>
            <a:chExt cx="3460038" cy="4198303"/>
          </a:xfrm>
        </p:grpSpPr>
        <p:sp>
          <p:nvSpPr>
            <p:cNvPr id="4" name="圆角矩形 3"/>
            <p:cNvSpPr/>
            <p:nvPr/>
          </p:nvSpPr>
          <p:spPr>
            <a:xfrm>
              <a:off x="7920531" y="1362468"/>
              <a:ext cx="714694" cy="714694"/>
            </a:xfrm>
            <a:prstGeom prst="roundRect">
              <a:avLst/>
            </a:prstGeom>
            <a:solidFill>
              <a:srgbClr val="8AA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latin typeface="Segoe Script" panose="030B0504020000000003" pitchFamily="66" charset="0"/>
                  <a:cs typeface="+mn-ea"/>
                  <a:sym typeface="+mn-lt"/>
                </a:rPr>
                <a:t>A</a:t>
              </a:r>
              <a:endParaRPr lang="zh-CN" altLang="en-US" sz="3600" dirty="0"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768408" y="134374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786449"/>
                  </a:solidFill>
                  <a:cs typeface="+mn-ea"/>
                  <a:sym typeface="+mn-lt"/>
                </a:rPr>
                <a:t>项目名称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780132" y="1744310"/>
              <a:ext cx="2600437" cy="594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请您在此修改您的内容，或将内容复制到此段落中。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7920531" y="2886468"/>
              <a:ext cx="714694" cy="714694"/>
            </a:xfrm>
            <a:prstGeom prst="roundRect">
              <a:avLst/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latin typeface="Segoe Script" panose="030B0504020000000003" pitchFamily="66" charset="0"/>
                  <a:cs typeface="+mn-ea"/>
                  <a:sym typeface="+mn-lt"/>
                </a:rPr>
                <a:t>B</a:t>
              </a:r>
              <a:endParaRPr lang="zh-CN" altLang="en-US" sz="3600" dirty="0"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768408" y="286774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786449"/>
                  </a:solidFill>
                  <a:cs typeface="+mn-ea"/>
                  <a:sym typeface="+mn-lt"/>
                </a:rPr>
                <a:t>项目名称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780132" y="3268310"/>
              <a:ext cx="2600437" cy="594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请您在此修改您的内容，或将内容复制到此段落中。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7920531" y="4566068"/>
              <a:ext cx="714694" cy="714694"/>
            </a:xfrm>
            <a:prstGeom prst="roundRect">
              <a:avLst/>
            </a:prstGeom>
            <a:solidFill>
              <a:srgbClr val="DDC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latin typeface="Segoe Script" panose="030B0504020000000003" pitchFamily="66" charset="0"/>
                  <a:cs typeface="+mn-ea"/>
                  <a:sym typeface="+mn-lt"/>
                </a:rPr>
                <a:t>C</a:t>
              </a:r>
              <a:endParaRPr lang="zh-CN" altLang="en-US" sz="3600" dirty="0"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8768408" y="454734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786449"/>
                  </a:solidFill>
                  <a:cs typeface="+mn-ea"/>
                  <a:sym typeface="+mn-lt"/>
                </a:rPr>
                <a:t>项目名称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780132" y="4947910"/>
              <a:ext cx="2600437" cy="594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请您在此修改您的内容，或将内容复制到此段落中。</a:t>
              </a:r>
              <a:endPara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016225" y="1812709"/>
            <a:ext cx="2441694" cy="1253973"/>
            <a:chOff x="-1555117" y="641873"/>
            <a:chExt cx="2441694" cy="1253973"/>
          </a:xfrm>
        </p:grpSpPr>
        <p:sp>
          <p:nvSpPr>
            <p:cNvPr id="37" name="文本框 36"/>
            <p:cNvSpPr txBox="1"/>
            <p:nvPr/>
          </p:nvSpPr>
          <p:spPr>
            <a:xfrm>
              <a:off x="-1555117" y="64187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应用领域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-1528629" y="1347745"/>
              <a:ext cx="20730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Application area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39" name="矩形: 圆角 38"/>
            <p:cNvSpPr/>
            <p:nvPr/>
          </p:nvSpPr>
          <p:spPr>
            <a:xfrm>
              <a:off x="-1378755" y="1786781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373139" y="2970408"/>
            <a:ext cx="544572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dirty="0">
                <a:solidFill>
                  <a:srgbClr val="EEEAE7">
                    <a:alpha val="80000"/>
                  </a:srgbClr>
                </a:solidFill>
                <a:latin typeface="Segoe Script" panose="030B0504020000000003" pitchFamily="66" charset="0"/>
                <a:cs typeface="+mn-ea"/>
                <a:sym typeface="+mn-lt"/>
              </a:rPr>
              <a:t>Chapter</a:t>
            </a:r>
            <a:endParaRPr lang="zh-CN" altLang="en-US" sz="8800" dirty="0">
              <a:solidFill>
                <a:srgbClr val="EEEAE7">
                  <a:alpha val="80000"/>
                </a:srgbClr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391060" y="2025753"/>
            <a:ext cx="1409880" cy="1409880"/>
            <a:chOff x="5527949" y="1826778"/>
            <a:chExt cx="1136102" cy="1136102"/>
          </a:xfrm>
        </p:grpSpPr>
        <p:sp>
          <p:nvSpPr>
            <p:cNvPr id="2" name="圆角矩形 1"/>
            <p:cNvSpPr/>
            <p:nvPr/>
          </p:nvSpPr>
          <p:spPr>
            <a:xfrm>
              <a:off x="5527949" y="1826778"/>
              <a:ext cx="1136102" cy="1136102"/>
            </a:xfrm>
            <a:prstGeom prst="roundRect">
              <a:avLst/>
            </a:prstGeom>
            <a:solidFill>
              <a:srgbClr val="DDC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5710435" y="2140989"/>
              <a:ext cx="865937" cy="679681"/>
            </a:xfrm>
            <a:prstGeom prst="round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03</a:t>
              </a:r>
              <a:endParaRPr lang="zh-CN" altLang="en-US" sz="44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310896" y="3780567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786449"/>
                </a:solidFill>
                <a:cs typeface="+mn-ea"/>
                <a:sym typeface="+mn-lt"/>
              </a:rPr>
              <a:t>面临解决方式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528103" y="4575337"/>
            <a:ext cx="3135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rPr>
              <a:t>Facing solutions &amp; Method</a:t>
            </a:r>
            <a:endParaRPr lang="zh-CN" altLang="en-US" sz="1600" dirty="0">
              <a:solidFill>
                <a:srgbClr val="A6AEB6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068424" y="3011065"/>
            <a:ext cx="1346855" cy="1346855"/>
          </a:xfrm>
          <a:prstGeom prst="roundRect">
            <a:avLst/>
          </a:prstGeom>
          <a:solidFill>
            <a:srgbClr val="8AA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3600" dirty="0">
                <a:latin typeface="Segoe Script" panose="030B0504020000000003" pitchFamily="66" charset="0"/>
                <a:cs typeface="+mn-ea"/>
                <a:sym typeface="+mn-lt"/>
              </a:rPr>
              <a:t>98</a:t>
            </a:r>
            <a:r>
              <a:rPr lang="en-US" altLang="zh-CN" sz="2400" dirty="0">
                <a:latin typeface="Segoe Script" panose="030B0504020000000003" pitchFamily="66" charset="0"/>
                <a:cs typeface="+mn-ea"/>
                <a:sym typeface="+mn-lt"/>
              </a:rPr>
              <a:t>%</a:t>
            </a:r>
            <a:endParaRPr lang="zh-CN" altLang="en-US" sz="3600" dirty="0"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7416708" y="2043940"/>
            <a:ext cx="614255" cy="614255"/>
          </a:xfrm>
          <a:prstGeom prst="roundRect">
            <a:avLst/>
          </a:prstGeom>
          <a:solidFill>
            <a:srgbClr val="EFC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Segoe Script" panose="030B0504020000000003" pitchFamily="66" charset="0"/>
                <a:cs typeface="+mn-ea"/>
                <a:sym typeface="+mn-lt"/>
              </a:rPr>
              <a:t>1</a:t>
            </a:r>
            <a:endParaRPr lang="zh-CN" altLang="en-US" sz="3600" dirty="0">
              <a:latin typeface="Segoe Script" panose="030B0504020000000003" pitchFamily="66" charset="0"/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659751" y="2332893"/>
            <a:ext cx="592695" cy="2655782"/>
            <a:chOff x="6735124" y="2534545"/>
            <a:chExt cx="592695" cy="265578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995099" y="2535352"/>
              <a:ext cx="0" cy="2654975"/>
            </a:xfrm>
            <a:prstGeom prst="line">
              <a:avLst/>
            </a:prstGeom>
            <a:ln>
              <a:solidFill>
                <a:srgbClr val="DDC5B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6987046" y="2534545"/>
              <a:ext cx="288000" cy="3392"/>
            </a:xfrm>
            <a:prstGeom prst="line">
              <a:avLst/>
            </a:prstGeom>
            <a:ln>
              <a:solidFill>
                <a:srgbClr val="DDC5B0"/>
              </a:solidFill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6735124" y="3881960"/>
              <a:ext cx="592695" cy="0"/>
            </a:xfrm>
            <a:prstGeom prst="line">
              <a:avLst/>
            </a:prstGeom>
            <a:ln>
              <a:solidFill>
                <a:srgbClr val="DDC5B0"/>
              </a:solidFill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6992994" y="5186619"/>
              <a:ext cx="288000" cy="3392"/>
            </a:xfrm>
            <a:prstGeom prst="line">
              <a:avLst/>
            </a:prstGeom>
            <a:ln>
              <a:solidFill>
                <a:srgbClr val="DDC5B0"/>
              </a:solidFill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8" name="圆角矩形 7"/>
          <p:cNvSpPr/>
          <p:nvPr/>
        </p:nvSpPr>
        <p:spPr>
          <a:xfrm>
            <a:off x="7394130" y="3347503"/>
            <a:ext cx="614255" cy="614255"/>
          </a:xfrm>
          <a:prstGeom prst="roundRect">
            <a:avLst/>
          </a:prstGeom>
          <a:solidFill>
            <a:srgbClr val="DDC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Segoe Script" panose="030B0504020000000003" pitchFamily="66" charset="0"/>
                <a:cs typeface="+mn-ea"/>
                <a:sym typeface="+mn-lt"/>
              </a:rPr>
              <a:t>2</a:t>
            </a:r>
            <a:endParaRPr lang="zh-CN" altLang="en-US" sz="3600" dirty="0"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7427997" y="4639777"/>
            <a:ext cx="614255" cy="614255"/>
          </a:xfrm>
          <a:prstGeom prst="roundRect">
            <a:avLst/>
          </a:prstGeom>
          <a:solidFill>
            <a:srgbClr val="EDC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Segoe Script" panose="030B0504020000000003" pitchFamily="66" charset="0"/>
                <a:cs typeface="+mn-ea"/>
                <a:sym typeface="+mn-lt"/>
              </a:rPr>
              <a:t>3</a:t>
            </a:r>
            <a:endParaRPr lang="zh-CN" altLang="en-US" sz="3600" dirty="0"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07166" y="195505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119866" y="2342145"/>
            <a:ext cx="2646878" cy="333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项目描述，请在此修改内容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07166" y="324720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119866" y="3634296"/>
            <a:ext cx="2646878" cy="333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项目描述，请在此修改内容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107166" y="453935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119866" y="4926448"/>
            <a:ext cx="2646878" cy="333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项目描述，请在此修改内容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31766" y="3002232"/>
            <a:ext cx="3405049" cy="2128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正文内容，本段适应大段文字章节。如果文字较多的内容描述比较适合放在这里。请您在此修改您的内容，或者将内容粘贴到记事本后，复制到此段落中。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如果文字过多，您可右键修改“段落”调节合适的行间距。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331766" y="1524547"/>
            <a:ext cx="2441694" cy="1253973"/>
            <a:chOff x="-1555117" y="641873"/>
            <a:chExt cx="2441694" cy="1253973"/>
          </a:xfrm>
        </p:grpSpPr>
        <p:sp>
          <p:nvSpPr>
            <p:cNvPr id="38" name="文本框 37"/>
            <p:cNvSpPr txBox="1"/>
            <p:nvPr/>
          </p:nvSpPr>
          <p:spPr>
            <a:xfrm>
              <a:off x="-1555117" y="64187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面临问题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-1528629" y="1347745"/>
              <a:ext cx="19736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Facing problems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40" name="矩形: 圆角 39"/>
            <p:cNvSpPr/>
            <p:nvPr/>
          </p:nvSpPr>
          <p:spPr>
            <a:xfrm>
              <a:off x="-1378755" y="1786781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199890" y="1962150"/>
            <a:ext cx="3847465" cy="3489325"/>
            <a:chOff x="4819650" y="2181225"/>
            <a:chExt cx="3352800" cy="3352802"/>
          </a:xfrm>
        </p:grpSpPr>
        <p:sp>
          <p:nvSpPr>
            <p:cNvPr id="5" name="矩形: 圆角 4"/>
            <p:cNvSpPr/>
            <p:nvPr/>
          </p:nvSpPr>
          <p:spPr>
            <a:xfrm rot="13980000">
              <a:off x="5448302" y="3448052"/>
              <a:ext cx="3352800" cy="819150"/>
            </a:xfrm>
            <a:prstGeom prst="rect">
              <a:avLst/>
            </a:prstGeom>
            <a:solidFill>
              <a:srgbClr val="EBB88D">
                <a:alpha val="9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/>
            <p:cNvSpPr/>
            <p:nvPr/>
          </p:nvSpPr>
          <p:spPr>
            <a:xfrm>
              <a:off x="4819650" y="4555934"/>
              <a:ext cx="3352800" cy="819150"/>
            </a:xfrm>
            <a:prstGeom prst="rect">
              <a:avLst/>
            </a:prstGeom>
            <a:solidFill>
              <a:srgbClr val="DDC5B0">
                <a:alpha val="9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/>
            <p:cNvSpPr/>
            <p:nvPr/>
          </p:nvSpPr>
          <p:spPr>
            <a:xfrm rot="18360000">
              <a:off x="4190999" y="3448050"/>
              <a:ext cx="3352800" cy="819150"/>
            </a:xfrm>
            <a:prstGeom prst="rect">
              <a:avLst/>
            </a:prstGeom>
            <a:solidFill>
              <a:srgbClr val="EDCAAD">
                <a:alpha val="9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8215880" y="42657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234930" y="4735131"/>
            <a:ext cx="3156970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正文内容，本段适应大段文字章节。如果文字较多的内容描述比较适合放在这里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39554" y="437484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58604" y="4844199"/>
            <a:ext cx="3156970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正文内容，本段适应大段文字章节。如果文字较多的内容描述比较适合放在这里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225405" y="202394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244455" y="2493290"/>
            <a:ext cx="3156970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正文内容，本段适应大段文字章节。如果文字较多的内容描述比较适合放在这里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65614" y="2638339"/>
            <a:ext cx="3156970" cy="1359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正文内容，本段适应大段文字章节。如果文字较多的内容描述比较适合放在这里。请您在此修改您的内容，或者将内容粘贴到记事本后。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958604" y="1091155"/>
            <a:ext cx="2441694" cy="1253973"/>
            <a:chOff x="-1555117" y="641873"/>
            <a:chExt cx="2441694" cy="1253973"/>
          </a:xfrm>
        </p:grpSpPr>
        <p:sp>
          <p:nvSpPr>
            <p:cNvPr id="33" name="文本框 32"/>
            <p:cNvSpPr txBox="1"/>
            <p:nvPr/>
          </p:nvSpPr>
          <p:spPr>
            <a:xfrm>
              <a:off x="-1555117" y="64187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解决方案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-1528629" y="1347745"/>
              <a:ext cx="22958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Solution &amp; Method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35" name="矩形: 圆角 34"/>
            <p:cNvSpPr/>
            <p:nvPr/>
          </p:nvSpPr>
          <p:spPr>
            <a:xfrm>
              <a:off x="-1378755" y="1786781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2" name="图片 1" descr="08"/>
          <p:cNvPicPr>
            <a:picLocks noChangeAspect="1"/>
          </p:cNvPicPr>
          <p:nvPr/>
        </p:nvPicPr>
        <p:blipFill>
          <a:blip r:embed="rId2">
            <a:lum bright="100000"/>
          </a:blip>
          <a:srcRect l="72154" t="86363" r="12252" b="490"/>
          <a:stretch>
            <a:fillRect/>
          </a:stretch>
        </p:blipFill>
        <p:spPr>
          <a:xfrm>
            <a:off x="5417185" y="2030730"/>
            <a:ext cx="1356995" cy="886460"/>
          </a:xfrm>
          <a:prstGeom prst="rect">
            <a:avLst/>
          </a:prstGeom>
        </p:spPr>
      </p:pic>
      <p:pic>
        <p:nvPicPr>
          <p:cNvPr id="10" name="图片 9" descr="08"/>
          <p:cNvPicPr>
            <a:picLocks noChangeAspect="1"/>
          </p:cNvPicPr>
          <p:nvPr/>
        </p:nvPicPr>
        <p:blipFill>
          <a:blip r:embed="rId2">
            <a:lum bright="100000"/>
          </a:blip>
          <a:srcRect l="71372" t="20024" r="13034" b="66829"/>
          <a:stretch>
            <a:fillRect/>
          </a:stretch>
        </p:blipFill>
        <p:spPr>
          <a:xfrm>
            <a:off x="3906520" y="4375150"/>
            <a:ext cx="1294765" cy="845820"/>
          </a:xfrm>
          <a:prstGeom prst="rect">
            <a:avLst/>
          </a:prstGeom>
        </p:spPr>
      </p:pic>
      <p:pic>
        <p:nvPicPr>
          <p:cNvPr id="14" name="图片 13" descr="08"/>
          <p:cNvPicPr>
            <a:picLocks noChangeAspect="1"/>
          </p:cNvPicPr>
          <p:nvPr/>
        </p:nvPicPr>
        <p:blipFill>
          <a:blip r:embed="rId2">
            <a:lum bright="100000"/>
          </a:blip>
          <a:srcRect l="55735" t="84950" r="28671" b="1903"/>
          <a:stretch>
            <a:fillRect/>
          </a:stretch>
        </p:blipFill>
        <p:spPr>
          <a:xfrm>
            <a:off x="6690360" y="4163060"/>
            <a:ext cx="1356995" cy="8864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1104508" y="2480152"/>
            <a:ext cx="2417524" cy="313150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流程图: 离页连接符 3"/>
          <p:cNvSpPr/>
          <p:nvPr/>
        </p:nvSpPr>
        <p:spPr>
          <a:xfrm>
            <a:off x="1103630" y="2480310"/>
            <a:ext cx="2419350" cy="555625"/>
          </a:xfrm>
          <a:prstGeom prst="flowChartOffpageConnector">
            <a:avLst/>
          </a:prstGeom>
          <a:solidFill>
            <a:srgbClr val="EFC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580196" y="251648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391133" y="3531556"/>
            <a:ext cx="1844275" cy="987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项目描述单击此处添加简短说明请您在此修改您的内容</a:t>
            </a:r>
          </a:p>
        </p:txBody>
      </p:sp>
      <p:sp>
        <p:nvSpPr>
          <p:cNvPr id="2" name="矩形: 圆角 1"/>
          <p:cNvSpPr/>
          <p:nvPr/>
        </p:nvSpPr>
        <p:spPr>
          <a:xfrm>
            <a:off x="1638196" y="4846320"/>
            <a:ext cx="1350149" cy="399723"/>
          </a:xfrm>
          <a:prstGeom prst="trapezoid">
            <a:avLst/>
          </a:prstGeom>
          <a:solidFill>
            <a:srgbClr val="EFC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lvl="0" algn="ctr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rPr>
              <a:t>Subtitles</a:t>
            </a:r>
            <a:endParaRPr lang="zh-CN" altLang="en-US" sz="1600" b="1" dirty="0">
              <a:solidFill>
                <a:schemeClr val="bg1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19204" y="2480152"/>
            <a:ext cx="2417524" cy="313150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流程图: 离页连接符 12"/>
          <p:cNvSpPr/>
          <p:nvPr/>
        </p:nvSpPr>
        <p:spPr>
          <a:xfrm>
            <a:off x="3618230" y="2480310"/>
            <a:ext cx="2419350" cy="555625"/>
          </a:xfrm>
          <a:prstGeom prst="flowChartOffpageConnector">
            <a:avLst/>
          </a:prstGeom>
          <a:solidFill>
            <a:srgbClr val="DDC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094892" y="251648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905829" y="3531556"/>
            <a:ext cx="1844275" cy="987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项目描述单击此处添加简短说明请您在此修改您的内容</a:t>
            </a:r>
          </a:p>
        </p:txBody>
      </p:sp>
      <p:sp>
        <p:nvSpPr>
          <p:cNvPr id="39" name="矩形: 圆角 38"/>
          <p:cNvSpPr/>
          <p:nvPr/>
        </p:nvSpPr>
        <p:spPr>
          <a:xfrm>
            <a:off x="4152892" y="4837026"/>
            <a:ext cx="1350149" cy="399723"/>
          </a:xfrm>
          <a:prstGeom prst="trapezoid">
            <a:avLst/>
          </a:prstGeom>
          <a:solidFill>
            <a:srgbClr val="DDC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lvl="0" algn="ctr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rPr>
              <a:t>Subtitles</a:t>
            </a:r>
            <a:endParaRPr lang="zh-CN" altLang="en-US" sz="1600" b="1" dirty="0">
              <a:solidFill>
                <a:schemeClr val="bg1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32595" y="2480152"/>
            <a:ext cx="2417524" cy="313150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流程图: 离页连接符 6"/>
          <p:cNvSpPr/>
          <p:nvPr/>
        </p:nvSpPr>
        <p:spPr>
          <a:xfrm>
            <a:off x="6131560" y="2480310"/>
            <a:ext cx="2419350" cy="555625"/>
          </a:xfrm>
          <a:prstGeom prst="flowChartOffpageConnector">
            <a:avLst/>
          </a:prstGeom>
          <a:solidFill>
            <a:srgbClr val="8AA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08283" y="251648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419220" y="3531556"/>
            <a:ext cx="1844275" cy="987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项目描述单击此处添加简短说明请您在此修改您的内容</a:t>
            </a:r>
          </a:p>
        </p:txBody>
      </p:sp>
      <p:sp>
        <p:nvSpPr>
          <p:cNvPr id="40" name="矩形: 圆角 39"/>
          <p:cNvSpPr/>
          <p:nvPr/>
        </p:nvSpPr>
        <p:spPr>
          <a:xfrm>
            <a:off x="6674538" y="4846320"/>
            <a:ext cx="1350149" cy="399723"/>
          </a:xfrm>
          <a:prstGeom prst="trapezoid">
            <a:avLst/>
          </a:prstGeom>
          <a:solidFill>
            <a:srgbClr val="8AA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lvl="0" algn="ctr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rPr>
              <a:t>Subtitles</a:t>
            </a:r>
            <a:endParaRPr lang="zh-CN" altLang="en-US" sz="1600" b="1" dirty="0">
              <a:solidFill>
                <a:schemeClr val="bg1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645985" y="2480152"/>
            <a:ext cx="2417524" cy="3131508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流程图: 离页连接符 9"/>
          <p:cNvSpPr/>
          <p:nvPr/>
        </p:nvSpPr>
        <p:spPr>
          <a:xfrm>
            <a:off x="8644890" y="2480310"/>
            <a:ext cx="2442210" cy="555625"/>
          </a:xfrm>
          <a:prstGeom prst="flowChartOffpageConnector">
            <a:avLst/>
          </a:prstGeom>
          <a:solidFill>
            <a:srgbClr val="EDC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121673" y="251648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932610" y="3531556"/>
            <a:ext cx="1844275" cy="987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项目描述单击此处添加简短说明请您在此修改您的内容</a:t>
            </a:r>
          </a:p>
        </p:txBody>
      </p:sp>
      <p:sp>
        <p:nvSpPr>
          <p:cNvPr id="41" name="矩形: 圆角 40"/>
          <p:cNvSpPr/>
          <p:nvPr/>
        </p:nvSpPr>
        <p:spPr>
          <a:xfrm>
            <a:off x="9179673" y="4846320"/>
            <a:ext cx="1350149" cy="399723"/>
          </a:xfrm>
          <a:prstGeom prst="trapezoid">
            <a:avLst/>
          </a:prstGeom>
          <a:solidFill>
            <a:srgbClr val="EDC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lvl="0" algn="ctr"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rPr>
              <a:t>Subtitles</a:t>
            </a:r>
            <a:endParaRPr lang="zh-CN" altLang="en-US" sz="1600" b="1" dirty="0">
              <a:solidFill>
                <a:schemeClr val="bg1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806968" y="850587"/>
            <a:ext cx="2516139" cy="1253973"/>
            <a:chOff x="-1629562" y="641873"/>
            <a:chExt cx="2516139" cy="1253973"/>
          </a:xfrm>
        </p:grpSpPr>
        <p:sp>
          <p:nvSpPr>
            <p:cNvPr id="48" name="文本框 47"/>
            <p:cNvSpPr txBox="1"/>
            <p:nvPr/>
          </p:nvSpPr>
          <p:spPr>
            <a:xfrm>
              <a:off x="-1555117" y="64187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方案措施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-1629562" y="1347745"/>
              <a:ext cx="25058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Programme measures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50" name="矩形: 圆角 49"/>
            <p:cNvSpPr/>
            <p:nvPr/>
          </p:nvSpPr>
          <p:spPr>
            <a:xfrm>
              <a:off x="-632090" y="1786781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373139" y="2970408"/>
            <a:ext cx="544572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dirty="0">
                <a:solidFill>
                  <a:srgbClr val="EEEAE7">
                    <a:alpha val="80000"/>
                  </a:srgbClr>
                </a:solidFill>
                <a:latin typeface="Segoe Script" panose="030B0504020000000003" pitchFamily="66" charset="0"/>
                <a:cs typeface="+mn-ea"/>
                <a:sym typeface="+mn-lt"/>
              </a:rPr>
              <a:t>Chapter</a:t>
            </a:r>
            <a:endParaRPr lang="zh-CN" altLang="en-US" sz="8800" dirty="0">
              <a:solidFill>
                <a:srgbClr val="EEEAE7">
                  <a:alpha val="80000"/>
                </a:srgbClr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391060" y="2025753"/>
            <a:ext cx="1409880" cy="1409880"/>
            <a:chOff x="5527949" y="1826778"/>
            <a:chExt cx="1136102" cy="1136102"/>
          </a:xfrm>
        </p:grpSpPr>
        <p:sp>
          <p:nvSpPr>
            <p:cNvPr id="2" name="圆角矩形 1"/>
            <p:cNvSpPr/>
            <p:nvPr/>
          </p:nvSpPr>
          <p:spPr>
            <a:xfrm>
              <a:off x="5527949" y="1826778"/>
              <a:ext cx="1136102" cy="1136102"/>
            </a:xfrm>
            <a:prstGeom prst="roundRect">
              <a:avLst/>
            </a:prstGeom>
            <a:solidFill>
              <a:srgbClr val="EDC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5710435" y="2140989"/>
              <a:ext cx="865937" cy="679681"/>
            </a:xfrm>
            <a:prstGeom prst="round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04</a:t>
              </a:r>
              <a:endParaRPr lang="zh-CN" altLang="en-US" sz="44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310896" y="3780567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786449"/>
                </a:solidFill>
                <a:cs typeface="+mn-ea"/>
                <a:sym typeface="+mn-lt"/>
              </a:rPr>
              <a:t>未来工作计划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490433" y="4591256"/>
            <a:ext cx="3211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rPr>
              <a:t>Future work plan &amp; project</a:t>
            </a:r>
            <a:endParaRPr lang="zh-CN" altLang="en-US" sz="1600" dirty="0">
              <a:solidFill>
                <a:srgbClr val="A6AEB6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34090" y="3234105"/>
            <a:ext cx="3006495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正文内容，本段适应大段文字章节。如果文字较多的内容描述比较适合放在这里。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</a:b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请您在此修改您的内容，或者将内容粘贴到记事本后，复制到此段落中。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45840" y="185214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867442" y="2295019"/>
            <a:ext cx="1861681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请您在此修改您的内容，或将内容复制到此段落中。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997963" y="1799753"/>
            <a:ext cx="714694" cy="714694"/>
          </a:xfrm>
          <a:prstGeom prst="roundRect">
            <a:avLst/>
          </a:prstGeom>
          <a:solidFill>
            <a:srgbClr val="8AA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8" name="arrow-pointing-left-circular-button_20407"/>
          <p:cNvSpPr>
            <a:spLocks noChangeAspect="1"/>
          </p:cNvSpPr>
          <p:nvPr/>
        </p:nvSpPr>
        <p:spPr bwMode="auto">
          <a:xfrm>
            <a:off x="5152748" y="1954796"/>
            <a:ext cx="405123" cy="404607"/>
          </a:xfrm>
          <a:custGeom>
            <a:avLst/>
            <a:gdLst>
              <a:gd name="T0" fmla="*/ 2307 w 4612"/>
              <a:gd name="T1" fmla="*/ 4614 h 4614"/>
              <a:gd name="T2" fmla="*/ 0 w 4612"/>
              <a:gd name="T3" fmla="*/ 2307 h 4614"/>
              <a:gd name="T4" fmla="*/ 2307 w 4612"/>
              <a:gd name="T5" fmla="*/ 0 h 4614"/>
              <a:gd name="T6" fmla="*/ 4612 w 4612"/>
              <a:gd name="T7" fmla="*/ 2227 h 4614"/>
              <a:gd name="T8" fmla="*/ 2031 w 4612"/>
              <a:gd name="T9" fmla="*/ 2222 h 4614"/>
              <a:gd name="T10" fmla="*/ 2479 w 4612"/>
              <a:gd name="T11" fmla="*/ 1775 h 4614"/>
              <a:gd name="T12" fmla="*/ 2367 w 4612"/>
              <a:gd name="T13" fmla="*/ 1662 h 4614"/>
              <a:gd name="T14" fmla="*/ 1727 w 4612"/>
              <a:gd name="T15" fmla="*/ 2302 h 4614"/>
              <a:gd name="T16" fmla="*/ 2378 w 4612"/>
              <a:gd name="T17" fmla="*/ 2952 h 4614"/>
              <a:gd name="T18" fmla="*/ 2490 w 4612"/>
              <a:gd name="T19" fmla="*/ 2840 h 4614"/>
              <a:gd name="T20" fmla="*/ 2032 w 4612"/>
              <a:gd name="T21" fmla="*/ 2381 h 4614"/>
              <a:gd name="T22" fmla="*/ 4612 w 4612"/>
              <a:gd name="T23" fmla="*/ 2387 h 4614"/>
              <a:gd name="T24" fmla="*/ 2307 w 4612"/>
              <a:gd name="T25" fmla="*/ 4614 h 4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12" h="4614">
                <a:moveTo>
                  <a:pt x="2307" y="4614"/>
                </a:moveTo>
                <a:cubicBezTo>
                  <a:pt x="1035" y="4614"/>
                  <a:pt x="0" y="3579"/>
                  <a:pt x="0" y="2307"/>
                </a:cubicBezTo>
                <a:cubicBezTo>
                  <a:pt x="0" y="1035"/>
                  <a:pt x="1035" y="0"/>
                  <a:pt x="2307" y="0"/>
                </a:cubicBezTo>
                <a:cubicBezTo>
                  <a:pt x="3553" y="0"/>
                  <a:pt x="4570" y="992"/>
                  <a:pt x="4612" y="2227"/>
                </a:cubicBezTo>
                <a:lnTo>
                  <a:pt x="2031" y="2222"/>
                </a:lnTo>
                <a:lnTo>
                  <a:pt x="2479" y="1775"/>
                </a:lnTo>
                <a:lnTo>
                  <a:pt x="2367" y="1662"/>
                </a:lnTo>
                <a:lnTo>
                  <a:pt x="1727" y="2302"/>
                </a:lnTo>
                <a:lnTo>
                  <a:pt x="2378" y="2952"/>
                </a:lnTo>
                <a:lnTo>
                  <a:pt x="2490" y="2840"/>
                </a:lnTo>
                <a:lnTo>
                  <a:pt x="2032" y="2381"/>
                </a:lnTo>
                <a:lnTo>
                  <a:pt x="4612" y="2387"/>
                </a:lnTo>
                <a:cubicBezTo>
                  <a:pt x="4570" y="3622"/>
                  <a:pt x="3553" y="4614"/>
                  <a:pt x="2307" y="46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997963" y="4036951"/>
            <a:ext cx="714694" cy="714694"/>
          </a:xfrm>
          <a:prstGeom prst="roundRect">
            <a:avLst/>
          </a:prstGeom>
          <a:solidFill>
            <a:srgbClr val="EFC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45840" y="408934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867442" y="4532217"/>
            <a:ext cx="1861681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请您在此修改您的内容，或将内容复制到此段落中。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arrow-pointing-left-circular-button_20407"/>
          <p:cNvSpPr>
            <a:spLocks noChangeAspect="1"/>
          </p:cNvSpPr>
          <p:nvPr/>
        </p:nvSpPr>
        <p:spPr bwMode="auto">
          <a:xfrm>
            <a:off x="5152748" y="4191994"/>
            <a:ext cx="405123" cy="404607"/>
          </a:xfrm>
          <a:custGeom>
            <a:avLst/>
            <a:gdLst>
              <a:gd name="T0" fmla="*/ 2307 w 4612"/>
              <a:gd name="T1" fmla="*/ 4614 h 4614"/>
              <a:gd name="T2" fmla="*/ 0 w 4612"/>
              <a:gd name="T3" fmla="*/ 2307 h 4614"/>
              <a:gd name="T4" fmla="*/ 2307 w 4612"/>
              <a:gd name="T5" fmla="*/ 0 h 4614"/>
              <a:gd name="T6" fmla="*/ 4612 w 4612"/>
              <a:gd name="T7" fmla="*/ 2227 h 4614"/>
              <a:gd name="T8" fmla="*/ 2031 w 4612"/>
              <a:gd name="T9" fmla="*/ 2222 h 4614"/>
              <a:gd name="T10" fmla="*/ 2479 w 4612"/>
              <a:gd name="T11" fmla="*/ 1775 h 4614"/>
              <a:gd name="T12" fmla="*/ 2367 w 4612"/>
              <a:gd name="T13" fmla="*/ 1662 h 4614"/>
              <a:gd name="T14" fmla="*/ 1727 w 4612"/>
              <a:gd name="T15" fmla="*/ 2302 h 4614"/>
              <a:gd name="T16" fmla="*/ 2378 w 4612"/>
              <a:gd name="T17" fmla="*/ 2952 h 4614"/>
              <a:gd name="T18" fmla="*/ 2490 w 4612"/>
              <a:gd name="T19" fmla="*/ 2840 h 4614"/>
              <a:gd name="T20" fmla="*/ 2032 w 4612"/>
              <a:gd name="T21" fmla="*/ 2381 h 4614"/>
              <a:gd name="T22" fmla="*/ 4612 w 4612"/>
              <a:gd name="T23" fmla="*/ 2387 h 4614"/>
              <a:gd name="T24" fmla="*/ 2307 w 4612"/>
              <a:gd name="T25" fmla="*/ 4614 h 4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12" h="4614">
                <a:moveTo>
                  <a:pt x="2307" y="4614"/>
                </a:moveTo>
                <a:cubicBezTo>
                  <a:pt x="1035" y="4614"/>
                  <a:pt x="0" y="3579"/>
                  <a:pt x="0" y="2307"/>
                </a:cubicBezTo>
                <a:cubicBezTo>
                  <a:pt x="0" y="1035"/>
                  <a:pt x="1035" y="0"/>
                  <a:pt x="2307" y="0"/>
                </a:cubicBezTo>
                <a:cubicBezTo>
                  <a:pt x="3553" y="0"/>
                  <a:pt x="4570" y="992"/>
                  <a:pt x="4612" y="2227"/>
                </a:cubicBezTo>
                <a:lnTo>
                  <a:pt x="2031" y="2222"/>
                </a:lnTo>
                <a:lnTo>
                  <a:pt x="2479" y="1775"/>
                </a:lnTo>
                <a:lnTo>
                  <a:pt x="2367" y="1662"/>
                </a:lnTo>
                <a:lnTo>
                  <a:pt x="1727" y="2302"/>
                </a:lnTo>
                <a:lnTo>
                  <a:pt x="2378" y="2952"/>
                </a:lnTo>
                <a:lnTo>
                  <a:pt x="2490" y="2840"/>
                </a:lnTo>
                <a:lnTo>
                  <a:pt x="2032" y="2381"/>
                </a:lnTo>
                <a:lnTo>
                  <a:pt x="4612" y="2387"/>
                </a:lnTo>
                <a:cubicBezTo>
                  <a:pt x="4570" y="3622"/>
                  <a:pt x="3553" y="4614"/>
                  <a:pt x="2307" y="46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8323483" y="1799753"/>
            <a:ext cx="714694" cy="714694"/>
          </a:xfrm>
          <a:prstGeom prst="roundRect">
            <a:avLst/>
          </a:prstGeom>
          <a:solidFill>
            <a:srgbClr val="DDC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171360" y="185214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192962" y="2295019"/>
            <a:ext cx="1861681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请您在此修改您的内容，或将内容复制到此段落中。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arrow-pointing-left-circular-button_20407"/>
          <p:cNvSpPr>
            <a:spLocks noChangeAspect="1"/>
          </p:cNvSpPr>
          <p:nvPr/>
        </p:nvSpPr>
        <p:spPr bwMode="auto">
          <a:xfrm>
            <a:off x="8478268" y="1954796"/>
            <a:ext cx="405123" cy="404607"/>
          </a:xfrm>
          <a:custGeom>
            <a:avLst/>
            <a:gdLst>
              <a:gd name="T0" fmla="*/ 2307 w 4612"/>
              <a:gd name="T1" fmla="*/ 4614 h 4614"/>
              <a:gd name="T2" fmla="*/ 0 w 4612"/>
              <a:gd name="T3" fmla="*/ 2307 h 4614"/>
              <a:gd name="T4" fmla="*/ 2307 w 4612"/>
              <a:gd name="T5" fmla="*/ 0 h 4614"/>
              <a:gd name="T6" fmla="*/ 4612 w 4612"/>
              <a:gd name="T7" fmla="*/ 2227 h 4614"/>
              <a:gd name="T8" fmla="*/ 2031 w 4612"/>
              <a:gd name="T9" fmla="*/ 2222 h 4614"/>
              <a:gd name="T10" fmla="*/ 2479 w 4612"/>
              <a:gd name="T11" fmla="*/ 1775 h 4614"/>
              <a:gd name="T12" fmla="*/ 2367 w 4612"/>
              <a:gd name="T13" fmla="*/ 1662 h 4614"/>
              <a:gd name="T14" fmla="*/ 1727 w 4612"/>
              <a:gd name="T15" fmla="*/ 2302 h 4614"/>
              <a:gd name="T16" fmla="*/ 2378 w 4612"/>
              <a:gd name="T17" fmla="*/ 2952 h 4614"/>
              <a:gd name="T18" fmla="*/ 2490 w 4612"/>
              <a:gd name="T19" fmla="*/ 2840 h 4614"/>
              <a:gd name="T20" fmla="*/ 2032 w 4612"/>
              <a:gd name="T21" fmla="*/ 2381 h 4614"/>
              <a:gd name="T22" fmla="*/ 4612 w 4612"/>
              <a:gd name="T23" fmla="*/ 2387 h 4614"/>
              <a:gd name="T24" fmla="*/ 2307 w 4612"/>
              <a:gd name="T25" fmla="*/ 4614 h 4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12" h="4614">
                <a:moveTo>
                  <a:pt x="2307" y="4614"/>
                </a:moveTo>
                <a:cubicBezTo>
                  <a:pt x="1035" y="4614"/>
                  <a:pt x="0" y="3579"/>
                  <a:pt x="0" y="2307"/>
                </a:cubicBezTo>
                <a:cubicBezTo>
                  <a:pt x="0" y="1035"/>
                  <a:pt x="1035" y="0"/>
                  <a:pt x="2307" y="0"/>
                </a:cubicBezTo>
                <a:cubicBezTo>
                  <a:pt x="3553" y="0"/>
                  <a:pt x="4570" y="992"/>
                  <a:pt x="4612" y="2227"/>
                </a:cubicBezTo>
                <a:lnTo>
                  <a:pt x="2031" y="2222"/>
                </a:lnTo>
                <a:lnTo>
                  <a:pt x="2479" y="1775"/>
                </a:lnTo>
                <a:lnTo>
                  <a:pt x="2367" y="1662"/>
                </a:lnTo>
                <a:lnTo>
                  <a:pt x="1727" y="2302"/>
                </a:lnTo>
                <a:lnTo>
                  <a:pt x="2378" y="2952"/>
                </a:lnTo>
                <a:lnTo>
                  <a:pt x="2490" y="2840"/>
                </a:lnTo>
                <a:lnTo>
                  <a:pt x="2032" y="2381"/>
                </a:lnTo>
                <a:lnTo>
                  <a:pt x="4612" y="2387"/>
                </a:lnTo>
                <a:cubicBezTo>
                  <a:pt x="4570" y="3622"/>
                  <a:pt x="3553" y="4614"/>
                  <a:pt x="2307" y="46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8323483" y="4036951"/>
            <a:ext cx="714694" cy="714694"/>
          </a:xfrm>
          <a:prstGeom prst="roundRect">
            <a:avLst/>
          </a:prstGeom>
          <a:solidFill>
            <a:srgbClr val="EDC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171360" y="408934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192962" y="4532217"/>
            <a:ext cx="1861681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请您在此修改您的内容，或将内容复制到此段落中。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arrow-pointing-left-circular-button_20407"/>
          <p:cNvSpPr>
            <a:spLocks noChangeAspect="1"/>
          </p:cNvSpPr>
          <p:nvPr/>
        </p:nvSpPr>
        <p:spPr bwMode="auto">
          <a:xfrm>
            <a:off x="8478268" y="4191994"/>
            <a:ext cx="405123" cy="404607"/>
          </a:xfrm>
          <a:custGeom>
            <a:avLst/>
            <a:gdLst>
              <a:gd name="T0" fmla="*/ 2307 w 4612"/>
              <a:gd name="T1" fmla="*/ 4614 h 4614"/>
              <a:gd name="T2" fmla="*/ 0 w 4612"/>
              <a:gd name="T3" fmla="*/ 2307 h 4614"/>
              <a:gd name="T4" fmla="*/ 2307 w 4612"/>
              <a:gd name="T5" fmla="*/ 0 h 4614"/>
              <a:gd name="T6" fmla="*/ 4612 w 4612"/>
              <a:gd name="T7" fmla="*/ 2227 h 4614"/>
              <a:gd name="T8" fmla="*/ 2031 w 4612"/>
              <a:gd name="T9" fmla="*/ 2222 h 4614"/>
              <a:gd name="T10" fmla="*/ 2479 w 4612"/>
              <a:gd name="T11" fmla="*/ 1775 h 4614"/>
              <a:gd name="T12" fmla="*/ 2367 w 4612"/>
              <a:gd name="T13" fmla="*/ 1662 h 4614"/>
              <a:gd name="T14" fmla="*/ 1727 w 4612"/>
              <a:gd name="T15" fmla="*/ 2302 h 4614"/>
              <a:gd name="T16" fmla="*/ 2378 w 4612"/>
              <a:gd name="T17" fmla="*/ 2952 h 4614"/>
              <a:gd name="T18" fmla="*/ 2490 w 4612"/>
              <a:gd name="T19" fmla="*/ 2840 h 4614"/>
              <a:gd name="T20" fmla="*/ 2032 w 4612"/>
              <a:gd name="T21" fmla="*/ 2381 h 4614"/>
              <a:gd name="T22" fmla="*/ 4612 w 4612"/>
              <a:gd name="T23" fmla="*/ 2387 h 4614"/>
              <a:gd name="T24" fmla="*/ 2307 w 4612"/>
              <a:gd name="T25" fmla="*/ 4614 h 4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12" h="4614">
                <a:moveTo>
                  <a:pt x="2307" y="4614"/>
                </a:moveTo>
                <a:cubicBezTo>
                  <a:pt x="1035" y="4614"/>
                  <a:pt x="0" y="3579"/>
                  <a:pt x="0" y="2307"/>
                </a:cubicBezTo>
                <a:cubicBezTo>
                  <a:pt x="0" y="1035"/>
                  <a:pt x="1035" y="0"/>
                  <a:pt x="2307" y="0"/>
                </a:cubicBezTo>
                <a:cubicBezTo>
                  <a:pt x="3553" y="0"/>
                  <a:pt x="4570" y="992"/>
                  <a:pt x="4612" y="2227"/>
                </a:cubicBezTo>
                <a:lnTo>
                  <a:pt x="2031" y="2222"/>
                </a:lnTo>
                <a:lnTo>
                  <a:pt x="2479" y="1775"/>
                </a:lnTo>
                <a:lnTo>
                  <a:pt x="2367" y="1662"/>
                </a:lnTo>
                <a:lnTo>
                  <a:pt x="1727" y="2302"/>
                </a:lnTo>
                <a:lnTo>
                  <a:pt x="2378" y="2952"/>
                </a:lnTo>
                <a:lnTo>
                  <a:pt x="2490" y="2840"/>
                </a:lnTo>
                <a:lnTo>
                  <a:pt x="2032" y="2381"/>
                </a:lnTo>
                <a:lnTo>
                  <a:pt x="4612" y="2387"/>
                </a:lnTo>
                <a:cubicBezTo>
                  <a:pt x="4570" y="3622"/>
                  <a:pt x="3553" y="4614"/>
                  <a:pt x="2307" y="46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406606" y="1765140"/>
            <a:ext cx="2441694" cy="1253973"/>
            <a:chOff x="-1555117" y="641873"/>
            <a:chExt cx="2441694" cy="1253973"/>
          </a:xfrm>
        </p:grpSpPr>
        <p:sp>
          <p:nvSpPr>
            <p:cNvPr id="36" name="文本框 35"/>
            <p:cNvSpPr txBox="1"/>
            <p:nvPr/>
          </p:nvSpPr>
          <p:spPr>
            <a:xfrm>
              <a:off x="-1555117" y="64187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工作计划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-1528629" y="1347745"/>
              <a:ext cx="17107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Working plan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38" name="矩形: 圆角 37"/>
            <p:cNvSpPr/>
            <p:nvPr/>
          </p:nvSpPr>
          <p:spPr>
            <a:xfrm>
              <a:off x="-1378755" y="1786781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梯形 1"/>
          <p:cNvSpPr/>
          <p:nvPr/>
        </p:nvSpPr>
        <p:spPr>
          <a:xfrm>
            <a:off x="789884" y="3608962"/>
            <a:ext cx="2430984" cy="2247887"/>
          </a:xfrm>
          <a:prstGeom prst="trapezoid">
            <a:avLst/>
          </a:prstGeom>
          <a:noFill/>
          <a:ln>
            <a:solidFill>
              <a:srgbClr val="8AA4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675176" y="3292410"/>
            <a:ext cx="660400" cy="660400"/>
          </a:xfrm>
          <a:prstGeom prst="roundRect">
            <a:avLst/>
          </a:prstGeom>
          <a:solidFill>
            <a:srgbClr val="8AA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arrow-pointing-left-circular-button_20407"/>
          <p:cNvSpPr>
            <a:spLocks noChangeAspect="1"/>
          </p:cNvSpPr>
          <p:nvPr/>
        </p:nvSpPr>
        <p:spPr bwMode="auto">
          <a:xfrm>
            <a:off x="1806271" y="3423758"/>
            <a:ext cx="398210" cy="397703"/>
          </a:xfrm>
          <a:custGeom>
            <a:avLst/>
            <a:gdLst>
              <a:gd name="T0" fmla="*/ 2307 w 4612"/>
              <a:gd name="T1" fmla="*/ 4614 h 4614"/>
              <a:gd name="T2" fmla="*/ 0 w 4612"/>
              <a:gd name="T3" fmla="*/ 2307 h 4614"/>
              <a:gd name="T4" fmla="*/ 2307 w 4612"/>
              <a:gd name="T5" fmla="*/ 0 h 4614"/>
              <a:gd name="T6" fmla="*/ 4612 w 4612"/>
              <a:gd name="T7" fmla="*/ 2227 h 4614"/>
              <a:gd name="T8" fmla="*/ 2031 w 4612"/>
              <a:gd name="T9" fmla="*/ 2222 h 4614"/>
              <a:gd name="T10" fmla="*/ 2479 w 4612"/>
              <a:gd name="T11" fmla="*/ 1775 h 4614"/>
              <a:gd name="T12" fmla="*/ 2367 w 4612"/>
              <a:gd name="T13" fmla="*/ 1662 h 4614"/>
              <a:gd name="T14" fmla="*/ 1727 w 4612"/>
              <a:gd name="T15" fmla="*/ 2302 h 4614"/>
              <a:gd name="T16" fmla="*/ 2378 w 4612"/>
              <a:gd name="T17" fmla="*/ 2952 h 4614"/>
              <a:gd name="T18" fmla="*/ 2490 w 4612"/>
              <a:gd name="T19" fmla="*/ 2840 h 4614"/>
              <a:gd name="T20" fmla="*/ 2032 w 4612"/>
              <a:gd name="T21" fmla="*/ 2381 h 4614"/>
              <a:gd name="T22" fmla="*/ 4612 w 4612"/>
              <a:gd name="T23" fmla="*/ 2387 h 4614"/>
              <a:gd name="T24" fmla="*/ 2307 w 4612"/>
              <a:gd name="T25" fmla="*/ 4614 h 4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12" h="4614">
                <a:moveTo>
                  <a:pt x="2307" y="4614"/>
                </a:moveTo>
                <a:cubicBezTo>
                  <a:pt x="1035" y="4614"/>
                  <a:pt x="0" y="3579"/>
                  <a:pt x="0" y="2307"/>
                </a:cubicBezTo>
                <a:cubicBezTo>
                  <a:pt x="0" y="1035"/>
                  <a:pt x="1035" y="0"/>
                  <a:pt x="2307" y="0"/>
                </a:cubicBezTo>
                <a:cubicBezTo>
                  <a:pt x="3553" y="0"/>
                  <a:pt x="4570" y="992"/>
                  <a:pt x="4612" y="2227"/>
                </a:cubicBezTo>
                <a:lnTo>
                  <a:pt x="2031" y="2222"/>
                </a:lnTo>
                <a:lnTo>
                  <a:pt x="2479" y="1775"/>
                </a:lnTo>
                <a:lnTo>
                  <a:pt x="2367" y="1662"/>
                </a:lnTo>
                <a:lnTo>
                  <a:pt x="1727" y="2302"/>
                </a:lnTo>
                <a:lnTo>
                  <a:pt x="2378" y="2952"/>
                </a:lnTo>
                <a:lnTo>
                  <a:pt x="2490" y="2840"/>
                </a:lnTo>
                <a:lnTo>
                  <a:pt x="2032" y="2381"/>
                </a:lnTo>
                <a:lnTo>
                  <a:pt x="4612" y="2387"/>
                </a:lnTo>
                <a:cubicBezTo>
                  <a:pt x="4570" y="3622"/>
                  <a:pt x="3553" y="4614"/>
                  <a:pt x="2307" y="46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梯形 4"/>
          <p:cNvSpPr/>
          <p:nvPr/>
        </p:nvSpPr>
        <p:spPr>
          <a:xfrm>
            <a:off x="3535358" y="3627695"/>
            <a:ext cx="2430984" cy="2247887"/>
          </a:xfrm>
          <a:prstGeom prst="trapezoid">
            <a:avLst/>
          </a:prstGeom>
          <a:noFill/>
          <a:ln>
            <a:solidFill>
              <a:srgbClr val="EFC8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420650" y="3297495"/>
            <a:ext cx="660400" cy="660400"/>
          </a:xfrm>
          <a:prstGeom prst="roundRect">
            <a:avLst/>
          </a:prstGeom>
          <a:solidFill>
            <a:srgbClr val="EFC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arrow-pointing-left-circular-button_20407"/>
          <p:cNvSpPr>
            <a:spLocks noChangeAspect="1"/>
          </p:cNvSpPr>
          <p:nvPr/>
        </p:nvSpPr>
        <p:spPr bwMode="auto">
          <a:xfrm>
            <a:off x="4551745" y="3428843"/>
            <a:ext cx="398210" cy="397703"/>
          </a:xfrm>
          <a:custGeom>
            <a:avLst/>
            <a:gdLst>
              <a:gd name="T0" fmla="*/ 2307 w 4612"/>
              <a:gd name="T1" fmla="*/ 4614 h 4614"/>
              <a:gd name="T2" fmla="*/ 0 w 4612"/>
              <a:gd name="T3" fmla="*/ 2307 h 4614"/>
              <a:gd name="T4" fmla="*/ 2307 w 4612"/>
              <a:gd name="T5" fmla="*/ 0 h 4614"/>
              <a:gd name="T6" fmla="*/ 4612 w 4612"/>
              <a:gd name="T7" fmla="*/ 2227 h 4614"/>
              <a:gd name="T8" fmla="*/ 2031 w 4612"/>
              <a:gd name="T9" fmla="*/ 2222 h 4614"/>
              <a:gd name="T10" fmla="*/ 2479 w 4612"/>
              <a:gd name="T11" fmla="*/ 1775 h 4614"/>
              <a:gd name="T12" fmla="*/ 2367 w 4612"/>
              <a:gd name="T13" fmla="*/ 1662 h 4614"/>
              <a:gd name="T14" fmla="*/ 1727 w 4612"/>
              <a:gd name="T15" fmla="*/ 2302 h 4614"/>
              <a:gd name="T16" fmla="*/ 2378 w 4612"/>
              <a:gd name="T17" fmla="*/ 2952 h 4614"/>
              <a:gd name="T18" fmla="*/ 2490 w 4612"/>
              <a:gd name="T19" fmla="*/ 2840 h 4614"/>
              <a:gd name="T20" fmla="*/ 2032 w 4612"/>
              <a:gd name="T21" fmla="*/ 2381 h 4614"/>
              <a:gd name="T22" fmla="*/ 4612 w 4612"/>
              <a:gd name="T23" fmla="*/ 2387 h 4614"/>
              <a:gd name="T24" fmla="*/ 2307 w 4612"/>
              <a:gd name="T25" fmla="*/ 4614 h 4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12" h="4614">
                <a:moveTo>
                  <a:pt x="2307" y="4614"/>
                </a:moveTo>
                <a:cubicBezTo>
                  <a:pt x="1035" y="4614"/>
                  <a:pt x="0" y="3579"/>
                  <a:pt x="0" y="2307"/>
                </a:cubicBezTo>
                <a:cubicBezTo>
                  <a:pt x="0" y="1035"/>
                  <a:pt x="1035" y="0"/>
                  <a:pt x="2307" y="0"/>
                </a:cubicBezTo>
                <a:cubicBezTo>
                  <a:pt x="3553" y="0"/>
                  <a:pt x="4570" y="992"/>
                  <a:pt x="4612" y="2227"/>
                </a:cubicBezTo>
                <a:lnTo>
                  <a:pt x="2031" y="2222"/>
                </a:lnTo>
                <a:lnTo>
                  <a:pt x="2479" y="1775"/>
                </a:lnTo>
                <a:lnTo>
                  <a:pt x="2367" y="1662"/>
                </a:lnTo>
                <a:lnTo>
                  <a:pt x="1727" y="2302"/>
                </a:lnTo>
                <a:lnTo>
                  <a:pt x="2378" y="2952"/>
                </a:lnTo>
                <a:lnTo>
                  <a:pt x="2490" y="2840"/>
                </a:lnTo>
                <a:lnTo>
                  <a:pt x="2032" y="2381"/>
                </a:lnTo>
                <a:lnTo>
                  <a:pt x="4612" y="2387"/>
                </a:lnTo>
                <a:cubicBezTo>
                  <a:pt x="4570" y="3622"/>
                  <a:pt x="3553" y="4614"/>
                  <a:pt x="2307" y="46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梯形 7"/>
          <p:cNvSpPr/>
          <p:nvPr/>
        </p:nvSpPr>
        <p:spPr>
          <a:xfrm>
            <a:off x="6280832" y="3617525"/>
            <a:ext cx="2430984" cy="2247887"/>
          </a:xfrm>
          <a:prstGeom prst="trapezoid">
            <a:avLst/>
          </a:prstGeom>
          <a:noFill/>
          <a:ln>
            <a:solidFill>
              <a:srgbClr val="DDC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7166124" y="3287325"/>
            <a:ext cx="660400" cy="660400"/>
          </a:xfrm>
          <a:prstGeom prst="roundRect">
            <a:avLst/>
          </a:prstGeom>
          <a:solidFill>
            <a:srgbClr val="DDC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arrow-pointing-left-circular-button_20407"/>
          <p:cNvSpPr>
            <a:spLocks noChangeAspect="1"/>
          </p:cNvSpPr>
          <p:nvPr/>
        </p:nvSpPr>
        <p:spPr bwMode="auto">
          <a:xfrm>
            <a:off x="7297219" y="3418673"/>
            <a:ext cx="398210" cy="397703"/>
          </a:xfrm>
          <a:custGeom>
            <a:avLst/>
            <a:gdLst>
              <a:gd name="T0" fmla="*/ 2307 w 4612"/>
              <a:gd name="T1" fmla="*/ 4614 h 4614"/>
              <a:gd name="T2" fmla="*/ 0 w 4612"/>
              <a:gd name="T3" fmla="*/ 2307 h 4614"/>
              <a:gd name="T4" fmla="*/ 2307 w 4612"/>
              <a:gd name="T5" fmla="*/ 0 h 4614"/>
              <a:gd name="T6" fmla="*/ 4612 w 4612"/>
              <a:gd name="T7" fmla="*/ 2227 h 4614"/>
              <a:gd name="T8" fmla="*/ 2031 w 4612"/>
              <a:gd name="T9" fmla="*/ 2222 h 4614"/>
              <a:gd name="T10" fmla="*/ 2479 w 4612"/>
              <a:gd name="T11" fmla="*/ 1775 h 4614"/>
              <a:gd name="T12" fmla="*/ 2367 w 4612"/>
              <a:gd name="T13" fmla="*/ 1662 h 4614"/>
              <a:gd name="T14" fmla="*/ 1727 w 4612"/>
              <a:gd name="T15" fmla="*/ 2302 h 4614"/>
              <a:gd name="T16" fmla="*/ 2378 w 4612"/>
              <a:gd name="T17" fmla="*/ 2952 h 4614"/>
              <a:gd name="T18" fmla="*/ 2490 w 4612"/>
              <a:gd name="T19" fmla="*/ 2840 h 4614"/>
              <a:gd name="T20" fmla="*/ 2032 w 4612"/>
              <a:gd name="T21" fmla="*/ 2381 h 4614"/>
              <a:gd name="T22" fmla="*/ 4612 w 4612"/>
              <a:gd name="T23" fmla="*/ 2387 h 4614"/>
              <a:gd name="T24" fmla="*/ 2307 w 4612"/>
              <a:gd name="T25" fmla="*/ 4614 h 4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12" h="4614">
                <a:moveTo>
                  <a:pt x="2307" y="4614"/>
                </a:moveTo>
                <a:cubicBezTo>
                  <a:pt x="1035" y="4614"/>
                  <a:pt x="0" y="3579"/>
                  <a:pt x="0" y="2307"/>
                </a:cubicBezTo>
                <a:cubicBezTo>
                  <a:pt x="0" y="1035"/>
                  <a:pt x="1035" y="0"/>
                  <a:pt x="2307" y="0"/>
                </a:cubicBezTo>
                <a:cubicBezTo>
                  <a:pt x="3553" y="0"/>
                  <a:pt x="4570" y="992"/>
                  <a:pt x="4612" y="2227"/>
                </a:cubicBezTo>
                <a:lnTo>
                  <a:pt x="2031" y="2222"/>
                </a:lnTo>
                <a:lnTo>
                  <a:pt x="2479" y="1775"/>
                </a:lnTo>
                <a:lnTo>
                  <a:pt x="2367" y="1662"/>
                </a:lnTo>
                <a:lnTo>
                  <a:pt x="1727" y="2302"/>
                </a:lnTo>
                <a:lnTo>
                  <a:pt x="2378" y="2952"/>
                </a:lnTo>
                <a:lnTo>
                  <a:pt x="2490" y="2840"/>
                </a:lnTo>
                <a:lnTo>
                  <a:pt x="2032" y="2381"/>
                </a:lnTo>
                <a:lnTo>
                  <a:pt x="4612" y="2387"/>
                </a:lnTo>
                <a:cubicBezTo>
                  <a:pt x="4570" y="3622"/>
                  <a:pt x="3553" y="4614"/>
                  <a:pt x="2307" y="46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梯形 10"/>
          <p:cNvSpPr/>
          <p:nvPr/>
        </p:nvSpPr>
        <p:spPr>
          <a:xfrm>
            <a:off x="9026306" y="3622610"/>
            <a:ext cx="2430984" cy="2247887"/>
          </a:xfrm>
          <a:prstGeom prst="trapezoid">
            <a:avLst/>
          </a:prstGeom>
          <a:noFill/>
          <a:ln>
            <a:solidFill>
              <a:srgbClr val="EDCA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9911598" y="3292410"/>
            <a:ext cx="660400" cy="660400"/>
          </a:xfrm>
          <a:prstGeom prst="roundRect">
            <a:avLst/>
          </a:prstGeom>
          <a:solidFill>
            <a:srgbClr val="EDC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arrow-pointing-left-circular-button_20407"/>
          <p:cNvSpPr>
            <a:spLocks noChangeAspect="1"/>
          </p:cNvSpPr>
          <p:nvPr/>
        </p:nvSpPr>
        <p:spPr bwMode="auto">
          <a:xfrm>
            <a:off x="10042693" y="3423758"/>
            <a:ext cx="398210" cy="397703"/>
          </a:xfrm>
          <a:custGeom>
            <a:avLst/>
            <a:gdLst>
              <a:gd name="T0" fmla="*/ 2307 w 4612"/>
              <a:gd name="T1" fmla="*/ 4614 h 4614"/>
              <a:gd name="T2" fmla="*/ 0 w 4612"/>
              <a:gd name="T3" fmla="*/ 2307 h 4614"/>
              <a:gd name="T4" fmla="*/ 2307 w 4612"/>
              <a:gd name="T5" fmla="*/ 0 h 4614"/>
              <a:gd name="T6" fmla="*/ 4612 w 4612"/>
              <a:gd name="T7" fmla="*/ 2227 h 4614"/>
              <a:gd name="T8" fmla="*/ 2031 w 4612"/>
              <a:gd name="T9" fmla="*/ 2222 h 4614"/>
              <a:gd name="T10" fmla="*/ 2479 w 4612"/>
              <a:gd name="T11" fmla="*/ 1775 h 4614"/>
              <a:gd name="T12" fmla="*/ 2367 w 4612"/>
              <a:gd name="T13" fmla="*/ 1662 h 4614"/>
              <a:gd name="T14" fmla="*/ 1727 w 4612"/>
              <a:gd name="T15" fmla="*/ 2302 h 4614"/>
              <a:gd name="T16" fmla="*/ 2378 w 4612"/>
              <a:gd name="T17" fmla="*/ 2952 h 4614"/>
              <a:gd name="T18" fmla="*/ 2490 w 4612"/>
              <a:gd name="T19" fmla="*/ 2840 h 4614"/>
              <a:gd name="T20" fmla="*/ 2032 w 4612"/>
              <a:gd name="T21" fmla="*/ 2381 h 4614"/>
              <a:gd name="T22" fmla="*/ 4612 w 4612"/>
              <a:gd name="T23" fmla="*/ 2387 h 4614"/>
              <a:gd name="T24" fmla="*/ 2307 w 4612"/>
              <a:gd name="T25" fmla="*/ 4614 h 4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12" h="4614">
                <a:moveTo>
                  <a:pt x="2307" y="4614"/>
                </a:moveTo>
                <a:cubicBezTo>
                  <a:pt x="1035" y="4614"/>
                  <a:pt x="0" y="3579"/>
                  <a:pt x="0" y="2307"/>
                </a:cubicBezTo>
                <a:cubicBezTo>
                  <a:pt x="0" y="1035"/>
                  <a:pt x="1035" y="0"/>
                  <a:pt x="2307" y="0"/>
                </a:cubicBezTo>
                <a:cubicBezTo>
                  <a:pt x="3553" y="0"/>
                  <a:pt x="4570" y="992"/>
                  <a:pt x="4612" y="2227"/>
                </a:cubicBezTo>
                <a:lnTo>
                  <a:pt x="2031" y="2222"/>
                </a:lnTo>
                <a:lnTo>
                  <a:pt x="2479" y="1775"/>
                </a:lnTo>
                <a:lnTo>
                  <a:pt x="2367" y="1662"/>
                </a:lnTo>
                <a:lnTo>
                  <a:pt x="1727" y="2302"/>
                </a:lnTo>
                <a:lnTo>
                  <a:pt x="2378" y="2952"/>
                </a:lnTo>
                <a:lnTo>
                  <a:pt x="2490" y="2840"/>
                </a:lnTo>
                <a:lnTo>
                  <a:pt x="2032" y="2381"/>
                </a:lnTo>
                <a:lnTo>
                  <a:pt x="4612" y="2387"/>
                </a:lnTo>
                <a:cubicBezTo>
                  <a:pt x="4570" y="3622"/>
                  <a:pt x="3553" y="4614"/>
                  <a:pt x="2307" y="46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03109" y="412590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74649" y="4606615"/>
            <a:ext cx="20726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项目描述，单击此处添加简短说明，请您在此修改您的内容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039596" y="41647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711136" y="4645500"/>
            <a:ext cx="20726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项目描述，单击此处添加简短说明，请您在此修改您的内容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765667" y="416928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437207" y="4649999"/>
            <a:ext cx="20726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项目描述，单击此处添加简短说明，请您在此修改您的内容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9535327" y="416478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206867" y="4645500"/>
            <a:ext cx="20726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项目描述，单击此处添加简短说明，请您在此修改您的内容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464757" y="2360649"/>
            <a:ext cx="7446841" cy="589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正文内容，本段适应大段文字章节。如果文字较多的内容描述比较适合放在这里。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</a:b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请您在此修改您的内容，或者将内容粘贴到记事本后，复制到此段落中。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881413" y="883591"/>
            <a:ext cx="2441694" cy="1253973"/>
            <a:chOff x="-1555117" y="641873"/>
            <a:chExt cx="2441694" cy="1253973"/>
          </a:xfrm>
        </p:grpSpPr>
        <p:sp>
          <p:nvSpPr>
            <p:cNvPr id="34" name="文本框 33"/>
            <p:cNvSpPr txBox="1"/>
            <p:nvPr/>
          </p:nvSpPr>
          <p:spPr>
            <a:xfrm>
              <a:off x="-1555117" y="64187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预期项目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-1362605" y="1347745"/>
              <a:ext cx="20441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Expected projects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36" name="矩形: 圆角 35"/>
            <p:cNvSpPr/>
            <p:nvPr/>
          </p:nvSpPr>
          <p:spPr>
            <a:xfrm>
              <a:off x="-632090" y="1786781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 rot="2700000">
            <a:off x="4739640" y="3048000"/>
            <a:ext cx="2750185" cy="2320290"/>
          </a:xfrm>
          <a:prstGeom prst="hexagon">
            <a:avLst/>
          </a:prstGeom>
          <a:noFill/>
          <a:ln w="101600">
            <a:solidFill>
              <a:srgbClr val="EDCAAD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4807551" y="2951936"/>
            <a:ext cx="842651" cy="842651"/>
          </a:xfrm>
          <a:prstGeom prst="roundRect">
            <a:avLst/>
          </a:prstGeom>
          <a:solidFill>
            <a:srgbClr val="8AA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525717" y="4588978"/>
            <a:ext cx="842651" cy="842651"/>
          </a:xfrm>
          <a:prstGeom prst="roundRect">
            <a:avLst/>
          </a:prstGeom>
          <a:solidFill>
            <a:srgbClr val="EDCA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524447" y="2960191"/>
            <a:ext cx="842651" cy="842651"/>
          </a:xfrm>
          <a:prstGeom prst="roundRect">
            <a:avLst/>
          </a:prstGeom>
          <a:solidFill>
            <a:srgbClr val="DDC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813901" y="4588978"/>
            <a:ext cx="842651" cy="842651"/>
          </a:xfrm>
          <a:prstGeom prst="roundRect">
            <a:avLst/>
          </a:prstGeom>
          <a:solidFill>
            <a:srgbClr val="EFC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982190" y="299132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986726" y="3402616"/>
            <a:ext cx="3281179" cy="589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本段适应文字章节，如果文字较多的内容描述比较适合放在这里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87323" y="453632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991860" y="4947621"/>
            <a:ext cx="3286888" cy="589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本段适应文字章节，如果文字较多的内容描述比较适合放在这里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821372" y="299132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42281" y="3402616"/>
            <a:ext cx="3281179" cy="589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本段适应文字章节，如果文字较多的内容描述比较适合放在这里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821372" y="453632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42281" y="4947621"/>
            <a:ext cx="3281179" cy="589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本段适应文字章节，如果文字较多的内容描述比较适合放在这里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881413" y="954477"/>
            <a:ext cx="2441694" cy="1253973"/>
            <a:chOff x="-1555117" y="641873"/>
            <a:chExt cx="2441694" cy="1253973"/>
          </a:xfrm>
        </p:grpSpPr>
        <p:sp>
          <p:nvSpPr>
            <p:cNvPr id="42" name="文本框 41"/>
            <p:cNvSpPr txBox="1"/>
            <p:nvPr/>
          </p:nvSpPr>
          <p:spPr>
            <a:xfrm>
              <a:off x="-1555117" y="64187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计划方案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-1061167" y="1347745"/>
              <a:ext cx="13660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Planning's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44" name="矩形: 圆角 43"/>
            <p:cNvSpPr/>
            <p:nvPr/>
          </p:nvSpPr>
          <p:spPr>
            <a:xfrm>
              <a:off x="-632090" y="1786781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5368075" y="3881572"/>
            <a:ext cx="1455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786449"/>
                </a:solidFill>
                <a:latin typeface="Segoe Script" panose="030B0504020000000003" pitchFamily="66" charset="0"/>
                <a:cs typeface="+mn-ea"/>
                <a:sym typeface="+mn-lt"/>
              </a:rPr>
              <a:t>Total</a:t>
            </a:r>
            <a:endParaRPr lang="zh-CN" altLang="en-US" sz="4400" dirty="0">
              <a:solidFill>
                <a:srgbClr val="786449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626730" y="4339336"/>
            <a:ext cx="9044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786449"/>
                </a:solidFill>
                <a:latin typeface="Segoe Script" panose="030B0504020000000003" pitchFamily="66" charset="0"/>
                <a:cs typeface="+mn-ea"/>
                <a:sym typeface="+mn-lt"/>
              </a:rPr>
              <a:t>items</a:t>
            </a:r>
            <a:endParaRPr lang="zh-CN" altLang="en-US" sz="4400" dirty="0">
              <a:solidFill>
                <a:srgbClr val="786449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pic>
        <p:nvPicPr>
          <p:cNvPr id="2" name="图片 1" descr="51miz-E966131-91FF3134"/>
          <p:cNvPicPr>
            <a:picLocks noChangeAspect="1"/>
          </p:cNvPicPr>
          <p:nvPr/>
        </p:nvPicPr>
        <p:blipFill>
          <a:blip r:embed="rId2">
            <a:lum bright="84000"/>
          </a:blip>
          <a:srcRect r="91170" b="86561"/>
          <a:stretch>
            <a:fillRect/>
          </a:stretch>
        </p:blipFill>
        <p:spPr>
          <a:xfrm>
            <a:off x="4922520" y="3115310"/>
            <a:ext cx="625475" cy="737870"/>
          </a:xfrm>
          <a:prstGeom prst="rect">
            <a:avLst/>
          </a:prstGeom>
        </p:spPr>
      </p:pic>
      <p:pic>
        <p:nvPicPr>
          <p:cNvPr id="5" name="图片 4" descr="51miz-E966131-91FF3134"/>
          <p:cNvPicPr>
            <a:picLocks noChangeAspect="1"/>
          </p:cNvPicPr>
          <p:nvPr/>
        </p:nvPicPr>
        <p:blipFill>
          <a:blip r:embed="rId2">
            <a:lum bright="84000"/>
          </a:blip>
          <a:srcRect l="-403" t="21338" r="91573" b="65223"/>
          <a:stretch>
            <a:fillRect/>
          </a:stretch>
        </p:blipFill>
        <p:spPr>
          <a:xfrm>
            <a:off x="6633210" y="3036570"/>
            <a:ext cx="625475" cy="737870"/>
          </a:xfrm>
          <a:prstGeom prst="rect">
            <a:avLst/>
          </a:prstGeom>
        </p:spPr>
      </p:pic>
      <p:pic>
        <p:nvPicPr>
          <p:cNvPr id="6" name="图片 5" descr="51miz-E966131-91FF3134"/>
          <p:cNvPicPr>
            <a:picLocks noChangeAspect="1"/>
          </p:cNvPicPr>
          <p:nvPr/>
        </p:nvPicPr>
        <p:blipFill>
          <a:blip r:embed="rId2">
            <a:lum bright="84000"/>
          </a:blip>
          <a:srcRect l="14254" t="21165" r="76916" b="65396"/>
          <a:stretch>
            <a:fillRect/>
          </a:stretch>
        </p:blipFill>
        <p:spPr>
          <a:xfrm>
            <a:off x="4922520" y="4693920"/>
            <a:ext cx="625475" cy="737870"/>
          </a:xfrm>
          <a:prstGeom prst="rect">
            <a:avLst/>
          </a:prstGeom>
        </p:spPr>
      </p:pic>
      <p:pic>
        <p:nvPicPr>
          <p:cNvPr id="7" name="图片 6" descr="51miz-E966131-91FF3134"/>
          <p:cNvPicPr>
            <a:picLocks noChangeAspect="1"/>
          </p:cNvPicPr>
          <p:nvPr/>
        </p:nvPicPr>
        <p:blipFill>
          <a:blip r:embed="rId2">
            <a:lum bright="84000"/>
          </a:blip>
          <a:srcRect l="45450" t="42676" r="45720" b="43885"/>
          <a:stretch>
            <a:fillRect/>
          </a:stretch>
        </p:blipFill>
        <p:spPr>
          <a:xfrm>
            <a:off x="6674485" y="4641215"/>
            <a:ext cx="625475" cy="73787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62030" y="2330800"/>
            <a:ext cx="7418290" cy="589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正文内容，本段适应大段文字章节。如果文字较多的内容描述比较适合放在这里。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</a:b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请您在此修改您的内容，或者将内容粘贴到记事本后，复制到此段落中。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6427" y="4317497"/>
            <a:ext cx="1415772" cy="580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  <a:endParaRPr lang="en-US" altLang="zh-CN" sz="2400" dirty="0">
              <a:solidFill>
                <a:srgbClr val="786449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38577" y="4921875"/>
            <a:ext cx="1891473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项目描述单击此处添加简短说明，请您在此修改的内容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063210" y="4317497"/>
            <a:ext cx="1415772" cy="580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  <a:endParaRPr lang="en-US" altLang="zh-CN" sz="2400" dirty="0">
              <a:solidFill>
                <a:srgbClr val="786449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25360" y="4921875"/>
            <a:ext cx="1891473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项目描述单击此处添加简短说明，请您在此修改的内容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849993" y="4317497"/>
            <a:ext cx="1415772" cy="580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  <a:endParaRPr lang="en-US" altLang="zh-CN" sz="2400" dirty="0">
              <a:solidFill>
                <a:srgbClr val="786449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12143" y="4921875"/>
            <a:ext cx="1891473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项目描述单击此处添加简短说明，请您在此修改的内容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636775" y="4317497"/>
            <a:ext cx="1415772" cy="580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  <a:endParaRPr lang="en-US" altLang="zh-CN" sz="2400" dirty="0">
              <a:solidFill>
                <a:srgbClr val="786449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398925" y="4921875"/>
            <a:ext cx="1891473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项目描述单击此处添加简短说明，请您在此修改的内容</a:t>
            </a:r>
          </a:p>
        </p:txBody>
      </p:sp>
      <p:sp>
        <p:nvSpPr>
          <p:cNvPr id="21" name="arrow-pointing-left-circular-button_20407"/>
          <p:cNvSpPr>
            <a:spLocks noChangeAspect="1"/>
          </p:cNvSpPr>
          <p:nvPr/>
        </p:nvSpPr>
        <p:spPr bwMode="auto">
          <a:xfrm flipH="1">
            <a:off x="1663645" y="3482473"/>
            <a:ext cx="642607" cy="641788"/>
          </a:xfrm>
          <a:prstGeom prst="flowChartDecision">
            <a:avLst/>
          </a:prstGeom>
          <a:solidFill>
            <a:srgbClr val="8AA4B6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arrow-pointing-left-circular-button_20407"/>
          <p:cNvSpPr>
            <a:spLocks noChangeAspect="1"/>
          </p:cNvSpPr>
          <p:nvPr/>
        </p:nvSpPr>
        <p:spPr bwMode="auto">
          <a:xfrm flipH="1">
            <a:off x="4449793" y="3482473"/>
            <a:ext cx="642607" cy="641788"/>
          </a:xfrm>
          <a:prstGeom prst="diamond">
            <a:avLst/>
          </a:prstGeom>
          <a:solidFill>
            <a:srgbClr val="EFC8A7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arrow-pointing-left-circular-button_20407"/>
          <p:cNvSpPr>
            <a:spLocks noChangeAspect="1"/>
          </p:cNvSpPr>
          <p:nvPr/>
        </p:nvSpPr>
        <p:spPr bwMode="auto">
          <a:xfrm flipH="1">
            <a:off x="7236576" y="3482473"/>
            <a:ext cx="642607" cy="641788"/>
          </a:xfrm>
          <a:prstGeom prst="diamond">
            <a:avLst/>
          </a:prstGeom>
          <a:solidFill>
            <a:srgbClr val="DDC5B0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4" name="arrow-pointing-left-circular-button_20407"/>
          <p:cNvSpPr>
            <a:spLocks noChangeAspect="1"/>
          </p:cNvSpPr>
          <p:nvPr/>
        </p:nvSpPr>
        <p:spPr bwMode="auto">
          <a:xfrm flipH="1">
            <a:off x="10023358" y="3482473"/>
            <a:ext cx="642607" cy="641788"/>
          </a:xfrm>
          <a:prstGeom prst="diamond">
            <a:avLst/>
          </a:prstGeom>
          <a:solidFill>
            <a:srgbClr val="EDCAAD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3108960" y="3803367"/>
            <a:ext cx="408305" cy="0"/>
          </a:xfrm>
          <a:prstGeom prst="straightConnector1">
            <a:avLst/>
          </a:prstGeom>
          <a:ln w="76200">
            <a:solidFill>
              <a:srgbClr val="F4E2D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6004560" y="3803367"/>
            <a:ext cx="408271" cy="0"/>
          </a:xfrm>
          <a:prstGeom prst="straightConnector1">
            <a:avLst/>
          </a:prstGeom>
          <a:ln w="76200">
            <a:solidFill>
              <a:srgbClr val="F4E2D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>
            <a:off x="8807563" y="3803367"/>
            <a:ext cx="408271" cy="0"/>
          </a:xfrm>
          <a:prstGeom prst="straightConnector1">
            <a:avLst/>
          </a:prstGeom>
          <a:ln w="76200">
            <a:solidFill>
              <a:srgbClr val="F4E2D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4881413" y="883591"/>
            <a:ext cx="2441694" cy="1253973"/>
            <a:chOff x="-1555117" y="641873"/>
            <a:chExt cx="2441694" cy="1253973"/>
          </a:xfrm>
        </p:grpSpPr>
        <p:sp>
          <p:nvSpPr>
            <p:cNvPr id="20" name="文本框 19"/>
            <p:cNvSpPr txBox="1"/>
            <p:nvPr/>
          </p:nvSpPr>
          <p:spPr>
            <a:xfrm>
              <a:off x="-1555117" y="64187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计划方案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-1061167" y="1347745"/>
              <a:ext cx="13660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Planning's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26" name="矩形: 圆角 25"/>
            <p:cNvSpPr/>
            <p:nvPr/>
          </p:nvSpPr>
          <p:spPr>
            <a:xfrm>
              <a:off x="-632090" y="1786781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" name="右箭头 2"/>
          <p:cNvSpPr/>
          <p:nvPr/>
        </p:nvSpPr>
        <p:spPr>
          <a:xfrm>
            <a:off x="1851025" y="3708400"/>
            <a:ext cx="266700" cy="20955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右箭头 5"/>
          <p:cNvSpPr/>
          <p:nvPr/>
        </p:nvSpPr>
        <p:spPr>
          <a:xfrm>
            <a:off x="4614545" y="3698875"/>
            <a:ext cx="266700" cy="20955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右箭头 6"/>
          <p:cNvSpPr/>
          <p:nvPr/>
        </p:nvSpPr>
        <p:spPr>
          <a:xfrm>
            <a:off x="7425055" y="3708400"/>
            <a:ext cx="266700" cy="20955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右箭头 7"/>
          <p:cNvSpPr/>
          <p:nvPr/>
        </p:nvSpPr>
        <p:spPr>
          <a:xfrm>
            <a:off x="10211435" y="3698875"/>
            <a:ext cx="266700" cy="209550"/>
          </a:xfrm>
          <a:prstGeom prst="right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文本框 69"/>
          <p:cNvSpPr txBox="1"/>
          <p:nvPr/>
        </p:nvSpPr>
        <p:spPr>
          <a:xfrm>
            <a:off x="7300787" y="121491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786449"/>
                </a:solidFill>
                <a:cs typeface="+mn-ea"/>
                <a:sym typeface="+mn-lt"/>
              </a:rPr>
              <a:t>工作内容回顾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7329815" y="1728068"/>
            <a:ext cx="2763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rPr>
              <a:t>Review contents details</a:t>
            </a:r>
            <a:endParaRPr lang="zh-CN" altLang="en-US" sz="1600" dirty="0">
              <a:solidFill>
                <a:srgbClr val="A6AEB6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7300787" y="2386575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786449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74" name="文本框 73"/>
          <p:cNvSpPr txBox="1"/>
          <p:nvPr/>
        </p:nvSpPr>
        <p:spPr>
          <a:xfrm>
            <a:off x="7329815" y="2899725"/>
            <a:ext cx="2525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rPr>
              <a:t>Market data analysis</a:t>
            </a:r>
            <a:endParaRPr lang="zh-CN" altLang="en-US" sz="1600" dirty="0">
              <a:solidFill>
                <a:srgbClr val="A6AEB6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300787" y="3558232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786449"/>
                </a:solidFill>
                <a:cs typeface="+mn-ea"/>
                <a:sym typeface="+mn-lt"/>
              </a:rPr>
              <a:t>面临解决方式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7329815" y="4071382"/>
            <a:ext cx="3135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rPr>
              <a:t>Facing solutions &amp; Method</a:t>
            </a:r>
            <a:endParaRPr lang="zh-CN" altLang="en-US" sz="1600" dirty="0">
              <a:solidFill>
                <a:srgbClr val="A6AEB6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7300787" y="472989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786449"/>
                </a:solidFill>
                <a:cs typeface="+mn-ea"/>
                <a:sym typeface="+mn-lt"/>
              </a:rPr>
              <a:t>未来工作计划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7329815" y="5243040"/>
            <a:ext cx="3211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rPr>
              <a:t>Future work plan &amp; project</a:t>
            </a:r>
            <a:endParaRPr lang="zh-CN" altLang="en-US" sz="1600" dirty="0">
              <a:solidFill>
                <a:srgbClr val="A6AEB6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6309727" y="1304263"/>
            <a:ext cx="802273" cy="4327222"/>
            <a:chOff x="6309727" y="1304263"/>
            <a:chExt cx="802273" cy="4327222"/>
          </a:xfrm>
        </p:grpSpPr>
        <p:sp>
          <p:nvSpPr>
            <p:cNvPr id="69" name="圆角矩形 68"/>
            <p:cNvSpPr/>
            <p:nvPr/>
          </p:nvSpPr>
          <p:spPr>
            <a:xfrm>
              <a:off x="6309727" y="1304263"/>
              <a:ext cx="802273" cy="802273"/>
            </a:xfrm>
            <a:prstGeom prst="roundRect">
              <a:avLst/>
            </a:prstGeom>
            <a:solidFill>
              <a:srgbClr val="8AA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72" name="圆角矩形 71"/>
            <p:cNvSpPr/>
            <p:nvPr/>
          </p:nvSpPr>
          <p:spPr>
            <a:xfrm>
              <a:off x="6309727" y="2461406"/>
              <a:ext cx="802273" cy="802273"/>
            </a:xfrm>
            <a:prstGeom prst="roundRect">
              <a:avLst/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6309727" y="3618549"/>
              <a:ext cx="802273" cy="802273"/>
            </a:xfrm>
            <a:prstGeom prst="roundRect">
              <a:avLst/>
            </a:prstGeom>
            <a:solidFill>
              <a:srgbClr val="DDC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78" name="圆角矩形 77"/>
            <p:cNvSpPr/>
            <p:nvPr/>
          </p:nvSpPr>
          <p:spPr>
            <a:xfrm>
              <a:off x="6309727" y="4775693"/>
              <a:ext cx="802273" cy="802273"/>
            </a:xfrm>
            <a:prstGeom prst="roundRect">
              <a:avLst/>
            </a:prstGeom>
            <a:solidFill>
              <a:srgbClr val="EDC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81" name="圆角矩形 80"/>
            <p:cNvSpPr/>
            <p:nvPr/>
          </p:nvSpPr>
          <p:spPr>
            <a:xfrm>
              <a:off x="6430979" y="1388639"/>
              <a:ext cx="608370" cy="761405"/>
            </a:xfrm>
            <a:prstGeom prst="round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1</a:t>
              </a:r>
              <a:endParaRPr lang="zh-CN" altLang="en-US" sz="40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82" name="圆角矩形 81"/>
            <p:cNvSpPr/>
            <p:nvPr/>
          </p:nvSpPr>
          <p:spPr>
            <a:xfrm>
              <a:off x="6430979" y="2530393"/>
              <a:ext cx="608370" cy="761405"/>
            </a:xfrm>
            <a:prstGeom prst="round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2</a:t>
              </a:r>
              <a:endParaRPr lang="zh-CN" altLang="en-US" sz="40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83" name="圆角矩形 82"/>
            <p:cNvSpPr/>
            <p:nvPr/>
          </p:nvSpPr>
          <p:spPr>
            <a:xfrm>
              <a:off x="6430979" y="3738524"/>
              <a:ext cx="559769" cy="761405"/>
            </a:xfrm>
            <a:prstGeom prst="round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3</a:t>
              </a:r>
              <a:endParaRPr lang="zh-CN" altLang="en-US" sz="40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84" name="圆角矩形 83"/>
            <p:cNvSpPr/>
            <p:nvPr/>
          </p:nvSpPr>
          <p:spPr>
            <a:xfrm>
              <a:off x="6430979" y="4870080"/>
              <a:ext cx="559769" cy="761405"/>
            </a:xfrm>
            <a:prstGeom prst="round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4</a:t>
              </a:r>
              <a:endParaRPr lang="zh-CN" altLang="en-US" sz="40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1958249" y="2137978"/>
            <a:ext cx="3243196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500" dirty="0">
                <a:solidFill>
                  <a:srgbClr val="EEEAE7">
                    <a:alpha val="80000"/>
                  </a:srgbClr>
                </a:solidFill>
                <a:latin typeface="Segoe Script" panose="030B0504020000000003" pitchFamily="66" charset="0"/>
                <a:cs typeface="+mn-ea"/>
                <a:sym typeface="+mn-lt"/>
              </a:rPr>
              <a:t>Con</a:t>
            </a:r>
            <a:endParaRPr lang="zh-CN" altLang="en-US" sz="9600" dirty="0">
              <a:solidFill>
                <a:srgbClr val="EEEAE7">
                  <a:alpha val="80000"/>
                </a:srgbClr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2641129" y="2551576"/>
            <a:ext cx="18774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>
                <a:solidFill>
                  <a:srgbClr val="7B664B"/>
                </a:solidFill>
                <a:cs typeface="+mn-ea"/>
                <a:sym typeface="+mn-lt"/>
              </a:rPr>
              <a:t>目录</a:t>
            </a:r>
            <a:endParaRPr lang="zh-CN" altLang="en-US" sz="6000" dirty="0">
              <a:solidFill>
                <a:srgbClr val="7B664B"/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332538" y="3645058"/>
            <a:ext cx="2494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7B664B"/>
                </a:solidFill>
                <a:cs typeface="+mn-ea"/>
                <a:sym typeface="+mn-lt"/>
              </a:rPr>
              <a:t>工作总结汇报</a:t>
            </a:r>
          </a:p>
        </p:txBody>
      </p:sp>
      <p:sp>
        <p:nvSpPr>
          <p:cNvPr id="85" name="矩形: 圆角 84"/>
          <p:cNvSpPr/>
          <p:nvPr/>
        </p:nvSpPr>
        <p:spPr>
          <a:xfrm>
            <a:off x="3222625" y="4327742"/>
            <a:ext cx="720725" cy="81319"/>
          </a:xfrm>
          <a:prstGeom prst="roundRect">
            <a:avLst>
              <a:gd name="adj" fmla="val 50000"/>
            </a:avLst>
          </a:prstGeom>
          <a:solidFill>
            <a:srgbClr val="EFC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2948344" y="1557984"/>
            <a:ext cx="6102953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500" dirty="0">
                <a:solidFill>
                  <a:srgbClr val="EEEAE7">
                    <a:alpha val="80000"/>
                  </a:srgbClr>
                </a:solidFill>
                <a:latin typeface="Segoe Script" panose="030B0504020000000003" pitchFamily="66" charset="0"/>
                <a:cs typeface="+mn-ea"/>
                <a:sym typeface="+mn-lt"/>
              </a:rPr>
              <a:t>Thanks</a:t>
            </a:r>
            <a:endParaRPr lang="zh-CN" altLang="en-US" sz="8800" dirty="0">
              <a:solidFill>
                <a:srgbClr val="EEEAE7">
                  <a:alpha val="80000"/>
                </a:srgbClr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26172" y="222277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7B664B"/>
                </a:solidFill>
                <a:cs typeface="+mn-ea"/>
                <a:sym typeface="+mn-lt"/>
              </a:rPr>
              <a:t>多谢您的观看</a:t>
            </a:r>
          </a:p>
        </p:txBody>
      </p:sp>
      <p:sp>
        <p:nvSpPr>
          <p:cNvPr id="12" name="矩形 11"/>
          <p:cNvSpPr/>
          <p:nvPr/>
        </p:nvSpPr>
        <p:spPr>
          <a:xfrm>
            <a:off x="3140697" y="3211610"/>
            <a:ext cx="5910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400" dirty="0">
                <a:solidFill>
                  <a:srgbClr val="7B664B"/>
                </a:solidFill>
                <a:cs typeface="+mn-ea"/>
                <a:sym typeface="+mn-lt"/>
              </a:rPr>
              <a:t>持续性发展期待与您共创完美世界</a:t>
            </a:r>
          </a:p>
        </p:txBody>
      </p:sp>
      <p:sp>
        <p:nvSpPr>
          <p:cNvPr id="13" name="矩形: 圆角 12"/>
          <p:cNvSpPr/>
          <p:nvPr/>
        </p:nvSpPr>
        <p:spPr>
          <a:xfrm>
            <a:off x="5326740" y="4393547"/>
            <a:ext cx="1538514" cy="494335"/>
          </a:xfrm>
          <a:prstGeom prst="trapezoid">
            <a:avLst/>
          </a:prstGeom>
          <a:solidFill>
            <a:srgbClr val="EFC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cs typeface="+mn-ea"/>
                <a:sym typeface="+mn-lt"/>
              </a:rPr>
              <a:t>Author</a:t>
            </a:r>
            <a:endParaRPr lang="zh-CN" altLang="en-US" sz="2400" dirty="0"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559190" y="5709883"/>
            <a:ext cx="3073616" cy="566861"/>
            <a:chOff x="4559188" y="5709883"/>
            <a:chExt cx="3073616" cy="566861"/>
          </a:xfrm>
        </p:grpSpPr>
        <p:sp>
          <p:nvSpPr>
            <p:cNvPr id="16" name="矩形 15"/>
            <p:cNvSpPr/>
            <p:nvPr/>
          </p:nvSpPr>
          <p:spPr>
            <a:xfrm>
              <a:off x="4559188" y="5968967"/>
              <a:ext cx="307361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400" dirty="0">
                  <a:solidFill>
                    <a:srgbClr val="786449">
                      <a:alpha val="50000"/>
                    </a:srgbClr>
                  </a:solidFill>
                  <a:cs typeface="+mn-ea"/>
                  <a:sym typeface="+mn-lt"/>
                </a:rPr>
                <a:t>SUMMARIES &amp; PLANNINGS</a:t>
              </a:r>
              <a:endParaRPr lang="zh-CN" altLang="en-US" sz="1400" dirty="0">
                <a:solidFill>
                  <a:srgbClr val="786449">
                    <a:alpha val="50000"/>
                  </a:srgb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867003" y="5709883"/>
              <a:ext cx="245798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786449">
                      <a:alpha val="50000"/>
                    </a:srgbClr>
                  </a:solidFill>
                  <a:cs typeface="+mn-ea"/>
                  <a:sym typeface="+mn-lt"/>
                </a:rPr>
                <a:t>MORANDI ELEGANT</a:t>
              </a:r>
              <a:r>
                <a:rPr lang="en-US" altLang="zh-CN" sz="1400" dirty="0">
                  <a:solidFill>
                    <a:srgbClr val="786449">
                      <a:alpha val="50000"/>
                    </a:srgbClr>
                  </a:solidFill>
                  <a:cs typeface="+mn-ea"/>
                  <a:sym typeface="+mn-lt"/>
                </a:rPr>
                <a:t>LY</a:t>
              </a:r>
              <a:endParaRPr lang="zh-CN" altLang="en-US" sz="1400" dirty="0">
                <a:solidFill>
                  <a:srgbClr val="786449">
                    <a:alpha val="50000"/>
                  </a:srgb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2898808" y="3718106"/>
            <a:ext cx="63943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786449">
                    <a:alpha val="80000"/>
                  </a:srgbClr>
                </a:solidFill>
                <a:cs typeface="+mn-ea"/>
                <a:sym typeface="+mn-lt"/>
              </a:rPr>
              <a:t>WATERCOLOR HAND-PAINTED WORK SUMMARY DEMONSTRATION</a:t>
            </a:r>
            <a:endParaRPr lang="zh-CN" altLang="en-US" sz="1600" dirty="0">
              <a:solidFill>
                <a:srgbClr val="786449">
                  <a:alpha val="80000"/>
                </a:srgb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816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373139" y="2955894"/>
            <a:ext cx="544572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dirty="0">
                <a:solidFill>
                  <a:srgbClr val="EEEAE7">
                    <a:alpha val="80000"/>
                  </a:srgbClr>
                </a:solidFill>
                <a:latin typeface="Segoe Script" panose="030B0504020000000003" pitchFamily="66" charset="0"/>
                <a:cs typeface="+mn-ea"/>
                <a:sym typeface="+mn-lt"/>
              </a:rPr>
              <a:t>Chapter</a:t>
            </a:r>
            <a:endParaRPr lang="zh-CN" altLang="en-US" sz="8800" dirty="0">
              <a:solidFill>
                <a:srgbClr val="EEEAE7">
                  <a:alpha val="80000"/>
                </a:srgbClr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391060" y="2011239"/>
            <a:ext cx="1409880" cy="1409880"/>
            <a:chOff x="5527949" y="1826778"/>
            <a:chExt cx="1136102" cy="1136102"/>
          </a:xfrm>
        </p:grpSpPr>
        <p:sp>
          <p:nvSpPr>
            <p:cNvPr id="2" name="圆角矩形 1"/>
            <p:cNvSpPr/>
            <p:nvPr/>
          </p:nvSpPr>
          <p:spPr>
            <a:xfrm>
              <a:off x="5527949" y="1826778"/>
              <a:ext cx="1136102" cy="1136102"/>
            </a:xfrm>
            <a:prstGeom prst="roundRect">
              <a:avLst/>
            </a:prstGeom>
            <a:solidFill>
              <a:srgbClr val="8AA4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cs typeface="+mn-ea"/>
                <a:sym typeface="+mn-lt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5710435" y="2140989"/>
              <a:ext cx="865937" cy="679681"/>
            </a:xfrm>
            <a:prstGeom prst="round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01</a:t>
              </a:r>
              <a:endParaRPr lang="zh-CN" altLang="en-US" sz="44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310896" y="3766053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786449"/>
                </a:solidFill>
                <a:cs typeface="+mn-ea"/>
                <a:sym typeface="+mn-lt"/>
              </a:rPr>
              <a:t>工作内容回顾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714051" y="4560823"/>
            <a:ext cx="2763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rPr>
              <a:t>Review contents details</a:t>
            </a:r>
            <a:endParaRPr lang="zh-CN" altLang="en-US" sz="1600" dirty="0">
              <a:solidFill>
                <a:srgbClr val="A6AEB6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1371694" y="2659437"/>
            <a:ext cx="3868282" cy="2122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正文内容，本段适应大段文字章节。如果文字较多的内容描述比较适合放在这里。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</a:b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请您在此修改您的内容，或者将内容粘贴到记事本后，复制到此段落中。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如果文字过多，您可右键修改“段落”调节合适的行间距。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447894" y="5067945"/>
            <a:ext cx="1453481" cy="482463"/>
            <a:chOff x="1142803" y="4753382"/>
            <a:chExt cx="1453481" cy="482463"/>
          </a:xfrm>
        </p:grpSpPr>
        <p:sp>
          <p:nvSpPr>
            <p:cNvPr id="21" name="矩形: 圆角 20"/>
            <p:cNvSpPr/>
            <p:nvPr/>
          </p:nvSpPr>
          <p:spPr>
            <a:xfrm flipH="1" flipV="1">
              <a:off x="1142803" y="4753382"/>
              <a:ext cx="1453481" cy="482463"/>
            </a:xfrm>
            <a:prstGeom prst="trapezoid">
              <a:avLst/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172762" y="4804690"/>
              <a:ext cx="1398289" cy="419635"/>
            </a:xfrm>
            <a:prstGeom prst="trapezoid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Subtitle</a:t>
              </a:r>
              <a:endParaRPr lang="zh-CN" altLang="en-US" sz="20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66252" y="1244541"/>
            <a:ext cx="2782040" cy="1253973"/>
            <a:chOff x="1366252" y="1244541"/>
            <a:chExt cx="2782040" cy="1253973"/>
          </a:xfrm>
        </p:grpSpPr>
        <p:sp>
          <p:nvSpPr>
            <p:cNvPr id="13" name="文本框 12"/>
            <p:cNvSpPr txBox="1"/>
            <p:nvPr/>
          </p:nvSpPr>
          <p:spPr>
            <a:xfrm>
              <a:off x="1366252" y="1244541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工作回顾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384394" y="1950413"/>
              <a:ext cx="27638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Review contents details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15" name="矩形: 圆角 14"/>
            <p:cNvSpPr/>
            <p:nvPr/>
          </p:nvSpPr>
          <p:spPr>
            <a:xfrm>
              <a:off x="1514459" y="2389449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05525" y="1339244"/>
            <a:ext cx="4631725" cy="4167047"/>
            <a:chOff x="6096000" y="1326544"/>
            <a:chExt cx="4631725" cy="4167047"/>
          </a:xfrm>
        </p:grpSpPr>
        <p:sp>
          <p:nvSpPr>
            <p:cNvPr id="29" name="圆角矩形 28"/>
            <p:cNvSpPr/>
            <p:nvPr/>
          </p:nvSpPr>
          <p:spPr>
            <a:xfrm>
              <a:off x="8581245" y="2488400"/>
              <a:ext cx="713227" cy="738769"/>
            </a:xfrm>
            <a:prstGeom prst="roundRect">
              <a:avLst/>
            </a:prstGeom>
            <a:solidFill>
              <a:srgbClr val="F1EA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7571186" y="3690954"/>
              <a:ext cx="713227" cy="738769"/>
            </a:xfrm>
            <a:prstGeom prst="roundRect">
              <a:avLst/>
            </a:prstGeom>
            <a:solidFill>
              <a:srgbClr val="F1EA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6096000" y="2725073"/>
              <a:ext cx="1433253" cy="1433253"/>
            </a:xfrm>
            <a:prstGeom prst="roundRect">
              <a:avLst/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PPT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7695236" y="2725072"/>
              <a:ext cx="1433253" cy="1433253"/>
            </a:xfrm>
            <a:prstGeom prst="roundRect">
              <a:avLst/>
            </a:prstGeom>
            <a:solidFill>
              <a:srgbClr val="DDC5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ISO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9294472" y="2725072"/>
              <a:ext cx="1433253" cy="1433253"/>
            </a:xfrm>
            <a:prstGeom prst="roundRect">
              <a:avLst/>
            </a:prstGeom>
            <a:solidFill>
              <a:srgbClr val="EDCA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Sales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8471703" y="4060338"/>
              <a:ext cx="1433253" cy="1433253"/>
            </a:xfrm>
            <a:prstGeom prst="roundRect">
              <a:avLst/>
            </a:prstGeom>
            <a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bright="30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6904043" y="1326544"/>
              <a:ext cx="1433253" cy="1433253"/>
            </a:xfrm>
            <a:prstGeom prst="roundRect">
              <a:avLst/>
            </a:prstGeom>
            <a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rightnessContrast bright="7000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6911620" y="1326627"/>
              <a:ext cx="1433253" cy="1433253"/>
            </a:xfrm>
            <a:prstGeom prst="roundRect">
              <a:avLst/>
            </a:prstGeom>
            <a:solidFill>
              <a:srgbClr val="DDC5B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8485112" y="4060260"/>
              <a:ext cx="1433253" cy="1433253"/>
            </a:xfrm>
            <a:prstGeom prst="roundRect">
              <a:avLst/>
            </a:prstGeom>
            <a:solidFill>
              <a:srgbClr val="DDC5B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076583" y="2326915"/>
            <a:ext cx="4506079" cy="1879571"/>
          </a:xfrm>
          <a:prstGeom prst="rect">
            <a:avLst/>
          </a:prstGeom>
          <a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1000"/>
                      </a14:imgEffect>
                      <a14:imgEffect>
                        <a14:saturation sa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50423" y="4263753"/>
            <a:ext cx="4380577" cy="1879571"/>
          </a:xfrm>
          <a:prstGeom prst="rect">
            <a:avLst/>
          </a:prstGeom>
          <a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6000"/>
                      </a14:imgEffect>
                      <a14:imgEffect>
                        <a14:saturation sa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38367" y="2391049"/>
            <a:ext cx="1620957" cy="565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638367" y="2956268"/>
            <a:ext cx="4492633" cy="589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正文内容，本段适应大段文字章节。如果文字较多的内容描述比较适合放在这里。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61001" y="4587059"/>
            <a:ext cx="1620957" cy="565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61001" y="5152278"/>
            <a:ext cx="4492633" cy="846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请您在此修改您的内容，或者将内容粘贴到记事本后，复制到此段落中。如果文字过多，您可右键修改“段落”调节合适的行间距。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05927" y="759701"/>
            <a:ext cx="2441694" cy="1253973"/>
            <a:chOff x="1366252" y="1244541"/>
            <a:chExt cx="2441694" cy="1253973"/>
          </a:xfrm>
        </p:grpSpPr>
        <p:sp>
          <p:nvSpPr>
            <p:cNvPr id="14" name="文本框 13"/>
            <p:cNvSpPr txBox="1"/>
            <p:nvPr/>
          </p:nvSpPr>
          <p:spPr>
            <a:xfrm>
              <a:off x="1366252" y="1244541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主要工作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422494" y="1950413"/>
              <a:ext cx="17604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Main working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18" name="矩形: 圆角 17"/>
            <p:cNvSpPr/>
            <p:nvPr/>
          </p:nvSpPr>
          <p:spPr>
            <a:xfrm>
              <a:off x="1514459" y="2389449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1076325" y="2327275"/>
            <a:ext cx="4477385" cy="1878330"/>
          </a:xfrm>
          <a:prstGeom prst="rect">
            <a:avLst/>
          </a:prstGeom>
          <a:solidFill>
            <a:srgbClr val="DDC5B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751320" y="4265295"/>
            <a:ext cx="4477385" cy="1878330"/>
          </a:xfrm>
          <a:prstGeom prst="rect">
            <a:avLst/>
          </a:prstGeom>
          <a:solidFill>
            <a:srgbClr val="DDC5B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66693" y="2485066"/>
            <a:ext cx="2641600" cy="1756068"/>
          </a:xfrm>
          <a:prstGeom prst="rect">
            <a:avLst/>
          </a:prstGeom>
          <a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4000"/>
                      </a14:imgEffect>
                      <a14:imgEffect>
                        <a14:saturation sa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x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430145" y="3883788"/>
            <a:ext cx="714694" cy="714694"/>
          </a:xfrm>
          <a:prstGeom prst="roundRect">
            <a:avLst/>
          </a:prstGeom>
          <a:solidFill>
            <a:srgbClr val="8AA4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20311" y="2485066"/>
            <a:ext cx="2641600" cy="1756068"/>
          </a:xfrm>
          <a:prstGeom prst="rect">
            <a:avLst/>
          </a:prstGeom>
          <a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5000"/>
                      </a14:imgEffect>
                      <a14:imgEffect>
                        <a14:saturation sa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683764" y="3883788"/>
            <a:ext cx="714694" cy="714694"/>
          </a:xfrm>
          <a:prstGeom prst="roundRect">
            <a:avLst/>
          </a:prstGeom>
          <a:solidFill>
            <a:srgbClr val="EFC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68017" y="2485066"/>
            <a:ext cx="2641600" cy="1756068"/>
          </a:xfrm>
          <a:prstGeom prst="rect">
            <a:avLst/>
          </a:prstGeom>
          <a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8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8931470" y="3883788"/>
            <a:ext cx="714694" cy="714694"/>
          </a:xfrm>
          <a:prstGeom prst="roundRect">
            <a:avLst/>
          </a:prstGeom>
          <a:solidFill>
            <a:srgbClr val="DDC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400" dirty="0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69238" y="5208234"/>
            <a:ext cx="2236510" cy="589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单击此处添加简短说明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051339" y="475148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926450" y="5208234"/>
            <a:ext cx="2236510" cy="589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单击此处添加简短说明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308551" y="475148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183661" y="5208234"/>
            <a:ext cx="2236510" cy="589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单击此处添加简短说明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565762" y="4751489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786449"/>
                </a:solidFill>
                <a:cs typeface="+mn-ea"/>
                <a:sym typeface="+mn-lt"/>
              </a:rPr>
              <a:t>项目名称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4720311" y="852914"/>
            <a:ext cx="2763898" cy="1253973"/>
            <a:chOff x="-1716219" y="641873"/>
            <a:chExt cx="2763898" cy="1253973"/>
          </a:xfrm>
        </p:grpSpPr>
        <p:sp>
          <p:nvSpPr>
            <p:cNvPr id="22" name="文本框 21"/>
            <p:cNvSpPr txBox="1"/>
            <p:nvPr/>
          </p:nvSpPr>
          <p:spPr>
            <a:xfrm>
              <a:off x="-1555117" y="64187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重点项目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-1716219" y="1347745"/>
              <a:ext cx="27638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Review contents details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-632090" y="1786781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3" name="图片 12" descr="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5875" y="3947160"/>
            <a:ext cx="713105" cy="588645"/>
          </a:xfrm>
          <a:prstGeom prst="rect">
            <a:avLst/>
          </a:prstGeom>
        </p:spPr>
      </p:pic>
      <p:pic>
        <p:nvPicPr>
          <p:cNvPr id="14" name="图片 13" descr="0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0390" y="3943985"/>
            <a:ext cx="762000" cy="504825"/>
          </a:xfrm>
          <a:prstGeom prst="rect">
            <a:avLst/>
          </a:prstGeom>
        </p:spPr>
      </p:pic>
      <p:pic>
        <p:nvPicPr>
          <p:cNvPr id="15" name="图片 14" descr="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6200" y="3917950"/>
            <a:ext cx="671830" cy="55753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373139" y="2970408"/>
            <a:ext cx="544572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dirty="0">
                <a:solidFill>
                  <a:srgbClr val="EEEAE7">
                    <a:alpha val="80000"/>
                  </a:srgbClr>
                </a:solidFill>
                <a:latin typeface="Segoe Script" panose="030B0504020000000003" pitchFamily="66" charset="0"/>
                <a:cs typeface="+mn-ea"/>
                <a:sym typeface="+mn-lt"/>
              </a:rPr>
              <a:t>Chapter</a:t>
            </a:r>
            <a:endParaRPr lang="zh-CN" altLang="en-US" sz="8800" dirty="0">
              <a:solidFill>
                <a:srgbClr val="EEEAE7">
                  <a:alpha val="80000"/>
                </a:srgbClr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391060" y="2025753"/>
            <a:ext cx="1409880" cy="1409880"/>
            <a:chOff x="5527949" y="1826778"/>
            <a:chExt cx="1136102" cy="1136102"/>
          </a:xfrm>
        </p:grpSpPr>
        <p:sp>
          <p:nvSpPr>
            <p:cNvPr id="2" name="圆角矩形 1"/>
            <p:cNvSpPr/>
            <p:nvPr/>
          </p:nvSpPr>
          <p:spPr>
            <a:xfrm>
              <a:off x="5527949" y="1826778"/>
              <a:ext cx="1136102" cy="1136102"/>
            </a:xfrm>
            <a:prstGeom prst="roundRect">
              <a:avLst/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dirty="0"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5710435" y="2140989"/>
              <a:ext cx="865937" cy="679681"/>
            </a:xfrm>
            <a:prstGeom prst="round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schemeClr val="bg1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02</a:t>
              </a:r>
              <a:endParaRPr lang="zh-CN" altLang="en-US" sz="4400" dirty="0">
                <a:solidFill>
                  <a:schemeClr val="bg1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310896" y="3780567"/>
            <a:ext cx="3570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786449"/>
                </a:solidFill>
                <a:cs typeface="+mn-ea"/>
                <a:sym typeface="+mn-lt"/>
              </a:rPr>
              <a:t>市场数据分析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833475" y="4575337"/>
            <a:ext cx="2525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rPr>
              <a:t>Market data analysis</a:t>
            </a:r>
            <a:endParaRPr lang="zh-CN" altLang="en-US" sz="1600" dirty="0">
              <a:solidFill>
                <a:srgbClr val="A6AEB6"/>
              </a:solidFill>
              <a:latin typeface="Segoe Script" panose="030B0504020000000003" pitchFamily="66" charset="0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心形 2"/>
          <p:cNvSpPr/>
          <p:nvPr/>
        </p:nvSpPr>
        <p:spPr>
          <a:xfrm>
            <a:off x="4724400" y="2674257"/>
            <a:ext cx="1509485" cy="1509485"/>
          </a:xfrm>
          <a:prstGeom prst="heart">
            <a:avLst/>
          </a:prstGeom>
          <a:solidFill>
            <a:srgbClr val="8AA4B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Segoe Script" panose="030B0504020000000003" pitchFamily="66" charset="0"/>
                <a:cs typeface="+mn-ea"/>
                <a:sym typeface="+mn-lt"/>
              </a:rPr>
              <a:t>01</a:t>
            </a:r>
            <a:endParaRPr lang="zh-CN" altLang="en-US" sz="3600" dirty="0"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4" name="心形 3"/>
          <p:cNvSpPr/>
          <p:nvPr/>
        </p:nvSpPr>
        <p:spPr>
          <a:xfrm>
            <a:off x="5994399" y="2674257"/>
            <a:ext cx="1509485" cy="1509485"/>
          </a:xfrm>
          <a:prstGeom prst="heart">
            <a:avLst/>
          </a:prstGeom>
          <a:solidFill>
            <a:srgbClr val="EDCAAD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Segoe Script" panose="030B0504020000000003" pitchFamily="66" charset="0"/>
                <a:cs typeface="+mn-ea"/>
                <a:sym typeface="+mn-lt"/>
              </a:rPr>
              <a:t>03</a:t>
            </a:r>
            <a:endParaRPr lang="zh-CN" altLang="en-US" sz="3600" dirty="0"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5" name="心形 4"/>
          <p:cNvSpPr/>
          <p:nvPr/>
        </p:nvSpPr>
        <p:spPr>
          <a:xfrm>
            <a:off x="4724400" y="3900714"/>
            <a:ext cx="1509485" cy="1509485"/>
          </a:xfrm>
          <a:prstGeom prst="heart">
            <a:avLst/>
          </a:prstGeom>
          <a:solidFill>
            <a:srgbClr val="EFC8A7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Segoe Script" panose="030B0504020000000003" pitchFamily="66" charset="0"/>
                <a:cs typeface="+mn-ea"/>
                <a:sym typeface="+mn-lt"/>
              </a:rPr>
              <a:t>02</a:t>
            </a:r>
            <a:endParaRPr lang="zh-CN" altLang="en-US" sz="3600" dirty="0">
              <a:latin typeface="Segoe Script" panose="030B0504020000000003" pitchFamily="66" charset="0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682537" y="249872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85735B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272169" y="2978431"/>
            <a:ext cx="2031325" cy="589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添加项目描述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请在此修改具体内容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682537" y="452471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85735B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272169" y="5004421"/>
            <a:ext cx="2031325" cy="589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添加项目描述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请在此修改具体内容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999481" y="249872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85735B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999481" y="2978431"/>
            <a:ext cx="2031325" cy="589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添加项目描述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请在此修改具体内容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999481" y="452471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85735B"/>
                </a:solidFill>
                <a:cs typeface="+mn-ea"/>
                <a:sym typeface="+mn-lt"/>
              </a:rPr>
              <a:t>项目名称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999481" y="5004421"/>
            <a:ext cx="2031325" cy="589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添加项目描述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请在此修改具体内容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881413" y="852914"/>
            <a:ext cx="2441694" cy="1253973"/>
            <a:chOff x="-1555117" y="641873"/>
            <a:chExt cx="2441694" cy="1253973"/>
          </a:xfrm>
        </p:grpSpPr>
        <p:sp>
          <p:nvSpPr>
            <p:cNvPr id="34" name="文本框 33"/>
            <p:cNvSpPr txBox="1"/>
            <p:nvPr/>
          </p:nvSpPr>
          <p:spPr>
            <a:xfrm>
              <a:off x="-1555117" y="64187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市场数据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-1210899" y="1347745"/>
              <a:ext cx="18822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Marketing data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36" name="矩形: 圆角 35"/>
            <p:cNvSpPr/>
            <p:nvPr/>
          </p:nvSpPr>
          <p:spPr>
            <a:xfrm>
              <a:off x="-632090" y="1786781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心形 36"/>
          <p:cNvSpPr/>
          <p:nvPr/>
        </p:nvSpPr>
        <p:spPr>
          <a:xfrm>
            <a:off x="5994399" y="3893458"/>
            <a:ext cx="1509485" cy="1509485"/>
          </a:xfrm>
          <a:prstGeom prst="heart">
            <a:avLst/>
          </a:prstGeom>
          <a:solidFill>
            <a:srgbClr val="DDC5B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latin typeface="Segoe Script" panose="030B0504020000000003" pitchFamily="66" charset="0"/>
                <a:cs typeface="+mn-ea"/>
                <a:sym typeface="+mn-lt"/>
              </a:rPr>
              <a:t>04</a:t>
            </a:r>
            <a:endParaRPr lang="zh-CN" altLang="en-US" sz="3600" dirty="0">
              <a:latin typeface="Segoe Script" panose="030B0504020000000003" pitchFamily="66" charset="0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内容占位符 5"/>
          <p:cNvGraphicFramePr>
            <a:graphicFrameLocks noGrp="1"/>
          </p:cNvGraphicFramePr>
          <p:nvPr>
            <p:ph idx="4294967295"/>
          </p:nvPr>
        </p:nvGraphicFramePr>
        <p:xfrm>
          <a:off x="1320800" y="1665288"/>
          <a:ext cx="5076825" cy="401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6913900" y="2996433"/>
            <a:ext cx="3868282" cy="2122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正文内容，本段适应大段文字章节。如果文字较多的内容描述比较适合放在这里。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/>
            </a:r>
            <a:b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</a:b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请您在此修改您的内容，或者将内容粘贴到记事本后，复制到此段落中。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2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如果文字过多，您可右键修改“段落”调节合适的行间距。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913900" y="1516563"/>
            <a:ext cx="2441694" cy="1253973"/>
            <a:chOff x="-1555117" y="641873"/>
            <a:chExt cx="2441694" cy="1253973"/>
          </a:xfrm>
        </p:grpSpPr>
        <p:sp>
          <p:nvSpPr>
            <p:cNvPr id="18" name="文本框 17"/>
            <p:cNvSpPr txBox="1"/>
            <p:nvPr/>
          </p:nvSpPr>
          <p:spPr>
            <a:xfrm>
              <a:off x="-1555117" y="641873"/>
              <a:ext cx="244169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rgbClr val="786449"/>
                  </a:solidFill>
                  <a:cs typeface="+mn-ea"/>
                  <a:sym typeface="+mn-lt"/>
                </a:rPr>
                <a:t>财务分析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-1528629" y="1347745"/>
              <a:ext cx="22701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rgbClr val="A6AEB6"/>
                  </a:solidFill>
                  <a:latin typeface="Segoe Script" panose="030B0504020000000003" pitchFamily="66" charset="0"/>
                  <a:cs typeface="+mn-ea"/>
                  <a:sym typeface="+mn-lt"/>
                </a:rPr>
                <a:t>Financial analysis</a:t>
              </a:r>
              <a:endParaRPr lang="zh-CN" altLang="en-US" sz="1600" dirty="0">
                <a:solidFill>
                  <a:srgbClr val="A6AEB6"/>
                </a:solidFill>
                <a:latin typeface="Segoe Script" panose="030B0504020000000003" pitchFamily="66" charset="0"/>
                <a:cs typeface="+mn-ea"/>
                <a:sym typeface="+mn-lt"/>
              </a:endParaRPr>
            </a:p>
          </p:txBody>
        </p:sp>
        <p:sp>
          <p:nvSpPr>
            <p:cNvPr id="20" name="矩形: 圆角 19"/>
            <p:cNvSpPr/>
            <p:nvPr/>
          </p:nvSpPr>
          <p:spPr>
            <a:xfrm>
              <a:off x="-1378755" y="1786781"/>
              <a:ext cx="595641" cy="109065"/>
            </a:xfrm>
            <a:prstGeom prst="roundRect">
              <a:avLst>
                <a:gd name="adj" fmla="val 50000"/>
              </a:avLst>
            </a:prstGeom>
            <a:solidFill>
              <a:srgbClr val="EFC8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lrbj13ew">
      <a:majorFont>
        <a:latin typeface="Segoe UI"/>
        <a:ea typeface="全字库正楷体"/>
        <a:cs typeface=""/>
      </a:majorFont>
      <a:minorFont>
        <a:latin typeface="Segoe UI"/>
        <a:ea typeface="全字库正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1191</Words>
  <Application>Microsoft Office PowerPoint</Application>
  <PresentationFormat>宽屏</PresentationFormat>
  <Paragraphs>212</Paragraphs>
  <Slides>21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Meiryo</vt:lpstr>
      <vt:lpstr>等线</vt:lpstr>
      <vt:lpstr>全字库正楷体</vt:lpstr>
      <vt:lpstr>宋体</vt:lpstr>
      <vt:lpstr>微软雅黑</vt:lpstr>
      <vt:lpstr>Arial</vt:lpstr>
      <vt:lpstr>Calibri</vt:lpstr>
      <vt:lpstr>Calibri Light</vt:lpstr>
      <vt:lpstr>Segoe Script</vt:lpstr>
      <vt:lpstr>Segoe UI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162</cp:revision>
  <dcterms:created xsi:type="dcterms:W3CDTF">2020-10-26T01:57:00Z</dcterms:created>
  <dcterms:modified xsi:type="dcterms:W3CDTF">2021-06-04T00:56:15Z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