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76" r:id="rId2"/>
  </p:sldMasterIdLst>
  <p:notesMasterIdLst>
    <p:notesMasterId r:id="rId30"/>
  </p:notesMasterIdLst>
  <p:sldIdLst>
    <p:sldId id="2686" r:id="rId3"/>
    <p:sldId id="2687" r:id="rId4"/>
    <p:sldId id="2681" r:id="rId5"/>
    <p:sldId id="2677" r:id="rId6"/>
    <p:sldId id="2678" r:id="rId7"/>
    <p:sldId id="2679" r:id="rId8"/>
    <p:sldId id="2680" r:id="rId9"/>
    <p:sldId id="2676" r:id="rId10"/>
    <p:sldId id="2693" r:id="rId11"/>
    <p:sldId id="2688" r:id="rId12"/>
    <p:sldId id="2689" r:id="rId13"/>
    <p:sldId id="2690" r:id="rId14"/>
    <p:sldId id="2691" r:id="rId15"/>
    <p:sldId id="2692" r:id="rId16"/>
    <p:sldId id="2694" r:id="rId17"/>
    <p:sldId id="2650" r:id="rId18"/>
    <p:sldId id="2624" r:id="rId19"/>
    <p:sldId id="2625" r:id="rId20"/>
    <p:sldId id="2626" r:id="rId21"/>
    <p:sldId id="2695" r:id="rId22"/>
    <p:sldId id="2663" r:id="rId23"/>
    <p:sldId id="2664" r:id="rId24"/>
    <p:sldId id="2666" r:id="rId25"/>
    <p:sldId id="2667" r:id="rId26"/>
    <p:sldId id="2669" r:id="rId27"/>
    <p:sldId id="2696" r:id="rId28"/>
    <p:sldId id="2697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5568"/>
    <a:srgbClr val="591F0E"/>
    <a:srgbClr val="725A41"/>
    <a:srgbClr val="ECCAC2"/>
    <a:srgbClr val="EED1CA"/>
    <a:srgbClr val="F1D8D2"/>
    <a:srgbClr val="BC3A61"/>
    <a:srgbClr val="124471"/>
    <a:srgbClr val="D6B1CB"/>
    <a:srgbClr val="F7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4" autoAdjust="0"/>
    <p:restoredTop sz="92986" autoAdjust="0"/>
  </p:normalViewPr>
  <p:slideViewPr>
    <p:cSldViewPr>
      <p:cViewPr varScale="1">
        <p:scale>
          <a:sx n="84" d="100"/>
          <a:sy n="84" d="100"/>
        </p:scale>
        <p:origin x="264" y="90"/>
      </p:cViewPr>
      <p:guideLst>
        <p:guide orient="horz" pos="736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50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087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19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99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099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594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080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71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174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1130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358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39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61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05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9567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931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71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25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77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905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724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50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09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914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01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37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99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525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1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75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20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0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1345" y="-16648"/>
            <a:ext cx="1942208" cy="149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77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8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313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75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12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50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15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8699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9" t="11171" r="45520" b="24115"/>
          <a:stretch/>
        </p:blipFill>
        <p:spPr>
          <a:xfrm>
            <a:off x="9630125" y="-1105912"/>
            <a:ext cx="6687017" cy="9659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0" t="11172" r="27039" b="23119"/>
          <a:stretch/>
        </p:blipFill>
        <p:spPr>
          <a:xfrm>
            <a:off x="-3470252" y="-1254510"/>
            <a:ext cx="6687017" cy="9807624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393039" y="2773817"/>
            <a:ext cx="6036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dirty="0" smtClean="0">
                <a:solidFill>
                  <a:srgbClr val="591F0E"/>
                </a:solidFill>
                <a:cs typeface="Arial" panose="020B0604020202020204" pitchFamily="34" charset="0"/>
              </a:rPr>
              <a:t>清新小花通用模板</a:t>
            </a:r>
            <a:endParaRPr lang="zh-CN" altLang="en-US" sz="54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547886" y="3611620"/>
            <a:ext cx="5727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b="1" cap="all" dirty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summarize business report template</a:t>
            </a:r>
            <a:endParaRPr lang="zh-CN" altLang="en-US" sz="1600" b="1" cap="all" dirty="0">
              <a:solidFill>
                <a:srgbClr val="591F0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21589" y="5488533"/>
            <a:ext cx="6379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b="1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600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  </a:t>
            </a:r>
            <a:r>
              <a:rPr lang="en-US" altLang="zh-CN" sz="1600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Zhang Xiao Zhang</a:t>
            </a:r>
            <a:endParaRPr lang="zh-CN" altLang="en-US" sz="1600" dirty="0">
              <a:solidFill>
                <a:srgbClr val="591F0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4255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29375" y="2967303"/>
            <a:ext cx="2267006" cy="2300327"/>
          </a:xfrm>
          <a:prstGeom prst="chevron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157567" y="3249266"/>
            <a:ext cx="1598607" cy="1622105"/>
          </a:xfrm>
          <a:prstGeom prst="chevron">
            <a:avLst/>
          </a:prstGeom>
          <a:solidFill>
            <a:srgbClr val="ECC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090361" y="2967303"/>
            <a:ext cx="2267006" cy="2300327"/>
          </a:xfrm>
          <a:prstGeom prst="chevron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30568" y="3259981"/>
            <a:ext cx="1598607" cy="1622105"/>
          </a:xfrm>
          <a:prstGeom prst="chevron">
            <a:avLst/>
          </a:prstGeom>
          <a:solidFill>
            <a:srgbClr val="ECC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27103" y="312409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ECCA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49352" y="3671356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599243" y="3583621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456588" y="3731908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8976038" y="370613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325778" y="5155793"/>
            <a:ext cx="296743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256429" y="1774673"/>
            <a:ext cx="296743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297143" y="5524539"/>
            <a:ext cx="294865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768389" y="1924493"/>
            <a:ext cx="294865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09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393518" y="3688333"/>
            <a:ext cx="1127312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230771" y="3688333"/>
            <a:ext cx="1113917" cy="0"/>
          </a:xfrm>
          <a:prstGeom prst="line">
            <a:avLst/>
          </a:prstGeom>
          <a:ln w="9525" cmpd="sng">
            <a:solidFill>
              <a:srgbClr val="40404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607608" y="3420458"/>
            <a:ext cx="1821556" cy="513429"/>
            <a:chOff x="1607608" y="3504711"/>
            <a:chExt cx="1821556" cy="513429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607608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607608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335829" y="3420458"/>
            <a:ext cx="1821556" cy="513429"/>
            <a:chOff x="9335829" y="3504711"/>
            <a:chExt cx="1821556" cy="513429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9335829" y="3772586"/>
              <a:ext cx="1821556" cy="0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1143991" y="3504711"/>
              <a:ext cx="0" cy="513429"/>
            </a:xfrm>
            <a:prstGeom prst="line">
              <a:avLst/>
            </a:prstGeom>
            <a:ln w="9525" cmpd="sng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520831" y="2674869"/>
            <a:ext cx="1709941" cy="1984515"/>
            <a:chOff x="5520831" y="2759122"/>
            <a:chExt cx="1709941" cy="1984515"/>
          </a:xfrm>
        </p:grpSpPr>
        <p:sp>
          <p:nvSpPr>
            <p:cNvPr id="5" name="Hexagon 4"/>
            <p:cNvSpPr/>
            <p:nvPr/>
          </p:nvSpPr>
          <p:spPr>
            <a:xfrm rot="5400000">
              <a:off x="5383544" y="2896409"/>
              <a:ext cx="1984515" cy="1709941"/>
            </a:xfrm>
            <a:prstGeom prst="hexagon">
              <a:avLst/>
            </a:prstGeom>
            <a:solidFill>
              <a:srgbClr val="ECCAC2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00B0F0"/>
                </a:solidFill>
                <a:latin typeface="Signika" pitchFamily="2" charset="0"/>
                <a:cs typeface="Arial" pitchFamily="34" charset="0"/>
              </a:endParaRPr>
            </a:p>
          </p:txBody>
        </p:sp>
        <p:sp>
          <p:nvSpPr>
            <p:cNvPr id="49174" name="Rectangle 35"/>
            <p:cNvSpPr>
              <a:spLocks noChangeArrowheads="1"/>
            </p:cNvSpPr>
            <p:nvPr/>
          </p:nvSpPr>
          <p:spPr bwMode="auto">
            <a:xfrm>
              <a:off x="5770848" y="3399556"/>
              <a:ext cx="12456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86157" y="2246268"/>
            <a:ext cx="707640" cy="756750"/>
            <a:chOff x="1286157" y="2330521"/>
            <a:chExt cx="707640" cy="756750"/>
          </a:xfrm>
        </p:grpSpPr>
        <p:sp>
          <p:nvSpPr>
            <p:cNvPr id="10" name="Hexagon 9"/>
            <p:cNvSpPr/>
            <p:nvPr/>
          </p:nvSpPr>
          <p:spPr>
            <a:xfrm rot="5400000">
              <a:off x="1261602" y="2355076"/>
              <a:ext cx="756750" cy="707640"/>
            </a:xfrm>
            <a:prstGeom prst="hexagon">
              <a:avLst/>
            </a:prstGeom>
            <a:solidFill>
              <a:srgbClr val="725A4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6" name="Picture 29" descr="hear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4" y="2493480"/>
              <a:ext cx="404045" cy="406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1286157" y="4174975"/>
            <a:ext cx="707640" cy="756750"/>
            <a:chOff x="1286157" y="4259228"/>
            <a:chExt cx="707640" cy="756750"/>
          </a:xfrm>
        </p:grpSpPr>
        <p:sp>
          <p:nvSpPr>
            <p:cNvPr id="32" name="Hexagon 31"/>
            <p:cNvSpPr/>
            <p:nvPr/>
          </p:nvSpPr>
          <p:spPr>
            <a:xfrm rot="5400000">
              <a:off x="1261602" y="4283783"/>
              <a:ext cx="756750" cy="707640"/>
            </a:xfrm>
            <a:prstGeom prst="hexagon">
              <a:avLst/>
            </a:prstGeom>
            <a:solidFill>
              <a:srgbClr val="ECCAC2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7" name="Picture 30" descr="plan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3308" y="4433347"/>
              <a:ext cx="468783" cy="468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415770" y="3210622"/>
            <a:ext cx="991141" cy="1058110"/>
            <a:chOff x="3415770" y="3294875"/>
            <a:chExt cx="991141" cy="1058110"/>
          </a:xfrm>
        </p:grpSpPr>
        <p:sp>
          <p:nvSpPr>
            <p:cNvPr id="7" name="Hexagon 6"/>
            <p:cNvSpPr/>
            <p:nvPr/>
          </p:nvSpPr>
          <p:spPr>
            <a:xfrm rot="5400000">
              <a:off x="3382286" y="3328359"/>
              <a:ext cx="1058110" cy="991141"/>
            </a:xfrm>
            <a:prstGeom prst="hexagon">
              <a:avLst/>
            </a:prstGeom>
            <a:solidFill>
              <a:srgbClr val="725A4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78" name="Picture 32" descr="gif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093" y="3571680"/>
              <a:ext cx="504500" cy="506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8344687" y="3210622"/>
            <a:ext cx="991141" cy="1058110"/>
            <a:chOff x="8344687" y="3294875"/>
            <a:chExt cx="991141" cy="1058110"/>
          </a:xfrm>
        </p:grpSpPr>
        <p:sp>
          <p:nvSpPr>
            <p:cNvPr id="9" name="Hexagon 8"/>
            <p:cNvSpPr/>
            <p:nvPr/>
          </p:nvSpPr>
          <p:spPr>
            <a:xfrm rot="5400000">
              <a:off x="8311203" y="3328359"/>
              <a:ext cx="1058110" cy="991141"/>
            </a:xfrm>
            <a:prstGeom prst="hexagon">
              <a:avLst/>
            </a:prstGeom>
            <a:solidFill>
              <a:srgbClr val="725A4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0" name="Picture 37" descr="settings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1222" y="3547125"/>
              <a:ext cx="558075" cy="555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822540" y="2246268"/>
            <a:ext cx="707640" cy="756750"/>
            <a:chOff x="10822540" y="2330521"/>
            <a:chExt cx="707640" cy="756750"/>
          </a:xfrm>
        </p:grpSpPr>
        <p:sp>
          <p:nvSpPr>
            <p:cNvPr id="12" name="Hexagon 11"/>
            <p:cNvSpPr/>
            <p:nvPr/>
          </p:nvSpPr>
          <p:spPr>
            <a:xfrm rot="5400000">
              <a:off x="10797985" y="2355076"/>
              <a:ext cx="756750" cy="707640"/>
            </a:xfrm>
            <a:prstGeom prst="hexagon">
              <a:avLst/>
            </a:prstGeom>
            <a:solidFill>
              <a:srgbClr val="725A41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1" name="Picture 38" descr="comments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4336" y="2506874"/>
              <a:ext cx="404047" cy="4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10795752" y="4174975"/>
            <a:ext cx="707640" cy="756750"/>
            <a:chOff x="10795752" y="4259228"/>
            <a:chExt cx="707640" cy="756750"/>
          </a:xfrm>
        </p:grpSpPr>
        <p:sp>
          <p:nvSpPr>
            <p:cNvPr id="13" name="Hexagon 12"/>
            <p:cNvSpPr/>
            <p:nvPr/>
          </p:nvSpPr>
          <p:spPr>
            <a:xfrm rot="5400000">
              <a:off x="10771197" y="4283783"/>
              <a:ext cx="756750" cy="707640"/>
            </a:xfrm>
            <a:prstGeom prst="hexagon">
              <a:avLst/>
            </a:prstGeom>
            <a:solidFill>
              <a:srgbClr val="ECCAC2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262626"/>
                </a:solidFill>
                <a:cs typeface="Arial" pitchFamily="34" charset="0"/>
              </a:endParaRPr>
            </a:p>
          </p:txBody>
        </p:sp>
        <p:pic>
          <p:nvPicPr>
            <p:cNvPr id="49182" name="Picture 39" descr="portfolio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6388" y="4422186"/>
              <a:ext cx="428601" cy="42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23"/>
          <p:cNvSpPr txBox="1"/>
          <p:nvPr/>
        </p:nvSpPr>
        <p:spPr>
          <a:xfrm>
            <a:off x="1091267" y="557669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091266" y="51728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5210780" y="557669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5210779" y="51728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8784445" y="557669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8784444" y="51728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79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CC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ECC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214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CCAC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725A4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ECCAC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725A4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725A4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矩形 16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7917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522889" y="569164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CCAC2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64604" y="356705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CCAC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509495" y="4120381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25A4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51210" y="2174096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25A41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85531" y="512742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25A4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504472" y="2727427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ECCAC2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615947" y="5491572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618459" y="4460249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614273" y="3910267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617621" y="3082362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630178" y="2507267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90102" y="295177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CCAC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125260" y="433551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25A4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70464" y="588920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CCAC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33073" y="2389233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25A4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514656" y="378218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CCAC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506285" y="5353448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25A4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91642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52296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91642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52296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91642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52296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74413" y="2577973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74413" y="21740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74413" y="394612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74413" y="354224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74413" y="53777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74413" y="49738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529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035804" y="2795437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84601" y="3582323"/>
            <a:ext cx="1089921" cy="1088246"/>
          </a:xfrm>
          <a:prstGeom prst="ellipse">
            <a:avLst/>
          </a:prstGeom>
          <a:solidFill>
            <a:srgbClr val="ECCAC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95937" y="3851872"/>
            <a:ext cx="711545" cy="711546"/>
          </a:xfrm>
          <a:prstGeom prst="ellipse">
            <a:avLst/>
          </a:prstGeom>
          <a:solidFill>
            <a:srgbClr val="ECCAC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951605" y="2440502"/>
            <a:ext cx="709871" cy="711545"/>
          </a:xfrm>
          <a:prstGeom prst="ellipse">
            <a:avLst/>
          </a:prstGeom>
          <a:solidFill>
            <a:srgbClr val="725A4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841106" y="4873149"/>
            <a:ext cx="711545" cy="711546"/>
          </a:xfrm>
          <a:prstGeom prst="ellipse">
            <a:avLst/>
          </a:prstGeom>
          <a:solidFill>
            <a:srgbClr val="725A4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84986" y="2795437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89415" y="3582323"/>
            <a:ext cx="1088246" cy="1088246"/>
          </a:xfrm>
          <a:prstGeom prst="ellipse">
            <a:avLst/>
          </a:prstGeom>
          <a:solidFill>
            <a:srgbClr val="ECCAC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456455" y="3851872"/>
            <a:ext cx="709871" cy="711546"/>
          </a:xfrm>
          <a:prstGeom prst="ellipse">
            <a:avLst/>
          </a:prstGeom>
          <a:solidFill>
            <a:srgbClr val="ECCAC2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00787" y="2440502"/>
            <a:ext cx="711545" cy="711545"/>
          </a:xfrm>
          <a:prstGeom prst="ellipse">
            <a:avLst/>
          </a:prstGeom>
          <a:solidFill>
            <a:srgbClr val="725A4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311286" y="4873149"/>
            <a:ext cx="709871" cy="711546"/>
          </a:xfrm>
          <a:prstGeom prst="ellipse">
            <a:avLst/>
          </a:prstGeom>
          <a:solidFill>
            <a:srgbClr val="725A4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70894" y="3175486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254152" y="2736839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766799" y="568080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66798" y="53912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121084" y="568080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21083" y="53912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1433049" y="215655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433048" y="18669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787334" y="2156550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787333" y="18669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9730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 smtClean="0">
                <a:solidFill>
                  <a:srgbClr val="591F0E"/>
                </a:solidFill>
                <a:cs typeface="Arial" panose="020B0604020202020204" pitchFamily="34" charset="0"/>
              </a:rPr>
              <a:t>添加相关标题文字</a:t>
            </a:r>
            <a:endParaRPr lang="zh-CN" altLang="en-US" sz="28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477047" y="4006078"/>
            <a:ext cx="5890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Apply to the reporting on activities report meeting</a:t>
            </a:r>
            <a:endParaRPr lang="zh-CN" altLang="en-US" sz="2000" cap="all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98953" y="1953054"/>
            <a:ext cx="1446230" cy="186204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15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/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/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8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10596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383387"/>
            <a:ext cx="1444124" cy="1444124"/>
          </a:xfrm>
          <a:prstGeom prst="donut">
            <a:avLst>
              <a:gd name="adj" fmla="val 19079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77092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F1D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06266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340085"/>
            <a:ext cx="1444124" cy="1444124"/>
          </a:xfrm>
          <a:prstGeom prst="donut">
            <a:avLst>
              <a:gd name="adj" fmla="val 19079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73171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F1D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10031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38852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24016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16415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10082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378250"/>
            <a:ext cx="1444124" cy="1444124"/>
          </a:xfrm>
          <a:prstGeom prst="donut">
            <a:avLst>
              <a:gd name="adj" fmla="val 19079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76987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F1D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11110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388523"/>
            <a:ext cx="1444124" cy="1444124"/>
          </a:xfrm>
          <a:prstGeom prst="donut">
            <a:avLst>
              <a:gd name="adj" fmla="val 19079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78015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1D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12137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398795"/>
            <a:ext cx="1444124" cy="1444124"/>
          </a:xfrm>
          <a:prstGeom prst="donut">
            <a:avLst>
              <a:gd name="adj" fmla="val 19079"/>
            </a:avLst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79042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1D8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6883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3987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03575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74617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197926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68968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29702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6806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03714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74757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46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3876923"/>
            <a:ext cx="1581711" cy="417982"/>
            <a:chOff x="1424694" y="3437117"/>
            <a:chExt cx="1499779" cy="396331"/>
          </a:xfrm>
          <a:solidFill>
            <a:srgbClr val="ECCAC2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031563"/>
            <a:ext cx="1581711" cy="406378"/>
            <a:chOff x="2993261" y="3583747"/>
            <a:chExt cx="1499779" cy="385328"/>
          </a:xfrm>
          <a:solidFill>
            <a:srgbClr val="725A41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3876923"/>
            <a:ext cx="1581711" cy="417981"/>
            <a:chOff x="4561827" y="3437117"/>
            <a:chExt cx="1499779" cy="396330"/>
          </a:xfrm>
          <a:solidFill>
            <a:srgbClr val="ECCAC2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031563"/>
            <a:ext cx="1581711" cy="406378"/>
            <a:chOff x="6130393" y="3583747"/>
            <a:chExt cx="1499779" cy="385328"/>
          </a:xfrm>
          <a:solidFill>
            <a:srgbClr val="725A41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031564"/>
            <a:ext cx="1581711" cy="406377"/>
            <a:chOff x="9267526" y="3583748"/>
            <a:chExt cx="1499779" cy="385327"/>
          </a:xfrm>
          <a:solidFill>
            <a:srgbClr val="725A4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3876923"/>
            <a:ext cx="1581711" cy="417982"/>
            <a:chOff x="7698960" y="3437117"/>
            <a:chExt cx="1499779" cy="396331"/>
          </a:xfrm>
          <a:solidFill>
            <a:srgbClr val="ECCAC2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528292"/>
            <a:ext cx="489711" cy="490548"/>
            <a:chOff x="9145588" y="4435475"/>
            <a:chExt cx="464344" cy="465138"/>
          </a:xfrm>
          <a:solidFill>
            <a:srgbClr val="725A4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312827"/>
            <a:ext cx="489711" cy="489711"/>
            <a:chOff x="7287419" y="2577307"/>
            <a:chExt cx="464344" cy="464344"/>
          </a:xfrm>
          <a:solidFill>
            <a:srgbClr val="ECCAC2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51835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725A4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306045"/>
            <a:ext cx="490548" cy="412697"/>
            <a:chOff x="5368132" y="2625725"/>
            <a:chExt cx="465138" cy="391319"/>
          </a:xfrm>
          <a:solidFill>
            <a:srgbClr val="ECCAC2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312410"/>
            <a:ext cx="489711" cy="382561"/>
            <a:chOff x="2581275" y="1710532"/>
            <a:chExt cx="464344" cy="362744"/>
          </a:xfrm>
          <a:solidFill>
            <a:srgbClr val="ECCAC2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518350"/>
            <a:ext cx="336520" cy="490548"/>
            <a:chOff x="5441157" y="4440238"/>
            <a:chExt cx="319088" cy="465138"/>
          </a:xfrm>
          <a:solidFill>
            <a:srgbClr val="725A41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5074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1988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0499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5074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1988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0499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5074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1988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33951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0499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7"/>
          <p:cNvGrpSpPr/>
          <p:nvPr/>
        </p:nvGrpSpPr>
        <p:grpSpPr>
          <a:xfrm>
            <a:off x="5148364" y="1816125"/>
            <a:ext cx="4264620" cy="2325893"/>
            <a:chOff x="4881345" y="2060620"/>
            <a:chExt cx="4043713" cy="2205412"/>
          </a:xfrm>
          <a:solidFill>
            <a:srgbClr val="5B793C"/>
          </a:solidFill>
        </p:grpSpPr>
        <p:sp>
          <p:nvSpPr>
            <p:cNvPr id="24" name="Isosceles Triangle 5"/>
            <p:cNvSpPr/>
            <p:nvPr/>
          </p:nvSpPr>
          <p:spPr>
            <a:xfrm>
              <a:off x="4881345" y="2060620"/>
              <a:ext cx="4043713" cy="2205412"/>
            </a:xfrm>
            <a:prstGeom prst="triangle">
              <a:avLst/>
            </a:prstGeom>
            <a:solidFill>
              <a:srgbClr val="ECCAC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7670" tIns="434632" rIns="507670" bIns="434632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7"/>
            <p:cNvSpPr txBox="1"/>
            <p:nvPr/>
          </p:nvSpPr>
          <p:spPr>
            <a:xfrm>
              <a:off x="6545857" y="2994681"/>
              <a:ext cx="714688" cy="554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vi-V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4.2</a:t>
              </a:r>
              <a:endPara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1340696" y="2378512"/>
            <a:ext cx="3233459" cy="1763505"/>
            <a:chOff x="1270914" y="2593875"/>
            <a:chExt cx="3065966" cy="1672156"/>
          </a:xfrm>
          <a:solidFill>
            <a:srgbClr val="5B793C"/>
          </a:solidFill>
        </p:grpSpPr>
        <p:sp>
          <p:nvSpPr>
            <p:cNvPr id="27" name="Isosceles Triangle 3"/>
            <p:cNvSpPr/>
            <p:nvPr/>
          </p:nvSpPr>
          <p:spPr>
            <a:xfrm>
              <a:off x="1270914" y="2593875"/>
              <a:ext cx="3065966" cy="1672156"/>
            </a:xfrm>
            <a:prstGeom prst="triangle">
              <a:avLst/>
            </a:prstGeom>
            <a:solidFill>
              <a:srgbClr val="ECCAC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7670" tIns="434632" rIns="507670" bIns="434632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8"/>
            <p:cNvSpPr txBox="1"/>
            <p:nvPr/>
          </p:nvSpPr>
          <p:spPr>
            <a:xfrm>
              <a:off x="2400471" y="3337619"/>
              <a:ext cx="714688" cy="554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vi-V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4.0</a:t>
              </a:r>
              <a:endPara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38"/>
          <p:cNvGrpSpPr/>
          <p:nvPr/>
        </p:nvGrpSpPr>
        <p:grpSpPr>
          <a:xfrm>
            <a:off x="8493512" y="2844137"/>
            <a:ext cx="2379716" cy="1297880"/>
            <a:chOff x="8053215" y="3035381"/>
            <a:chExt cx="2256447" cy="1230650"/>
          </a:xfrm>
          <a:solidFill>
            <a:srgbClr val="A11417"/>
          </a:solidFill>
        </p:grpSpPr>
        <p:sp>
          <p:nvSpPr>
            <p:cNvPr id="30" name="Isosceles Triangle 6"/>
            <p:cNvSpPr/>
            <p:nvPr/>
          </p:nvSpPr>
          <p:spPr>
            <a:xfrm>
              <a:off x="8053215" y="3035381"/>
              <a:ext cx="2256447" cy="1230650"/>
            </a:xfrm>
            <a:prstGeom prst="triangle">
              <a:avLst/>
            </a:prstGeom>
            <a:solidFill>
              <a:srgbClr val="725A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7670" tIns="434632" rIns="507670" bIns="434632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9"/>
            <p:cNvSpPr txBox="1"/>
            <p:nvPr/>
          </p:nvSpPr>
          <p:spPr>
            <a:xfrm>
              <a:off x="8925171" y="3511605"/>
              <a:ext cx="512533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vi-V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3.6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6"/>
          <p:cNvGrpSpPr/>
          <p:nvPr/>
        </p:nvGrpSpPr>
        <p:grpSpPr>
          <a:xfrm>
            <a:off x="3688120" y="2856018"/>
            <a:ext cx="2357930" cy="1285998"/>
            <a:chOff x="3496741" y="3046647"/>
            <a:chExt cx="2235790" cy="1219384"/>
          </a:xfrm>
          <a:solidFill>
            <a:srgbClr val="A11417"/>
          </a:solidFill>
        </p:grpSpPr>
        <p:sp>
          <p:nvSpPr>
            <p:cNvPr id="33" name="Isosceles Triangle 4"/>
            <p:cNvSpPr/>
            <p:nvPr/>
          </p:nvSpPr>
          <p:spPr>
            <a:xfrm>
              <a:off x="3496741" y="3046647"/>
              <a:ext cx="2235790" cy="1219384"/>
            </a:xfrm>
            <a:prstGeom prst="triangle">
              <a:avLst/>
            </a:prstGeom>
            <a:solidFill>
              <a:srgbClr val="725A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07670" tIns="434632" rIns="507670" bIns="434632" numCol="1" spcCol="1270" anchor="ctr" anchorCtr="0">
              <a:noAutofit/>
            </a:bodyPr>
            <a:lstStyle/>
            <a:p>
              <a:pPr algn="ctr" defTabSz="2296972">
                <a:lnSpc>
                  <a:spcPct val="90000"/>
                </a:lnSpc>
                <a:spcAft>
                  <a:spcPct val="35000"/>
                </a:spcAft>
              </a:pPr>
              <a:endParaRPr lang="en-US" sz="4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4358368" y="3429953"/>
              <a:ext cx="512534" cy="379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vi-V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3.5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9" name="Straight Connector 15"/>
          <p:cNvCxnSpPr/>
          <p:nvPr/>
        </p:nvCxnSpPr>
        <p:spPr>
          <a:xfrm>
            <a:off x="353" y="4142017"/>
            <a:ext cx="12858044" cy="0"/>
          </a:xfrm>
          <a:prstGeom prst="line">
            <a:avLst/>
          </a:prstGeom>
          <a:ln w="9525">
            <a:solidFill>
              <a:srgbClr val="725A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78" y="5369883"/>
            <a:ext cx="578612" cy="578612"/>
          </a:xfrm>
          <a:prstGeom prst="rect">
            <a:avLst/>
          </a:prstGeom>
          <a:solidFill>
            <a:srgbClr val="725A41"/>
          </a:solidFill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144" y="5369883"/>
            <a:ext cx="578612" cy="578612"/>
          </a:xfrm>
          <a:prstGeom prst="rect">
            <a:avLst/>
          </a:prstGeom>
          <a:solidFill>
            <a:srgbClr val="725A41"/>
          </a:solidFill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97" y="5369883"/>
            <a:ext cx="578612" cy="578612"/>
          </a:xfrm>
          <a:prstGeom prst="rect">
            <a:avLst/>
          </a:prstGeom>
          <a:solidFill>
            <a:srgbClr val="725A41"/>
          </a:solidFill>
        </p:spPr>
      </p:pic>
      <p:sp>
        <p:nvSpPr>
          <p:cNvPr id="65" name="TextBox 23"/>
          <p:cNvSpPr txBox="1"/>
          <p:nvPr/>
        </p:nvSpPr>
        <p:spPr>
          <a:xfrm>
            <a:off x="1974470" y="550506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974469" y="510118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5618897" y="550506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5618896" y="510118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9138053" y="550506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9138052" y="510118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91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300385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922010"/>
            <a:ext cx="704849" cy="704849"/>
          </a:xfrm>
          <a:prstGeom prst="ellipse">
            <a:avLst/>
          </a:prstGeom>
          <a:solidFill>
            <a:srgbClr val="ECCAC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770843"/>
            <a:ext cx="704848" cy="704848"/>
          </a:xfrm>
          <a:prstGeom prst="ellipse">
            <a:avLst/>
          </a:prstGeom>
          <a:solidFill>
            <a:srgbClr val="ECCAC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686643"/>
            <a:ext cx="704849" cy="706523"/>
          </a:xfrm>
          <a:prstGeom prst="ellipse">
            <a:avLst/>
          </a:prstGeom>
          <a:solidFill>
            <a:srgbClr val="ECCAC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468506"/>
            <a:ext cx="704848" cy="706523"/>
          </a:xfrm>
          <a:prstGeom prst="ellipse">
            <a:avLst/>
          </a:prstGeom>
          <a:solidFill>
            <a:srgbClr val="ECCAC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452950"/>
            <a:ext cx="704849" cy="704848"/>
          </a:xfrm>
          <a:prstGeom prst="ellipse">
            <a:avLst/>
          </a:prstGeom>
          <a:solidFill>
            <a:srgbClr val="ECCAC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2865" y="2706690"/>
            <a:ext cx="1970812" cy="2848226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725A41"/>
          </a:solidFill>
          <a:ln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1943111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6635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2948701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66918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918013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6384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813363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5338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892915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6133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644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9" t="5199" r="17519" b="6193"/>
          <a:stretch/>
        </p:blipFill>
        <p:spPr>
          <a:xfrm>
            <a:off x="-51345" y="-34057"/>
            <a:ext cx="3472566" cy="26642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36887" y="1672109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 dirty="0" smtClean="0">
                <a:solidFill>
                  <a:srgbClr val="591F0E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rgbClr val="591F0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9144" y="2344361"/>
            <a:ext cx="1688667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2000" dirty="0" smtClean="0">
                <a:solidFill>
                  <a:srgbClr val="591F0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2000" dirty="0">
              <a:solidFill>
                <a:srgbClr val="591F0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01401" y="4369261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1401" y="3794198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01401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41037" y="4369261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1037" y="3794198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41037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3728" y="4369261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43728" y="3794198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43728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46419" y="4369261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46419" y="3794198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46419" y="3612060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591F0E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591F0E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/>
        </p:blipFill>
        <p:spPr>
          <a:xfrm>
            <a:off x="10066780" y="4840461"/>
            <a:ext cx="2861617" cy="24482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182" y="3369324"/>
            <a:ext cx="905525" cy="612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38825">
            <a:off x="1439661" y="5153164"/>
            <a:ext cx="513024" cy="7164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800" y="4419738"/>
            <a:ext cx="584155" cy="57615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098" y="6208613"/>
            <a:ext cx="467439" cy="31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0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5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3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8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30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8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300"/>
                            </p:stCondLst>
                            <p:childTnLst>
                              <p:par>
                                <p:cTn id="1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 smtClean="0">
                <a:solidFill>
                  <a:srgbClr val="591F0E"/>
                </a:solidFill>
                <a:cs typeface="Arial" panose="020B0604020202020204" pitchFamily="34" charset="0"/>
              </a:rPr>
              <a:t>添加相关标题文字</a:t>
            </a:r>
            <a:endParaRPr lang="zh-CN" altLang="en-US" sz="28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477047" y="4006078"/>
            <a:ext cx="5890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Apply to the reporting on activities report meeting</a:t>
            </a:r>
            <a:endParaRPr lang="zh-CN" altLang="en-US" sz="2000" cap="all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7807" y="1953054"/>
            <a:ext cx="1388522" cy="186204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15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/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/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3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4989215" y="2320181"/>
            <a:ext cx="2491246" cy="2491246"/>
          </a:xfrm>
          <a:prstGeom prst="rect">
            <a:avLst/>
          </a:prstGeom>
          <a:solidFill>
            <a:srgbClr val="ECC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412381" y="3947527"/>
            <a:ext cx="576834" cy="863900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6200000">
            <a:off x="6768333" y="4667894"/>
            <a:ext cx="576834" cy="863900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5137666" y="1608609"/>
            <a:ext cx="576834" cy="863900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0800000">
            <a:off x="7470458" y="2313936"/>
            <a:ext cx="576834" cy="863900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Freeform 167"/>
          <p:cNvSpPr>
            <a:spLocks noEditPoints="1"/>
          </p:cNvSpPr>
          <p:nvPr/>
        </p:nvSpPr>
        <p:spPr bwMode="auto">
          <a:xfrm>
            <a:off x="5763765" y="2539990"/>
            <a:ext cx="901962" cy="1324595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5065523" y="4043631"/>
            <a:ext cx="233862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TextBox 23"/>
          <p:cNvSpPr txBox="1"/>
          <p:nvPr/>
        </p:nvSpPr>
        <p:spPr>
          <a:xfrm>
            <a:off x="8849239" y="2390707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8849238" y="208208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8849239" y="496823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8849238" y="465960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1358548" y="2390707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2097889" y="208208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1358548" y="4968234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2097889" y="465960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33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82" grpId="0" animBg="1"/>
      <p:bldP spid="83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6035952" y="3618330"/>
            <a:ext cx="759333" cy="2047074"/>
            <a:chOff x="5588618" y="3680520"/>
            <a:chExt cx="988675" cy="1941036"/>
          </a:xfrm>
          <a:solidFill>
            <a:srgbClr val="725A41"/>
          </a:solidFill>
        </p:grpSpPr>
        <p:cxnSp>
          <p:nvCxnSpPr>
            <p:cNvPr id="19" name="Straight Connector 18"/>
            <p:cNvCxnSpPr/>
            <p:nvPr/>
          </p:nvCxnSpPr>
          <p:spPr>
            <a:xfrm>
              <a:off x="5616754" y="3786455"/>
              <a:ext cx="4375" cy="1220057"/>
            </a:xfrm>
            <a:prstGeom prst="line">
              <a:avLst/>
            </a:prstGeom>
            <a:grpFill/>
            <a:ln w="63500">
              <a:solidFill>
                <a:srgbClr val="725A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525816" y="3783820"/>
              <a:ext cx="4375" cy="1220057"/>
            </a:xfrm>
            <a:prstGeom prst="line">
              <a:avLst/>
            </a:prstGeom>
            <a:grpFill/>
            <a:ln w="63500">
              <a:solidFill>
                <a:srgbClr val="725A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833054" y="3682011"/>
              <a:ext cx="4375" cy="1220057"/>
            </a:xfrm>
            <a:prstGeom prst="line">
              <a:avLst/>
            </a:prstGeom>
            <a:grpFill/>
            <a:ln w="63500">
              <a:solidFill>
                <a:srgbClr val="725A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328716" y="3680520"/>
              <a:ext cx="4375" cy="1220057"/>
            </a:xfrm>
            <a:prstGeom prst="line">
              <a:avLst/>
            </a:prstGeom>
            <a:grpFill/>
            <a:ln w="63500">
              <a:solidFill>
                <a:srgbClr val="725A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7"/>
            <p:cNvSpPr>
              <a:spLocks noChangeAspect="1" noEditPoints="1"/>
            </p:cNvSpPr>
            <p:nvPr/>
          </p:nvSpPr>
          <p:spPr bwMode="auto">
            <a:xfrm>
              <a:off x="5588618" y="4770963"/>
              <a:ext cx="988675" cy="850593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2327" tIns="36163" rIns="72327" bIns="36163" numCol="1" anchor="t" anchorCtr="0" compatLnSpc="1">
              <a:prstTxWarp prst="textNoShape">
                <a:avLst/>
              </a:prstTxWarp>
            </a:bodyPr>
            <a:lstStyle/>
            <a:p>
              <a:endParaRPr lang="id-ID" sz="1424"/>
            </a:p>
          </p:txBody>
        </p: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4761239" y="1539818"/>
            <a:ext cx="3351577" cy="2392268"/>
            <a:chOff x="1969112" y="2879890"/>
            <a:chExt cx="4032281" cy="2863085"/>
          </a:xfrm>
        </p:grpSpPr>
        <p:sp>
          <p:nvSpPr>
            <p:cNvPr id="11" name="Freeform 10"/>
            <p:cNvSpPr/>
            <p:nvPr/>
          </p:nvSpPr>
          <p:spPr>
            <a:xfrm>
              <a:off x="2983489" y="3790960"/>
              <a:ext cx="1952014" cy="1952015"/>
            </a:xfrm>
            <a:custGeom>
              <a:avLst/>
              <a:gdLst>
                <a:gd name="connsiteX0" fmla="*/ 0 w 1952015"/>
                <a:gd name="connsiteY0" fmla="*/ 976008 h 1952015"/>
                <a:gd name="connsiteX1" fmla="*/ 976008 w 1952015"/>
                <a:gd name="connsiteY1" fmla="*/ 0 h 1952015"/>
                <a:gd name="connsiteX2" fmla="*/ 1952016 w 1952015"/>
                <a:gd name="connsiteY2" fmla="*/ 976008 h 1952015"/>
                <a:gd name="connsiteX3" fmla="*/ 976008 w 1952015"/>
                <a:gd name="connsiteY3" fmla="*/ 1952016 h 1952015"/>
                <a:gd name="connsiteX4" fmla="*/ 0 w 1952015"/>
                <a:gd name="connsiteY4" fmla="*/ 976008 h 195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015" h="1952015">
                  <a:moveTo>
                    <a:pt x="0" y="976008"/>
                  </a:moveTo>
                  <a:cubicBezTo>
                    <a:pt x="0" y="436974"/>
                    <a:pt x="436974" y="0"/>
                    <a:pt x="976008" y="0"/>
                  </a:cubicBezTo>
                  <a:cubicBezTo>
                    <a:pt x="1515042" y="0"/>
                    <a:pt x="1952016" y="436974"/>
                    <a:pt x="1952016" y="976008"/>
                  </a:cubicBezTo>
                  <a:cubicBezTo>
                    <a:pt x="1952016" y="1515042"/>
                    <a:pt x="1515042" y="1952016"/>
                    <a:pt x="976008" y="1952016"/>
                  </a:cubicBezTo>
                  <a:cubicBezTo>
                    <a:pt x="436974" y="1952016"/>
                    <a:pt x="0" y="1515042"/>
                    <a:pt x="0" y="976008"/>
                  </a:cubicBezTo>
                  <a:close/>
                </a:path>
              </a:pathLst>
            </a:custGeom>
            <a:solidFill>
              <a:srgbClr val="ECCAC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415" tIns="360415" rIns="360415" bIns="360415" numCol="1" spcCol="1270" anchor="ctr" anchorCtr="0">
              <a:noAutofit/>
            </a:bodyPr>
            <a:lstStyle/>
            <a:p>
              <a:pPr algn="ctr" defTabSz="2062587">
                <a:lnSpc>
                  <a:spcPct val="90000"/>
                </a:lnSpc>
                <a:spcAft>
                  <a:spcPct val="35000"/>
                </a:spcAft>
              </a:pPr>
              <a:endParaRPr lang="id-ID" sz="464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0403" y="3119262"/>
              <a:ext cx="1419647" cy="1419647"/>
            </a:xfrm>
            <a:custGeom>
              <a:avLst/>
              <a:gdLst>
                <a:gd name="connsiteX0" fmla="*/ 0 w 1419647"/>
                <a:gd name="connsiteY0" fmla="*/ 709824 h 1419647"/>
                <a:gd name="connsiteX1" fmla="*/ 709824 w 1419647"/>
                <a:gd name="connsiteY1" fmla="*/ 0 h 1419647"/>
                <a:gd name="connsiteX2" fmla="*/ 1419648 w 1419647"/>
                <a:gd name="connsiteY2" fmla="*/ 709824 h 1419647"/>
                <a:gd name="connsiteX3" fmla="*/ 709824 w 1419647"/>
                <a:gd name="connsiteY3" fmla="*/ 1419648 h 1419647"/>
                <a:gd name="connsiteX4" fmla="*/ 0 w 1419647"/>
                <a:gd name="connsiteY4" fmla="*/ 709824 h 141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647" h="1419647">
                  <a:moveTo>
                    <a:pt x="0" y="709824"/>
                  </a:moveTo>
                  <a:cubicBezTo>
                    <a:pt x="0" y="317799"/>
                    <a:pt x="317799" y="0"/>
                    <a:pt x="709824" y="0"/>
                  </a:cubicBezTo>
                  <a:cubicBezTo>
                    <a:pt x="1101849" y="0"/>
                    <a:pt x="1419648" y="317799"/>
                    <a:pt x="1419648" y="709824"/>
                  </a:cubicBezTo>
                  <a:cubicBezTo>
                    <a:pt x="1419648" y="1101849"/>
                    <a:pt x="1101849" y="1419648"/>
                    <a:pt x="709824" y="1419648"/>
                  </a:cubicBezTo>
                  <a:cubicBezTo>
                    <a:pt x="317799" y="1419648"/>
                    <a:pt x="0" y="1101849"/>
                    <a:pt x="0" y="709824"/>
                  </a:cubicBez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2"/>
                <a:lumOff val="-10393"/>
                <a:alphaOff val="0"/>
              </a:schemeClr>
            </a:fillRef>
            <a:effectRef idx="0">
              <a:schemeClr val="accent2">
                <a:hueOff val="-716791"/>
                <a:satOff val="-17272"/>
                <a:lumOff val="-1039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2120" tIns="262120" rIns="262120" bIns="262120" numCol="1" spcCol="1270" anchor="ctr" anchorCtr="0">
              <a:noAutofit/>
            </a:bodyPr>
            <a:lstStyle/>
            <a:p>
              <a:pPr algn="ctr" defTabSz="1500063">
                <a:lnSpc>
                  <a:spcPct val="90000"/>
                </a:lnSpc>
                <a:spcAft>
                  <a:spcPct val="35000"/>
                </a:spcAft>
              </a:pPr>
              <a:endParaRPr lang="id-ID" sz="3375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2929" y="3001584"/>
              <a:ext cx="1703578" cy="1703578"/>
            </a:xfrm>
            <a:custGeom>
              <a:avLst/>
              <a:gdLst>
                <a:gd name="connsiteX0" fmla="*/ 0 w 1390964"/>
                <a:gd name="connsiteY0" fmla="*/ 695482 h 1390964"/>
                <a:gd name="connsiteX1" fmla="*/ 695482 w 1390964"/>
                <a:gd name="connsiteY1" fmla="*/ 0 h 1390964"/>
                <a:gd name="connsiteX2" fmla="*/ 1390964 w 1390964"/>
                <a:gd name="connsiteY2" fmla="*/ 695482 h 1390964"/>
                <a:gd name="connsiteX3" fmla="*/ 695482 w 1390964"/>
                <a:gd name="connsiteY3" fmla="*/ 1390964 h 1390964"/>
                <a:gd name="connsiteX4" fmla="*/ 0 w 1390964"/>
                <a:gd name="connsiteY4" fmla="*/ 695482 h 139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964" h="1390964">
                  <a:moveTo>
                    <a:pt x="146973" y="842454"/>
                  </a:moveTo>
                  <a:cubicBezTo>
                    <a:pt x="65803" y="539522"/>
                    <a:pt x="245577" y="228144"/>
                    <a:pt x="548510" y="146973"/>
                  </a:cubicBezTo>
                  <a:cubicBezTo>
                    <a:pt x="851442" y="65803"/>
                    <a:pt x="1162820" y="245577"/>
                    <a:pt x="1243991" y="548510"/>
                  </a:cubicBezTo>
                  <a:cubicBezTo>
                    <a:pt x="1325161" y="851442"/>
                    <a:pt x="1145387" y="1162820"/>
                    <a:pt x="842454" y="1243991"/>
                  </a:cubicBezTo>
                  <a:cubicBezTo>
                    <a:pt x="539522" y="1325161"/>
                    <a:pt x="228144" y="1145387"/>
                    <a:pt x="146973" y="842454"/>
                  </a:cubicBez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4"/>
                <a:lumOff val="-20785"/>
                <a:alphaOff val="0"/>
              </a:schemeClr>
            </a:fillRef>
            <a:effectRef idx="0">
              <a:schemeClr val="accent2">
                <a:hueOff val="-1433582"/>
                <a:satOff val="-34544"/>
                <a:lumOff val="-2078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8736" tIns="518736" rIns="518736" bIns="518736" numCol="1" spcCol="1270" anchor="ctr" anchorCtr="0">
              <a:noAutofit/>
            </a:bodyPr>
            <a:lstStyle/>
            <a:p>
              <a:pPr algn="ctr" defTabSz="1125047">
                <a:lnSpc>
                  <a:spcPct val="90000"/>
                </a:lnSpc>
                <a:spcAft>
                  <a:spcPct val="35000"/>
                </a:spcAft>
              </a:pPr>
              <a:endParaRPr lang="id-ID" sz="2531"/>
            </a:p>
          </p:txBody>
        </p:sp>
        <p:sp>
          <p:nvSpPr>
            <p:cNvPr id="16" name="Shape 15"/>
            <p:cNvSpPr/>
            <p:nvPr/>
          </p:nvSpPr>
          <p:spPr>
            <a:xfrm rot="21424675">
              <a:off x="1969112" y="2906378"/>
              <a:ext cx="1824919" cy="180587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725A4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2"/>
                <a:lumOff val="-10393"/>
                <a:alphaOff val="0"/>
              </a:schemeClr>
            </a:fillRef>
            <a:effectRef idx="0">
              <a:schemeClr val="accent2">
                <a:hueOff val="-716791"/>
                <a:satOff val="-17272"/>
                <a:lumOff val="-1039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Circular Arrow 16"/>
            <p:cNvSpPr/>
            <p:nvPr/>
          </p:nvSpPr>
          <p:spPr>
            <a:xfrm rot="7051373">
              <a:off x="4044054" y="2879890"/>
              <a:ext cx="1957339" cy="1957339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725A4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4"/>
                <a:lumOff val="-20785"/>
                <a:alphaOff val="0"/>
              </a:schemeClr>
            </a:fillRef>
            <a:effectRef idx="0">
              <a:schemeClr val="accent2">
                <a:hueOff val="-1433582"/>
                <a:satOff val="-34544"/>
                <a:lumOff val="-20785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2" name="Freeform 31"/>
          <p:cNvSpPr/>
          <p:nvPr/>
        </p:nvSpPr>
        <p:spPr>
          <a:xfrm>
            <a:off x="5867103" y="4952518"/>
            <a:ext cx="1035804" cy="40109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217" tIns="-1" rIns="0" bIns="0" numCol="1" spcCol="1270" anchor="ctr" anchorCtr="0">
            <a:noAutofit/>
          </a:bodyPr>
          <a:lstStyle/>
          <a:p>
            <a:pPr algn="ctr" eaLnBrk="1" latinLnBrk="1" hangingPunct="1"/>
            <a:r>
              <a:rPr lang="en-US" altLang="zh-CN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5393464" y="2081863"/>
            <a:ext cx="379667" cy="379667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7102871" y="2081863"/>
            <a:ext cx="379667" cy="3796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161095" y="2924826"/>
            <a:ext cx="493567" cy="493567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>
            <a:off x="5889976" y="3365691"/>
            <a:ext cx="1035804" cy="40109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217" tIns="-1" rIns="0" bIns="0" numCol="1" spcCol="1270" anchor="ctr" anchorCtr="0">
            <a:noAutofit/>
          </a:bodyPr>
          <a:lstStyle/>
          <a:p>
            <a:pPr algn="ctr" eaLnBrk="1" latinLnBrk="1" hangingPunct="1"/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5050087" y="2400964"/>
            <a:ext cx="1035804" cy="40109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217" tIns="-1" rIns="0" bIns="0" numCol="1" spcCol="1270" anchor="ctr" anchorCtr="0">
            <a:noAutofit/>
          </a:bodyPr>
          <a:lstStyle/>
          <a:p>
            <a:pPr algn="ctr" eaLnBrk="1" latinLnBrk="1" hangingPunct="1"/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6761317" y="2400964"/>
            <a:ext cx="1035804" cy="40109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217" tIns="-1" rIns="0" bIns="0" numCol="1" spcCol="1270" anchor="ctr" anchorCtr="0">
            <a:noAutofit/>
          </a:bodyPr>
          <a:lstStyle/>
          <a:p>
            <a:pPr algn="ctr" eaLnBrk="1" latinLnBrk="1" hangingPunct="1"/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873073" y="2740827"/>
            <a:ext cx="1253549" cy="825408"/>
            <a:chOff x="3672114" y="2961703"/>
            <a:chExt cx="1188615" cy="782652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 flipH="1">
            <a:off x="7751192" y="2740827"/>
            <a:ext cx="1253548" cy="825408"/>
            <a:chOff x="3672114" y="2961703"/>
            <a:chExt cx="1188615" cy="782652"/>
          </a:xfrm>
        </p:grpSpPr>
        <p:cxnSp>
          <p:nvCxnSpPr>
            <p:cNvPr id="55" name="Straight Connector 54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 flipH="1">
            <a:off x="6871813" y="3805400"/>
            <a:ext cx="1253548" cy="825408"/>
            <a:chOff x="3672114" y="2961703"/>
            <a:chExt cx="1188615" cy="782652"/>
          </a:xfrm>
        </p:grpSpPr>
        <p:cxnSp>
          <p:nvCxnSpPr>
            <p:cNvPr id="58" name="Straight Connector 57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 flipV="1">
            <a:off x="5492503" y="4600193"/>
            <a:ext cx="507923" cy="364050"/>
            <a:chOff x="3672114" y="2961703"/>
            <a:chExt cx="1188615" cy="782652"/>
          </a:xfrm>
        </p:grpSpPr>
        <p:cxnSp>
          <p:nvCxnSpPr>
            <p:cNvPr id="61" name="Straight Connector 60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23"/>
          <p:cNvSpPr txBox="1"/>
          <p:nvPr/>
        </p:nvSpPr>
        <p:spPr>
          <a:xfrm>
            <a:off x="9132523" y="3748188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9132522" y="34096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8322898" y="486261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8322897" y="45240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TextBox 23"/>
          <p:cNvSpPr txBox="1"/>
          <p:nvPr/>
        </p:nvSpPr>
        <p:spPr>
          <a:xfrm>
            <a:off x="1704661" y="381086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TextBox 24"/>
          <p:cNvSpPr txBox="1"/>
          <p:nvPr/>
        </p:nvSpPr>
        <p:spPr>
          <a:xfrm>
            <a:off x="2097967" y="34723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333551" y="4862613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726857" y="45240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矩形 43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10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 animBg="1"/>
      <p:bldP spid="35" grpId="0" animBg="1"/>
      <p:bldP spid="36" grpId="0"/>
      <p:bldP spid="37" grpId="0"/>
      <p:bldP spid="38" grpId="0"/>
      <p:bldP spid="50" grpId="0"/>
      <p:bldP spid="51" grpId="0"/>
      <p:bldP spid="67" grpId="0"/>
      <p:bldP spid="69" grpId="0"/>
      <p:bldP spid="70" grpId="0"/>
      <p:bldP spid="71" grpId="0"/>
      <p:bldP spid="72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2987243" y="2400833"/>
            <a:ext cx="957181" cy="957178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ECCAC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9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7308424" y="2385526"/>
            <a:ext cx="957181" cy="957178"/>
            <a:chOff x="6560455" y="4169941"/>
            <a:chExt cx="359999" cy="359998"/>
          </a:xfrm>
        </p:grpSpPr>
        <p:sp>
          <p:nvSpPr>
            <p:cNvPr id="24" name="Oval 23"/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rgbClr val="ECCAC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6649416" y="4269792"/>
              <a:ext cx="182074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9453711" y="2400373"/>
            <a:ext cx="957181" cy="957178"/>
            <a:chOff x="6560454" y="4997045"/>
            <a:chExt cx="359999" cy="359998"/>
          </a:xfrm>
        </p:grpSpPr>
        <p:sp>
          <p:nvSpPr>
            <p:cNvPr id="32" name="Oval 31"/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rgbClr val="725A4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Freeform 16"/>
            <p:cNvSpPr>
              <a:spLocks noChangeAspect="1" noEditPoints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5178451" y="2385526"/>
            <a:ext cx="957181" cy="957178"/>
            <a:chOff x="6560456" y="3342837"/>
            <a:chExt cx="359999" cy="359998"/>
          </a:xfrm>
        </p:grpSpPr>
        <p:sp>
          <p:nvSpPr>
            <p:cNvPr id="35" name="Oval 34"/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rgbClr val="725A4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9" name="Elbow Connector 8"/>
          <p:cNvCxnSpPr/>
          <p:nvPr/>
        </p:nvCxnSpPr>
        <p:spPr>
          <a:xfrm rot="10800000" flipV="1">
            <a:off x="2424467" y="2939710"/>
            <a:ext cx="584768" cy="4749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 rot="10800000" flipV="1">
            <a:off x="4604546" y="2931492"/>
            <a:ext cx="584768" cy="4749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6739754" y="2936486"/>
            <a:ext cx="584768" cy="4749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0800000" flipV="1">
            <a:off x="8878845" y="2931492"/>
            <a:ext cx="584768" cy="4749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3"/>
          <p:cNvSpPr txBox="1"/>
          <p:nvPr/>
        </p:nvSpPr>
        <p:spPr>
          <a:xfrm>
            <a:off x="1711957" y="4746967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1711956" y="4408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4074157" y="4746967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4074156" y="4408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6522082" y="4746967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6522081" y="4408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8884282" y="4746967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8884281" y="4408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752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3" grpId="0"/>
      <p:bldP spid="59" grpId="0"/>
      <p:bldP spid="60" grpId="0"/>
      <p:bldP spid="61" grpId="0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42161" y="2951027"/>
            <a:ext cx="11291998" cy="2192437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725A4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ECCAC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725A4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ECCAC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99805" y="3211830"/>
            <a:ext cx="1637654" cy="1637656"/>
            <a:chOff x="4248468" y="3748642"/>
            <a:chExt cx="1500029" cy="1500029"/>
          </a:xfrm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ECCAC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no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449311" y="3204204"/>
            <a:ext cx="1637654" cy="163765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725A4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75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738861" y="3204204"/>
            <a:ext cx="1637654" cy="163765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725A4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91261" y="3211830"/>
            <a:ext cx="1637654" cy="163765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ECCAC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850703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2" name="矩形 91"/>
          <p:cNvSpPr/>
          <p:nvPr/>
        </p:nvSpPr>
        <p:spPr>
          <a:xfrm>
            <a:off x="4086965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140253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4" name="矩形 93"/>
          <p:cNvSpPr/>
          <p:nvPr/>
        </p:nvSpPr>
        <p:spPr>
          <a:xfrm>
            <a:off x="8292653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5" name="矩形 94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86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0969" y="3072478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361" y="2610510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54" y="2212876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145" y="1807935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295" y="3521811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0983" y="3216266"/>
            <a:ext cx="1768951" cy="341929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352" y="2763040"/>
            <a:ext cx="1768951" cy="341929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03" y="2300375"/>
            <a:ext cx="1768951" cy="341929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895" y="1907378"/>
            <a:ext cx="1768951" cy="341929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244" y="1500699"/>
            <a:ext cx="1768951" cy="341929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367" y="4093991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424" y="1813164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52" y="2355935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35" y="2760694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022" y="3162722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154" y="3620481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229" y="3620481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CCAC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57" y="3162722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725A41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88" y="2759327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CCAC2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517" y="2355935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725A41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796" y="4078345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725A41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800" dirty="0">
              <a:solidFill>
                <a:srgbClr val="FFFFFF"/>
              </a:solidFill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702" y="5462461"/>
            <a:ext cx="9463390" cy="63120"/>
          </a:xfrm>
          <a:prstGeom prst="rect">
            <a:avLst/>
          </a:prstGeom>
          <a:solidFill>
            <a:srgbClr val="725A41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5805" y="5897728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539278" y="5897728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462751" y="5897728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5" name="矩形 64"/>
          <p:cNvSpPr/>
          <p:nvPr/>
        </p:nvSpPr>
        <p:spPr>
          <a:xfrm>
            <a:off x="7386224" y="5897728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6" name="矩形 65"/>
          <p:cNvSpPr/>
          <p:nvPr/>
        </p:nvSpPr>
        <p:spPr>
          <a:xfrm>
            <a:off x="9309695" y="5897728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5" name="矩形 34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30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9" t="11171" r="45520" b="24115"/>
          <a:stretch/>
        </p:blipFill>
        <p:spPr>
          <a:xfrm>
            <a:off x="9630125" y="-1105912"/>
            <a:ext cx="6687017" cy="9659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0" t="11172" r="27039" b="23119"/>
          <a:stretch/>
        </p:blipFill>
        <p:spPr>
          <a:xfrm>
            <a:off x="-3470252" y="-1254510"/>
            <a:ext cx="6687017" cy="9807624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409950" y="2942587"/>
            <a:ext cx="600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dirty="0" smtClean="0">
                <a:solidFill>
                  <a:srgbClr val="591F0E"/>
                </a:solidFill>
                <a:cs typeface="Arial" panose="020B0604020202020204" pitchFamily="34" charset="0"/>
              </a:rPr>
              <a:t>谢谢聆听</a:t>
            </a:r>
            <a:r>
              <a:rPr lang="en-US" altLang="zh-CN" sz="5400" dirty="0" smtClean="0">
                <a:solidFill>
                  <a:srgbClr val="591F0E"/>
                </a:solidFill>
                <a:cs typeface="Arial" panose="020B0604020202020204" pitchFamily="34" charset="0"/>
              </a:rPr>
              <a:t>,</a:t>
            </a:r>
            <a:r>
              <a:rPr lang="zh-CN" altLang="en-US" sz="5400" dirty="0" smtClean="0">
                <a:solidFill>
                  <a:srgbClr val="591F0E"/>
                </a:solidFill>
                <a:cs typeface="Arial" panose="020B0604020202020204" pitchFamily="34" charset="0"/>
              </a:rPr>
              <a:t>批评指导</a:t>
            </a:r>
            <a:endParaRPr lang="zh-CN" altLang="en-US" sz="54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547885" y="3789461"/>
            <a:ext cx="5727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summarize business report template</a:t>
            </a:r>
            <a:endParaRPr lang="zh-CN" altLang="en-US" sz="1600" cap="all" dirty="0">
              <a:solidFill>
                <a:srgbClr val="591F0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221589" y="5488533"/>
            <a:ext cx="6379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b="1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600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  </a:t>
            </a:r>
            <a:r>
              <a:rPr lang="en-US" altLang="zh-CN" sz="1600" dirty="0" smtClean="0">
                <a:solidFill>
                  <a:srgbClr val="591F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Zhang Xiao Zhang</a:t>
            </a:r>
            <a:endParaRPr lang="zh-CN" altLang="en-US" sz="1600" dirty="0">
              <a:solidFill>
                <a:srgbClr val="591F0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42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8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96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 smtClean="0">
                <a:solidFill>
                  <a:srgbClr val="591F0E"/>
                </a:solidFill>
                <a:cs typeface="Arial" panose="020B0604020202020204" pitchFamily="34" charset="0"/>
              </a:rPr>
              <a:t>添加相关标题文字</a:t>
            </a:r>
            <a:endParaRPr lang="zh-CN" altLang="en-US" sz="28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477047" y="4006078"/>
            <a:ext cx="5890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Apply to the reporting on activities report meeting</a:t>
            </a:r>
            <a:endParaRPr lang="zh-CN" altLang="en-US" sz="2000" cap="all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60055" y="1953054"/>
            <a:ext cx="1124026" cy="186204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15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/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/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40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368940" y="2727766"/>
            <a:ext cx="10276960" cy="1545958"/>
            <a:chOff x="1212082" y="2089253"/>
            <a:chExt cx="5401827" cy="812594"/>
          </a:xfrm>
          <a:solidFill>
            <a:srgbClr val="FF9400"/>
          </a:solidFill>
        </p:grpSpPr>
        <p:sp>
          <p:nvSpPr>
            <p:cNvPr id="16" name="Freeform 15"/>
            <p:cNvSpPr>
              <a:spLocks noChangeAspect="1"/>
            </p:cNvSpPr>
            <p:nvPr/>
          </p:nvSpPr>
          <p:spPr>
            <a:xfrm>
              <a:off x="5166109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F1D8D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>
              <a:spLocks noChangeAspect="1"/>
            </p:cNvSpPr>
            <p:nvPr/>
          </p:nvSpPr>
          <p:spPr>
            <a:xfrm>
              <a:off x="3848100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>
              <a:spLocks noChangeAspect="1"/>
            </p:cNvSpPr>
            <p:nvPr/>
          </p:nvSpPr>
          <p:spPr>
            <a:xfrm>
              <a:off x="2530091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F1D8D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>
              <a:spLocks noChangeAspect="1"/>
            </p:cNvSpPr>
            <p:nvPr/>
          </p:nvSpPr>
          <p:spPr>
            <a:xfrm>
              <a:off x="1212082" y="2089253"/>
              <a:ext cx="1447800" cy="812594"/>
            </a:xfrm>
            <a:custGeom>
              <a:avLst/>
              <a:gdLst>
                <a:gd name="connsiteX0" fmla="*/ 723900 w 1447800"/>
                <a:gd name="connsiteY0" fmla="*/ 0 h 812594"/>
                <a:gd name="connsiteX1" fmla="*/ 782950 w 1447800"/>
                <a:gd name="connsiteY1" fmla="*/ 2982 h 812594"/>
                <a:gd name="connsiteX2" fmla="*/ 1447800 w 1447800"/>
                <a:gd name="connsiteY2" fmla="*/ 739727 h 812594"/>
                <a:gd name="connsiteX3" fmla="*/ 1446025 w 1447800"/>
                <a:gd name="connsiteY3" fmla="*/ 739727 h 812594"/>
                <a:gd name="connsiteX4" fmla="*/ 1447800 w 1447800"/>
                <a:gd name="connsiteY4" fmla="*/ 744013 h 812594"/>
                <a:gd name="connsiteX5" fmla="*/ 1379220 w 1447800"/>
                <a:gd name="connsiteY5" fmla="*/ 812593 h 812594"/>
                <a:gd name="connsiteX6" fmla="*/ 1310640 w 1447800"/>
                <a:gd name="connsiteY6" fmla="*/ 744013 h 812594"/>
                <a:gd name="connsiteX7" fmla="*/ 1312415 w 1447800"/>
                <a:gd name="connsiteY7" fmla="*/ 739727 h 812594"/>
                <a:gd name="connsiteX8" fmla="*/ 1309234 w 1447800"/>
                <a:gd name="connsiteY8" fmla="*/ 739727 h 812594"/>
                <a:gd name="connsiteX9" fmla="*/ 1309430 w 1447800"/>
                <a:gd name="connsiteY9" fmla="*/ 737778 h 812594"/>
                <a:gd name="connsiteX10" fmla="*/ 827039 w 1447800"/>
                <a:gd name="connsiteY10" fmla="*/ 145904 h 812594"/>
                <a:gd name="connsiteX11" fmla="*/ 723900 w 1447800"/>
                <a:gd name="connsiteY11" fmla="*/ 135507 h 812594"/>
                <a:gd name="connsiteX12" fmla="*/ 723900 w 1447800"/>
                <a:gd name="connsiteY12" fmla="*/ 135508 h 812594"/>
                <a:gd name="connsiteX13" fmla="*/ 620761 w 1447800"/>
                <a:gd name="connsiteY13" fmla="*/ 145905 h 812594"/>
                <a:gd name="connsiteX14" fmla="*/ 138370 w 1447800"/>
                <a:gd name="connsiteY14" fmla="*/ 737779 h 812594"/>
                <a:gd name="connsiteX15" fmla="*/ 138566 w 1447800"/>
                <a:gd name="connsiteY15" fmla="*/ 739728 h 812594"/>
                <a:gd name="connsiteX16" fmla="*/ 135385 w 1447800"/>
                <a:gd name="connsiteY16" fmla="*/ 739728 h 812594"/>
                <a:gd name="connsiteX17" fmla="*/ 137160 w 1447800"/>
                <a:gd name="connsiteY17" fmla="*/ 744014 h 812594"/>
                <a:gd name="connsiteX18" fmla="*/ 68580 w 1447800"/>
                <a:gd name="connsiteY18" fmla="*/ 812594 h 812594"/>
                <a:gd name="connsiteX19" fmla="*/ 0 w 1447800"/>
                <a:gd name="connsiteY19" fmla="*/ 744014 h 812594"/>
                <a:gd name="connsiteX20" fmla="*/ 1775 w 1447800"/>
                <a:gd name="connsiteY20" fmla="*/ 739728 h 812594"/>
                <a:gd name="connsiteX21" fmla="*/ 0 w 1447800"/>
                <a:gd name="connsiteY21" fmla="*/ 739728 h 812594"/>
                <a:gd name="connsiteX22" fmla="*/ 664850 w 1447800"/>
                <a:gd name="connsiteY22" fmla="*/ 2983 h 812594"/>
                <a:gd name="connsiteX23" fmla="*/ 723900 w 1447800"/>
                <a:gd name="connsiteY23" fmla="*/ 1 h 8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7800" h="812594">
                  <a:moveTo>
                    <a:pt x="723900" y="0"/>
                  </a:moveTo>
                  <a:lnTo>
                    <a:pt x="782950" y="2982"/>
                  </a:lnTo>
                  <a:cubicBezTo>
                    <a:pt x="1156386" y="40906"/>
                    <a:pt x="1447800" y="356285"/>
                    <a:pt x="1447800" y="739727"/>
                  </a:cubicBezTo>
                  <a:lnTo>
                    <a:pt x="1446025" y="739727"/>
                  </a:lnTo>
                  <a:lnTo>
                    <a:pt x="1447800" y="744013"/>
                  </a:lnTo>
                  <a:cubicBezTo>
                    <a:pt x="1447800" y="781889"/>
                    <a:pt x="1417096" y="812593"/>
                    <a:pt x="1379220" y="812593"/>
                  </a:cubicBezTo>
                  <a:cubicBezTo>
                    <a:pt x="1341344" y="812593"/>
                    <a:pt x="1310640" y="781889"/>
                    <a:pt x="1310640" y="744013"/>
                  </a:cubicBezTo>
                  <a:lnTo>
                    <a:pt x="1312415" y="739727"/>
                  </a:lnTo>
                  <a:lnTo>
                    <a:pt x="1309234" y="739727"/>
                  </a:lnTo>
                  <a:lnTo>
                    <a:pt x="1309430" y="737778"/>
                  </a:lnTo>
                  <a:cubicBezTo>
                    <a:pt x="1309430" y="445824"/>
                    <a:pt x="1102339" y="202239"/>
                    <a:pt x="827039" y="145904"/>
                  </a:cubicBezTo>
                  <a:lnTo>
                    <a:pt x="723900" y="135507"/>
                  </a:lnTo>
                  <a:lnTo>
                    <a:pt x="723900" y="135508"/>
                  </a:lnTo>
                  <a:lnTo>
                    <a:pt x="620761" y="145905"/>
                  </a:lnTo>
                  <a:cubicBezTo>
                    <a:pt x="345461" y="202240"/>
                    <a:pt x="138370" y="445825"/>
                    <a:pt x="138370" y="737779"/>
                  </a:cubicBezTo>
                  <a:lnTo>
                    <a:pt x="138566" y="739728"/>
                  </a:lnTo>
                  <a:lnTo>
                    <a:pt x="135385" y="739728"/>
                  </a:lnTo>
                  <a:lnTo>
                    <a:pt x="137160" y="744014"/>
                  </a:lnTo>
                  <a:cubicBezTo>
                    <a:pt x="137160" y="781890"/>
                    <a:pt x="106456" y="812594"/>
                    <a:pt x="68580" y="812594"/>
                  </a:cubicBezTo>
                  <a:cubicBezTo>
                    <a:pt x="30704" y="812594"/>
                    <a:pt x="0" y="781890"/>
                    <a:pt x="0" y="744014"/>
                  </a:cubicBezTo>
                  <a:lnTo>
                    <a:pt x="1775" y="739728"/>
                  </a:lnTo>
                  <a:lnTo>
                    <a:pt x="0" y="739728"/>
                  </a:lnTo>
                  <a:cubicBezTo>
                    <a:pt x="0" y="356286"/>
                    <a:pt x="291414" y="40907"/>
                    <a:pt x="664850" y="2983"/>
                  </a:cubicBezTo>
                  <a:lnTo>
                    <a:pt x="723900" y="1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Oval 20"/>
          <p:cNvSpPr>
            <a:spLocks noChangeAspect="1"/>
          </p:cNvSpPr>
          <p:nvPr/>
        </p:nvSpPr>
        <p:spPr>
          <a:xfrm>
            <a:off x="2297080" y="2307254"/>
            <a:ext cx="955454" cy="972238"/>
          </a:xfrm>
          <a:prstGeom prst="ellipse">
            <a:avLst/>
          </a:prstGeom>
          <a:solidFill>
            <a:srgbClr val="F1D8D2"/>
          </a:solidFill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875704" y="2307254"/>
            <a:ext cx="955454" cy="972238"/>
          </a:xfrm>
          <a:prstGeom prst="ellipse">
            <a:avLst/>
          </a:prstGeom>
          <a:solidFill>
            <a:srgbClr val="725A41"/>
          </a:solidFill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7385059" y="2307254"/>
            <a:ext cx="955454" cy="972238"/>
          </a:xfrm>
          <a:prstGeom prst="ellipse">
            <a:avLst/>
          </a:prstGeom>
          <a:solidFill>
            <a:srgbClr val="F1D8D2"/>
          </a:solidFill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9877214" y="2307254"/>
            <a:ext cx="955454" cy="972238"/>
          </a:xfrm>
          <a:prstGeom prst="ellipse">
            <a:avLst/>
          </a:prstGeom>
          <a:solidFill>
            <a:srgbClr val="725A41"/>
          </a:solidFill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1155282" y="5538252"/>
            <a:ext cx="2520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1155281" y="51996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3"/>
          <p:cNvSpPr txBox="1"/>
          <p:nvPr/>
        </p:nvSpPr>
        <p:spPr>
          <a:xfrm>
            <a:off x="4025482" y="5538252"/>
            <a:ext cx="2520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4025481" y="51996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6705182" y="5538252"/>
            <a:ext cx="2520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6705181" y="51996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9575382" y="5538252"/>
            <a:ext cx="252027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9575381" y="51996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514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258431" y="2355751"/>
            <a:ext cx="5157533" cy="325469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642561" y="4415428"/>
            <a:ext cx="5030881" cy="1195017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191"/>
          <p:cNvSpPr>
            <a:spLocks noEditPoints="1"/>
          </p:cNvSpPr>
          <p:nvPr/>
        </p:nvSpPr>
        <p:spPr bwMode="auto">
          <a:xfrm>
            <a:off x="6729306" y="4734594"/>
            <a:ext cx="739059" cy="655661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642562" y="2327188"/>
            <a:ext cx="2597385" cy="1024462"/>
          </a:xfrm>
          <a:prstGeom prst="rect">
            <a:avLst/>
          </a:prstGeom>
          <a:solidFill>
            <a:srgbClr val="C65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642562" y="3367360"/>
            <a:ext cx="2597385" cy="103235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277663" y="3367360"/>
            <a:ext cx="2395778" cy="103235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277663" y="2319292"/>
            <a:ext cx="2395778" cy="103235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Freeform 163"/>
          <p:cNvSpPr>
            <a:spLocks noEditPoints="1"/>
          </p:cNvSpPr>
          <p:nvPr/>
        </p:nvSpPr>
        <p:spPr bwMode="auto">
          <a:xfrm>
            <a:off x="6725601" y="2709802"/>
            <a:ext cx="513952" cy="373250"/>
          </a:xfrm>
          <a:custGeom>
            <a:avLst/>
            <a:gdLst>
              <a:gd name="T0" fmla="*/ 23 w 111"/>
              <a:gd name="T1" fmla="*/ 21 h 81"/>
              <a:gd name="T2" fmla="*/ 23 w 111"/>
              <a:gd name="T3" fmla="*/ 11 h 81"/>
              <a:gd name="T4" fmla="*/ 51 w 111"/>
              <a:gd name="T5" fmla="*/ 11 h 81"/>
              <a:gd name="T6" fmla="*/ 51 w 111"/>
              <a:gd name="T7" fmla="*/ 20 h 81"/>
              <a:gd name="T8" fmla="*/ 59 w 111"/>
              <a:gd name="T9" fmla="*/ 26 h 81"/>
              <a:gd name="T10" fmla="*/ 68 w 111"/>
              <a:gd name="T11" fmla="*/ 0 h 81"/>
              <a:gd name="T12" fmla="*/ 68 w 111"/>
              <a:gd name="T13" fmla="*/ 0 h 81"/>
              <a:gd name="T14" fmla="*/ 88 w 111"/>
              <a:gd name="T15" fmla="*/ 26 h 81"/>
              <a:gd name="T16" fmla="*/ 111 w 111"/>
              <a:gd name="T17" fmla="*/ 23 h 81"/>
              <a:gd name="T18" fmla="*/ 90 w 111"/>
              <a:gd name="T19" fmla="*/ 39 h 81"/>
              <a:gd name="T20" fmla="*/ 111 w 111"/>
              <a:gd name="T21" fmla="*/ 37 h 81"/>
              <a:gd name="T22" fmla="*/ 84 w 111"/>
              <a:gd name="T23" fmla="*/ 49 h 81"/>
              <a:gd name="T24" fmla="*/ 68 w 111"/>
              <a:gd name="T25" fmla="*/ 46 h 81"/>
              <a:gd name="T26" fmla="*/ 109 w 111"/>
              <a:gd name="T27" fmla="*/ 48 h 81"/>
              <a:gd name="T28" fmla="*/ 68 w 111"/>
              <a:gd name="T29" fmla="*/ 62 h 81"/>
              <a:gd name="T30" fmla="*/ 31 w 111"/>
              <a:gd name="T31" fmla="*/ 75 h 81"/>
              <a:gd name="T32" fmla="*/ 2 w 111"/>
              <a:gd name="T33" fmla="*/ 62 h 81"/>
              <a:gd name="T34" fmla="*/ 50 w 111"/>
              <a:gd name="T35" fmla="*/ 54 h 81"/>
              <a:gd name="T36" fmla="*/ 59 w 111"/>
              <a:gd name="T37" fmla="*/ 54 h 81"/>
              <a:gd name="T38" fmla="*/ 49 w 111"/>
              <a:gd name="T39" fmla="*/ 43 h 81"/>
              <a:gd name="T40" fmla="*/ 45 w 111"/>
              <a:gd name="T41" fmla="*/ 44 h 81"/>
              <a:gd name="T42" fmla="*/ 35 w 111"/>
              <a:gd name="T43" fmla="*/ 41 h 81"/>
              <a:gd name="T44" fmla="*/ 22 w 111"/>
              <a:gd name="T45" fmla="*/ 44 h 81"/>
              <a:gd name="T46" fmla="*/ 12 w 111"/>
              <a:gd name="T47" fmla="*/ 43 h 81"/>
              <a:gd name="T48" fmla="*/ 0 w 111"/>
              <a:gd name="T49" fmla="*/ 42 h 81"/>
              <a:gd name="T50" fmla="*/ 18 w 111"/>
              <a:gd name="T51" fmla="*/ 36 h 81"/>
              <a:gd name="T52" fmla="*/ 23 w 111"/>
              <a:gd name="T53" fmla="*/ 27 h 81"/>
              <a:gd name="T54" fmla="*/ 0 w 111"/>
              <a:gd name="T55" fmla="*/ 28 h 81"/>
              <a:gd name="T56" fmla="*/ 46 w 111"/>
              <a:gd name="T57" fmla="*/ 23 h 81"/>
              <a:gd name="T58" fmla="*/ 29 w 111"/>
              <a:gd name="T59" fmla="*/ 20 h 81"/>
              <a:gd name="T60" fmla="*/ 76 w 111"/>
              <a:gd name="T61" fmla="*/ 32 h 81"/>
              <a:gd name="T62" fmla="*/ 68 w 111"/>
              <a:gd name="T63" fmla="*/ 41 h 81"/>
              <a:gd name="T64" fmla="*/ 76 w 111"/>
              <a:gd name="T65" fmla="*/ 32 h 81"/>
              <a:gd name="T66" fmla="*/ 51 w 111"/>
              <a:gd name="T67" fmla="*/ 30 h 81"/>
              <a:gd name="T68" fmla="*/ 51 w 111"/>
              <a:gd name="T69" fmla="*/ 37 h 81"/>
              <a:gd name="T70" fmla="*/ 59 w 111"/>
              <a:gd name="T71" fmla="*/ 40 h 81"/>
              <a:gd name="T72" fmla="*/ 46 w 111"/>
              <a:gd name="T73" fmla="*/ 29 h 81"/>
              <a:gd name="T74" fmla="*/ 29 w 111"/>
              <a:gd name="T75" fmla="*/ 36 h 81"/>
              <a:gd name="T76" fmla="*/ 41 w 111"/>
              <a:gd name="T77" fmla="*/ 36 h 81"/>
              <a:gd name="T78" fmla="*/ 46 w 111"/>
              <a:gd name="T79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1" h="81">
                <a:moveTo>
                  <a:pt x="0" y="28"/>
                </a:moveTo>
                <a:cubicBezTo>
                  <a:pt x="8" y="23"/>
                  <a:pt x="16" y="22"/>
                  <a:pt x="23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4"/>
                  <a:pt x="51" y="24"/>
                  <a:pt x="51" y="24"/>
                </a:cubicBezTo>
                <a:cubicBezTo>
                  <a:pt x="54" y="25"/>
                  <a:pt x="56" y="25"/>
                  <a:pt x="59" y="26"/>
                </a:cubicBezTo>
                <a:cubicBezTo>
                  <a:pt x="59" y="0"/>
                  <a:pt x="59" y="0"/>
                  <a:pt x="5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3" y="9"/>
                  <a:pt x="82" y="17"/>
                  <a:pt x="87" y="25"/>
                </a:cubicBezTo>
                <a:cubicBezTo>
                  <a:pt x="88" y="25"/>
                  <a:pt x="88" y="25"/>
                  <a:pt x="88" y="26"/>
                </a:cubicBezTo>
                <a:cubicBezTo>
                  <a:pt x="94" y="24"/>
                  <a:pt x="101" y="22"/>
                  <a:pt x="109" y="19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04" y="27"/>
                  <a:pt x="97" y="29"/>
                  <a:pt x="90" y="30"/>
                </a:cubicBezTo>
                <a:cubicBezTo>
                  <a:pt x="91" y="34"/>
                  <a:pt x="91" y="37"/>
                  <a:pt x="90" y="39"/>
                </a:cubicBezTo>
                <a:cubicBezTo>
                  <a:pt x="96" y="38"/>
                  <a:pt x="102" y="36"/>
                  <a:pt x="109" y="33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02" y="42"/>
                  <a:pt x="94" y="44"/>
                  <a:pt x="86" y="45"/>
                </a:cubicBezTo>
                <a:cubicBezTo>
                  <a:pt x="85" y="46"/>
                  <a:pt x="85" y="47"/>
                  <a:pt x="84" y="49"/>
                </a:cubicBezTo>
                <a:cubicBezTo>
                  <a:pt x="80" y="46"/>
                  <a:pt x="80" y="46"/>
                  <a:pt x="80" y="46"/>
                </a:cubicBezTo>
                <a:cubicBezTo>
                  <a:pt x="76" y="46"/>
                  <a:pt x="72" y="46"/>
                  <a:pt x="68" y="46"/>
                </a:cubicBezTo>
                <a:cubicBezTo>
                  <a:pt x="68" y="56"/>
                  <a:pt x="68" y="56"/>
                  <a:pt x="68" y="56"/>
                </a:cubicBezTo>
                <a:cubicBezTo>
                  <a:pt x="80" y="57"/>
                  <a:pt x="93" y="56"/>
                  <a:pt x="109" y="4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95" y="61"/>
                  <a:pt x="81" y="62"/>
                  <a:pt x="68" y="62"/>
                </a:cubicBezTo>
                <a:cubicBezTo>
                  <a:pt x="68" y="67"/>
                  <a:pt x="62" y="73"/>
                  <a:pt x="54" y="77"/>
                </a:cubicBezTo>
                <a:cubicBezTo>
                  <a:pt x="44" y="81"/>
                  <a:pt x="34" y="80"/>
                  <a:pt x="31" y="75"/>
                </a:cubicBezTo>
                <a:cubicBezTo>
                  <a:pt x="29" y="70"/>
                  <a:pt x="35" y="63"/>
                  <a:pt x="44" y="58"/>
                </a:cubicBezTo>
                <a:cubicBezTo>
                  <a:pt x="30" y="56"/>
                  <a:pt x="17" y="54"/>
                  <a:pt x="2" y="62"/>
                </a:cubicBezTo>
                <a:cubicBezTo>
                  <a:pt x="0" y="57"/>
                  <a:pt x="0" y="57"/>
                  <a:pt x="0" y="57"/>
                </a:cubicBezTo>
                <a:cubicBezTo>
                  <a:pt x="18" y="48"/>
                  <a:pt x="33" y="51"/>
                  <a:pt x="50" y="54"/>
                </a:cubicBezTo>
                <a:cubicBezTo>
                  <a:pt x="51" y="54"/>
                  <a:pt x="52" y="54"/>
                  <a:pt x="54" y="54"/>
                </a:cubicBezTo>
                <a:cubicBezTo>
                  <a:pt x="55" y="54"/>
                  <a:pt x="57" y="54"/>
                  <a:pt x="59" y="54"/>
                </a:cubicBezTo>
                <a:cubicBezTo>
                  <a:pt x="59" y="45"/>
                  <a:pt x="59" y="45"/>
                  <a:pt x="59" y="45"/>
                </a:cubicBezTo>
                <a:cubicBezTo>
                  <a:pt x="55" y="45"/>
                  <a:pt x="52" y="44"/>
                  <a:pt x="49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4"/>
                  <a:pt x="46" y="44"/>
                  <a:pt x="45" y="44"/>
                </a:cubicBezTo>
                <a:cubicBezTo>
                  <a:pt x="40" y="46"/>
                  <a:pt x="36" y="46"/>
                  <a:pt x="35" y="44"/>
                </a:cubicBezTo>
                <a:cubicBezTo>
                  <a:pt x="34" y="43"/>
                  <a:pt x="34" y="42"/>
                  <a:pt x="35" y="41"/>
                </a:cubicBezTo>
                <a:cubicBezTo>
                  <a:pt x="32" y="41"/>
                  <a:pt x="30" y="41"/>
                  <a:pt x="27" y="41"/>
                </a:cubicBezTo>
                <a:cubicBezTo>
                  <a:pt x="26" y="42"/>
                  <a:pt x="24" y="43"/>
                  <a:pt x="22" y="44"/>
                </a:cubicBezTo>
                <a:cubicBezTo>
                  <a:pt x="18" y="46"/>
                  <a:pt x="13" y="46"/>
                  <a:pt x="12" y="44"/>
                </a:cubicBezTo>
                <a:cubicBezTo>
                  <a:pt x="12" y="43"/>
                  <a:pt x="12" y="43"/>
                  <a:pt x="12" y="43"/>
                </a:cubicBezTo>
                <a:cubicBezTo>
                  <a:pt x="9" y="44"/>
                  <a:pt x="6" y="45"/>
                  <a:pt x="2" y="46"/>
                </a:cubicBezTo>
                <a:cubicBezTo>
                  <a:pt x="0" y="42"/>
                  <a:pt x="0" y="42"/>
                  <a:pt x="0" y="42"/>
                </a:cubicBezTo>
                <a:cubicBezTo>
                  <a:pt x="6" y="39"/>
                  <a:pt x="11" y="37"/>
                  <a:pt x="17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20" y="35"/>
                  <a:pt x="22" y="34"/>
                  <a:pt x="23" y="34"/>
                </a:cubicBezTo>
                <a:cubicBezTo>
                  <a:pt x="23" y="27"/>
                  <a:pt x="23" y="27"/>
                  <a:pt x="23" y="27"/>
                </a:cubicBezTo>
                <a:cubicBezTo>
                  <a:pt x="17" y="27"/>
                  <a:pt x="10" y="29"/>
                  <a:pt x="2" y="32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29" y="21"/>
                </a:moveTo>
                <a:cubicBezTo>
                  <a:pt x="34" y="22"/>
                  <a:pt x="40" y="22"/>
                  <a:pt x="46" y="23"/>
                </a:cubicBezTo>
                <a:cubicBezTo>
                  <a:pt x="46" y="20"/>
                  <a:pt x="46" y="20"/>
                  <a:pt x="46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9" y="21"/>
                </a:cubicBezTo>
                <a:close/>
                <a:moveTo>
                  <a:pt x="76" y="32"/>
                </a:moveTo>
                <a:cubicBezTo>
                  <a:pt x="73" y="32"/>
                  <a:pt x="71" y="32"/>
                  <a:pt x="68" y="32"/>
                </a:cubicBezTo>
                <a:cubicBezTo>
                  <a:pt x="68" y="41"/>
                  <a:pt x="68" y="41"/>
                  <a:pt x="68" y="41"/>
                </a:cubicBezTo>
                <a:cubicBezTo>
                  <a:pt x="73" y="41"/>
                  <a:pt x="77" y="41"/>
                  <a:pt x="82" y="41"/>
                </a:cubicBezTo>
                <a:cubicBezTo>
                  <a:pt x="83" y="36"/>
                  <a:pt x="80" y="33"/>
                  <a:pt x="76" y="32"/>
                </a:cubicBezTo>
                <a:close/>
                <a:moveTo>
                  <a:pt x="59" y="31"/>
                </a:moveTo>
                <a:cubicBezTo>
                  <a:pt x="56" y="30"/>
                  <a:pt x="54" y="30"/>
                  <a:pt x="51" y="30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8"/>
                  <a:pt x="51" y="38"/>
                  <a:pt x="51" y="39"/>
                </a:cubicBezTo>
                <a:cubicBezTo>
                  <a:pt x="54" y="39"/>
                  <a:pt x="56" y="39"/>
                  <a:pt x="59" y="40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46" y="29"/>
                </a:moveTo>
                <a:cubicBezTo>
                  <a:pt x="40" y="28"/>
                  <a:pt x="34" y="27"/>
                  <a:pt x="29" y="27"/>
                </a:cubicBezTo>
                <a:cubicBezTo>
                  <a:pt x="29" y="36"/>
                  <a:pt x="29" y="36"/>
                  <a:pt x="29" y="36"/>
                </a:cubicBezTo>
                <a:cubicBezTo>
                  <a:pt x="32" y="36"/>
                  <a:pt x="36" y="36"/>
                  <a:pt x="39" y="37"/>
                </a:cubicBezTo>
                <a:cubicBezTo>
                  <a:pt x="40" y="36"/>
                  <a:pt x="40" y="36"/>
                  <a:pt x="41" y="36"/>
                </a:cubicBezTo>
                <a:cubicBezTo>
                  <a:pt x="43" y="35"/>
                  <a:pt x="44" y="34"/>
                  <a:pt x="46" y="34"/>
                </a:cubicBezTo>
                <a:lnTo>
                  <a:pt x="46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TextBox 23"/>
          <p:cNvSpPr txBox="1"/>
          <p:nvPr/>
        </p:nvSpPr>
        <p:spPr>
          <a:xfrm>
            <a:off x="7364199" y="2709802"/>
            <a:ext cx="16586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4" name="TextBox 24"/>
          <p:cNvSpPr txBox="1"/>
          <p:nvPr/>
        </p:nvSpPr>
        <p:spPr>
          <a:xfrm>
            <a:off x="7364197" y="24283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5" name="TextBox 23"/>
          <p:cNvSpPr txBox="1"/>
          <p:nvPr/>
        </p:nvSpPr>
        <p:spPr>
          <a:xfrm>
            <a:off x="7735673" y="4995802"/>
            <a:ext cx="365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6" name="TextBox 24"/>
          <p:cNvSpPr txBox="1"/>
          <p:nvPr/>
        </p:nvSpPr>
        <p:spPr>
          <a:xfrm>
            <a:off x="7735672" y="471439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15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1" grpId="0" animBg="1"/>
      <p:bldP spid="66" grpId="0" animBg="1"/>
      <p:bldP spid="60" grpId="0" animBg="1"/>
      <p:bldP spid="67" grpId="0" animBg="1"/>
      <p:bldP spid="68" grpId="0" animBg="1"/>
      <p:bldP spid="69" grpId="0" animBg="1"/>
      <p:bldP spid="73" grpId="0" animBg="1"/>
      <p:bldP spid="123" grpId="0"/>
      <p:bldP spid="124" grpId="0"/>
      <p:bldP spid="125" grpId="0"/>
      <p:bldP spid="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374689" y="4245862"/>
            <a:ext cx="779810" cy="779810"/>
          </a:xfrm>
          <a:prstGeom prst="ellipse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627409" y="1945882"/>
            <a:ext cx="13698543" cy="1869575"/>
            <a:chOff x="-669892" y="3206745"/>
            <a:chExt cx="11992433" cy="1636725"/>
          </a:xfrm>
        </p:grpSpPr>
        <p:sp>
          <p:nvSpPr>
            <p:cNvPr id="16" name="Color 1"/>
            <p:cNvSpPr>
              <a:spLocks/>
            </p:cNvSpPr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7" name="Color 3"/>
            <p:cNvSpPr>
              <a:spLocks/>
            </p:cNvSpPr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8" name="Color 2"/>
            <p:cNvSpPr>
              <a:spLocks/>
            </p:cNvSpPr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D8D2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9" name="Color 5"/>
            <p:cNvSpPr>
              <a:spLocks/>
            </p:cNvSpPr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0" name="Color 4"/>
            <p:cNvSpPr>
              <a:spLocks/>
            </p:cNvSpPr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D8D2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1" name="Side Color"/>
            <p:cNvSpPr>
              <a:spLocks/>
            </p:cNvSpPr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725A41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2" name="Color 6"/>
            <p:cNvSpPr>
              <a:spLocks/>
            </p:cNvSpPr>
            <p:nvPr/>
          </p:nvSpPr>
          <p:spPr bwMode="auto">
            <a:xfrm>
              <a:off x="869476" y="3206754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D8D2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73705" y="3843413"/>
              <a:ext cx="711782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591F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27870" y="3843413"/>
              <a:ext cx="631014" cy="2866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69550" y="3843413"/>
              <a:ext cx="711782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591F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40737" y="3843413"/>
              <a:ext cx="631014" cy="2866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17550" y="3843413"/>
              <a:ext cx="711782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591F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26835" y="3843413"/>
              <a:ext cx="631014" cy="2866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TITLE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264207" y="4635767"/>
            <a:ext cx="2376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64206" y="42972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椭圆 30"/>
          <p:cNvSpPr/>
          <p:nvPr/>
        </p:nvSpPr>
        <p:spPr>
          <a:xfrm>
            <a:off x="2374689" y="5465062"/>
            <a:ext cx="779810" cy="779810"/>
          </a:xfrm>
          <a:prstGeom prst="ellipse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2" name="TextBox 23"/>
          <p:cNvSpPr txBox="1"/>
          <p:nvPr/>
        </p:nvSpPr>
        <p:spPr>
          <a:xfrm>
            <a:off x="3264207" y="5854967"/>
            <a:ext cx="2376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3264206" y="5516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椭圆 34"/>
          <p:cNvSpPr/>
          <p:nvPr/>
        </p:nvSpPr>
        <p:spPr>
          <a:xfrm>
            <a:off x="6784764" y="4245862"/>
            <a:ext cx="779810" cy="779810"/>
          </a:xfrm>
          <a:prstGeom prst="ellipse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7" name="TextBox 23"/>
          <p:cNvSpPr txBox="1"/>
          <p:nvPr/>
        </p:nvSpPr>
        <p:spPr>
          <a:xfrm>
            <a:off x="7674282" y="4635767"/>
            <a:ext cx="2376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7674281" y="42972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椭圆 39"/>
          <p:cNvSpPr/>
          <p:nvPr/>
        </p:nvSpPr>
        <p:spPr>
          <a:xfrm>
            <a:off x="6784764" y="5465062"/>
            <a:ext cx="779810" cy="779810"/>
          </a:xfrm>
          <a:prstGeom prst="ellipse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41" name="TextBox 23"/>
          <p:cNvSpPr txBox="1"/>
          <p:nvPr/>
        </p:nvSpPr>
        <p:spPr>
          <a:xfrm>
            <a:off x="7674282" y="5854967"/>
            <a:ext cx="2376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7674281" y="55164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29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/>
      <p:bldP spid="25" grpId="0"/>
      <p:bldP spid="31" grpId="0" animBg="1"/>
      <p:bldP spid="32" grpId="0"/>
      <p:bldP spid="34" grpId="0"/>
      <p:bldP spid="35" grpId="0" animBg="1"/>
      <p:bldP spid="37" grpId="0"/>
      <p:bldP spid="38" grpId="0"/>
      <p:bldP spid="40" grpId="0" animBg="1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682151" y="1960141"/>
            <a:ext cx="2861531" cy="207621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567844" y="1960141"/>
            <a:ext cx="2861531" cy="2076219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453538" y="1960141"/>
            <a:ext cx="2861531" cy="207621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339232" y="1960141"/>
            <a:ext cx="2861531" cy="2076219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92736" y="4056218"/>
            <a:ext cx="2861531" cy="2076219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567844" y="4056218"/>
            <a:ext cx="2861531" cy="207621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453538" y="4056218"/>
            <a:ext cx="2861531" cy="2076219"/>
          </a:xfrm>
          <a:prstGeom prst="rect">
            <a:avLst/>
          </a:prstGeom>
          <a:solidFill>
            <a:srgbClr val="725A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339232" y="4056218"/>
            <a:ext cx="2861531" cy="207621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23"/>
          <p:cNvSpPr txBox="1"/>
          <p:nvPr/>
        </p:nvSpPr>
        <p:spPr>
          <a:xfrm>
            <a:off x="3887959" y="2808230"/>
            <a:ext cx="2225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7" name="TextBox 24"/>
          <p:cNvSpPr txBox="1"/>
          <p:nvPr/>
        </p:nvSpPr>
        <p:spPr>
          <a:xfrm>
            <a:off x="3887958" y="2469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8" name="TextBox 23"/>
          <p:cNvSpPr txBox="1"/>
          <p:nvPr/>
        </p:nvSpPr>
        <p:spPr>
          <a:xfrm>
            <a:off x="1025126" y="4732280"/>
            <a:ext cx="2225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9" name="TextBox 24"/>
          <p:cNvSpPr txBox="1"/>
          <p:nvPr/>
        </p:nvSpPr>
        <p:spPr>
          <a:xfrm>
            <a:off x="1025125" y="439372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0" name="TextBox 23"/>
          <p:cNvSpPr txBox="1"/>
          <p:nvPr/>
        </p:nvSpPr>
        <p:spPr>
          <a:xfrm>
            <a:off x="6797276" y="4732280"/>
            <a:ext cx="2225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1" name="TextBox 24"/>
          <p:cNvSpPr txBox="1"/>
          <p:nvPr/>
        </p:nvSpPr>
        <p:spPr>
          <a:xfrm>
            <a:off x="6797275" y="439372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2" name="TextBox 23"/>
          <p:cNvSpPr txBox="1"/>
          <p:nvPr/>
        </p:nvSpPr>
        <p:spPr>
          <a:xfrm>
            <a:off x="9664301" y="2808230"/>
            <a:ext cx="2225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3" name="TextBox 24"/>
          <p:cNvSpPr txBox="1"/>
          <p:nvPr/>
        </p:nvSpPr>
        <p:spPr>
          <a:xfrm>
            <a:off x="9664300" y="2469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45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616190" y="2800864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868997" y="3112269"/>
            <a:ext cx="3120755" cy="3120755"/>
          </a:xfrm>
          <a:prstGeom prst="ellipse">
            <a:avLst/>
          </a:prstGeom>
          <a:solidFill>
            <a:srgbClr val="725A41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6251907" y="3634627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616888" y="4424861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515248" y="4424861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722852" y="5712341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4261255" y="4078298"/>
            <a:ext cx="1135124" cy="1135124"/>
          </a:xfrm>
          <a:prstGeom prst="ellipse">
            <a:avLst/>
          </a:prstGeom>
          <a:solidFill>
            <a:srgbClr val="F1D8D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524318" y="4078298"/>
            <a:ext cx="1135124" cy="1135124"/>
          </a:xfrm>
          <a:prstGeom prst="ellipse">
            <a:avLst/>
          </a:prstGeom>
          <a:solidFill>
            <a:srgbClr val="F1D8D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891950" y="2447604"/>
            <a:ext cx="1135124" cy="1133449"/>
          </a:xfrm>
          <a:prstGeom prst="ellipse">
            <a:avLst/>
          </a:prstGeom>
          <a:solidFill>
            <a:srgbClr val="F1D8D2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9160035" y="4590385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9160034" y="42627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738806" y="252375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478147" y="21960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606657" y="458326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2345998" y="425558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>
          <a:xfrm>
            <a:off x="1325778" y="842671"/>
            <a:ext cx="2236510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2000" dirty="0" smtClean="0">
                <a:solidFill>
                  <a:srgbClr val="591F0E"/>
                </a:solidFill>
                <a:latin typeface="+mj-lt"/>
                <a:ea typeface="微软雅黑" panose="020B0503020204020204" pitchFamily="34" charset="-122"/>
              </a:rPr>
              <a:t>添加相关标题文字</a:t>
            </a:r>
            <a:endParaRPr lang="zh-CN" altLang="en-US" sz="2000" dirty="0">
              <a:solidFill>
                <a:srgbClr val="591F0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31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35089" y="3533139"/>
            <a:ext cx="3773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 smtClean="0">
                <a:solidFill>
                  <a:srgbClr val="591F0E"/>
                </a:solidFill>
                <a:cs typeface="Arial" panose="020B0604020202020204" pitchFamily="34" charset="0"/>
              </a:rPr>
              <a:t>添加相关标题文字</a:t>
            </a:r>
            <a:endParaRPr lang="zh-CN" altLang="en-US" sz="2800" dirty="0">
              <a:solidFill>
                <a:srgbClr val="591F0E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477047" y="4006078"/>
            <a:ext cx="58900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Apply to the reporting on activities report meeting</a:t>
            </a:r>
            <a:endParaRPr lang="zh-CN" altLang="en-US" sz="2000" cap="all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2197" y="1953054"/>
            <a:ext cx="1399742" cy="186204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591F0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1500" dirty="0">
              <a:solidFill>
                <a:srgbClr val="591F0E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11172" r="24800" b="12167"/>
          <a:stretch/>
        </p:blipFill>
        <p:spPr>
          <a:xfrm rot="2682414">
            <a:off x="845544" y="2881351"/>
            <a:ext cx="4356396" cy="3727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0065" y="-53620"/>
            <a:ext cx="905525" cy="612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38825">
            <a:off x="3848544" y="1730220"/>
            <a:ext cx="513024" cy="716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1683" y="996794"/>
            <a:ext cx="584155" cy="5761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7" b="-9867"/>
          <a:stretch/>
        </p:blipFill>
        <p:spPr>
          <a:xfrm>
            <a:off x="3247981" y="2785669"/>
            <a:ext cx="467439" cy="31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6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8.pptx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4718</Words>
  <Application>Microsoft Office PowerPoint</Application>
  <PresentationFormat>自定义</PresentationFormat>
  <Paragraphs>293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 Unicode MS</vt:lpstr>
      <vt:lpstr>Gill Sans</vt:lpstr>
      <vt:lpstr>Gungsuh</vt:lpstr>
      <vt:lpstr>League Gothic Regular</vt:lpstr>
      <vt:lpstr>Meiryo</vt:lpstr>
      <vt:lpstr>MS PGothic</vt:lpstr>
      <vt:lpstr>MS PGothic</vt:lpstr>
      <vt:lpstr>Signika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Helvetica</vt:lpstr>
      <vt:lpstr>Helvetica Light</vt:lpstr>
      <vt:lpstr>Lato</vt:lpstr>
      <vt:lpstr>Open Sans Extrabold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2016-09-17T14:09:48Z</dcterms:created>
  <dcterms:modified xsi:type="dcterms:W3CDTF">2017-08-23T01:01:25Z</dcterms:modified>
</cp:coreProperties>
</file>