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5"/>
  </p:notesMasterIdLst>
  <p:sldIdLst>
    <p:sldId id="257" r:id="rId4"/>
    <p:sldId id="259" r:id="rId5"/>
    <p:sldId id="263" r:id="rId6"/>
    <p:sldId id="260" r:id="rId7"/>
    <p:sldId id="267" r:id="rId8"/>
    <p:sldId id="262" r:id="rId9"/>
    <p:sldId id="264" r:id="rId10"/>
    <p:sldId id="258" r:id="rId11"/>
    <p:sldId id="266" r:id="rId12"/>
    <p:sldId id="261" r:id="rId13"/>
    <p:sldId id="273" r:id="rId14"/>
    <p:sldId id="271" r:id="rId15"/>
    <p:sldId id="269" r:id="rId16"/>
    <p:sldId id="268" r:id="rId17"/>
    <p:sldId id="274" r:id="rId18"/>
    <p:sldId id="276" r:id="rId19"/>
    <p:sldId id="270" r:id="rId20"/>
    <p:sldId id="272" r:id="rId21"/>
    <p:sldId id="275" r:id="rId22"/>
    <p:sldId id="277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8CC1D1"/>
    <a:srgbClr val="CFAFBD"/>
    <a:srgbClr val="EACAC9"/>
    <a:srgbClr val="ECCAC9"/>
    <a:srgbClr val="F8E9C4"/>
    <a:srgbClr val="DBE4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1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B98-439E-BF68-8F0BD48A60EE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8CC1D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B98-439E-BF68-8F0BD48A60EE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CFAFBD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B98-439E-BF68-8F0BD48A60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255872672"/>
        <c:axId val="255873232"/>
      </c:barChart>
      <c:catAx>
        <c:axId val="2558726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en-US"/>
          </a:p>
        </c:txPr>
        <c:crossAx val="255873232"/>
        <c:crosses val="autoZero"/>
        <c:auto val="1"/>
        <c:lblAlgn val="ctr"/>
        <c:lblOffset val="100"/>
        <c:noMultiLvlLbl val="0"/>
      </c:catAx>
      <c:valAx>
        <c:axId val="255873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en-US"/>
          </a:p>
        </c:txPr>
        <c:crossAx val="2558726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latin typeface="Microsoft YaHei" charset="0"/>
          <a:ea typeface="Microsoft YaHei" charset="0"/>
          <a:cs typeface="Microsoft YaHei" charset="0"/>
        </a:defRPr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89BFBA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B7F-41DB-92F2-507BB5D2C28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B7F-41DB-92F2-507BB5D2C284}"/>
              </c:ext>
            </c:extLst>
          </c:dPt>
          <c:dPt>
            <c:idx val="2"/>
            <c:bubble3D val="0"/>
            <c:spPr>
              <a:solidFill>
                <a:srgbClr val="06676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B7F-41DB-92F2-507BB5D2C28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B7F-41DB-92F2-507BB5D2C28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</c:v>
                </c:pt>
                <c:pt idx="1">
                  <c:v>2.5</c:v>
                </c:pt>
                <c:pt idx="2">
                  <c:v>2.5</c:v>
                </c:pt>
                <c:pt idx="3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B7F-41DB-92F2-507BB5D2C2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6EC16A-08AD-4AAE-B637-BE28DA11A014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FC1812-77CE-484E-85F6-6B2D04A9A8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710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72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714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456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C1812-77CE-484E-85F6-6B2D04A9A83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422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2904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0F56F18-7758-4088-B605-A1ADC04195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B5EECE75-A5BA-4A83-BB3E-67E16A7FE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996DA45-5184-4982-8D77-967F4BEBA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40B7BF5-936C-4D74-B510-B3B333E85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7673C1E-815B-44B8-B7EA-3D3EFC5C5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02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39F0218-3924-42A4-8637-5E3204D85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56454842-F910-41F4-8DD8-4EB4C4B24B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7D366D-3F16-4A3C-8719-B43A5D46A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69FBAE2-967B-4B91-B630-453113BA7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BF9D215-6B55-4B50-9B28-D624DC482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83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3A0CFABF-D3D5-4038-BB88-02DE959E2B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1032F0E-D600-4EA1-A3FF-9318B8330B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3B26897-928F-4A58-869E-40AFDB7D7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63C2AF0-43C1-4A68-9BF3-22CF01CFB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9D97F3E-D76D-4AD4-9218-C19E03E97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0740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7996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9325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6058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0970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6839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86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496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998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0C7D499-ABAA-4FFA-BBB1-FD7A22053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4318C0C-C628-4101-859E-F1B28A53D0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62FCB28-9D2C-4B52-BEFA-30F2474FE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D2E0961-6B5B-46A6-82C7-4B625EE60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2C0FF32-657F-4001-A10A-9C5E602E2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4415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4626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5614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718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5752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1660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0552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1699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806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031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001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F822682-1419-46E6-8E2B-F221BCD49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934892E-194F-4B31-82BA-87C844AB70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0A0BED3-6F53-458D-8CC2-8622178AB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B3F857F-8E5C-4013-BEC1-8B54CD6B0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C8E958C-79CC-45BC-85A6-2B77CFD32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6527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4621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1082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3683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549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EB0B1FB-618E-4919-B243-4729B2DAC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55687AD-153D-4B45-BD82-09C8696029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1131A19C-057E-4176-98C2-06F2554C63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477C8D2-7B99-48C1-9576-76CE796DC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89826A2-13D9-4CEC-911F-7AD468BC0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FB86490-F271-4200-B8A4-3098B97E8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044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1FFF83-B443-4495-8004-131EBA530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C166AB1-E3E0-4276-ABB3-B819A18C0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4823509F-ED00-43BB-9C71-E9BCF5D072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7856C89D-18C5-45C8-8B93-2EC775CD08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DD33AA04-9056-44CA-8426-8B72CA5E02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69C8CE35-AD29-4725-9DB8-71C587174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9D890688-5B33-4E9D-9F65-D509A8C6F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9BBBA454-B658-405F-A925-6AFA8E2B7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57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172087F-8391-4076-89B5-F82255864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A29FB416-0390-4846-8987-89D47AE1B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B59FD7DB-9273-45F9-9982-FF497044A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52360CF0-B938-4269-A835-C06A49268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62D81BCE-89D4-40C0-9E6B-BE33BE175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F4A0E01-22D5-46C5-BBAA-001DA8207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A844419-4062-4988-84E4-1F87ABBD8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676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BD11AE7-CD63-4060-8D38-AEB90AE5B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389E2B8-DE08-4F0B-A631-E387B131EB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7EA5D3D7-4B9F-4B50-83DC-72A30B2CF6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C7829BA-F28B-4411-A221-DE3BD4511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DB29149-1864-4A9F-A078-4A8F79BFA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01538F5-9DCB-48CF-B2E2-283CEE129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083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72E44B1-3F71-47FC-A88F-DC9B90176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FBD8EFE5-FB54-4D46-963E-24A69D8525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43D56C9E-DE62-4B2B-A6AA-370445C7C6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4F7F9137-8BA0-44A8-8719-855DF61F5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530D-1712-4EFB-AA15-652745D165DA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273CA44-73B6-42E3-BD7E-80E85CE4A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C5434CB-0207-4C6D-A4A0-82D9E1A0A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2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83AD7403-CFD9-405A-A19A-31511188E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644EDFD-7D7D-4000-9919-64610948E5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66A7AB1-4B73-4040-9D53-AF257B0406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F530D-1712-4EFB-AA15-652745D165DA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98012CD-8F2C-4802-AB33-64CEF398DF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F813983-1CD4-47A7-BA3F-BFB61DD04C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07897-1093-451B-B5EA-ECCE73C8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822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181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12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CB7B6623-A6D3-41AF-BC98-E04B05BA5F29}"/>
              </a:ext>
            </a:extLst>
          </p:cNvPr>
          <p:cNvSpPr/>
          <p:nvPr/>
        </p:nvSpPr>
        <p:spPr>
          <a:xfrm>
            <a:off x="0" y="0"/>
            <a:ext cx="12192000" cy="6946533"/>
          </a:xfrm>
          <a:prstGeom prst="rect">
            <a:avLst/>
          </a:prstGeom>
          <a:solidFill>
            <a:srgbClr val="F8E9C4"/>
          </a:solidFill>
          <a:ln>
            <a:solidFill>
              <a:srgbClr val="CFAF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="" xmlns:a16="http://schemas.microsoft.com/office/drawing/2014/main" id="{E0236BF0-1950-419A-BDBB-53E565728913}"/>
              </a:ext>
            </a:extLst>
          </p:cNvPr>
          <p:cNvSpPr/>
          <p:nvPr/>
        </p:nvSpPr>
        <p:spPr>
          <a:xfrm>
            <a:off x="450168" y="365760"/>
            <a:ext cx="11357316" cy="6492240"/>
          </a:xfrm>
          <a:prstGeom prst="roundRect">
            <a:avLst/>
          </a:prstGeom>
          <a:solidFill>
            <a:srgbClr val="DBE4ED"/>
          </a:solidFill>
          <a:ln>
            <a:solidFill>
              <a:srgbClr val="DBE4ED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D927E67-6433-4019-9F6E-CE37E4BC25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062" r="8388" b="15583"/>
          <a:stretch/>
        </p:blipFill>
        <p:spPr>
          <a:xfrm>
            <a:off x="-205838" y="5062693"/>
            <a:ext cx="12397838" cy="188384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E5F37BD-2151-4B0A-973D-0E658E62F1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37" y="1237955"/>
            <a:ext cx="6476313" cy="4264741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51F44C1-A5FE-44FB-81C3-BE3C191F2119}"/>
              </a:ext>
            </a:extLst>
          </p:cNvPr>
          <p:cNvSpPr txBox="1"/>
          <p:nvPr/>
        </p:nvSpPr>
        <p:spPr>
          <a:xfrm>
            <a:off x="7386060" y="824940"/>
            <a:ext cx="1200329" cy="4149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600" b="1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添</a:t>
            </a:r>
            <a:r>
              <a:rPr lang="zh-CN" altLang="en-US" sz="6600" b="1" dirty="0" smtClean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加标题</a:t>
            </a:r>
            <a:endParaRPr lang="zh-CN" altLang="en-US" sz="6600" b="1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FAE97B86-09C7-44DD-BCBB-D9C1FE00BECD}"/>
              </a:ext>
            </a:extLst>
          </p:cNvPr>
          <p:cNvCxnSpPr/>
          <p:nvPr/>
        </p:nvCxnSpPr>
        <p:spPr>
          <a:xfrm>
            <a:off x="8804787" y="943897"/>
            <a:ext cx="0" cy="5309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7A28345B-2636-4DCD-873D-A152C40BAEE4}"/>
              </a:ext>
            </a:extLst>
          </p:cNvPr>
          <p:cNvSpPr txBox="1"/>
          <p:nvPr/>
        </p:nvSpPr>
        <p:spPr>
          <a:xfrm>
            <a:off x="8586389" y="1551274"/>
            <a:ext cx="45016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卡通儿童教育活动通用版</a:t>
            </a:r>
          </a:p>
        </p:txBody>
      </p:sp>
    </p:spTree>
    <p:extLst>
      <p:ext uri="{BB962C8B-B14F-4D97-AF65-F5344CB8AC3E}">
        <p14:creationId xmlns:p14="http://schemas.microsoft.com/office/powerpoint/2010/main" val="405179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ABD4CE73-5F7E-436E-891D-70B781F56B0E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77C1C287-2CDD-428C-9EA6-A0A42FB83188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id="{3CB8A7A0-98BA-4374-9B2B-9F2492BBAF5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="" xmlns:a16="http://schemas.microsoft.com/office/drawing/2014/main" id="{A44448AE-2CD3-4309-B3A7-00B77AB48D8D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21CB1BB2-B21F-4650-B14A-4E23A04E17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A83095A7-1BE2-4615-AB56-B5A42D1F2C45}"/>
              </a:ext>
            </a:extLst>
          </p:cNvPr>
          <p:cNvGrpSpPr/>
          <p:nvPr/>
        </p:nvGrpSpPr>
        <p:grpSpPr>
          <a:xfrm>
            <a:off x="4126980" y="1771055"/>
            <a:ext cx="6949438" cy="1463060"/>
            <a:chOff x="3343881" y="2173689"/>
            <a:chExt cx="6949438" cy="1463060"/>
          </a:xfrm>
        </p:grpSpPr>
        <p:sp>
          <p:nvSpPr>
            <p:cNvPr id="7" name="矩形 23">
              <a:extLst>
                <a:ext uri="{FF2B5EF4-FFF2-40B4-BE49-F238E27FC236}">
                  <a16:creationId xmlns="" xmlns:a16="http://schemas.microsoft.com/office/drawing/2014/main" id="{D32967BB-E076-4011-8768-C8D873390D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883" y="2574920"/>
              <a:ext cx="6949436" cy="10618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8" name="文本框 24">
              <a:extLst>
                <a:ext uri="{FF2B5EF4-FFF2-40B4-BE49-F238E27FC236}">
                  <a16:creationId xmlns="" xmlns:a16="http://schemas.microsoft.com/office/drawing/2014/main" id="{C317A277-3644-42A6-9D93-14B9E672EE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3881" y="2173689"/>
              <a:ext cx="3985385" cy="5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8CC92F91-1375-44F3-ACD7-2D83EA704F48}"/>
              </a:ext>
            </a:extLst>
          </p:cNvPr>
          <p:cNvGrpSpPr/>
          <p:nvPr/>
        </p:nvGrpSpPr>
        <p:grpSpPr>
          <a:xfrm>
            <a:off x="4126981" y="3414265"/>
            <a:ext cx="6949438" cy="1463060"/>
            <a:chOff x="3343881" y="2173689"/>
            <a:chExt cx="6949438" cy="1463060"/>
          </a:xfrm>
        </p:grpSpPr>
        <p:sp>
          <p:nvSpPr>
            <p:cNvPr id="14" name="矩形 23">
              <a:extLst>
                <a:ext uri="{FF2B5EF4-FFF2-40B4-BE49-F238E27FC236}">
                  <a16:creationId xmlns="" xmlns:a16="http://schemas.microsoft.com/office/drawing/2014/main" id="{FCCE7083-FA90-49E7-97A8-CA83277A9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883" y="2574920"/>
              <a:ext cx="6949436" cy="10618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5" name="文本框 24">
              <a:extLst>
                <a:ext uri="{FF2B5EF4-FFF2-40B4-BE49-F238E27FC236}">
                  <a16:creationId xmlns="" xmlns:a16="http://schemas.microsoft.com/office/drawing/2014/main" id="{C79EE667-1378-41AF-8E50-022C736920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3881" y="2173689"/>
              <a:ext cx="3985385" cy="5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D552B3A1-410F-44B2-BE06-B1C9740738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5" t="18249" r="17630" b="2968"/>
          <a:stretch/>
        </p:blipFill>
        <p:spPr>
          <a:xfrm>
            <a:off x="783099" y="891566"/>
            <a:ext cx="3339189" cy="400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4455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ABD4CE73-5F7E-436E-891D-70B781F56B0E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77C1C287-2CDD-428C-9EA6-A0A42FB83188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id="{3CB8A7A0-98BA-4374-9B2B-9F2492BBAF5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="" xmlns:a16="http://schemas.microsoft.com/office/drawing/2014/main" id="{A44448AE-2CD3-4309-B3A7-00B77AB48D8D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21CB1BB2-B21F-4650-B14A-4E23A04E17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8424FDCC-5675-4FC4-93EF-F3265CB1CBFD}"/>
              </a:ext>
            </a:extLst>
          </p:cNvPr>
          <p:cNvGrpSpPr/>
          <p:nvPr/>
        </p:nvGrpSpPr>
        <p:grpSpPr>
          <a:xfrm>
            <a:off x="5898295" y="2876059"/>
            <a:ext cx="5763822" cy="2947965"/>
            <a:chOff x="2465778" y="1511493"/>
            <a:chExt cx="4516871" cy="2123770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03CAA0C3-96AA-4148-9B6C-004637CEE2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826" t="45161" r="2792" b="33548"/>
            <a:stretch/>
          </p:blipFill>
          <p:spPr>
            <a:xfrm>
              <a:off x="3089673" y="1511493"/>
              <a:ext cx="3892976" cy="205002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70EAE543-ED49-45F0-98CF-F6DF17EE85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52" t="40739" r="34602"/>
            <a:stretch/>
          </p:blipFill>
          <p:spPr>
            <a:xfrm>
              <a:off x="2465778" y="1646883"/>
              <a:ext cx="2094271" cy="198838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746D5AF0-9EAF-443F-9374-4A5801C84D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10" t="47307" r="68432" b="20767"/>
            <a:stretch/>
          </p:blipFill>
          <p:spPr>
            <a:xfrm>
              <a:off x="5198694" y="1792288"/>
              <a:ext cx="897306" cy="950010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2B0A1436-C8A4-4A9B-AA9F-05373511250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12" t="51880" r="74157" b="40859"/>
          <a:stretch/>
        </p:blipFill>
        <p:spPr>
          <a:xfrm rot="7573834" flipV="1">
            <a:off x="5213150" y="5731669"/>
            <a:ext cx="1374312" cy="106660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CD0D295-5B25-4505-9EFF-FED24B76095C}"/>
              </a:ext>
            </a:extLst>
          </p:cNvPr>
          <p:cNvSpPr txBox="1"/>
          <p:nvPr/>
        </p:nvSpPr>
        <p:spPr>
          <a:xfrm>
            <a:off x="3960776" y="2319557"/>
            <a:ext cx="2318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/>
            <a:r>
              <a:rPr lang="en-US" altLang="zh-CN" sz="4000" b="1" dirty="0">
                <a:solidFill>
                  <a:schemeClr val="tx1"/>
                </a:solidFill>
                <a:cs typeface="+mn-ea"/>
                <a:sym typeface="+mn-lt"/>
              </a:rPr>
              <a:t>PART.03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C0E4B9F-211B-49C2-A6AE-D69529F9ADC5}"/>
              </a:ext>
            </a:extLst>
          </p:cNvPr>
          <p:cNvSpPr txBox="1"/>
          <p:nvPr/>
        </p:nvSpPr>
        <p:spPr>
          <a:xfrm>
            <a:off x="2176063" y="2938991"/>
            <a:ext cx="4103098" cy="43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31B52C01-2E2E-44C6-8249-949DEC66BB2C}"/>
              </a:ext>
            </a:extLst>
          </p:cNvPr>
          <p:cNvSpPr txBox="1"/>
          <p:nvPr/>
        </p:nvSpPr>
        <p:spPr>
          <a:xfrm>
            <a:off x="2176063" y="3362536"/>
            <a:ext cx="4137497" cy="10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200000"/>
              </a:lnSpc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  <a:p>
            <a:pPr algn="r" fontAlgn="auto">
              <a:lnSpc>
                <a:spcPct val="200000"/>
              </a:lnSpc>
            </a:pPr>
            <a:endParaRPr lang="zh-CN" altLang="en-US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56013371-ED21-49AA-AD78-5B0A42884FB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6" t="19794" r="47673" b="27547"/>
          <a:stretch>
            <a:fillRect/>
          </a:stretch>
        </p:blipFill>
        <p:spPr>
          <a:xfrm flipH="1">
            <a:off x="2498823" y="652330"/>
            <a:ext cx="1728789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010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-0.05195 0.00115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224B63C-8C23-4508-BF06-7E40D150F22F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AF4A200E-41E0-40EF-B954-51A753DCCBFA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5" name="矩形 4">
                <a:extLst>
                  <a:ext uri="{FF2B5EF4-FFF2-40B4-BE49-F238E27FC236}">
                    <a16:creationId xmlns="" xmlns:a16="http://schemas.microsoft.com/office/drawing/2014/main" id="{8FE20A8A-F43F-48E4-BFCA-24992169C91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="" xmlns:a16="http://schemas.microsoft.com/office/drawing/2014/main" id="{3845E422-D11F-40D1-8FA6-0310CB959CBB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65AEEBA4-42F9-489B-90C4-95E9A3AA76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aphicFrame>
        <p:nvGraphicFramePr>
          <p:cNvPr id="8" name="图表 7">
            <a:extLst>
              <a:ext uri="{FF2B5EF4-FFF2-40B4-BE49-F238E27FC236}">
                <a16:creationId xmlns="" xmlns:a16="http://schemas.microsoft.com/office/drawing/2014/main" id="{E7D0B819-A690-49EB-9A64-983736103B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8875014"/>
              </p:ext>
            </p:extLst>
          </p:nvPr>
        </p:nvGraphicFramePr>
        <p:xfrm>
          <a:off x="4130569" y="2793535"/>
          <a:ext cx="7220041" cy="2516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33BFC07F-1BB8-4853-A42E-9BC70F03B8F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000" r="90000">
                        <a14:foregroundMark x1="50565" y1="63592" x2="50565" y2="63592"/>
                        <a14:foregroundMark x1="53473" y1="67233" x2="53473" y2="67233"/>
                        <a14:foregroundMark x1="52504" y1="69417" x2="52504" y2="69417"/>
                        <a14:foregroundMark x1="48950" y1="69417" x2="48950" y2="69417"/>
                      </a14:backgroundRemoval>
                    </a14:imgEffect>
                  </a14:imgLayer>
                </a14:imgProps>
              </a:ext>
            </a:extLst>
          </a:blip>
          <a:srcRect l="22619" t="19461" r="11043" b="8834"/>
          <a:stretch/>
        </p:blipFill>
        <p:spPr>
          <a:xfrm>
            <a:off x="894288" y="2793535"/>
            <a:ext cx="2956296" cy="2126832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384E0D3-71CC-4EE0-8E5B-D6DC7EF26EBF}"/>
              </a:ext>
            </a:extLst>
          </p:cNvPr>
          <p:cNvGrpSpPr/>
          <p:nvPr/>
        </p:nvGrpSpPr>
        <p:grpSpPr>
          <a:xfrm>
            <a:off x="4125877" y="1330475"/>
            <a:ext cx="6949438" cy="1463060"/>
            <a:chOff x="3343881" y="2173689"/>
            <a:chExt cx="6949438" cy="1463060"/>
          </a:xfrm>
        </p:grpSpPr>
        <p:sp>
          <p:nvSpPr>
            <p:cNvPr id="11" name="矩形 23">
              <a:extLst>
                <a:ext uri="{FF2B5EF4-FFF2-40B4-BE49-F238E27FC236}">
                  <a16:creationId xmlns="" xmlns:a16="http://schemas.microsoft.com/office/drawing/2014/main" id="{5DA5B965-AE80-4161-A893-8375B5DF9E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883" y="2574920"/>
              <a:ext cx="6949436" cy="10618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2" name="文本框 24">
              <a:extLst>
                <a:ext uri="{FF2B5EF4-FFF2-40B4-BE49-F238E27FC236}">
                  <a16:creationId xmlns="" xmlns:a16="http://schemas.microsoft.com/office/drawing/2014/main" id="{AC604478-2A13-42E5-B018-268C5B9CC4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3881" y="2173689"/>
              <a:ext cx="3985385" cy="5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0737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224B63C-8C23-4508-BF06-7E40D150F22F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AF4A200E-41E0-40EF-B954-51A753DCCBFA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5" name="矩形 4">
                <a:extLst>
                  <a:ext uri="{FF2B5EF4-FFF2-40B4-BE49-F238E27FC236}">
                    <a16:creationId xmlns="" xmlns:a16="http://schemas.microsoft.com/office/drawing/2014/main" id="{8FE20A8A-F43F-48E4-BFCA-24992169C91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="" xmlns:a16="http://schemas.microsoft.com/office/drawing/2014/main" id="{3845E422-D11F-40D1-8FA6-0310CB959CBB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65AEEBA4-42F9-489B-90C4-95E9A3AA76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9A231D84-44E4-42BA-B1E6-52A52BB3D920}"/>
              </a:ext>
            </a:extLst>
          </p:cNvPr>
          <p:cNvGrpSpPr/>
          <p:nvPr/>
        </p:nvGrpSpPr>
        <p:grpSpPr>
          <a:xfrm>
            <a:off x="4126980" y="1251718"/>
            <a:ext cx="6949438" cy="1463060"/>
            <a:chOff x="3343881" y="2173689"/>
            <a:chExt cx="6949438" cy="1463060"/>
          </a:xfrm>
        </p:grpSpPr>
        <p:sp>
          <p:nvSpPr>
            <p:cNvPr id="8" name="矩形 23">
              <a:extLst>
                <a:ext uri="{FF2B5EF4-FFF2-40B4-BE49-F238E27FC236}">
                  <a16:creationId xmlns="" xmlns:a16="http://schemas.microsoft.com/office/drawing/2014/main" id="{B5B408D6-1A2A-492B-A370-692EAFAF93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883" y="2574920"/>
              <a:ext cx="6949436" cy="10618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9" name="文本框 24">
              <a:extLst>
                <a:ext uri="{FF2B5EF4-FFF2-40B4-BE49-F238E27FC236}">
                  <a16:creationId xmlns="" xmlns:a16="http://schemas.microsoft.com/office/drawing/2014/main" id="{97C256A9-FA73-4A6C-B3C1-87C513E222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3881" y="2173689"/>
              <a:ext cx="3985385" cy="5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3A642C19-F908-47FB-8177-D77333E4DE31}"/>
              </a:ext>
            </a:extLst>
          </p:cNvPr>
          <p:cNvGrpSpPr/>
          <p:nvPr/>
        </p:nvGrpSpPr>
        <p:grpSpPr>
          <a:xfrm>
            <a:off x="4126980" y="2714778"/>
            <a:ext cx="6949438" cy="1463060"/>
            <a:chOff x="3343881" y="2173689"/>
            <a:chExt cx="6949438" cy="1463060"/>
          </a:xfrm>
        </p:grpSpPr>
        <p:sp>
          <p:nvSpPr>
            <p:cNvPr id="11" name="矩形 23">
              <a:extLst>
                <a:ext uri="{FF2B5EF4-FFF2-40B4-BE49-F238E27FC236}">
                  <a16:creationId xmlns="" xmlns:a16="http://schemas.microsoft.com/office/drawing/2014/main" id="{CA890FFE-44DC-44A5-A8C5-D8976B862E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883" y="2574920"/>
              <a:ext cx="6949436" cy="10618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2" name="文本框 24">
              <a:extLst>
                <a:ext uri="{FF2B5EF4-FFF2-40B4-BE49-F238E27FC236}">
                  <a16:creationId xmlns="" xmlns:a16="http://schemas.microsoft.com/office/drawing/2014/main" id="{4F7600A4-FA34-4688-A94C-87E97DD2A3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3881" y="2173689"/>
              <a:ext cx="3985385" cy="5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3B1021B8-85F7-458C-A319-B757E07E54DD}"/>
              </a:ext>
            </a:extLst>
          </p:cNvPr>
          <p:cNvGrpSpPr/>
          <p:nvPr/>
        </p:nvGrpSpPr>
        <p:grpSpPr>
          <a:xfrm>
            <a:off x="4126981" y="4177838"/>
            <a:ext cx="6949438" cy="1463060"/>
            <a:chOff x="3343881" y="2173689"/>
            <a:chExt cx="6949438" cy="1463060"/>
          </a:xfrm>
        </p:grpSpPr>
        <p:sp>
          <p:nvSpPr>
            <p:cNvPr id="14" name="矩形 23">
              <a:extLst>
                <a:ext uri="{FF2B5EF4-FFF2-40B4-BE49-F238E27FC236}">
                  <a16:creationId xmlns="" xmlns:a16="http://schemas.microsoft.com/office/drawing/2014/main" id="{60CDE518-B8C9-4166-9E54-18C8C1A58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883" y="2574920"/>
              <a:ext cx="6949436" cy="10618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5" name="文本框 24">
              <a:extLst>
                <a:ext uri="{FF2B5EF4-FFF2-40B4-BE49-F238E27FC236}">
                  <a16:creationId xmlns="" xmlns:a16="http://schemas.microsoft.com/office/drawing/2014/main" id="{D03829B0-DA8A-4494-8EEB-CD0DFB4E48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3881" y="2173689"/>
              <a:ext cx="3985385" cy="5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87F47B98-115D-4484-B345-A903223AE2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609" y="1031512"/>
            <a:ext cx="2005588" cy="4267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2859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224B63C-8C23-4508-BF06-7E40D150F22F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AF4A200E-41E0-40EF-B954-51A753DCCBFA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5" name="矩形 4">
                <a:extLst>
                  <a:ext uri="{FF2B5EF4-FFF2-40B4-BE49-F238E27FC236}">
                    <a16:creationId xmlns="" xmlns:a16="http://schemas.microsoft.com/office/drawing/2014/main" id="{8FE20A8A-F43F-48E4-BFCA-24992169C91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="" xmlns:a16="http://schemas.microsoft.com/office/drawing/2014/main" id="{3845E422-D11F-40D1-8FA6-0310CB959CBB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65AEEBA4-42F9-489B-90C4-95E9A3AA76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74089322-1E67-4E6D-9416-DE93E5737E42}"/>
              </a:ext>
            </a:extLst>
          </p:cNvPr>
          <p:cNvGrpSpPr/>
          <p:nvPr/>
        </p:nvGrpSpPr>
        <p:grpSpPr>
          <a:xfrm>
            <a:off x="4523423" y="735093"/>
            <a:ext cx="3741239" cy="3678205"/>
            <a:chOff x="4225379" y="1111521"/>
            <a:chExt cx="3741239" cy="3678205"/>
          </a:xfrm>
        </p:grpSpPr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08036BF2-4474-4650-B8F1-A2A4D0E523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1510" y="3430204"/>
              <a:ext cx="3075108" cy="946384"/>
            </a:xfrm>
            <a:custGeom>
              <a:avLst/>
              <a:gdLst>
                <a:gd name="T0" fmla="*/ 3610 w 3610"/>
                <a:gd name="T1" fmla="*/ 555 h 1111"/>
                <a:gd name="T2" fmla="*/ 2581 w 3610"/>
                <a:gd name="T3" fmla="*/ 0 h 1111"/>
                <a:gd name="T4" fmla="*/ 2581 w 3610"/>
                <a:gd name="T5" fmla="*/ 245 h 1111"/>
                <a:gd name="T6" fmla="*/ 358 w 3610"/>
                <a:gd name="T7" fmla="*/ 245 h 1111"/>
                <a:gd name="T8" fmla="*/ 0 w 3610"/>
                <a:gd name="T9" fmla="*/ 866 h 1111"/>
                <a:gd name="T10" fmla="*/ 2581 w 3610"/>
                <a:gd name="T11" fmla="*/ 866 h 1111"/>
                <a:gd name="T12" fmla="*/ 2581 w 3610"/>
                <a:gd name="T13" fmla="*/ 1111 h 1111"/>
                <a:gd name="T14" fmla="*/ 3610 w 3610"/>
                <a:gd name="T15" fmla="*/ 555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10" h="1111">
                  <a:moveTo>
                    <a:pt x="3610" y="555"/>
                  </a:moveTo>
                  <a:lnTo>
                    <a:pt x="2581" y="0"/>
                  </a:lnTo>
                  <a:lnTo>
                    <a:pt x="2581" y="245"/>
                  </a:lnTo>
                  <a:lnTo>
                    <a:pt x="358" y="245"/>
                  </a:lnTo>
                  <a:lnTo>
                    <a:pt x="0" y="866"/>
                  </a:lnTo>
                  <a:lnTo>
                    <a:pt x="2581" y="866"/>
                  </a:lnTo>
                  <a:lnTo>
                    <a:pt x="2581" y="1111"/>
                  </a:lnTo>
                  <a:lnTo>
                    <a:pt x="3610" y="555"/>
                  </a:lnTo>
                  <a:close/>
                </a:path>
              </a:pathLst>
            </a:custGeom>
            <a:solidFill>
              <a:srgbClr val="8CC1D1"/>
            </a:solidFill>
            <a:ln w="5715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B19F8B1C-56CD-4D53-A706-2B812BE95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3389" y="1111521"/>
              <a:ext cx="1765845" cy="2527382"/>
            </a:xfrm>
            <a:custGeom>
              <a:avLst/>
              <a:gdLst>
                <a:gd name="T0" fmla="*/ 2073 w 2073"/>
                <a:gd name="T1" fmla="*/ 2967 h 2967"/>
                <a:gd name="T2" fmla="*/ 782 w 2073"/>
                <a:gd name="T3" fmla="*/ 736 h 2967"/>
                <a:gd name="T4" fmla="*/ 996 w 2073"/>
                <a:gd name="T5" fmla="*/ 612 h 2967"/>
                <a:gd name="T6" fmla="*/ 0 w 2073"/>
                <a:gd name="T7" fmla="*/ 0 h 2967"/>
                <a:gd name="T8" fmla="*/ 32 w 2073"/>
                <a:gd name="T9" fmla="*/ 1169 h 2967"/>
                <a:gd name="T10" fmla="*/ 246 w 2073"/>
                <a:gd name="T11" fmla="*/ 1046 h 2967"/>
                <a:gd name="T12" fmla="*/ 1357 w 2073"/>
                <a:gd name="T13" fmla="*/ 2967 h 2967"/>
                <a:gd name="T14" fmla="*/ 2073 w 2073"/>
                <a:gd name="T15" fmla="*/ 2967 h 2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73" h="2967">
                  <a:moveTo>
                    <a:pt x="2073" y="2967"/>
                  </a:moveTo>
                  <a:lnTo>
                    <a:pt x="782" y="736"/>
                  </a:lnTo>
                  <a:lnTo>
                    <a:pt x="996" y="612"/>
                  </a:lnTo>
                  <a:lnTo>
                    <a:pt x="0" y="0"/>
                  </a:lnTo>
                  <a:lnTo>
                    <a:pt x="32" y="1169"/>
                  </a:lnTo>
                  <a:lnTo>
                    <a:pt x="246" y="1046"/>
                  </a:lnTo>
                  <a:lnTo>
                    <a:pt x="1357" y="2967"/>
                  </a:lnTo>
                  <a:lnTo>
                    <a:pt x="2073" y="2967"/>
                  </a:lnTo>
                  <a:close/>
                </a:path>
              </a:pathLst>
            </a:custGeom>
            <a:solidFill>
              <a:srgbClr val="EACAC9"/>
            </a:solidFill>
            <a:ln w="5715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81442C94-6063-488E-9882-969EB7E5F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5379" y="1999981"/>
              <a:ext cx="1615070" cy="2789745"/>
            </a:xfrm>
            <a:custGeom>
              <a:avLst/>
              <a:gdLst>
                <a:gd name="T0" fmla="*/ 1896 w 1896"/>
                <a:gd name="T1" fmla="*/ 618 h 3275"/>
                <a:gd name="T2" fmla="*/ 1536 w 1896"/>
                <a:gd name="T3" fmla="*/ 0 h 3275"/>
                <a:gd name="T4" fmla="*/ 246 w 1896"/>
                <a:gd name="T5" fmla="*/ 2231 h 3275"/>
                <a:gd name="T6" fmla="*/ 33 w 1896"/>
                <a:gd name="T7" fmla="*/ 2108 h 3275"/>
                <a:gd name="T8" fmla="*/ 0 w 1896"/>
                <a:gd name="T9" fmla="*/ 3275 h 3275"/>
                <a:gd name="T10" fmla="*/ 998 w 1896"/>
                <a:gd name="T11" fmla="*/ 2664 h 3275"/>
                <a:gd name="T12" fmla="*/ 784 w 1896"/>
                <a:gd name="T13" fmla="*/ 2540 h 3275"/>
                <a:gd name="T14" fmla="*/ 1896 w 1896"/>
                <a:gd name="T15" fmla="*/ 618 h 3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6" h="3275">
                  <a:moveTo>
                    <a:pt x="1896" y="618"/>
                  </a:moveTo>
                  <a:lnTo>
                    <a:pt x="1536" y="0"/>
                  </a:lnTo>
                  <a:lnTo>
                    <a:pt x="246" y="2231"/>
                  </a:lnTo>
                  <a:lnTo>
                    <a:pt x="33" y="2108"/>
                  </a:lnTo>
                  <a:lnTo>
                    <a:pt x="0" y="3275"/>
                  </a:lnTo>
                  <a:lnTo>
                    <a:pt x="998" y="2664"/>
                  </a:lnTo>
                  <a:lnTo>
                    <a:pt x="784" y="2540"/>
                  </a:lnTo>
                  <a:lnTo>
                    <a:pt x="1896" y="618"/>
                  </a:lnTo>
                  <a:close/>
                </a:path>
              </a:pathLst>
            </a:custGeom>
            <a:solidFill>
              <a:srgbClr val="FFC000"/>
            </a:solidFill>
            <a:ln w="5715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3CBDDA1F-8F99-432E-87B8-8F04912C9C3D}"/>
              </a:ext>
            </a:extLst>
          </p:cNvPr>
          <p:cNvSpPr txBox="1"/>
          <p:nvPr/>
        </p:nvSpPr>
        <p:spPr>
          <a:xfrm>
            <a:off x="582804" y="1999981"/>
            <a:ext cx="4103098" cy="43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7E2A0E8-629D-461C-8A8B-FAAADBD7CBC0}"/>
              </a:ext>
            </a:extLst>
          </p:cNvPr>
          <p:cNvSpPr txBox="1"/>
          <p:nvPr/>
        </p:nvSpPr>
        <p:spPr>
          <a:xfrm>
            <a:off x="582804" y="2423526"/>
            <a:ext cx="4137497" cy="10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200000"/>
              </a:lnSpc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  <a:p>
            <a:pPr algn="r" fontAlgn="auto">
              <a:lnSpc>
                <a:spcPct val="200000"/>
              </a:lnSpc>
            </a:pPr>
            <a:endParaRPr lang="zh-CN" altLang="en-US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14AADE6B-9ED8-4BEA-9D00-5563CF379BAD}"/>
              </a:ext>
            </a:extLst>
          </p:cNvPr>
          <p:cNvSpPr txBox="1"/>
          <p:nvPr/>
        </p:nvSpPr>
        <p:spPr>
          <a:xfrm>
            <a:off x="7588424" y="2006599"/>
            <a:ext cx="4103098" cy="43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38B601D-A9F3-4FEE-9A56-261111DF58D1}"/>
              </a:ext>
            </a:extLst>
          </p:cNvPr>
          <p:cNvSpPr txBox="1"/>
          <p:nvPr/>
        </p:nvSpPr>
        <p:spPr>
          <a:xfrm>
            <a:off x="7588424" y="2430144"/>
            <a:ext cx="4137497" cy="10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200000"/>
              </a:lnSpc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  <a:p>
            <a:pPr fontAlgn="auto">
              <a:lnSpc>
                <a:spcPct val="200000"/>
              </a:lnSpc>
            </a:pPr>
            <a:endParaRPr lang="zh-CN" altLang="en-US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98FF999-3071-4BE3-8A5F-D0C37796DF0B}"/>
              </a:ext>
            </a:extLst>
          </p:cNvPr>
          <p:cNvSpPr txBox="1"/>
          <p:nvPr/>
        </p:nvSpPr>
        <p:spPr>
          <a:xfrm>
            <a:off x="4044451" y="4645739"/>
            <a:ext cx="4103098" cy="43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3F79D62-B527-4D05-AB77-9560095AA413}"/>
              </a:ext>
            </a:extLst>
          </p:cNvPr>
          <p:cNvSpPr txBox="1"/>
          <p:nvPr/>
        </p:nvSpPr>
        <p:spPr>
          <a:xfrm>
            <a:off x="4044451" y="5069284"/>
            <a:ext cx="4137497" cy="10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200000"/>
              </a:lnSpc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  <a:p>
            <a:pPr algn="ctr" fontAlgn="auto">
              <a:lnSpc>
                <a:spcPct val="200000"/>
              </a:lnSpc>
            </a:pPr>
            <a:endParaRPr lang="zh-CN" altLang="en-US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B2C0C91-1023-4394-B338-09E600D1597E}"/>
              </a:ext>
            </a:extLst>
          </p:cNvPr>
          <p:cNvSpPr txBox="1"/>
          <p:nvPr/>
        </p:nvSpPr>
        <p:spPr>
          <a:xfrm>
            <a:off x="7562200" y="1432231"/>
            <a:ext cx="1185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Broadway" panose="04040905080B02020502" pitchFamily="82" charset="0"/>
              </a:rPr>
              <a:t>02</a:t>
            </a:r>
            <a:endParaRPr lang="zh-CN" altLang="en-US" sz="3200" dirty="0">
              <a:latin typeface="Broadway" panose="04040905080B02020502" pitchFamily="82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07B28AF4-AD3B-43DA-B938-BECBEE2F076C}"/>
              </a:ext>
            </a:extLst>
          </p:cNvPr>
          <p:cNvSpPr txBox="1"/>
          <p:nvPr/>
        </p:nvSpPr>
        <p:spPr>
          <a:xfrm>
            <a:off x="4051693" y="1453297"/>
            <a:ext cx="1185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Broadway" panose="04040905080B02020502" pitchFamily="82" charset="0"/>
              </a:rPr>
              <a:t>01</a:t>
            </a:r>
            <a:endParaRPr lang="zh-CN" altLang="en-US" sz="3200" dirty="0">
              <a:latin typeface="Broadway" panose="04040905080B02020502" pitchFamily="82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27507349-0B3A-4F64-B920-63E18734919E}"/>
              </a:ext>
            </a:extLst>
          </p:cNvPr>
          <p:cNvSpPr txBox="1"/>
          <p:nvPr/>
        </p:nvSpPr>
        <p:spPr>
          <a:xfrm>
            <a:off x="5747048" y="4091364"/>
            <a:ext cx="1185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Broadway" panose="04040905080B02020502" pitchFamily="82" charset="0"/>
              </a:rPr>
              <a:t>03</a:t>
            </a:r>
            <a:endParaRPr lang="zh-CN" altLang="en-US" sz="3200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783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1" grpId="1"/>
      <p:bldP spid="12" grpId="0"/>
      <p:bldP spid="13" grpId="0"/>
      <p:bldP spid="13" grpId="1"/>
      <p:bldP spid="14" grpId="0"/>
      <p:bldP spid="15" grpId="0"/>
      <p:bldP spid="1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ABD4CE73-5F7E-436E-891D-70B781F56B0E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77C1C287-2CDD-428C-9EA6-A0A42FB83188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id="{3CB8A7A0-98BA-4374-9B2B-9F2492BBAF5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="" xmlns:a16="http://schemas.microsoft.com/office/drawing/2014/main" id="{A44448AE-2CD3-4309-B3A7-00B77AB48D8D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21CB1BB2-B21F-4650-B14A-4E23A04E17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8424FDCC-5675-4FC4-93EF-F3265CB1CBFD}"/>
              </a:ext>
            </a:extLst>
          </p:cNvPr>
          <p:cNvGrpSpPr/>
          <p:nvPr/>
        </p:nvGrpSpPr>
        <p:grpSpPr>
          <a:xfrm>
            <a:off x="5898295" y="2876059"/>
            <a:ext cx="5763822" cy="2947965"/>
            <a:chOff x="2465778" y="1511493"/>
            <a:chExt cx="4516871" cy="2123770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03CAA0C3-96AA-4148-9B6C-004637CEE2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826" t="45161" r="2792" b="33548"/>
            <a:stretch/>
          </p:blipFill>
          <p:spPr>
            <a:xfrm>
              <a:off x="3089673" y="1511493"/>
              <a:ext cx="3892976" cy="205002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70EAE543-ED49-45F0-98CF-F6DF17EE85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52" t="40739" r="34602"/>
            <a:stretch/>
          </p:blipFill>
          <p:spPr>
            <a:xfrm>
              <a:off x="2465778" y="1646883"/>
              <a:ext cx="2094271" cy="198838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746D5AF0-9EAF-443F-9374-4A5801C84D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10" t="47307" r="68432" b="20767"/>
            <a:stretch/>
          </p:blipFill>
          <p:spPr>
            <a:xfrm>
              <a:off x="5198694" y="1792288"/>
              <a:ext cx="897306" cy="950010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2B0A1436-C8A4-4A9B-AA9F-05373511250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12" t="51880" r="74157" b="40859"/>
          <a:stretch/>
        </p:blipFill>
        <p:spPr>
          <a:xfrm rot="7573834" flipV="1">
            <a:off x="5213150" y="5731669"/>
            <a:ext cx="1374312" cy="106660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CD0D295-5B25-4505-9EFF-FED24B76095C}"/>
              </a:ext>
            </a:extLst>
          </p:cNvPr>
          <p:cNvSpPr txBox="1"/>
          <p:nvPr/>
        </p:nvSpPr>
        <p:spPr>
          <a:xfrm>
            <a:off x="3960776" y="2319557"/>
            <a:ext cx="2318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/>
            <a:r>
              <a:rPr lang="en-US" altLang="zh-CN" sz="4000" b="1" dirty="0">
                <a:solidFill>
                  <a:schemeClr val="tx1"/>
                </a:solidFill>
                <a:cs typeface="+mn-ea"/>
                <a:sym typeface="+mn-lt"/>
              </a:rPr>
              <a:t>PART.04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C0E4B9F-211B-49C2-A6AE-D69529F9ADC5}"/>
              </a:ext>
            </a:extLst>
          </p:cNvPr>
          <p:cNvSpPr txBox="1"/>
          <p:nvPr/>
        </p:nvSpPr>
        <p:spPr>
          <a:xfrm>
            <a:off x="2176063" y="2938991"/>
            <a:ext cx="4103098" cy="43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31B52C01-2E2E-44C6-8249-949DEC66BB2C}"/>
              </a:ext>
            </a:extLst>
          </p:cNvPr>
          <p:cNvSpPr txBox="1"/>
          <p:nvPr/>
        </p:nvSpPr>
        <p:spPr>
          <a:xfrm>
            <a:off x="2176063" y="3362536"/>
            <a:ext cx="4137497" cy="10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200000"/>
              </a:lnSpc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  <a:p>
            <a:pPr algn="r" fontAlgn="auto">
              <a:lnSpc>
                <a:spcPct val="200000"/>
              </a:lnSpc>
            </a:pPr>
            <a:endParaRPr lang="zh-CN" altLang="en-US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56013371-ED21-49AA-AD78-5B0A42884FB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6" t="19794" r="47673" b="27547"/>
          <a:stretch>
            <a:fillRect/>
          </a:stretch>
        </p:blipFill>
        <p:spPr>
          <a:xfrm flipH="1">
            <a:off x="2498823" y="652330"/>
            <a:ext cx="1728789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158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-0.05195 0.00115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224B63C-8C23-4508-BF06-7E40D150F22F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AF4A200E-41E0-40EF-B954-51A753DCCBFA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5" name="矩形 4">
                <a:extLst>
                  <a:ext uri="{FF2B5EF4-FFF2-40B4-BE49-F238E27FC236}">
                    <a16:creationId xmlns="" xmlns:a16="http://schemas.microsoft.com/office/drawing/2014/main" id="{8FE20A8A-F43F-48E4-BFCA-24992169C91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="" xmlns:a16="http://schemas.microsoft.com/office/drawing/2014/main" id="{3845E422-D11F-40D1-8FA6-0310CB959CBB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65AEEBA4-42F9-489B-90C4-95E9A3AA76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B2840682-980F-4733-9329-2E88B8AEF3EB}"/>
              </a:ext>
            </a:extLst>
          </p:cNvPr>
          <p:cNvGrpSpPr/>
          <p:nvPr/>
        </p:nvGrpSpPr>
        <p:grpSpPr>
          <a:xfrm>
            <a:off x="1724380" y="1492602"/>
            <a:ext cx="2871260" cy="3713726"/>
            <a:chOff x="3405696" y="1735853"/>
            <a:chExt cx="2871260" cy="3713726"/>
          </a:xfrm>
        </p:grpSpPr>
        <p:pic>
          <p:nvPicPr>
            <p:cNvPr id="8" name="图片 20">
              <a:extLst>
                <a:ext uri="{FF2B5EF4-FFF2-40B4-BE49-F238E27FC236}">
                  <a16:creationId xmlns="" xmlns:a16="http://schemas.microsoft.com/office/drawing/2014/main" id="{5CCCD1EC-572D-40A0-9E9C-49BDEA0A4E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696" y="1735853"/>
              <a:ext cx="2871260" cy="3713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3884B83D-4EC2-4A71-B9D9-59DE930C65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8339" b="3895"/>
            <a:stretch/>
          </p:blipFill>
          <p:spPr>
            <a:xfrm>
              <a:off x="3657456" y="2100577"/>
              <a:ext cx="2394300" cy="3019758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80B843CE-8998-401C-87E5-E92F530E76E4}"/>
              </a:ext>
            </a:extLst>
          </p:cNvPr>
          <p:cNvGrpSpPr/>
          <p:nvPr/>
        </p:nvGrpSpPr>
        <p:grpSpPr>
          <a:xfrm>
            <a:off x="5040985" y="1694170"/>
            <a:ext cx="6123544" cy="1786226"/>
            <a:chOff x="3343881" y="2173689"/>
            <a:chExt cx="6123544" cy="1786226"/>
          </a:xfrm>
        </p:grpSpPr>
        <p:sp>
          <p:nvSpPr>
            <p:cNvPr id="15" name="矩形 23">
              <a:extLst>
                <a:ext uri="{FF2B5EF4-FFF2-40B4-BE49-F238E27FC236}">
                  <a16:creationId xmlns="" xmlns:a16="http://schemas.microsoft.com/office/drawing/2014/main" id="{6D33EC63-A747-440B-BBD8-CA12601FFC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883" y="2574920"/>
              <a:ext cx="6123542" cy="138499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6" name="文本框 24">
              <a:extLst>
                <a:ext uri="{FF2B5EF4-FFF2-40B4-BE49-F238E27FC236}">
                  <a16:creationId xmlns="" xmlns:a16="http://schemas.microsoft.com/office/drawing/2014/main" id="{97280F4A-42B2-451D-A201-D11259D6FE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3881" y="2173689"/>
              <a:ext cx="3985385" cy="5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矩形 23">
            <a:extLst>
              <a:ext uri="{FF2B5EF4-FFF2-40B4-BE49-F238E27FC236}">
                <a16:creationId xmlns="" xmlns:a16="http://schemas.microsoft.com/office/drawing/2014/main" id="{4C91858B-AC7C-43C4-9AA7-ED3D9398DA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0987" y="3235785"/>
            <a:ext cx="6123542" cy="235449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And I've waited longer for you than I've waited for any woman. I love you more than I've ever loved any woman. And I've waited longer for you than I've waited for any woman. I love you more than I've ever loved any woman. And I've waited longer for you than I've waited for any woman.</a:t>
            </a:r>
          </a:p>
          <a:p>
            <a:pPr>
              <a:lnSpc>
                <a:spcPct val="200000"/>
              </a:lnSpc>
            </a:pPr>
            <a:endParaRPr lang="zh-CN" altLang="en-US" sz="105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1050" dirty="0">
              <a:cs typeface="+mn-ea"/>
              <a:sym typeface="+mn-lt"/>
            </a:endParaRPr>
          </a:p>
        </p:txBody>
      </p:sp>
      <p:pic>
        <p:nvPicPr>
          <p:cNvPr id="18" name="图片 17" descr="2a06c627363145ed25b0d63429c2f1fb61078adc15cae-TxOgh1_fw658">
            <a:extLst>
              <a:ext uri="{FF2B5EF4-FFF2-40B4-BE49-F238E27FC236}">
                <a16:creationId xmlns="" xmlns:a16="http://schemas.microsoft.com/office/drawing/2014/main" id="{7B4D62DF-E3FC-4F1A-87D6-0CB917E86CE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542" b="4434"/>
          <a:stretch/>
        </p:blipFill>
        <p:spPr>
          <a:xfrm>
            <a:off x="9001517" y="-115696"/>
            <a:ext cx="2275437" cy="2302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4266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224B63C-8C23-4508-BF06-7E40D150F22F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AF4A200E-41E0-40EF-B954-51A753DCCBFA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5" name="矩形 4">
                <a:extLst>
                  <a:ext uri="{FF2B5EF4-FFF2-40B4-BE49-F238E27FC236}">
                    <a16:creationId xmlns="" xmlns:a16="http://schemas.microsoft.com/office/drawing/2014/main" id="{8FE20A8A-F43F-48E4-BFCA-24992169C91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="" xmlns:a16="http://schemas.microsoft.com/office/drawing/2014/main" id="{3845E422-D11F-40D1-8FA6-0310CB959CBB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65AEEBA4-42F9-489B-90C4-95E9A3AA76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B38C7014-FCF1-4E2A-936E-8EBD5FD9AEED}"/>
              </a:ext>
            </a:extLst>
          </p:cNvPr>
          <p:cNvGrpSpPr/>
          <p:nvPr/>
        </p:nvGrpSpPr>
        <p:grpSpPr>
          <a:xfrm>
            <a:off x="254994" y="1665752"/>
            <a:ext cx="4103098" cy="1521883"/>
            <a:chOff x="272270" y="1986544"/>
            <a:chExt cx="4103098" cy="1521883"/>
          </a:xfrm>
        </p:grpSpPr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A9119AEE-5E50-4AC4-80A6-38897460C5BE}"/>
                </a:ext>
              </a:extLst>
            </p:cNvPr>
            <p:cNvSpPr txBox="1"/>
            <p:nvPr/>
          </p:nvSpPr>
          <p:spPr>
            <a:xfrm>
              <a:off x="272270" y="1986544"/>
              <a:ext cx="4103098" cy="4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lang="zh-CN" altLang="en-US" sz="20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DD491CFD-A5F3-4094-A6BB-AAED0AB6F7F1}"/>
                </a:ext>
              </a:extLst>
            </p:cNvPr>
            <p:cNvSpPr txBox="1"/>
            <p:nvPr/>
          </p:nvSpPr>
          <p:spPr>
            <a:xfrm>
              <a:off x="286893" y="2400431"/>
              <a:ext cx="403463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</a:t>
              </a:r>
            </a:p>
            <a:p>
              <a:pPr algn="r" fontAlgn="auto">
                <a:lnSpc>
                  <a:spcPct val="200000"/>
                </a:lnSpc>
              </a:pPr>
              <a:endParaRPr lang="zh-CN" altLang="en-US"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FBA5873F-5E93-4BB4-B2D3-967EB6C0D9EE}"/>
              </a:ext>
            </a:extLst>
          </p:cNvPr>
          <p:cNvGrpSpPr/>
          <p:nvPr/>
        </p:nvGrpSpPr>
        <p:grpSpPr>
          <a:xfrm>
            <a:off x="3273865" y="1549917"/>
            <a:ext cx="5644270" cy="2902763"/>
            <a:chOff x="3273865" y="1977618"/>
            <a:chExt cx="5644270" cy="2902763"/>
          </a:xfrm>
        </p:grpSpPr>
        <p:graphicFrame>
          <p:nvGraphicFramePr>
            <p:cNvPr id="14" name="图表 13">
              <a:extLst>
                <a:ext uri="{FF2B5EF4-FFF2-40B4-BE49-F238E27FC236}">
                  <a16:creationId xmlns="" xmlns:a16="http://schemas.microsoft.com/office/drawing/2014/main" id="{AB4A91A8-79EC-4F5C-B3F6-C2DC4D2539B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58454786"/>
                </p:ext>
              </p:extLst>
            </p:nvPr>
          </p:nvGraphicFramePr>
          <p:xfrm>
            <a:off x="3273865" y="1977618"/>
            <a:ext cx="5644270" cy="290276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9E716FC1-CB20-46B8-92AD-8C0435CCDDDE}"/>
                </a:ext>
              </a:extLst>
            </p:cNvPr>
            <p:cNvGrpSpPr/>
            <p:nvPr/>
          </p:nvGrpSpPr>
          <p:grpSpPr>
            <a:xfrm>
              <a:off x="4454013" y="2269253"/>
              <a:ext cx="3244506" cy="2387372"/>
              <a:chOff x="4454013" y="2269253"/>
              <a:chExt cx="3244506" cy="2387372"/>
            </a:xfrm>
          </p:grpSpPr>
          <p:sp>
            <p:nvSpPr>
              <p:cNvPr id="16" name="等腰三角形 15">
                <a:extLst>
                  <a:ext uri="{FF2B5EF4-FFF2-40B4-BE49-F238E27FC236}">
                    <a16:creationId xmlns="" xmlns:a16="http://schemas.microsoft.com/office/drawing/2014/main" id="{43B32C41-0846-4FAD-B2F5-D0A9E012BECE}"/>
                  </a:ext>
                </a:extLst>
              </p:cNvPr>
              <p:cNvSpPr/>
              <p:nvPr/>
            </p:nvSpPr>
            <p:spPr>
              <a:xfrm rot="18234195">
                <a:off x="4454013" y="2271252"/>
                <a:ext cx="339213" cy="339213"/>
              </a:xfrm>
              <a:prstGeom prst="triangle">
                <a:avLst/>
              </a:prstGeom>
              <a:solidFill>
                <a:srgbClr val="D535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16">
                <a:extLst>
                  <a:ext uri="{FF2B5EF4-FFF2-40B4-BE49-F238E27FC236}">
                    <a16:creationId xmlns="" xmlns:a16="http://schemas.microsoft.com/office/drawing/2014/main" id="{36B99F8B-767C-4FBD-8E3E-0A2CFA9F0280}"/>
                  </a:ext>
                </a:extLst>
              </p:cNvPr>
              <p:cNvSpPr/>
              <p:nvPr/>
            </p:nvSpPr>
            <p:spPr>
              <a:xfrm rot="13892775">
                <a:off x="4478457" y="4316144"/>
                <a:ext cx="339213" cy="339213"/>
              </a:xfrm>
              <a:prstGeom prst="triangle">
                <a:avLst/>
              </a:prstGeom>
              <a:solidFill>
                <a:srgbClr val="D535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17">
                <a:extLst>
                  <a:ext uri="{FF2B5EF4-FFF2-40B4-BE49-F238E27FC236}">
                    <a16:creationId xmlns="" xmlns:a16="http://schemas.microsoft.com/office/drawing/2014/main" id="{521632A8-1ABC-4F1C-818F-E603832F7BC3}"/>
                  </a:ext>
                </a:extLst>
              </p:cNvPr>
              <p:cNvSpPr/>
              <p:nvPr/>
            </p:nvSpPr>
            <p:spPr>
              <a:xfrm rot="7929351">
                <a:off x="7359306" y="4317412"/>
                <a:ext cx="339213" cy="339213"/>
              </a:xfrm>
              <a:prstGeom prst="triangle">
                <a:avLst/>
              </a:prstGeom>
              <a:solidFill>
                <a:srgbClr val="D535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>
                <a:extLst>
                  <a:ext uri="{FF2B5EF4-FFF2-40B4-BE49-F238E27FC236}">
                    <a16:creationId xmlns="" xmlns:a16="http://schemas.microsoft.com/office/drawing/2014/main" id="{85032890-B7F1-41D6-884B-D6BEB7BD5101}"/>
                  </a:ext>
                </a:extLst>
              </p:cNvPr>
              <p:cNvSpPr/>
              <p:nvPr/>
            </p:nvSpPr>
            <p:spPr>
              <a:xfrm rot="3501142">
                <a:off x="7330855" y="2269253"/>
                <a:ext cx="339213" cy="339213"/>
              </a:xfrm>
              <a:prstGeom prst="triangle">
                <a:avLst/>
              </a:prstGeom>
              <a:solidFill>
                <a:srgbClr val="D535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6063EA83-2241-42C2-B323-5C22F60A67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9185" b="11517"/>
            <a:stretch/>
          </p:blipFill>
          <p:spPr>
            <a:xfrm flipH="1">
              <a:off x="4890179" y="2651247"/>
              <a:ext cx="1998385" cy="1344997"/>
            </a:xfrm>
            <a:prstGeom prst="rect">
              <a:avLst/>
            </a:prstGeom>
          </p:spPr>
        </p:pic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9D2E4B41-F2D2-482C-94AD-A442D815D888}"/>
              </a:ext>
            </a:extLst>
          </p:cNvPr>
          <p:cNvGrpSpPr/>
          <p:nvPr/>
        </p:nvGrpSpPr>
        <p:grpSpPr>
          <a:xfrm>
            <a:off x="296901" y="3842914"/>
            <a:ext cx="4103098" cy="1521883"/>
            <a:chOff x="272270" y="1986544"/>
            <a:chExt cx="4103098" cy="1521883"/>
          </a:xfrm>
        </p:grpSpPr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103F55A9-F461-4801-84EC-76D80D5A4604}"/>
                </a:ext>
              </a:extLst>
            </p:cNvPr>
            <p:cNvSpPr txBox="1"/>
            <p:nvPr/>
          </p:nvSpPr>
          <p:spPr>
            <a:xfrm>
              <a:off x="272270" y="1986544"/>
              <a:ext cx="4103098" cy="4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lang="zh-CN" altLang="en-US" sz="20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BF0FBEB6-F41F-48C5-8A1B-EF84562F936F}"/>
                </a:ext>
              </a:extLst>
            </p:cNvPr>
            <p:cNvSpPr txBox="1"/>
            <p:nvPr/>
          </p:nvSpPr>
          <p:spPr>
            <a:xfrm>
              <a:off x="286893" y="2400431"/>
              <a:ext cx="403463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</a:t>
              </a:r>
            </a:p>
            <a:p>
              <a:pPr algn="r" fontAlgn="auto">
                <a:lnSpc>
                  <a:spcPct val="200000"/>
                </a:lnSpc>
              </a:pPr>
              <a:endParaRPr lang="zh-CN" altLang="en-US"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5BEBD629-838D-4B5C-8BA1-222736E50736}"/>
              </a:ext>
            </a:extLst>
          </p:cNvPr>
          <p:cNvGrpSpPr/>
          <p:nvPr/>
        </p:nvGrpSpPr>
        <p:grpSpPr>
          <a:xfrm>
            <a:off x="7237589" y="1677347"/>
            <a:ext cx="4580705" cy="1475127"/>
            <a:chOff x="-37676" y="1986300"/>
            <a:chExt cx="4580705" cy="1475127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360BF549-524B-49D3-B2CB-7D3D9144CF3B}"/>
                </a:ext>
              </a:extLst>
            </p:cNvPr>
            <p:cNvSpPr txBox="1"/>
            <p:nvPr/>
          </p:nvSpPr>
          <p:spPr>
            <a:xfrm>
              <a:off x="-37676" y="1986300"/>
              <a:ext cx="4103098" cy="4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lang="zh-CN" altLang="en-US" sz="20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5683F121-680D-40BB-9B47-AD3733340000}"/>
                </a:ext>
              </a:extLst>
            </p:cNvPr>
            <p:cNvSpPr txBox="1"/>
            <p:nvPr/>
          </p:nvSpPr>
          <p:spPr>
            <a:xfrm>
              <a:off x="508398" y="2400431"/>
              <a:ext cx="4034631" cy="10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  <a:p>
              <a:pPr fontAlgn="auto">
                <a:lnSpc>
                  <a:spcPct val="200000"/>
                </a:lnSpc>
              </a:pPr>
              <a:endParaRPr lang="zh-CN" altLang="en-US"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80723C75-C491-43B3-820B-6AA0B7820EF2}"/>
              </a:ext>
            </a:extLst>
          </p:cNvPr>
          <p:cNvGrpSpPr/>
          <p:nvPr/>
        </p:nvGrpSpPr>
        <p:grpSpPr>
          <a:xfrm>
            <a:off x="7272072" y="3843268"/>
            <a:ext cx="4580705" cy="1475127"/>
            <a:chOff x="-37676" y="1986300"/>
            <a:chExt cx="4580705" cy="1475127"/>
          </a:xfrm>
        </p:grpSpPr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1E84F242-A7EF-4798-9B31-402EC66F942F}"/>
                </a:ext>
              </a:extLst>
            </p:cNvPr>
            <p:cNvSpPr txBox="1"/>
            <p:nvPr/>
          </p:nvSpPr>
          <p:spPr>
            <a:xfrm>
              <a:off x="-37676" y="1986300"/>
              <a:ext cx="4103098" cy="4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lang="zh-CN" altLang="en-US" sz="20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4DA53D45-8F7C-4EDA-A801-0F51D8380D8A}"/>
                </a:ext>
              </a:extLst>
            </p:cNvPr>
            <p:cNvSpPr txBox="1"/>
            <p:nvPr/>
          </p:nvSpPr>
          <p:spPr>
            <a:xfrm>
              <a:off x="508398" y="2400431"/>
              <a:ext cx="4034631" cy="10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  <a:p>
              <a:pPr fontAlgn="auto">
                <a:lnSpc>
                  <a:spcPct val="200000"/>
                </a:lnSpc>
              </a:pPr>
              <a:endParaRPr lang="zh-CN" altLang="en-US"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1040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  <p:bldP spid="30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224B63C-8C23-4508-BF06-7E40D150F22F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AF4A200E-41E0-40EF-B954-51A753DCCBFA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5" name="矩形 4">
                <a:extLst>
                  <a:ext uri="{FF2B5EF4-FFF2-40B4-BE49-F238E27FC236}">
                    <a16:creationId xmlns="" xmlns:a16="http://schemas.microsoft.com/office/drawing/2014/main" id="{8FE20A8A-F43F-48E4-BFCA-24992169C91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="" xmlns:a16="http://schemas.microsoft.com/office/drawing/2014/main" id="{3845E422-D11F-40D1-8FA6-0310CB959CBB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65AEEBA4-42F9-489B-90C4-95E9A3AA76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8CC9CA70-88CB-4177-B6AE-659C5136C568}"/>
              </a:ext>
            </a:extLst>
          </p:cNvPr>
          <p:cNvGrpSpPr/>
          <p:nvPr/>
        </p:nvGrpSpPr>
        <p:grpSpPr>
          <a:xfrm>
            <a:off x="4189846" y="1377197"/>
            <a:ext cx="4233545" cy="1001819"/>
            <a:chOff x="395684" y="3175143"/>
            <a:chExt cx="4233545" cy="1001819"/>
          </a:xfrm>
        </p:grpSpPr>
        <p:sp>
          <p:nvSpPr>
            <p:cNvPr id="8" name="TextBox 11">
              <a:extLst>
                <a:ext uri="{FF2B5EF4-FFF2-40B4-BE49-F238E27FC236}">
                  <a16:creationId xmlns="" xmlns:a16="http://schemas.microsoft.com/office/drawing/2014/main" id="{76E4BC2D-081E-43F7-9C13-3E57705E2F4F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24436422-14BF-4CD4-A6B0-2C1B19CE82E5}"/>
                </a:ext>
              </a:extLst>
            </p:cNvPr>
            <p:cNvSpPr/>
            <p:nvPr/>
          </p:nvSpPr>
          <p:spPr>
            <a:xfrm>
              <a:off x="395684" y="3483118"/>
              <a:ext cx="4233545" cy="6938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200000"/>
                </a:lnSpc>
              </a:pPr>
              <a:r>
                <a:rPr lang="zh-CN" altLang="en-US" sz="105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E241F8D0-EDE6-46F8-8F64-9798E3FDF739}"/>
              </a:ext>
            </a:extLst>
          </p:cNvPr>
          <p:cNvGrpSpPr/>
          <p:nvPr/>
        </p:nvGrpSpPr>
        <p:grpSpPr>
          <a:xfrm>
            <a:off x="4821989" y="2940465"/>
            <a:ext cx="4842510" cy="1001819"/>
            <a:chOff x="395684" y="3175143"/>
            <a:chExt cx="4842510" cy="1001819"/>
          </a:xfrm>
        </p:grpSpPr>
        <p:sp>
          <p:nvSpPr>
            <p:cNvPr id="11" name="TextBox 11">
              <a:extLst>
                <a:ext uri="{FF2B5EF4-FFF2-40B4-BE49-F238E27FC236}">
                  <a16:creationId xmlns="" xmlns:a16="http://schemas.microsoft.com/office/drawing/2014/main" id="{F23E6A1B-419B-46FA-9811-7938BD639E35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896470C8-0971-459D-A430-CB24519738F8}"/>
                </a:ext>
              </a:extLst>
            </p:cNvPr>
            <p:cNvSpPr/>
            <p:nvPr/>
          </p:nvSpPr>
          <p:spPr>
            <a:xfrm>
              <a:off x="395684" y="3483118"/>
              <a:ext cx="4842510" cy="6938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200000"/>
                </a:lnSpc>
              </a:pPr>
              <a:r>
                <a:rPr lang="zh-CN" altLang="en-US" sz="105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FC00CFE3-424B-488C-9B48-5A751B918920}"/>
              </a:ext>
            </a:extLst>
          </p:cNvPr>
          <p:cNvGrpSpPr/>
          <p:nvPr/>
        </p:nvGrpSpPr>
        <p:grpSpPr>
          <a:xfrm>
            <a:off x="5612873" y="4554218"/>
            <a:ext cx="5452110" cy="1001819"/>
            <a:chOff x="395684" y="3175143"/>
            <a:chExt cx="5452110" cy="1001819"/>
          </a:xfrm>
        </p:grpSpPr>
        <p:sp>
          <p:nvSpPr>
            <p:cNvPr id="14" name="TextBox 11">
              <a:extLst>
                <a:ext uri="{FF2B5EF4-FFF2-40B4-BE49-F238E27FC236}">
                  <a16:creationId xmlns="" xmlns:a16="http://schemas.microsoft.com/office/drawing/2014/main" id="{DB23DA66-9567-409C-8D96-2775D7A2A683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2B0608CB-336A-40F3-BC02-4653736A0804}"/>
                </a:ext>
              </a:extLst>
            </p:cNvPr>
            <p:cNvSpPr/>
            <p:nvPr/>
          </p:nvSpPr>
          <p:spPr>
            <a:xfrm>
              <a:off x="395684" y="3483118"/>
              <a:ext cx="5452110" cy="6938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200000"/>
                </a:lnSpc>
              </a:pPr>
              <a:r>
                <a:rPr lang="zh-CN" altLang="en-US" sz="105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  <a:endParaRPr lang="zh-CN" altLang="en-US" sz="105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D834914D-D8A2-4B9D-982F-6719B375692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33" t="4614" r="27447" b="12660"/>
          <a:stretch/>
        </p:blipFill>
        <p:spPr>
          <a:xfrm>
            <a:off x="1000403" y="1155465"/>
            <a:ext cx="2988297" cy="518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624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CB7B6623-A6D3-41AF-BC98-E04B05BA5F29}"/>
              </a:ext>
            </a:extLst>
          </p:cNvPr>
          <p:cNvSpPr/>
          <p:nvPr/>
        </p:nvSpPr>
        <p:spPr>
          <a:xfrm>
            <a:off x="0" y="0"/>
            <a:ext cx="12192000" cy="6946533"/>
          </a:xfrm>
          <a:prstGeom prst="rect">
            <a:avLst/>
          </a:prstGeom>
          <a:solidFill>
            <a:srgbClr val="F8E9C4"/>
          </a:solidFill>
          <a:ln>
            <a:solidFill>
              <a:srgbClr val="CFAF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="" xmlns:a16="http://schemas.microsoft.com/office/drawing/2014/main" id="{E0236BF0-1950-419A-BDBB-53E565728913}"/>
              </a:ext>
            </a:extLst>
          </p:cNvPr>
          <p:cNvSpPr/>
          <p:nvPr/>
        </p:nvSpPr>
        <p:spPr>
          <a:xfrm>
            <a:off x="450168" y="365760"/>
            <a:ext cx="11357316" cy="6492240"/>
          </a:xfrm>
          <a:prstGeom prst="roundRect">
            <a:avLst/>
          </a:prstGeom>
          <a:solidFill>
            <a:srgbClr val="DBE4ED"/>
          </a:solidFill>
          <a:ln>
            <a:solidFill>
              <a:srgbClr val="DBE4ED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D927E67-6433-4019-9F6E-CE37E4BC25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062" r="8388" b="15583"/>
          <a:stretch/>
        </p:blipFill>
        <p:spPr>
          <a:xfrm>
            <a:off x="-205838" y="5062693"/>
            <a:ext cx="12397838" cy="188384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E5F37BD-2151-4B0A-973D-0E658E62F1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37" y="1237955"/>
            <a:ext cx="6476313" cy="4264741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51F44C1-A5FE-44FB-81C3-BE3C191F2119}"/>
              </a:ext>
            </a:extLst>
          </p:cNvPr>
          <p:cNvSpPr txBox="1"/>
          <p:nvPr/>
        </p:nvSpPr>
        <p:spPr>
          <a:xfrm>
            <a:off x="7770393" y="1034280"/>
            <a:ext cx="1200329" cy="38455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600" b="1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谢谢欣赏</a:t>
            </a:r>
          </a:p>
        </p:txBody>
      </p:sp>
    </p:spTree>
    <p:extLst>
      <p:ext uri="{BB962C8B-B14F-4D97-AF65-F5344CB8AC3E}">
        <p14:creationId xmlns:p14="http://schemas.microsoft.com/office/powerpoint/2010/main" val="11536018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16CC9DE8-4AFB-4D30-8BEB-44E5B12C94FD}"/>
              </a:ext>
            </a:extLst>
          </p:cNvPr>
          <p:cNvGrpSpPr/>
          <p:nvPr/>
        </p:nvGrpSpPr>
        <p:grpSpPr>
          <a:xfrm>
            <a:off x="0" y="0"/>
            <a:ext cx="12192000" cy="6946533"/>
            <a:chOff x="0" y="0"/>
            <a:chExt cx="12192000" cy="6946533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02827F5A-F9E0-478B-8D9A-09C96B6F4F2F}"/>
                </a:ext>
              </a:extLst>
            </p:cNvPr>
            <p:cNvSpPr/>
            <p:nvPr/>
          </p:nvSpPr>
          <p:spPr>
            <a:xfrm>
              <a:off x="0" y="0"/>
              <a:ext cx="12192000" cy="6946533"/>
            </a:xfrm>
            <a:prstGeom prst="rect">
              <a:avLst/>
            </a:prstGeom>
            <a:solidFill>
              <a:srgbClr val="F8E9C4"/>
            </a:solidFill>
            <a:ln>
              <a:solidFill>
                <a:srgbClr val="CFAF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="" xmlns:a16="http://schemas.microsoft.com/office/drawing/2014/main" id="{05B2960D-1870-4284-990F-CF298B5D45A4}"/>
                </a:ext>
              </a:extLst>
            </p:cNvPr>
            <p:cNvSpPr/>
            <p:nvPr/>
          </p:nvSpPr>
          <p:spPr>
            <a:xfrm>
              <a:off x="379828" y="352502"/>
              <a:ext cx="11497995" cy="6505498"/>
            </a:xfrm>
            <a:prstGeom prst="roundRect">
              <a:avLst/>
            </a:prstGeom>
            <a:solidFill>
              <a:srgbClr val="DBE4ED"/>
            </a:solidFill>
            <a:ln>
              <a:solidFill>
                <a:srgbClr val="DBE4ED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F90135C-7721-442F-A6D7-8C4DC2D97C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062" r="8388" b="18951"/>
          <a:stretch/>
        </p:blipFill>
        <p:spPr>
          <a:xfrm>
            <a:off x="-201146" y="5355844"/>
            <a:ext cx="12397838" cy="161219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C6F3ABD2-66FA-4AF7-AF78-6332206FCB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06" t="10871" r="896" b="21231"/>
          <a:stretch/>
        </p:blipFill>
        <p:spPr>
          <a:xfrm>
            <a:off x="9403343" y="1721140"/>
            <a:ext cx="2866120" cy="4941074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EC808E1C-5FCC-4F99-A13C-35BFA50CD970}"/>
              </a:ext>
            </a:extLst>
          </p:cNvPr>
          <p:cNvGrpSpPr/>
          <p:nvPr/>
        </p:nvGrpSpPr>
        <p:grpSpPr>
          <a:xfrm>
            <a:off x="3680449" y="216926"/>
            <a:ext cx="4850960" cy="2867306"/>
            <a:chOff x="2110346" y="352502"/>
            <a:chExt cx="4850960" cy="2867306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55F7F6E6-5F7A-4814-B9DC-3E0D625206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0346" y="352502"/>
              <a:ext cx="4850960" cy="2867306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4C419D00-DA44-43EA-9EEC-1992C9C38720}"/>
                </a:ext>
              </a:extLst>
            </p:cNvPr>
            <p:cNvSpPr txBox="1"/>
            <p:nvPr/>
          </p:nvSpPr>
          <p:spPr>
            <a:xfrm>
              <a:off x="3014106" y="1429570"/>
              <a:ext cx="330554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latin typeface="Broadway" panose="04040905080B02020502" pitchFamily="82" charset="0"/>
                  <a:cs typeface="+mn-ea"/>
                  <a:sym typeface="+mn-lt"/>
                </a:rPr>
                <a:t>CONTENTS</a:t>
              </a:r>
              <a:endParaRPr lang="zh-CN" altLang="en-US" sz="4400" b="1" dirty="0">
                <a:latin typeface="Broadway" panose="04040905080B02020502" pitchFamily="82" charset="0"/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E74CDC5-1FBC-4EB4-88F5-B8D50E9C52D1}"/>
              </a:ext>
            </a:extLst>
          </p:cNvPr>
          <p:cNvGrpSpPr/>
          <p:nvPr/>
        </p:nvGrpSpPr>
        <p:grpSpPr>
          <a:xfrm>
            <a:off x="2711072" y="2918377"/>
            <a:ext cx="3023771" cy="1107347"/>
            <a:chOff x="6509136" y="1114784"/>
            <a:chExt cx="2968284" cy="1107347"/>
          </a:xfrm>
        </p:grpSpPr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99907746-A25E-4253-9DA4-53241C0D45FC}"/>
                </a:ext>
              </a:extLst>
            </p:cNvPr>
            <p:cNvSpPr txBox="1"/>
            <p:nvPr/>
          </p:nvSpPr>
          <p:spPr>
            <a:xfrm>
              <a:off x="6509136" y="1114784"/>
              <a:ext cx="2968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cs typeface="+mn-ea"/>
                  <a:sym typeface="+mn-lt"/>
                </a:rPr>
                <a:t>Part 01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A7F472BB-E66A-4400-8166-57D12F528662}"/>
                </a:ext>
              </a:extLst>
            </p:cNvPr>
            <p:cNvSpPr txBox="1"/>
            <p:nvPr/>
          </p:nvSpPr>
          <p:spPr>
            <a:xfrm>
              <a:off x="6719495" y="1760466"/>
              <a:ext cx="25475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ms-MY" altLang="zh-CN" sz="1200" dirty="0">
                  <a:cs typeface="+mn-ea"/>
                  <a:sym typeface="+mn-lt"/>
                </a:rPr>
                <a:t>Praesent sodales odio sit amet odio tristi Praesent sodales odio sit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730B04E3-B977-4957-869F-95D4ABEBF97F}"/>
              </a:ext>
            </a:extLst>
          </p:cNvPr>
          <p:cNvGrpSpPr/>
          <p:nvPr/>
        </p:nvGrpSpPr>
        <p:grpSpPr>
          <a:xfrm>
            <a:off x="2711072" y="4376838"/>
            <a:ext cx="2968284" cy="1046440"/>
            <a:chOff x="3326666" y="3180455"/>
            <a:chExt cx="2968284" cy="1046440"/>
          </a:xfrm>
        </p:grpSpPr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62F72155-A40A-4844-B333-AEC649D3AE29}"/>
                </a:ext>
              </a:extLst>
            </p:cNvPr>
            <p:cNvSpPr txBox="1"/>
            <p:nvPr/>
          </p:nvSpPr>
          <p:spPr>
            <a:xfrm>
              <a:off x="3326666" y="3180455"/>
              <a:ext cx="2968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cs typeface="+mn-ea"/>
                  <a:sym typeface="+mn-lt"/>
                </a:rPr>
                <a:t>Part 02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409162D7-C5FD-4E46-97E1-CD88BCF2E8C2}"/>
                </a:ext>
              </a:extLst>
            </p:cNvPr>
            <p:cNvSpPr txBox="1"/>
            <p:nvPr/>
          </p:nvSpPr>
          <p:spPr>
            <a:xfrm>
              <a:off x="3534111" y="3765230"/>
              <a:ext cx="26020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ms-MY" altLang="zh-CN" sz="1200" dirty="0">
                  <a:cs typeface="+mn-ea"/>
                  <a:sym typeface="+mn-lt"/>
                </a:rPr>
                <a:t>Praesent sodales odio sit amet odio tristi Praesent sodales odio sit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8E6A99A5-0332-462F-BC7E-0C3DE0E11C44}"/>
              </a:ext>
            </a:extLst>
          </p:cNvPr>
          <p:cNvGrpSpPr/>
          <p:nvPr/>
        </p:nvGrpSpPr>
        <p:grpSpPr>
          <a:xfrm>
            <a:off x="6491027" y="2893834"/>
            <a:ext cx="2968284" cy="1113328"/>
            <a:chOff x="5901311" y="3180455"/>
            <a:chExt cx="2968284" cy="1113328"/>
          </a:xfrm>
        </p:grpSpPr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409139A4-4498-406C-8060-07F51726C055}"/>
                </a:ext>
              </a:extLst>
            </p:cNvPr>
            <p:cNvSpPr txBox="1"/>
            <p:nvPr/>
          </p:nvSpPr>
          <p:spPr>
            <a:xfrm>
              <a:off x="5901311" y="3180455"/>
              <a:ext cx="2968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cs typeface="+mn-ea"/>
                  <a:sym typeface="+mn-lt"/>
                </a:rPr>
                <a:t>Part 03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EBE7C079-4BDF-4E70-B642-56D7208F1C6E}"/>
                </a:ext>
              </a:extLst>
            </p:cNvPr>
            <p:cNvSpPr txBox="1"/>
            <p:nvPr/>
          </p:nvSpPr>
          <p:spPr>
            <a:xfrm>
              <a:off x="6108475" y="3832118"/>
              <a:ext cx="26115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ms-MY" altLang="zh-CN" sz="1200" dirty="0">
                  <a:cs typeface="+mn-ea"/>
                  <a:sym typeface="+mn-lt"/>
                </a:rPr>
                <a:t>Praesent sodales odio sit amet odio tristi Praesent sodales odio sit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4D9BF1CD-DC90-413F-9239-5F0BD9C4C513}"/>
              </a:ext>
            </a:extLst>
          </p:cNvPr>
          <p:cNvGrpSpPr/>
          <p:nvPr/>
        </p:nvGrpSpPr>
        <p:grpSpPr>
          <a:xfrm>
            <a:off x="6430367" y="4310050"/>
            <a:ext cx="2968284" cy="1045794"/>
            <a:chOff x="8507053" y="3136612"/>
            <a:chExt cx="2968284" cy="1045794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343CED02-441F-4360-AC3D-C4641978031F}"/>
                </a:ext>
              </a:extLst>
            </p:cNvPr>
            <p:cNvSpPr txBox="1"/>
            <p:nvPr/>
          </p:nvSpPr>
          <p:spPr>
            <a:xfrm>
              <a:off x="8507053" y="3136612"/>
              <a:ext cx="2968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cs typeface="+mn-ea"/>
                  <a:sym typeface="+mn-lt"/>
                </a:rPr>
                <a:t>Part 04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A8B30077-2FB8-4896-9825-390A78DACDC2}"/>
                </a:ext>
              </a:extLst>
            </p:cNvPr>
            <p:cNvSpPr txBox="1"/>
            <p:nvPr/>
          </p:nvSpPr>
          <p:spPr>
            <a:xfrm>
              <a:off x="8768309" y="3720741"/>
              <a:ext cx="26686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ms-MY" altLang="zh-CN" sz="1200" dirty="0">
                  <a:cs typeface="+mn-ea"/>
                  <a:sym typeface="+mn-lt"/>
                </a:rPr>
                <a:t>Praesent sodales odio sit amet odio tristi Praesent sodales odio sit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99FBCF98-FC2C-44F2-BA81-3AEA29A65233}"/>
              </a:ext>
            </a:extLst>
          </p:cNvPr>
          <p:cNvGrpSpPr/>
          <p:nvPr/>
        </p:nvGrpSpPr>
        <p:grpSpPr>
          <a:xfrm>
            <a:off x="304232" y="2269897"/>
            <a:ext cx="2178825" cy="4588103"/>
            <a:chOff x="1301394" y="2263941"/>
            <a:chExt cx="2178825" cy="4588103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9244EB49-A54A-4A0B-8150-6A505AFFB8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4" t="30323" r="61962" b="20769"/>
            <a:stretch/>
          </p:blipFill>
          <p:spPr>
            <a:xfrm>
              <a:off x="1301394" y="2263941"/>
              <a:ext cx="2178825" cy="4588103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A6758474-E9ED-4791-AC6D-F65003FACF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4" t="30323" r="61962" b="20769"/>
            <a:stretch/>
          </p:blipFill>
          <p:spPr>
            <a:xfrm>
              <a:off x="1943547" y="3862601"/>
              <a:ext cx="1315421" cy="27699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97740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http://www.ypppt.com/article/2017/3664.html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460012"/>
            <a:ext cx="2206943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235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175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ABD4CE73-5F7E-436E-891D-70B781F56B0E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77C1C287-2CDD-428C-9EA6-A0A42FB83188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id="{3CB8A7A0-98BA-4374-9B2B-9F2492BBAF5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="" xmlns:a16="http://schemas.microsoft.com/office/drawing/2014/main" id="{A44448AE-2CD3-4309-B3A7-00B77AB48D8D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21CB1BB2-B21F-4650-B14A-4E23A04E17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8424FDCC-5675-4FC4-93EF-F3265CB1CBFD}"/>
              </a:ext>
            </a:extLst>
          </p:cNvPr>
          <p:cNvGrpSpPr/>
          <p:nvPr/>
        </p:nvGrpSpPr>
        <p:grpSpPr>
          <a:xfrm>
            <a:off x="5898295" y="2876059"/>
            <a:ext cx="5763822" cy="2947965"/>
            <a:chOff x="2465778" y="1511493"/>
            <a:chExt cx="4516871" cy="2123770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03CAA0C3-96AA-4148-9B6C-004637CEE2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826" t="45161" r="2792" b="33548"/>
            <a:stretch/>
          </p:blipFill>
          <p:spPr>
            <a:xfrm>
              <a:off x="3089673" y="1511493"/>
              <a:ext cx="3892976" cy="205002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70EAE543-ED49-45F0-98CF-F6DF17EE85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52" t="40739" r="34602"/>
            <a:stretch/>
          </p:blipFill>
          <p:spPr>
            <a:xfrm>
              <a:off x="2465778" y="1646883"/>
              <a:ext cx="2094271" cy="198838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746D5AF0-9EAF-443F-9374-4A5801C84D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10" t="47307" r="68432" b="20767"/>
            <a:stretch/>
          </p:blipFill>
          <p:spPr>
            <a:xfrm>
              <a:off x="5198694" y="1792288"/>
              <a:ext cx="897306" cy="950010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2B0A1436-C8A4-4A9B-AA9F-05373511250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12" t="51880" r="74157" b="40859"/>
          <a:stretch/>
        </p:blipFill>
        <p:spPr>
          <a:xfrm rot="7573834" flipV="1">
            <a:off x="5213150" y="5731669"/>
            <a:ext cx="1374312" cy="106660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CD0D295-5B25-4505-9EFF-FED24B76095C}"/>
              </a:ext>
            </a:extLst>
          </p:cNvPr>
          <p:cNvSpPr txBox="1"/>
          <p:nvPr/>
        </p:nvSpPr>
        <p:spPr>
          <a:xfrm>
            <a:off x="3960776" y="2319557"/>
            <a:ext cx="2318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/>
            <a:r>
              <a:rPr lang="en-US" altLang="zh-CN" sz="4000" b="1" dirty="0">
                <a:solidFill>
                  <a:schemeClr val="tx1"/>
                </a:solidFill>
                <a:cs typeface="+mn-ea"/>
                <a:sym typeface="+mn-lt"/>
              </a:rPr>
              <a:t>PART.01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C0E4B9F-211B-49C2-A6AE-D69529F9ADC5}"/>
              </a:ext>
            </a:extLst>
          </p:cNvPr>
          <p:cNvSpPr txBox="1"/>
          <p:nvPr/>
        </p:nvSpPr>
        <p:spPr>
          <a:xfrm>
            <a:off x="2176063" y="2938991"/>
            <a:ext cx="4103098" cy="43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31B52C01-2E2E-44C6-8249-949DEC66BB2C}"/>
              </a:ext>
            </a:extLst>
          </p:cNvPr>
          <p:cNvSpPr txBox="1"/>
          <p:nvPr/>
        </p:nvSpPr>
        <p:spPr>
          <a:xfrm>
            <a:off x="2176063" y="3362536"/>
            <a:ext cx="4137497" cy="10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200000"/>
              </a:lnSpc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  <a:p>
            <a:pPr algn="r" fontAlgn="auto">
              <a:lnSpc>
                <a:spcPct val="200000"/>
              </a:lnSpc>
            </a:pPr>
            <a:endParaRPr lang="zh-CN" altLang="en-US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56013371-ED21-49AA-AD78-5B0A42884FB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6" t="19794" r="47673" b="27547"/>
          <a:stretch>
            <a:fillRect/>
          </a:stretch>
        </p:blipFill>
        <p:spPr>
          <a:xfrm flipH="1">
            <a:off x="2498823" y="652330"/>
            <a:ext cx="1728789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0691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-0.05195 0.00115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ABD4CE73-5F7E-436E-891D-70B781F56B0E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77C1C287-2CDD-428C-9EA6-A0A42FB83188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id="{3CB8A7A0-98BA-4374-9B2B-9F2492BBAF5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="" xmlns:a16="http://schemas.microsoft.com/office/drawing/2014/main" id="{A44448AE-2CD3-4309-B3A7-00B77AB48D8D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21CB1BB2-B21F-4650-B14A-4E23A04E17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F026297-AE49-42BE-B581-42A4E09431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66180">
            <a:off x="2749006" y="974511"/>
            <a:ext cx="6693988" cy="2566638"/>
          </a:xfrm>
          <a:prstGeom prst="rect">
            <a:avLst/>
          </a:prstGeom>
        </p:spPr>
      </p:pic>
      <p:sp>
        <p:nvSpPr>
          <p:cNvPr id="8" name="矩形 23">
            <a:extLst>
              <a:ext uri="{FF2B5EF4-FFF2-40B4-BE49-F238E27FC236}">
                <a16:creationId xmlns="" xmlns:a16="http://schemas.microsoft.com/office/drawing/2014/main" id="{B7F5B627-285D-4190-93A5-4CE0EF2476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2652" y="3173307"/>
            <a:ext cx="4950241" cy="138499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And I've waited longer for you than I've waited for any woman.</a:t>
            </a:r>
          </a:p>
          <a:p>
            <a:pPr algn="ctr">
              <a:lnSpc>
                <a:spcPct val="200000"/>
              </a:lnSpc>
            </a:pP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9" name="矩形 23">
            <a:extLst>
              <a:ext uri="{FF2B5EF4-FFF2-40B4-BE49-F238E27FC236}">
                <a16:creationId xmlns="" xmlns:a16="http://schemas.microsoft.com/office/drawing/2014/main" id="{45C8E97D-112B-4B2A-806A-1C640CAEE0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7013" y="4453779"/>
            <a:ext cx="4901517" cy="170816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And I've waited longer for you than I've waited for any woman.. I love you more than I've ever loved any woman. </a:t>
            </a:r>
          </a:p>
          <a:p>
            <a:pPr algn="ctr">
              <a:lnSpc>
                <a:spcPct val="200000"/>
              </a:lnSpc>
            </a:pP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11" name="文本框 24">
            <a:extLst>
              <a:ext uri="{FF2B5EF4-FFF2-40B4-BE49-F238E27FC236}">
                <a16:creationId xmlns="" xmlns:a16="http://schemas.microsoft.com/office/drawing/2014/main" id="{D723CE98-293E-4FAD-A729-E1FB1E5F35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6893" y="2553328"/>
            <a:ext cx="3985385" cy="506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400" b="1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D7781D6-2C20-4D77-89D2-7AA1A0C8C8E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185" b="11517"/>
          <a:stretch/>
        </p:blipFill>
        <p:spPr>
          <a:xfrm flipH="1">
            <a:off x="273048" y="3208011"/>
            <a:ext cx="3059690" cy="20593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AD68BA6-9DA9-4884-ABB5-308858CB3C6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000" r="90000">
                        <a14:foregroundMark x1="50565" y1="63592" x2="50565" y2="63592"/>
                        <a14:foregroundMark x1="53473" y1="67233" x2="53473" y2="67233"/>
                        <a14:foregroundMark x1="52504" y1="69417" x2="52504" y2="69417"/>
                        <a14:foregroundMark x1="48950" y1="69417" x2="48950" y2="69417"/>
                      </a14:backgroundRemoval>
                    </a14:imgEffect>
                  </a14:imgLayer>
                </a14:imgProps>
              </a:ext>
            </a:extLst>
          </a:blip>
          <a:srcRect l="22619" t="19461" r="11043" b="8834"/>
          <a:stretch/>
        </p:blipFill>
        <p:spPr>
          <a:xfrm>
            <a:off x="8649676" y="3436116"/>
            <a:ext cx="2678313" cy="1926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072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224B63C-8C23-4508-BF06-7E40D150F22F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AF4A200E-41E0-40EF-B954-51A753DCCBFA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5" name="矩形 4">
                <a:extLst>
                  <a:ext uri="{FF2B5EF4-FFF2-40B4-BE49-F238E27FC236}">
                    <a16:creationId xmlns="" xmlns:a16="http://schemas.microsoft.com/office/drawing/2014/main" id="{8FE20A8A-F43F-48E4-BFCA-24992169C91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="" xmlns:a16="http://schemas.microsoft.com/office/drawing/2014/main" id="{3845E422-D11F-40D1-8FA6-0310CB959CBB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65AEEBA4-42F9-489B-90C4-95E9A3AA76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24C4039B-43ED-4CF1-A73C-95A314833CA9}"/>
              </a:ext>
            </a:extLst>
          </p:cNvPr>
          <p:cNvGrpSpPr/>
          <p:nvPr/>
        </p:nvGrpSpPr>
        <p:grpSpPr>
          <a:xfrm>
            <a:off x="922535" y="1996690"/>
            <a:ext cx="5075238" cy="3359154"/>
            <a:chOff x="248552" y="2501667"/>
            <a:chExt cx="5075238" cy="3359154"/>
          </a:xfrm>
        </p:grpSpPr>
        <p:sp>
          <p:nvSpPr>
            <p:cNvPr id="45" name="Rectangle 5">
              <a:extLst>
                <a:ext uri="{FF2B5EF4-FFF2-40B4-BE49-F238E27FC236}">
                  <a16:creationId xmlns="" xmlns:a16="http://schemas.microsoft.com/office/drawing/2014/main" id="{DC6DD815-AF2D-4D64-8A14-5DA107BF51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552" y="3069992"/>
              <a:ext cx="5075238" cy="7143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46" name="Group 85">
              <a:extLst>
                <a:ext uri="{FF2B5EF4-FFF2-40B4-BE49-F238E27FC236}">
                  <a16:creationId xmlns="" xmlns:a16="http://schemas.microsoft.com/office/drawing/2014/main" id="{8D71B6D2-20B2-451F-8E33-73876B23181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6867" y="2501668"/>
              <a:ext cx="668338" cy="3070226"/>
              <a:chOff x="1655" y="1570"/>
              <a:chExt cx="421" cy="1934"/>
            </a:xfrm>
          </p:grpSpPr>
          <p:grpSp>
            <p:nvGrpSpPr>
              <p:cNvPr id="86" name="Group 25">
                <a:extLst>
                  <a:ext uri="{FF2B5EF4-FFF2-40B4-BE49-F238E27FC236}">
                    <a16:creationId xmlns="" xmlns:a16="http://schemas.microsoft.com/office/drawing/2014/main" id="{9240AA8C-3A35-452E-8885-EABE423D4C9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55" y="1814"/>
                <a:ext cx="417" cy="1406"/>
                <a:chOff x="930" y="1752"/>
                <a:chExt cx="348" cy="1406"/>
              </a:xfrm>
            </p:grpSpPr>
            <p:grpSp>
              <p:nvGrpSpPr>
                <p:cNvPr id="89" name="Group 24">
                  <a:extLst>
                    <a:ext uri="{FF2B5EF4-FFF2-40B4-BE49-F238E27FC236}">
                      <a16:creationId xmlns="" xmlns:a16="http://schemas.microsoft.com/office/drawing/2014/main" id="{C4B4A85E-1DB3-4E83-BCCE-464638F0D01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30" y="1754"/>
                  <a:ext cx="68" cy="113"/>
                  <a:chOff x="839" y="1752"/>
                  <a:chExt cx="68" cy="113"/>
                </a:xfrm>
              </p:grpSpPr>
              <p:sp>
                <p:nvSpPr>
                  <p:cNvPr id="93" name="Freeform 9">
                    <a:extLst>
                      <a:ext uri="{FF2B5EF4-FFF2-40B4-BE49-F238E27FC236}">
                        <a16:creationId xmlns="" xmlns:a16="http://schemas.microsoft.com/office/drawing/2014/main" id="{D91878C8-E22D-451D-96EF-567BD681E0E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39" y="1752"/>
                    <a:ext cx="68" cy="113"/>
                  </a:xfrm>
                  <a:custGeom>
                    <a:avLst/>
                    <a:gdLst>
                      <a:gd name="T0" fmla="*/ 68 w 114"/>
                      <a:gd name="T1" fmla="*/ 0 h 113"/>
                      <a:gd name="T2" fmla="*/ 68 w 114"/>
                      <a:gd name="T3" fmla="*/ 113 h 113"/>
                      <a:gd name="T4" fmla="*/ 0 w 114"/>
                      <a:gd name="T5" fmla="*/ 113 h 113"/>
                      <a:gd name="T6" fmla="*/ 68 w 114"/>
                      <a:gd name="T7" fmla="*/ 0 h 1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4" h="113">
                        <a:moveTo>
                          <a:pt x="114" y="0"/>
                        </a:moveTo>
                        <a:lnTo>
                          <a:pt x="114" y="113"/>
                        </a:lnTo>
                        <a:lnTo>
                          <a:pt x="0" y="113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4" name="Freeform 10">
                    <a:extLst>
                      <a:ext uri="{FF2B5EF4-FFF2-40B4-BE49-F238E27FC236}">
                        <a16:creationId xmlns="" xmlns:a16="http://schemas.microsoft.com/office/drawing/2014/main" id="{E9A4FB85-949D-4684-AE52-B6B2D83BB2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39" y="1752"/>
                    <a:ext cx="68" cy="113"/>
                  </a:xfrm>
                  <a:custGeom>
                    <a:avLst/>
                    <a:gdLst>
                      <a:gd name="T0" fmla="*/ 68 w 114"/>
                      <a:gd name="T1" fmla="*/ 0 h 113"/>
                      <a:gd name="T2" fmla="*/ 68 w 114"/>
                      <a:gd name="T3" fmla="*/ 113 h 113"/>
                      <a:gd name="T4" fmla="*/ 0 w 114"/>
                      <a:gd name="T5" fmla="*/ 113 h 113"/>
                      <a:gd name="T6" fmla="*/ 68 w 114"/>
                      <a:gd name="T7" fmla="*/ 0 h 1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4" h="113">
                        <a:moveTo>
                          <a:pt x="114" y="0"/>
                        </a:moveTo>
                        <a:lnTo>
                          <a:pt x="114" y="113"/>
                        </a:lnTo>
                        <a:lnTo>
                          <a:pt x="0" y="113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5098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0" name="Group 20">
                  <a:extLst>
                    <a:ext uri="{FF2B5EF4-FFF2-40B4-BE49-F238E27FC236}">
                      <a16:creationId xmlns="" xmlns:a16="http://schemas.microsoft.com/office/drawing/2014/main" id="{9D3EF528-B40C-46CC-A646-1DA75D3AF4F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98" y="1752"/>
                  <a:ext cx="280" cy="1406"/>
                  <a:chOff x="907" y="1752"/>
                  <a:chExt cx="453" cy="1996"/>
                </a:xfrm>
              </p:grpSpPr>
              <p:sp>
                <p:nvSpPr>
                  <p:cNvPr id="91" name="Freeform 21">
                    <a:extLst>
                      <a:ext uri="{FF2B5EF4-FFF2-40B4-BE49-F238E27FC236}">
                        <a16:creationId xmlns="" xmlns:a16="http://schemas.microsoft.com/office/drawing/2014/main" id="{4082160A-AB7F-4F4E-8444-FE71EEC10DB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02" y="1752"/>
                    <a:ext cx="158" cy="1928"/>
                  </a:xfrm>
                  <a:custGeom>
                    <a:avLst/>
                    <a:gdLst>
                      <a:gd name="T0" fmla="*/ 90 w 158"/>
                      <a:gd name="T1" fmla="*/ 0 h 1928"/>
                      <a:gd name="T2" fmla="*/ 158 w 158"/>
                      <a:gd name="T3" fmla="*/ 1928 h 1928"/>
                      <a:gd name="T4" fmla="*/ 0 w 158"/>
                      <a:gd name="T5" fmla="*/ 1928 h 1928"/>
                      <a:gd name="T6" fmla="*/ 90 w 158"/>
                      <a:gd name="T7" fmla="*/ 0 h 192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8" h="1928">
                        <a:moveTo>
                          <a:pt x="90" y="0"/>
                        </a:moveTo>
                        <a:lnTo>
                          <a:pt x="158" y="1928"/>
                        </a:lnTo>
                        <a:lnTo>
                          <a:pt x="0" y="1928"/>
                        </a:lnTo>
                        <a:lnTo>
                          <a:pt x="90" y="0"/>
                        </a:lnTo>
                        <a:close/>
                      </a:path>
                    </a:pathLst>
                  </a:custGeom>
                  <a:solidFill>
                    <a:srgbClr val="888888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2" name="Rectangle 22">
                    <a:extLst>
                      <a:ext uri="{FF2B5EF4-FFF2-40B4-BE49-F238E27FC236}">
                        <a16:creationId xmlns="" xmlns:a16="http://schemas.microsoft.com/office/drawing/2014/main" id="{0C539420-9076-47DB-9189-CA173EA14D4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07" y="1752"/>
                    <a:ext cx="385" cy="1996"/>
                  </a:xfrm>
                  <a:prstGeom prst="rect">
                    <a:avLst/>
                  </a:prstGeom>
                  <a:solidFill>
                    <a:srgbClr val="ECCAC9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87" name="Text Box 69">
                <a:extLst>
                  <a:ext uri="{FF2B5EF4-FFF2-40B4-BE49-F238E27FC236}">
                    <a16:creationId xmlns="" xmlns:a16="http://schemas.microsoft.com/office/drawing/2014/main" id="{C5278935-C022-4918-AE3F-85C3731BE2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01" y="3271"/>
                <a:ext cx="375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800" dirty="0">
                    <a:solidFill>
                      <a:schemeClr val="tx1"/>
                    </a:solidFill>
                    <a:ea typeface="黑体" pitchFamily="2" charset="-122"/>
                  </a:rPr>
                  <a:t>text</a:t>
                </a:r>
                <a:endParaRPr lang="zh-CN" altLang="en-US" sz="1800" dirty="0">
                  <a:solidFill>
                    <a:schemeClr val="tx1"/>
                  </a:solidFill>
                  <a:ea typeface="黑体" pitchFamily="2" charset="-122"/>
                </a:endParaRPr>
              </a:p>
            </p:txBody>
          </p:sp>
          <p:sp>
            <p:nvSpPr>
              <p:cNvPr id="88" name="Text Box 74">
                <a:extLst>
                  <a:ext uri="{FF2B5EF4-FFF2-40B4-BE49-F238E27FC236}">
                    <a16:creationId xmlns="" xmlns:a16="http://schemas.microsoft.com/office/drawing/2014/main" id="{7AC66FDA-909A-4246-BC53-09266FE32AE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89" y="1570"/>
                <a:ext cx="364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400" dirty="0">
                    <a:solidFill>
                      <a:schemeClr val="tx1"/>
                    </a:solidFill>
                    <a:ea typeface="黑体" pitchFamily="2" charset="-122"/>
                  </a:rPr>
                  <a:t>1200</a:t>
                </a:r>
              </a:p>
            </p:txBody>
          </p:sp>
        </p:grpSp>
        <p:grpSp>
          <p:nvGrpSpPr>
            <p:cNvPr id="47" name="Group 84">
              <a:extLst>
                <a:ext uri="{FF2B5EF4-FFF2-40B4-BE49-F238E27FC236}">
                  <a16:creationId xmlns="" xmlns:a16="http://schemas.microsoft.com/office/drawing/2014/main" id="{D9FC8F3E-9670-4644-89ED-7911F8BDD9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45540" y="2501667"/>
              <a:ext cx="660400" cy="2530475"/>
              <a:chOff x="2177" y="1570"/>
              <a:chExt cx="416" cy="1594"/>
            </a:xfrm>
          </p:grpSpPr>
          <p:grpSp>
            <p:nvGrpSpPr>
              <p:cNvPr id="77" name="Group 75">
                <a:extLst>
                  <a:ext uri="{FF2B5EF4-FFF2-40B4-BE49-F238E27FC236}">
                    <a16:creationId xmlns="" xmlns:a16="http://schemas.microsoft.com/office/drawing/2014/main" id="{03FFE9E2-70CD-4FF7-86F1-A4C4F6BA84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77" y="1814"/>
                <a:ext cx="416" cy="1111"/>
                <a:chOff x="2247" y="1814"/>
                <a:chExt cx="346" cy="1111"/>
              </a:xfrm>
            </p:grpSpPr>
            <p:grpSp>
              <p:nvGrpSpPr>
                <p:cNvPr id="80" name="Group 57">
                  <a:extLst>
                    <a:ext uri="{FF2B5EF4-FFF2-40B4-BE49-F238E27FC236}">
                      <a16:creationId xmlns="" xmlns:a16="http://schemas.microsoft.com/office/drawing/2014/main" id="{2A5DC1D5-8893-4114-A88A-8D8173E0D7C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247" y="1816"/>
                  <a:ext cx="68" cy="113"/>
                  <a:chOff x="2247" y="1816"/>
                  <a:chExt cx="68" cy="113"/>
                </a:xfrm>
              </p:grpSpPr>
              <p:sp>
                <p:nvSpPr>
                  <p:cNvPr id="84" name="Freeform 28">
                    <a:extLst>
                      <a:ext uri="{FF2B5EF4-FFF2-40B4-BE49-F238E27FC236}">
                        <a16:creationId xmlns="" xmlns:a16="http://schemas.microsoft.com/office/drawing/2014/main" id="{49D18635-F824-4A81-A4B5-36947293FE4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47" y="1816"/>
                    <a:ext cx="68" cy="113"/>
                  </a:xfrm>
                  <a:custGeom>
                    <a:avLst/>
                    <a:gdLst>
                      <a:gd name="T0" fmla="*/ 68 w 114"/>
                      <a:gd name="T1" fmla="*/ 0 h 113"/>
                      <a:gd name="T2" fmla="*/ 68 w 114"/>
                      <a:gd name="T3" fmla="*/ 113 h 113"/>
                      <a:gd name="T4" fmla="*/ 0 w 114"/>
                      <a:gd name="T5" fmla="*/ 113 h 113"/>
                      <a:gd name="T6" fmla="*/ 68 w 114"/>
                      <a:gd name="T7" fmla="*/ 0 h 1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4" h="113">
                        <a:moveTo>
                          <a:pt x="114" y="0"/>
                        </a:moveTo>
                        <a:lnTo>
                          <a:pt x="114" y="113"/>
                        </a:lnTo>
                        <a:lnTo>
                          <a:pt x="0" y="113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5" name="Freeform 29">
                    <a:extLst>
                      <a:ext uri="{FF2B5EF4-FFF2-40B4-BE49-F238E27FC236}">
                        <a16:creationId xmlns="" xmlns:a16="http://schemas.microsoft.com/office/drawing/2014/main" id="{43FFA6B2-3239-43CE-9342-E0A1712CC0A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47" y="1816"/>
                    <a:ext cx="68" cy="113"/>
                  </a:xfrm>
                  <a:custGeom>
                    <a:avLst/>
                    <a:gdLst>
                      <a:gd name="T0" fmla="*/ 68 w 114"/>
                      <a:gd name="T1" fmla="*/ 0 h 113"/>
                      <a:gd name="T2" fmla="*/ 68 w 114"/>
                      <a:gd name="T3" fmla="*/ 113 h 113"/>
                      <a:gd name="T4" fmla="*/ 0 w 114"/>
                      <a:gd name="T5" fmla="*/ 113 h 113"/>
                      <a:gd name="T6" fmla="*/ 68 w 114"/>
                      <a:gd name="T7" fmla="*/ 0 h 1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4" h="113">
                        <a:moveTo>
                          <a:pt x="114" y="0"/>
                        </a:moveTo>
                        <a:lnTo>
                          <a:pt x="114" y="113"/>
                        </a:lnTo>
                        <a:lnTo>
                          <a:pt x="0" y="113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5098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1" name="Group 30">
                  <a:extLst>
                    <a:ext uri="{FF2B5EF4-FFF2-40B4-BE49-F238E27FC236}">
                      <a16:creationId xmlns="" xmlns:a16="http://schemas.microsoft.com/office/drawing/2014/main" id="{4A01EE33-CE06-4DAC-AAA2-8D9272E2396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313" y="1814"/>
                  <a:ext cx="280" cy="1111"/>
                  <a:chOff x="907" y="1752"/>
                  <a:chExt cx="453" cy="1996"/>
                </a:xfrm>
              </p:grpSpPr>
              <p:sp>
                <p:nvSpPr>
                  <p:cNvPr id="82" name="Freeform 31">
                    <a:extLst>
                      <a:ext uri="{FF2B5EF4-FFF2-40B4-BE49-F238E27FC236}">
                        <a16:creationId xmlns="" xmlns:a16="http://schemas.microsoft.com/office/drawing/2014/main" id="{6E98C129-CD2E-4E92-AA01-7F385BDECE6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02" y="1752"/>
                    <a:ext cx="158" cy="1928"/>
                  </a:xfrm>
                  <a:custGeom>
                    <a:avLst/>
                    <a:gdLst>
                      <a:gd name="T0" fmla="*/ 90 w 158"/>
                      <a:gd name="T1" fmla="*/ 0 h 1928"/>
                      <a:gd name="T2" fmla="*/ 158 w 158"/>
                      <a:gd name="T3" fmla="*/ 1928 h 1928"/>
                      <a:gd name="T4" fmla="*/ 0 w 158"/>
                      <a:gd name="T5" fmla="*/ 1928 h 1928"/>
                      <a:gd name="T6" fmla="*/ 90 w 158"/>
                      <a:gd name="T7" fmla="*/ 0 h 192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8" h="1928">
                        <a:moveTo>
                          <a:pt x="90" y="0"/>
                        </a:moveTo>
                        <a:lnTo>
                          <a:pt x="158" y="1928"/>
                        </a:lnTo>
                        <a:lnTo>
                          <a:pt x="0" y="1928"/>
                        </a:lnTo>
                        <a:lnTo>
                          <a:pt x="90" y="0"/>
                        </a:lnTo>
                        <a:close/>
                      </a:path>
                    </a:pathLst>
                  </a:custGeom>
                  <a:solidFill>
                    <a:srgbClr val="888888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3" name="Rectangle 32">
                    <a:extLst>
                      <a:ext uri="{FF2B5EF4-FFF2-40B4-BE49-F238E27FC236}">
                        <a16:creationId xmlns="" xmlns:a16="http://schemas.microsoft.com/office/drawing/2014/main" id="{7862F017-2479-48C6-8B47-033C2C49409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07" y="1752"/>
                    <a:ext cx="385" cy="1996"/>
                  </a:xfrm>
                  <a:prstGeom prst="rect">
                    <a:avLst/>
                  </a:prstGeom>
                  <a:solidFill>
                    <a:srgbClr val="8CC1D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78" name="Text Box 70">
                <a:extLst>
                  <a:ext uri="{FF2B5EF4-FFF2-40B4-BE49-F238E27FC236}">
                    <a16:creationId xmlns="" xmlns:a16="http://schemas.microsoft.com/office/drawing/2014/main" id="{D33E96B5-96A7-4A72-B80D-E55F56BE3F0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10" y="2931"/>
                <a:ext cx="375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800" dirty="0">
                    <a:solidFill>
                      <a:schemeClr val="tx1"/>
                    </a:solidFill>
                    <a:ea typeface="黑体" pitchFamily="2" charset="-122"/>
                  </a:rPr>
                  <a:t>text</a:t>
                </a:r>
                <a:endParaRPr lang="zh-CN" altLang="en-US" sz="1800" dirty="0">
                  <a:solidFill>
                    <a:schemeClr val="tx1"/>
                  </a:solidFill>
                  <a:ea typeface="黑体" pitchFamily="2" charset="-122"/>
                </a:endParaRPr>
              </a:p>
            </p:txBody>
          </p:sp>
          <p:sp>
            <p:nvSpPr>
              <p:cNvPr id="79" name="Text Box 76">
                <a:extLst>
                  <a:ext uri="{FF2B5EF4-FFF2-40B4-BE49-F238E27FC236}">
                    <a16:creationId xmlns="" xmlns:a16="http://schemas.microsoft.com/office/drawing/2014/main" id="{6A3AF6D4-2C68-4660-8A31-0123E913556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30" y="1570"/>
                <a:ext cx="302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400" dirty="0">
                    <a:solidFill>
                      <a:schemeClr val="tx1"/>
                    </a:solidFill>
                    <a:ea typeface="黑体" pitchFamily="2" charset="-122"/>
                  </a:rPr>
                  <a:t>998</a:t>
                </a:r>
              </a:p>
            </p:txBody>
          </p:sp>
        </p:grpSp>
        <p:grpSp>
          <p:nvGrpSpPr>
            <p:cNvPr id="48" name="Group 83">
              <a:extLst>
                <a:ext uri="{FF2B5EF4-FFF2-40B4-BE49-F238E27FC236}">
                  <a16:creationId xmlns="" xmlns:a16="http://schemas.microsoft.com/office/drawing/2014/main" id="{0FA147E3-E26A-4337-9BEB-75F2C9A8BF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74218" y="2511191"/>
              <a:ext cx="649288" cy="2809873"/>
              <a:chOff x="2699" y="1576"/>
              <a:chExt cx="409" cy="1770"/>
            </a:xfrm>
          </p:grpSpPr>
          <p:grpSp>
            <p:nvGrpSpPr>
              <p:cNvPr id="68" name="Group 62">
                <a:extLst>
                  <a:ext uri="{FF2B5EF4-FFF2-40B4-BE49-F238E27FC236}">
                    <a16:creationId xmlns="" xmlns:a16="http://schemas.microsoft.com/office/drawing/2014/main" id="{C44E5E32-3C40-4AC6-A986-90B2E810E84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99" y="1815"/>
                <a:ext cx="408" cy="1273"/>
                <a:chOff x="2759" y="1815"/>
                <a:chExt cx="348" cy="1273"/>
              </a:xfrm>
            </p:grpSpPr>
            <p:grpSp>
              <p:nvGrpSpPr>
                <p:cNvPr id="71" name="Group 38">
                  <a:extLst>
                    <a:ext uri="{FF2B5EF4-FFF2-40B4-BE49-F238E27FC236}">
                      <a16:creationId xmlns="" xmlns:a16="http://schemas.microsoft.com/office/drawing/2014/main" id="{F660D495-647C-417B-B91E-E7FF202D8A8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827" y="1818"/>
                  <a:ext cx="280" cy="1270"/>
                  <a:chOff x="907" y="1752"/>
                  <a:chExt cx="453" cy="1996"/>
                </a:xfrm>
              </p:grpSpPr>
              <p:sp>
                <p:nvSpPr>
                  <p:cNvPr id="75" name="Freeform 39">
                    <a:extLst>
                      <a:ext uri="{FF2B5EF4-FFF2-40B4-BE49-F238E27FC236}">
                        <a16:creationId xmlns="" xmlns:a16="http://schemas.microsoft.com/office/drawing/2014/main" id="{E6016C2B-BFFC-4BA8-8AFC-3846A15AE88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02" y="1752"/>
                    <a:ext cx="158" cy="1928"/>
                  </a:xfrm>
                  <a:custGeom>
                    <a:avLst/>
                    <a:gdLst>
                      <a:gd name="T0" fmla="*/ 90 w 158"/>
                      <a:gd name="T1" fmla="*/ 0 h 1928"/>
                      <a:gd name="T2" fmla="*/ 158 w 158"/>
                      <a:gd name="T3" fmla="*/ 1928 h 1928"/>
                      <a:gd name="T4" fmla="*/ 0 w 158"/>
                      <a:gd name="T5" fmla="*/ 1928 h 1928"/>
                      <a:gd name="T6" fmla="*/ 90 w 158"/>
                      <a:gd name="T7" fmla="*/ 0 h 192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8" h="1928">
                        <a:moveTo>
                          <a:pt x="90" y="0"/>
                        </a:moveTo>
                        <a:lnTo>
                          <a:pt x="158" y="1928"/>
                        </a:lnTo>
                        <a:lnTo>
                          <a:pt x="0" y="1928"/>
                        </a:lnTo>
                        <a:lnTo>
                          <a:pt x="90" y="0"/>
                        </a:lnTo>
                        <a:close/>
                      </a:path>
                    </a:pathLst>
                  </a:custGeom>
                  <a:solidFill>
                    <a:srgbClr val="888888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6" name="Rectangle 40">
                    <a:extLst>
                      <a:ext uri="{FF2B5EF4-FFF2-40B4-BE49-F238E27FC236}">
                        <a16:creationId xmlns="" xmlns:a16="http://schemas.microsoft.com/office/drawing/2014/main" id="{8E7916BC-5BC2-49D5-B2C3-63672DF2F0C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07" y="1752"/>
                    <a:ext cx="385" cy="1996"/>
                  </a:xfrm>
                  <a:prstGeom prst="rect">
                    <a:avLst/>
                  </a:prstGeom>
                  <a:solidFill>
                    <a:srgbClr val="CFAFBD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2" name="Group 61">
                  <a:extLst>
                    <a:ext uri="{FF2B5EF4-FFF2-40B4-BE49-F238E27FC236}">
                      <a16:creationId xmlns="" xmlns:a16="http://schemas.microsoft.com/office/drawing/2014/main" id="{A1043E35-32F4-4B15-80E5-65A9934BAD3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759" y="1815"/>
                  <a:ext cx="69" cy="113"/>
                  <a:chOff x="2759" y="1815"/>
                  <a:chExt cx="69" cy="113"/>
                </a:xfrm>
              </p:grpSpPr>
              <p:sp>
                <p:nvSpPr>
                  <p:cNvPr id="73" name="Freeform 59">
                    <a:extLst>
                      <a:ext uri="{FF2B5EF4-FFF2-40B4-BE49-F238E27FC236}">
                        <a16:creationId xmlns="" xmlns:a16="http://schemas.microsoft.com/office/drawing/2014/main" id="{F9945B69-3E37-4092-B013-897733BB081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759" y="1815"/>
                    <a:ext cx="68" cy="113"/>
                  </a:xfrm>
                  <a:custGeom>
                    <a:avLst/>
                    <a:gdLst>
                      <a:gd name="T0" fmla="*/ 68 w 114"/>
                      <a:gd name="T1" fmla="*/ 0 h 113"/>
                      <a:gd name="T2" fmla="*/ 68 w 114"/>
                      <a:gd name="T3" fmla="*/ 113 h 113"/>
                      <a:gd name="T4" fmla="*/ 0 w 114"/>
                      <a:gd name="T5" fmla="*/ 113 h 113"/>
                      <a:gd name="T6" fmla="*/ 68 w 114"/>
                      <a:gd name="T7" fmla="*/ 0 h 1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4" h="113">
                        <a:moveTo>
                          <a:pt x="114" y="0"/>
                        </a:moveTo>
                        <a:lnTo>
                          <a:pt x="114" y="113"/>
                        </a:lnTo>
                        <a:lnTo>
                          <a:pt x="0" y="113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" name="Freeform 60">
                    <a:extLst>
                      <a:ext uri="{FF2B5EF4-FFF2-40B4-BE49-F238E27FC236}">
                        <a16:creationId xmlns="" xmlns:a16="http://schemas.microsoft.com/office/drawing/2014/main" id="{DD6D6A57-9B02-42B6-AD1E-083FB2FA140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760" y="1815"/>
                    <a:ext cx="68" cy="113"/>
                  </a:xfrm>
                  <a:custGeom>
                    <a:avLst/>
                    <a:gdLst>
                      <a:gd name="T0" fmla="*/ 68 w 114"/>
                      <a:gd name="T1" fmla="*/ 0 h 113"/>
                      <a:gd name="T2" fmla="*/ 68 w 114"/>
                      <a:gd name="T3" fmla="*/ 113 h 113"/>
                      <a:gd name="T4" fmla="*/ 0 w 114"/>
                      <a:gd name="T5" fmla="*/ 113 h 113"/>
                      <a:gd name="T6" fmla="*/ 68 w 114"/>
                      <a:gd name="T7" fmla="*/ 0 h 1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4" h="113">
                        <a:moveTo>
                          <a:pt x="114" y="0"/>
                        </a:moveTo>
                        <a:lnTo>
                          <a:pt x="114" y="113"/>
                        </a:lnTo>
                        <a:lnTo>
                          <a:pt x="0" y="113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5098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69" name="Text Box 71">
                <a:extLst>
                  <a:ext uri="{FF2B5EF4-FFF2-40B4-BE49-F238E27FC236}">
                    <a16:creationId xmlns="" xmlns:a16="http://schemas.microsoft.com/office/drawing/2014/main" id="{7BBC501E-EA49-40BD-B6D2-A5A267DA7E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21" y="3113"/>
                <a:ext cx="375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800" dirty="0">
                    <a:solidFill>
                      <a:schemeClr val="tx1"/>
                    </a:solidFill>
                    <a:ea typeface="黑体" pitchFamily="2" charset="-122"/>
                  </a:rPr>
                  <a:t>text</a:t>
                </a:r>
                <a:endParaRPr lang="zh-CN" altLang="en-US" sz="1800" dirty="0">
                  <a:solidFill>
                    <a:schemeClr val="tx1"/>
                  </a:solidFill>
                  <a:ea typeface="黑体" pitchFamily="2" charset="-122"/>
                </a:endParaRPr>
              </a:p>
            </p:txBody>
          </p:sp>
          <p:sp>
            <p:nvSpPr>
              <p:cNvPr id="70" name="Text Box 77">
                <a:extLst>
                  <a:ext uri="{FF2B5EF4-FFF2-40B4-BE49-F238E27FC236}">
                    <a16:creationId xmlns="" xmlns:a16="http://schemas.microsoft.com/office/drawing/2014/main" id="{A7D9E8A5-4C5E-4198-B980-602D7C81916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44" y="1576"/>
                <a:ext cx="364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400" dirty="0">
                    <a:solidFill>
                      <a:schemeClr val="tx1"/>
                    </a:solidFill>
                    <a:ea typeface="黑体" pitchFamily="2" charset="-122"/>
                  </a:rPr>
                  <a:t>1120</a:t>
                </a:r>
              </a:p>
            </p:txBody>
          </p:sp>
        </p:grpSp>
        <p:grpSp>
          <p:nvGrpSpPr>
            <p:cNvPr id="49" name="Group 82">
              <a:extLst>
                <a:ext uri="{FF2B5EF4-FFF2-40B4-BE49-F238E27FC236}">
                  <a16:creationId xmlns="" xmlns:a16="http://schemas.microsoft.com/office/drawing/2014/main" id="{8F9C7435-C292-4910-9D94-948A3EB176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01298" y="2508019"/>
              <a:ext cx="666750" cy="3352802"/>
              <a:chOff x="3220" y="1574"/>
              <a:chExt cx="420" cy="2112"/>
            </a:xfrm>
          </p:grpSpPr>
          <p:grpSp>
            <p:nvGrpSpPr>
              <p:cNvPr id="60" name="Group 55">
                <a:extLst>
                  <a:ext uri="{FF2B5EF4-FFF2-40B4-BE49-F238E27FC236}">
                    <a16:creationId xmlns="" xmlns:a16="http://schemas.microsoft.com/office/drawing/2014/main" id="{CB05E4E3-0745-4897-B557-84E5F19B5E1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20" y="1814"/>
                <a:ext cx="416" cy="1610"/>
                <a:chOff x="3266" y="1820"/>
                <a:chExt cx="348" cy="1610"/>
              </a:xfrm>
            </p:grpSpPr>
            <p:sp>
              <p:nvSpPr>
                <p:cNvPr id="63" name="Freeform 43">
                  <a:extLst>
                    <a:ext uri="{FF2B5EF4-FFF2-40B4-BE49-F238E27FC236}">
                      <a16:creationId xmlns="" xmlns:a16="http://schemas.microsoft.com/office/drawing/2014/main" id="{752A3FB9-1A4D-498D-966B-F5D83BF5ED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66" y="1822"/>
                  <a:ext cx="68" cy="113"/>
                </a:xfrm>
                <a:custGeom>
                  <a:avLst/>
                  <a:gdLst>
                    <a:gd name="T0" fmla="*/ 68 w 114"/>
                    <a:gd name="T1" fmla="*/ 0 h 113"/>
                    <a:gd name="T2" fmla="*/ 68 w 114"/>
                    <a:gd name="T3" fmla="*/ 113 h 113"/>
                    <a:gd name="T4" fmla="*/ 0 w 114"/>
                    <a:gd name="T5" fmla="*/ 113 h 113"/>
                    <a:gd name="T6" fmla="*/ 68 w 114"/>
                    <a:gd name="T7" fmla="*/ 0 h 11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14" h="113">
                      <a:moveTo>
                        <a:pt x="114" y="0"/>
                      </a:moveTo>
                      <a:lnTo>
                        <a:pt x="114" y="113"/>
                      </a:lnTo>
                      <a:lnTo>
                        <a:pt x="0" y="113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44">
                  <a:extLst>
                    <a:ext uri="{FF2B5EF4-FFF2-40B4-BE49-F238E27FC236}">
                      <a16:creationId xmlns="" xmlns:a16="http://schemas.microsoft.com/office/drawing/2014/main" id="{68B82422-70D6-43F2-9247-E61EBAF338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66" y="1822"/>
                  <a:ext cx="68" cy="113"/>
                </a:xfrm>
                <a:custGeom>
                  <a:avLst/>
                  <a:gdLst>
                    <a:gd name="T0" fmla="*/ 68 w 114"/>
                    <a:gd name="T1" fmla="*/ 0 h 113"/>
                    <a:gd name="T2" fmla="*/ 68 w 114"/>
                    <a:gd name="T3" fmla="*/ 113 h 113"/>
                    <a:gd name="T4" fmla="*/ 0 w 114"/>
                    <a:gd name="T5" fmla="*/ 113 h 113"/>
                    <a:gd name="T6" fmla="*/ 68 w 114"/>
                    <a:gd name="T7" fmla="*/ 0 h 11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14" h="113">
                      <a:moveTo>
                        <a:pt x="114" y="0"/>
                      </a:moveTo>
                      <a:lnTo>
                        <a:pt x="114" y="113"/>
                      </a:lnTo>
                      <a:lnTo>
                        <a:pt x="0" y="113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solidFill>
                  <a:srgbClr val="000000">
                    <a:alpha val="5098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65" name="Group 45">
                  <a:extLst>
                    <a:ext uri="{FF2B5EF4-FFF2-40B4-BE49-F238E27FC236}">
                      <a16:creationId xmlns="" xmlns:a16="http://schemas.microsoft.com/office/drawing/2014/main" id="{DF27D7C7-B7C9-4AB6-80DB-1DF4E3E4724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334" y="1820"/>
                  <a:ext cx="280" cy="1610"/>
                  <a:chOff x="907" y="1752"/>
                  <a:chExt cx="453" cy="1996"/>
                </a:xfrm>
              </p:grpSpPr>
              <p:sp>
                <p:nvSpPr>
                  <p:cNvPr id="66" name="Freeform 46">
                    <a:extLst>
                      <a:ext uri="{FF2B5EF4-FFF2-40B4-BE49-F238E27FC236}">
                        <a16:creationId xmlns="" xmlns:a16="http://schemas.microsoft.com/office/drawing/2014/main" id="{92DB3F3E-C5C0-4CAD-865F-B55E58CC3D1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02" y="1752"/>
                    <a:ext cx="158" cy="1928"/>
                  </a:xfrm>
                  <a:custGeom>
                    <a:avLst/>
                    <a:gdLst>
                      <a:gd name="T0" fmla="*/ 90 w 158"/>
                      <a:gd name="T1" fmla="*/ 0 h 1928"/>
                      <a:gd name="T2" fmla="*/ 158 w 158"/>
                      <a:gd name="T3" fmla="*/ 1928 h 1928"/>
                      <a:gd name="T4" fmla="*/ 0 w 158"/>
                      <a:gd name="T5" fmla="*/ 1928 h 1928"/>
                      <a:gd name="T6" fmla="*/ 90 w 158"/>
                      <a:gd name="T7" fmla="*/ 0 h 192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8" h="1928">
                        <a:moveTo>
                          <a:pt x="90" y="0"/>
                        </a:moveTo>
                        <a:lnTo>
                          <a:pt x="158" y="1928"/>
                        </a:lnTo>
                        <a:lnTo>
                          <a:pt x="0" y="1928"/>
                        </a:lnTo>
                        <a:lnTo>
                          <a:pt x="90" y="0"/>
                        </a:lnTo>
                        <a:close/>
                      </a:path>
                    </a:pathLst>
                  </a:custGeom>
                  <a:solidFill>
                    <a:srgbClr val="888888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Rectangle 47">
                    <a:extLst>
                      <a:ext uri="{FF2B5EF4-FFF2-40B4-BE49-F238E27FC236}">
                        <a16:creationId xmlns="" xmlns:a16="http://schemas.microsoft.com/office/drawing/2014/main" id="{5636194A-63B6-4C49-916F-90F56D3DA27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07" y="1752"/>
                    <a:ext cx="385" cy="1996"/>
                  </a:xfrm>
                  <a:prstGeom prst="rect">
                    <a:avLst/>
                  </a:prstGeom>
                  <a:solidFill>
                    <a:srgbClr val="8CC1D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61" name="Text Box 72">
                <a:extLst>
                  <a:ext uri="{FF2B5EF4-FFF2-40B4-BE49-F238E27FC236}">
                    <a16:creationId xmlns="" xmlns:a16="http://schemas.microsoft.com/office/drawing/2014/main" id="{7B7A8988-DEFE-434D-9F27-FF6D9791D9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65" y="3453"/>
                <a:ext cx="375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800" dirty="0">
                    <a:solidFill>
                      <a:schemeClr val="tx1"/>
                    </a:solidFill>
                    <a:ea typeface="黑体" pitchFamily="2" charset="-122"/>
                  </a:rPr>
                  <a:t>text</a:t>
                </a:r>
                <a:endParaRPr lang="zh-CN" altLang="en-US" sz="1800" dirty="0">
                  <a:solidFill>
                    <a:schemeClr val="tx1"/>
                  </a:solidFill>
                  <a:ea typeface="黑体" pitchFamily="2" charset="-122"/>
                </a:endParaRPr>
              </a:p>
            </p:txBody>
          </p:sp>
          <p:sp>
            <p:nvSpPr>
              <p:cNvPr id="62" name="Text Box 78">
                <a:extLst>
                  <a:ext uri="{FF2B5EF4-FFF2-40B4-BE49-F238E27FC236}">
                    <a16:creationId xmlns="" xmlns:a16="http://schemas.microsoft.com/office/drawing/2014/main" id="{372FF227-F563-4681-AA8C-0D78C37D5F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66" y="1574"/>
                <a:ext cx="364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400" dirty="0">
                    <a:solidFill>
                      <a:schemeClr val="tx1"/>
                    </a:solidFill>
                    <a:ea typeface="黑体" pitchFamily="2" charset="-122"/>
                  </a:rPr>
                  <a:t>1445</a:t>
                </a:r>
              </a:p>
            </p:txBody>
          </p:sp>
        </p:grpSp>
        <p:grpSp>
          <p:nvGrpSpPr>
            <p:cNvPr id="50" name="Group 81">
              <a:extLst>
                <a:ext uri="{FF2B5EF4-FFF2-40B4-BE49-F238E27FC236}">
                  <a16:creationId xmlns="" xmlns:a16="http://schemas.microsoft.com/office/drawing/2014/main" id="{876190DC-14AC-4D85-9E8F-189A98B594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66490" y="2519130"/>
              <a:ext cx="647700" cy="2378076"/>
              <a:chOff x="3765" y="1581"/>
              <a:chExt cx="408" cy="1498"/>
            </a:xfrm>
          </p:grpSpPr>
          <p:grpSp>
            <p:nvGrpSpPr>
              <p:cNvPr id="51" name="Group 79">
                <a:extLst>
                  <a:ext uri="{FF2B5EF4-FFF2-40B4-BE49-F238E27FC236}">
                    <a16:creationId xmlns="" xmlns:a16="http://schemas.microsoft.com/office/drawing/2014/main" id="{A2A20AB9-0489-46FD-9BD2-CE43D4A0CA1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65" y="1816"/>
                <a:ext cx="408" cy="1047"/>
                <a:chOff x="3765" y="1816"/>
                <a:chExt cx="408" cy="1047"/>
              </a:xfrm>
            </p:grpSpPr>
            <p:grpSp>
              <p:nvGrpSpPr>
                <p:cNvPr id="54" name="Group 52">
                  <a:extLst>
                    <a:ext uri="{FF2B5EF4-FFF2-40B4-BE49-F238E27FC236}">
                      <a16:creationId xmlns="" xmlns:a16="http://schemas.microsoft.com/office/drawing/2014/main" id="{BEA2D729-C939-4D70-A11B-BA1B422B712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845" y="1818"/>
                  <a:ext cx="328" cy="1045"/>
                  <a:chOff x="907" y="1752"/>
                  <a:chExt cx="453" cy="1996"/>
                </a:xfrm>
              </p:grpSpPr>
              <p:sp>
                <p:nvSpPr>
                  <p:cNvPr id="58" name="Freeform 53">
                    <a:extLst>
                      <a:ext uri="{FF2B5EF4-FFF2-40B4-BE49-F238E27FC236}">
                        <a16:creationId xmlns="" xmlns:a16="http://schemas.microsoft.com/office/drawing/2014/main" id="{83013BF6-E104-468C-A4BD-6EE808D379C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02" y="1752"/>
                    <a:ext cx="158" cy="1928"/>
                  </a:xfrm>
                  <a:custGeom>
                    <a:avLst/>
                    <a:gdLst>
                      <a:gd name="T0" fmla="*/ 90 w 158"/>
                      <a:gd name="T1" fmla="*/ 0 h 1928"/>
                      <a:gd name="T2" fmla="*/ 158 w 158"/>
                      <a:gd name="T3" fmla="*/ 1928 h 1928"/>
                      <a:gd name="T4" fmla="*/ 0 w 158"/>
                      <a:gd name="T5" fmla="*/ 1928 h 1928"/>
                      <a:gd name="T6" fmla="*/ 90 w 158"/>
                      <a:gd name="T7" fmla="*/ 0 h 192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8" h="1928">
                        <a:moveTo>
                          <a:pt x="90" y="0"/>
                        </a:moveTo>
                        <a:lnTo>
                          <a:pt x="158" y="1928"/>
                        </a:lnTo>
                        <a:lnTo>
                          <a:pt x="0" y="1928"/>
                        </a:lnTo>
                        <a:lnTo>
                          <a:pt x="90" y="0"/>
                        </a:lnTo>
                        <a:close/>
                      </a:path>
                    </a:pathLst>
                  </a:custGeom>
                  <a:solidFill>
                    <a:srgbClr val="888888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Rectangle 54">
                    <a:extLst>
                      <a:ext uri="{FF2B5EF4-FFF2-40B4-BE49-F238E27FC236}">
                        <a16:creationId xmlns="" xmlns:a16="http://schemas.microsoft.com/office/drawing/2014/main" id="{BBAC282C-B8B6-4231-A1D8-6C9AE2DC9F6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07" y="1752"/>
                    <a:ext cx="385" cy="1996"/>
                  </a:xfrm>
                  <a:prstGeom prst="rect">
                    <a:avLst/>
                  </a:prstGeom>
                  <a:solidFill>
                    <a:srgbClr val="EACAC9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5" name="Group 66">
                  <a:extLst>
                    <a:ext uri="{FF2B5EF4-FFF2-40B4-BE49-F238E27FC236}">
                      <a16:creationId xmlns="" xmlns:a16="http://schemas.microsoft.com/office/drawing/2014/main" id="{771E2422-B122-43DF-9D55-2FB95B5EA28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765" y="1816"/>
                  <a:ext cx="80" cy="113"/>
                  <a:chOff x="3802" y="1816"/>
                  <a:chExt cx="68" cy="113"/>
                </a:xfrm>
              </p:grpSpPr>
              <p:sp>
                <p:nvSpPr>
                  <p:cNvPr id="56" name="Freeform 64">
                    <a:extLst>
                      <a:ext uri="{FF2B5EF4-FFF2-40B4-BE49-F238E27FC236}">
                        <a16:creationId xmlns="" xmlns:a16="http://schemas.microsoft.com/office/drawing/2014/main" id="{16CA35A8-8BE9-4B61-82FC-171D508CF04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02" y="1816"/>
                    <a:ext cx="68" cy="113"/>
                  </a:xfrm>
                  <a:custGeom>
                    <a:avLst/>
                    <a:gdLst>
                      <a:gd name="T0" fmla="*/ 68 w 114"/>
                      <a:gd name="T1" fmla="*/ 0 h 113"/>
                      <a:gd name="T2" fmla="*/ 68 w 114"/>
                      <a:gd name="T3" fmla="*/ 113 h 113"/>
                      <a:gd name="T4" fmla="*/ 0 w 114"/>
                      <a:gd name="T5" fmla="*/ 113 h 113"/>
                      <a:gd name="T6" fmla="*/ 68 w 114"/>
                      <a:gd name="T7" fmla="*/ 0 h 1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4" h="113">
                        <a:moveTo>
                          <a:pt x="114" y="0"/>
                        </a:moveTo>
                        <a:lnTo>
                          <a:pt x="114" y="113"/>
                        </a:lnTo>
                        <a:lnTo>
                          <a:pt x="0" y="113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Freeform 65">
                    <a:extLst>
                      <a:ext uri="{FF2B5EF4-FFF2-40B4-BE49-F238E27FC236}">
                        <a16:creationId xmlns="" xmlns:a16="http://schemas.microsoft.com/office/drawing/2014/main" id="{BEFB4D68-6AD8-4923-B4E8-AC4DAD57E36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02" y="1816"/>
                    <a:ext cx="68" cy="113"/>
                  </a:xfrm>
                  <a:custGeom>
                    <a:avLst/>
                    <a:gdLst>
                      <a:gd name="T0" fmla="*/ 68 w 114"/>
                      <a:gd name="T1" fmla="*/ 0 h 113"/>
                      <a:gd name="T2" fmla="*/ 68 w 114"/>
                      <a:gd name="T3" fmla="*/ 113 h 113"/>
                      <a:gd name="T4" fmla="*/ 0 w 114"/>
                      <a:gd name="T5" fmla="*/ 113 h 113"/>
                      <a:gd name="T6" fmla="*/ 68 w 114"/>
                      <a:gd name="T7" fmla="*/ 0 h 11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4" h="113">
                        <a:moveTo>
                          <a:pt x="114" y="0"/>
                        </a:moveTo>
                        <a:lnTo>
                          <a:pt x="114" y="113"/>
                        </a:lnTo>
                        <a:lnTo>
                          <a:pt x="0" y="113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5098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52" name="Text Box 73">
                <a:extLst>
                  <a:ext uri="{FF2B5EF4-FFF2-40B4-BE49-F238E27FC236}">
                    <a16:creationId xmlns="" xmlns:a16="http://schemas.microsoft.com/office/drawing/2014/main" id="{EB424E7D-4F9A-4325-BA6F-0A83B046617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97" y="2846"/>
                <a:ext cx="375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800" dirty="0">
                    <a:solidFill>
                      <a:schemeClr val="tx1"/>
                    </a:solidFill>
                    <a:ea typeface="黑体" pitchFamily="2" charset="-122"/>
                  </a:rPr>
                  <a:t>text</a:t>
                </a:r>
                <a:endParaRPr lang="zh-CN" altLang="en-US" sz="1800" dirty="0">
                  <a:solidFill>
                    <a:schemeClr val="tx1"/>
                  </a:solidFill>
                  <a:ea typeface="黑体" pitchFamily="2" charset="-122"/>
                </a:endParaRPr>
              </a:p>
            </p:txBody>
          </p:sp>
          <p:sp>
            <p:nvSpPr>
              <p:cNvPr id="53" name="Text Box 80">
                <a:extLst>
                  <a:ext uri="{FF2B5EF4-FFF2-40B4-BE49-F238E27FC236}">
                    <a16:creationId xmlns="" xmlns:a16="http://schemas.microsoft.com/office/drawing/2014/main" id="{066B1F27-C8B7-49F5-B250-910FBB48EB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14" y="1581"/>
                <a:ext cx="302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accent2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1400" dirty="0">
                    <a:solidFill>
                      <a:schemeClr val="tx1"/>
                    </a:solidFill>
                    <a:ea typeface="黑体" pitchFamily="2" charset="-122"/>
                  </a:rPr>
                  <a:t>832</a:t>
                </a:r>
              </a:p>
            </p:txBody>
          </p:sp>
        </p:grpSp>
      </p:grpSp>
      <p:grpSp>
        <p:nvGrpSpPr>
          <p:cNvPr id="95" name="组合 94">
            <a:extLst>
              <a:ext uri="{FF2B5EF4-FFF2-40B4-BE49-F238E27FC236}">
                <a16:creationId xmlns="" xmlns:a16="http://schemas.microsoft.com/office/drawing/2014/main" id="{FC48199E-AE85-4AE5-A293-3B84D1FC9DA4}"/>
              </a:ext>
            </a:extLst>
          </p:cNvPr>
          <p:cNvGrpSpPr/>
          <p:nvPr/>
        </p:nvGrpSpPr>
        <p:grpSpPr>
          <a:xfrm>
            <a:off x="6195547" y="1456489"/>
            <a:ext cx="5397608" cy="1786226"/>
            <a:chOff x="3343881" y="2173689"/>
            <a:chExt cx="5397608" cy="1786226"/>
          </a:xfrm>
        </p:grpSpPr>
        <p:sp>
          <p:nvSpPr>
            <p:cNvPr id="96" name="矩形 23">
              <a:extLst>
                <a:ext uri="{FF2B5EF4-FFF2-40B4-BE49-F238E27FC236}">
                  <a16:creationId xmlns="" xmlns:a16="http://schemas.microsoft.com/office/drawing/2014/main" id="{5EF4278E-9372-4135-8E1D-DACCEBF88B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883" y="2574920"/>
              <a:ext cx="5397606" cy="138499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97" name="文本框 24">
              <a:extLst>
                <a:ext uri="{FF2B5EF4-FFF2-40B4-BE49-F238E27FC236}">
                  <a16:creationId xmlns="" xmlns:a16="http://schemas.microsoft.com/office/drawing/2014/main" id="{FCADDCF0-FE67-49E4-939D-1943E52EBD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3881" y="2173689"/>
              <a:ext cx="3985385" cy="5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="" xmlns:a16="http://schemas.microsoft.com/office/drawing/2014/main" id="{70A54758-9733-42FC-BB50-948E0A42BB5A}"/>
              </a:ext>
            </a:extLst>
          </p:cNvPr>
          <p:cNvGrpSpPr/>
          <p:nvPr/>
        </p:nvGrpSpPr>
        <p:grpSpPr>
          <a:xfrm>
            <a:off x="6195548" y="3099699"/>
            <a:ext cx="5397607" cy="1786226"/>
            <a:chOff x="3343881" y="2173689"/>
            <a:chExt cx="5397607" cy="1786226"/>
          </a:xfrm>
        </p:grpSpPr>
        <p:sp>
          <p:nvSpPr>
            <p:cNvPr id="99" name="矩形 23">
              <a:extLst>
                <a:ext uri="{FF2B5EF4-FFF2-40B4-BE49-F238E27FC236}">
                  <a16:creationId xmlns="" xmlns:a16="http://schemas.microsoft.com/office/drawing/2014/main" id="{69EF9685-404F-49B3-8F64-09E172186A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883" y="2574920"/>
              <a:ext cx="5397605" cy="138499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00" name="文本框 24">
              <a:extLst>
                <a:ext uri="{FF2B5EF4-FFF2-40B4-BE49-F238E27FC236}">
                  <a16:creationId xmlns="" xmlns:a16="http://schemas.microsoft.com/office/drawing/2014/main" id="{92F07F26-A130-4E52-B358-A327616B80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3881" y="2173689"/>
              <a:ext cx="3985385" cy="5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130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ABD4CE73-5F7E-436E-891D-70B781F56B0E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77C1C287-2CDD-428C-9EA6-A0A42FB83188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id="{3CB8A7A0-98BA-4374-9B2B-9F2492BBAF5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="" xmlns:a16="http://schemas.microsoft.com/office/drawing/2014/main" id="{A44448AE-2CD3-4309-B3A7-00B77AB48D8D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21CB1BB2-B21F-4650-B14A-4E23A04E17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2AFD3F34-25BE-4215-B9A5-F5CF4766916C}"/>
              </a:ext>
            </a:extLst>
          </p:cNvPr>
          <p:cNvGrpSpPr/>
          <p:nvPr/>
        </p:nvGrpSpPr>
        <p:grpSpPr>
          <a:xfrm>
            <a:off x="1122122" y="3005190"/>
            <a:ext cx="10013406" cy="611058"/>
            <a:chOff x="1105508" y="4107023"/>
            <a:chExt cx="10013406" cy="611058"/>
          </a:xfrm>
        </p:grpSpPr>
        <p:grpSp>
          <p:nvGrpSpPr>
            <p:cNvPr id="7" name="Group 1">
              <a:extLst>
                <a:ext uri="{FF2B5EF4-FFF2-40B4-BE49-F238E27FC236}">
                  <a16:creationId xmlns="" xmlns:a16="http://schemas.microsoft.com/office/drawing/2014/main" id="{E43485BB-C8C6-4418-8847-F8E4E123EF3A}"/>
                </a:ext>
              </a:extLst>
            </p:cNvPr>
            <p:cNvGrpSpPr/>
            <p:nvPr/>
          </p:nvGrpSpPr>
          <p:grpSpPr>
            <a:xfrm>
              <a:off x="1105508" y="4304833"/>
              <a:ext cx="1649193" cy="399083"/>
              <a:chOff x="4621548" y="7220767"/>
              <a:chExt cx="2471894" cy="598164"/>
            </a:xfrm>
          </p:grpSpPr>
          <p:sp>
            <p:nvSpPr>
              <p:cNvPr id="8" name="Round Same Side Corner Rectangle 23">
                <a:extLst>
                  <a:ext uri="{FF2B5EF4-FFF2-40B4-BE49-F238E27FC236}">
                    <a16:creationId xmlns="" xmlns:a16="http://schemas.microsoft.com/office/drawing/2014/main" id="{FC75C4E4-3A3A-43A2-8FAC-2A7F70DCD5CF}"/>
                  </a:ext>
                </a:extLst>
              </p:cNvPr>
              <p:cNvSpPr/>
              <p:nvPr/>
            </p:nvSpPr>
            <p:spPr>
              <a:xfrm rot="16200000" flipH="1">
                <a:off x="5696560" y="6145755"/>
                <a:ext cx="321869" cy="24718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8CC1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11" tIns="54855" rIns="109711" bIns="54855" rtlCol="0" anchor="ctr"/>
              <a:lstStyle/>
              <a:p>
                <a:pPr algn="ctr">
                  <a:lnSpc>
                    <a:spcPts val="1500"/>
                  </a:lnSpc>
                </a:pPr>
                <a:endParaRPr lang="bg-BG" sz="1200" dirty="0">
                  <a:solidFill>
                    <a:prstClr val="whit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Freeform 734">
                <a:extLst>
                  <a:ext uri="{FF2B5EF4-FFF2-40B4-BE49-F238E27FC236}">
                    <a16:creationId xmlns="" xmlns:a16="http://schemas.microsoft.com/office/drawing/2014/main" id="{44BAEA2A-EB19-4E9C-BDF8-55C499A115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5746002" y="7418886"/>
                <a:ext cx="342077" cy="458013"/>
              </a:xfrm>
              <a:custGeom>
                <a:avLst/>
                <a:gdLst>
                  <a:gd name="T0" fmla="*/ 43 w 263"/>
                  <a:gd name="T1" fmla="*/ 348 h 354"/>
                  <a:gd name="T2" fmla="*/ 43 w 263"/>
                  <a:gd name="T3" fmla="*/ 348 h 354"/>
                  <a:gd name="T4" fmla="*/ 250 w 263"/>
                  <a:gd name="T5" fmla="*/ 198 h 354"/>
                  <a:gd name="T6" fmla="*/ 262 w 263"/>
                  <a:gd name="T7" fmla="*/ 178 h 354"/>
                  <a:gd name="T8" fmla="*/ 250 w 263"/>
                  <a:gd name="T9" fmla="*/ 155 h 354"/>
                  <a:gd name="T10" fmla="*/ 43 w 263"/>
                  <a:gd name="T11" fmla="*/ 5 h 354"/>
                  <a:gd name="T12" fmla="*/ 14 w 263"/>
                  <a:gd name="T13" fmla="*/ 5 h 354"/>
                  <a:gd name="T14" fmla="*/ 0 w 263"/>
                  <a:gd name="T15" fmla="*/ 28 h 354"/>
                  <a:gd name="T16" fmla="*/ 0 w 263"/>
                  <a:gd name="T17" fmla="*/ 324 h 354"/>
                  <a:gd name="T18" fmla="*/ 14 w 263"/>
                  <a:gd name="T19" fmla="*/ 350 h 354"/>
                  <a:gd name="T20" fmla="*/ 43 w 263"/>
                  <a:gd name="T21" fmla="*/ 348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354">
                    <a:moveTo>
                      <a:pt x="43" y="348"/>
                    </a:moveTo>
                    <a:lnTo>
                      <a:pt x="43" y="348"/>
                    </a:lnTo>
                    <a:cubicBezTo>
                      <a:pt x="250" y="198"/>
                      <a:pt x="250" y="198"/>
                      <a:pt x="250" y="198"/>
                    </a:cubicBezTo>
                    <a:cubicBezTo>
                      <a:pt x="259" y="192"/>
                      <a:pt x="262" y="186"/>
                      <a:pt x="262" y="178"/>
                    </a:cubicBezTo>
                    <a:cubicBezTo>
                      <a:pt x="262" y="169"/>
                      <a:pt x="259" y="161"/>
                      <a:pt x="250" y="15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5" y="0"/>
                      <a:pt x="23" y="0"/>
                      <a:pt x="14" y="5"/>
                    </a:cubicBezTo>
                    <a:cubicBezTo>
                      <a:pt x="5" y="8"/>
                      <a:pt x="0" y="16"/>
                      <a:pt x="0" y="28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36"/>
                      <a:pt x="5" y="344"/>
                      <a:pt x="14" y="350"/>
                    </a:cubicBezTo>
                    <a:cubicBezTo>
                      <a:pt x="23" y="353"/>
                      <a:pt x="35" y="353"/>
                      <a:pt x="43" y="348"/>
                    </a:cubicBezTo>
                  </a:path>
                </a:pathLst>
              </a:custGeom>
              <a:solidFill>
                <a:srgbClr val="8CC1D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Group 3">
              <a:extLst>
                <a:ext uri="{FF2B5EF4-FFF2-40B4-BE49-F238E27FC236}">
                  <a16:creationId xmlns="" xmlns:a16="http://schemas.microsoft.com/office/drawing/2014/main" id="{96D125D3-203E-4372-96F3-A63D07FF2C9F}"/>
                </a:ext>
              </a:extLst>
            </p:cNvPr>
            <p:cNvGrpSpPr/>
            <p:nvPr/>
          </p:nvGrpSpPr>
          <p:grpSpPr>
            <a:xfrm>
              <a:off x="4462448" y="4304836"/>
              <a:ext cx="1649193" cy="413245"/>
              <a:chOff x="9653094" y="7220771"/>
              <a:chExt cx="2471894" cy="619391"/>
            </a:xfrm>
          </p:grpSpPr>
          <p:sp>
            <p:nvSpPr>
              <p:cNvPr id="12" name="Rectangle 25">
                <a:extLst>
                  <a:ext uri="{FF2B5EF4-FFF2-40B4-BE49-F238E27FC236}">
                    <a16:creationId xmlns="" xmlns:a16="http://schemas.microsoft.com/office/drawing/2014/main" id="{93CA7BB6-145C-427E-9EEC-95AF26590A40}"/>
                  </a:ext>
                </a:extLst>
              </p:cNvPr>
              <p:cNvSpPr/>
              <p:nvPr/>
            </p:nvSpPr>
            <p:spPr>
              <a:xfrm>
                <a:off x="9653094" y="7220771"/>
                <a:ext cx="2471894" cy="321871"/>
              </a:xfrm>
              <a:prstGeom prst="rect">
                <a:avLst/>
              </a:prstGeom>
              <a:solidFill>
                <a:srgbClr val="8CC1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11" tIns="54855" rIns="109711" bIns="54855" rtlCol="0" anchor="ctr"/>
              <a:lstStyle/>
              <a:p>
                <a:pPr algn="ctr">
                  <a:lnSpc>
                    <a:spcPts val="1500"/>
                  </a:lnSpc>
                </a:pPr>
                <a:endParaRPr lang="bg-BG" sz="1200" dirty="0">
                  <a:solidFill>
                    <a:prstClr val="whit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734">
                <a:extLst>
                  <a:ext uri="{FF2B5EF4-FFF2-40B4-BE49-F238E27FC236}">
                    <a16:creationId xmlns="" xmlns:a16="http://schemas.microsoft.com/office/drawing/2014/main" id="{B4CB6334-BF0F-40B3-8F90-6CBFC501B4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10755034" y="7440117"/>
                <a:ext cx="342077" cy="458013"/>
              </a:xfrm>
              <a:custGeom>
                <a:avLst/>
                <a:gdLst>
                  <a:gd name="T0" fmla="*/ 43 w 263"/>
                  <a:gd name="T1" fmla="*/ 348 h 354"/>
                  <a:gd name="T2" fmla="*/ 43 w 263"/>
                  <a:gd name="T3" fmla="*/ 348 h 354"/>
                  <a:gd name="T4" fmla="*/ 250 w 263"/>
                  <a:gd name="T5" fmla="*/ 198 h 354"/>
                  <a:gd name="T6" fmla="*/ 262 w 263"/>
                  <a:gd name="T7" fmla="*/ 178 h 354"/>
                  <a:gd name="T8" fmla="*/ 250 w 263"/>
                  <a:gd name="T9" fmla="*/ 155 h 354"/>
                  <a:gd name="T10" fmla="*/ 43 w 263"/>
                  <a:gd name="T11" fmla="*/ 5 h 354"/>
                  <a:gd name="T12" fmla="*/ 14 w 263"/>
                  <a:gd name="T13" fmla="*/ 5 h 354"/>
                  <a:gd name="T14" fmla="*/ 0 w 263"/>
                  <a:gd name="T15" fmla="*/ 28 h 354"/>
                  <a:gd name="T16" fmla="*/ 0 w 263"/>
                  <a:gd name="T17" fmla="*/ 324 h 354"/>
                  <a:gd name="T18" fmla="*/ 14 w 263"/>
                  <a:gd name="T19" fmla="*/ 350 h 354"/>
                  <a:gd name="T20" fmla="*/ 43 w 263"/>
                  <a:gd name="T21" fmla="*/ 348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354">
                    <a:moveTo>
                      <a:pt x="43" y="348"/>
                    </a:moveTo>
                    <a:lnTo>
                      <a:pt x="43" y="348"/>
                    </a:lnTo>
                    <a:cubicBezTo>
                      <a:pt x="250" y="198"/>
                      <a:pt x="250" y="198"/>
                      <a:pt x="250" y="198"/>
                    </a:cubicBezTo>
                    <a:cubicBezTo>
                      <a:pt x="259" y="192"/>
                      <a:pt x="262" y="186"/>
                      <a:pt x="262" y="178"/>
                    </a:cubicBezTo>
                    <a:cubicBezTo>
                      <a:pt x="262" y="169"/>
                      <a:pt x="259" y="161"/>
                      <a:pt x="250" y="15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5" y="0"/>
                      <a:pt x="23" y="0"/>
                      <a:pt x="14" y="5"/>
                    </a:cubicBezTo>
                    <a:cubicBezTo>
                      <a:pt x="5" y="8"/>
                      <a:pt x="0" y="16"/>
                      <a:pt x="0" y="28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36"/>
                      <a:pt x="5" y="344"/>
                      <a:pt x="14" y="350"/>
                    </a:cubicBezTo>
                    <a:cubicBezTo>
                      <a:pt x="23" y="353"/>
                      <a:pt x="35" y="353"/>
                      <a:pt x="43" y="348"/>
                    </a:cubicBezTo>
                  </a:path>
                </a:pathLst>
              </a:custGeom>
              <a:solidFill>
                <a:srgbClr val="8CC1D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Group 5">
              <a:extLst>
                <a:ext uri="{FF2B5EF4-FFF2-40B4-BE49-F238E27FC236}">
                  <a16:creationId xmlns="" xmlns:a16="http://schemas.microsoft.com/office/drawing/2014/main" id="{A3D36381-412E-4D5C-A073-07EA74224FFE}"/>
                </a:ext>
              </a:extLst>
            </p:cNvPr>
            <p:cNvGrpSpPr/>
            <p:nvPr/>
          </p:nvGrpSpPr>
          <p:grpSpPr>
            <a:xfrm>
              <a:off x="7791250" y="4304835"/>
              <a:ext cx="1649193" cy="403084"/>
              <a:chOff x="14684641" y="7220769"/>
              <a:chExt cx="2471894" cy="604161"/>
            </a:xfrm>
            <a:solidFill>
              <a:schemeClr val="accent5"/>
            </a:solidFill>
          </p:grpSpPr>
          <p:sp>
            <p:nvSpPr>
              <p:cNvPr id="15" name="Rectangle 27">
                <a:extLst>
                  <a:ext uri="{FF2B5EF4-FFF2-40B4-BE49-F238E27FC236}">
                    <a16:creationId xmlns="" xmlns:a16="http://schemas.microsoft.com/office/drawing/2014/main" id="{23336079-BC9A-4D22-B2F6-77D8D65C3974}"/>
                  </a:ext>
                </a:extLst>
              </p:cNvPr>
              <p:cNvSpPr/>
              <p:nvPr/>
            </p:nvSpPr>
            <p:spPr>
              <a:xfrm>
                <a:off x="14684641" y="7220769"/>
                <a:ext cx="2471894" cy="321871"/>
              </a:xfrm>
              <a:prstGeom prst="rect">
                <a:avLst/>
              </a:prstGeom>
              <a:solidFill>
                <a:srgbClr val="8CC1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11" tIns="54855" rIns="109711" bIns="54855" rtlCol="0" anchor="ctr"/>
              <a:lstStyle/>
              <a:p>
                <a:pPr algn="ctr">
                  <a:lnSpc>
                    <a:spcPts val="1500"/>
                  </a:lnSpc>
                </a:pPr>
                <a:endParaRPr lang="bg-BG" sz="1200" dirty="0">
                  <a:solidFill>
                    <a:prstClr val="whit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734">
                <a:extLst>
                  <a:ext uri="{FF2B5EF4-FFF2-40B4-BE49-F238E27FC236}">
                    <a16:creationId xmlns="" xmlns:a16="http://schemas.microsoft.com/office/drawing/2014/main" id="{6E0F814C-AE88-4930-9146-037DFB6ED7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15834927" y="7424885"/>
                <a:ext cx="342077" cy="458013"/>
              </a:xfrm>
              <a:custGeom>
                <a:avLst/>
                <a:gdLst>
                  <a:gd name="T0" fmla="*/ 43 w 263"/>
                  <a:gd name="T1" fmla="*/ 348 h 354"/>
                  <a:gd name="T2" fmla="*/ 43 w 263"/>
                  <a:gd name="T3" fmla="*/ 348 h 354"/>
                  <a:gd name="T4" fmla="*/ 250 w 263"/>
                  <a:gd name="T5" fmla="*/ 198 h 354"/>
                  <a:gd name="T6" fmla="*/ 262 w 263"/>
                  <a:gd name="T7" fmla="*/ 178 h 354"/>
                  <a:gd name="T8" fmla="*/ 250 w 263"/>
                  <a:gd name="T9" fmla="*/ 155 h 354"/>
                  <a:gd name="T10" fmla="*/ 43 w 263"/>
                  <a:gd name="T11" fmla="*/ 5 h 354"/>
                  <a:gd name="T12" fmla="*/ 14 w 263"/>
                  <a:gd name="T13" fmla="*/ 5 h 354"/>
                  <a:gd name="T14" fmla="*/ 0 w 263"/>
                  <a:gd name="T15" fmla="*/ 28 h 354"/>
                  <a:gd name="T16" fmla="*/ 0 w 263"/>
                  <a:gd name="T17" fmla="*/ 324 h 354"/>
                  <a:gd name="T18" fmla="*/ 14 w 263"/>
                  <a:gd name="T19" fmla="*/ 350 h 354"/>
                  <a:gd name="T20" fmla="*/ 43 w 263"/>
                  <a:gd name="T21" fmla="*/ 348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354">
                    <a:moveTo>
                      <a:pt x="43" y="348"/>
                    </a:moveTo>
                    <a:lnTo>
                      <a:pt x="43" y="348"/>
                    </a:lnTo>
                    <a:cubicBezTo>
                      <a:pt x="250" y="198"/>
                      <a:pt x="250" y="198"/>
                      <a:pt x="250" y="198"/>
                    </a:cubicBezTo>
                    <a:cubicBezTo>
                      <a:pt x="259" y="192"/>
                      <a:pt x="262" y="186"/>
                      <a:pt x="262" y="178"/>
                    </a:cubicBezTo>
                    <a:cubicBezTo>
                      <a:pt x="262" y="169"/>
                      <a:pt x="259" y="161"/>
                      <a:pt x="250" y="15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5" y="0"/>
                      <a:pt x="23" y="0"/>
                      <a:pt x="14" y="5"/>
                    </a:cubicBezTo>
                    <a:cubicBezTo>
                      <a:pt x="5" y="8"/>
                      <a:pt x="0" y="16"/>
                      <a:pt x="0" y="28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36"/>
                      <a:pt x="5" y="344"/>
                      <a:pt x="14" y="350"/>
                    </a:cubicBezTo>
                    <a:cubicBezTo>
                      <a:pt x="23" y="353"/>
                      <a:pt x="35" y="353"/>
                      <a:pt x="43" y="348"/>
                    </a:cubicBezTo>
                  </a:path>
                </a:pathLst>
              </a:custGeom>
              <a:solidFill>
                <a:srgbClr val="8CC1D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Group 7">
              <a:extLst>
                <a:ext uri="{FF2B5EF4-FFF2-40B4-BE49-F238E27FC236}">
                  <a16:creationId xmlns="" xmlns:a16="http://schemas.microsoft.com/office/drawing/2014/main" id="{5F93BB6F-CE7E-4CE9-8AC3-3A77F87E6EA5}"/>
                </a:ext>
              </a:extLst>
            </p:cNvPr>
            <p:cNvGrpSpPr/>
            <p:nvPr/>
          </p:nvGrpSpPr>
          <p:grpSpPr>
            <a:xfrm>
              <a:off x="9469721" y="4121189"/>
              <a:ext cx="1649193" cy="398385"/>
              <a:chOff x="17200415" y="6945511"/>
              <a:chExt cx="2471894" cy="597120"/>
            </a:xfrm>
            <a:solidFill>
              <a:schemeClr val="accent6"/>
            </a:solidFill>
          </p:grpSpPr>
          <p:sp>
            <p:nvSpPr>
              <p:cNvPr id="18" name="Round Same Side Corner Rectangle 6">
                <a:extLst>
                  <a:ext uri="{FF2B5EF4-FFF2-40B4-BE49-F238E27FC236}">
                    <a16:creationId xmlns="" xmlns:a16="http://schemas.microsoft.com/office/drawing/2014/main" id="{576B951C-1454-4B91-8F13-11093D8C16C2}"/>
                  </a:ext>
                </a:extLst>
              </p:cNvPr>
              <p:cNvSpPr/>
              <p:nvPr/>
            </p:nvSpPr>
            <p:spPr>
              <a:xfrm rot="5400000">
                <a:off x="18275427" y="6145750"/>
                <a:ext cx="321869" cy="24718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11" tIns="54855" rIns="109711" bIns="54855" rtlCol="0" anchor="ctr"/>
              <a:lstStyle/>
              <a:p>
                <a:pPr algn="ctr">
                  <a:lnSpc>
                    <a:spcPts val="1500"/>
                  </a:lnSpc>
                </a:pPr>
                <a:endParaRPr lang="bg-BG" sz="1200" dirty="0">
                  <a:solidFill>
                    <a:prstClr val="whit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734">
                <a:extLst>
                  <a:ext uri="{FF2B5EF4-FFF2-40B4-BE49-F238E27FC236}">
                    <a16:creationId xmlns="" xmlns:a16="http://schemas.microsoft.com/office/drawing/2014/main" id="{4615E548-E3C9-42FC-95A4-1FA9020894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18271029" y="6887543"/>
                <a:ext cx="342077" cy="458013"/>
              </a:xfrm>
              <a:custGeom>
                <a:avLst/>
                <a:gdLst>
                  <a:gd name="T0" fmla="*/ 43 w 263"/>
                  <a:gd name="T1" fmla="*/ 348 h 354"/>
                  <a:gd name="T2" fmla="*/ 43 w 263"/>
                  <a:gd name="T3" fmla="*/ 348 h 354"/>
                  <a:gd name="T4" fmla="*/ 250 w 263"/>
                  <a:gd name="T5" fmla="*/ 198 h 354"/>
                  <a:gd name="T6" fmla="*/ 262 w 263"/>
                  <a:gd name="T7" fmla="*/ 178 h 354"/>
                  <a:gd name="T8" fmla="*/ 250 w 263"/>
                  <a:gd name="T9" fmla="*/ 155 h 354"/>
                  <a:gd name="T10" fmla="*/ 43 w 263"/>
                  <a:gd name="T11" fmla="*/ 5 h 354"/>
                  <a:gd name="T12" fmla="*/ 14 w 263"/>
                  <a:gd name="T13" fmla="*/ 5 h 354"/>
                  <a:gd name="T14" fmla="*/ 0 w 263"/>
                  <a:gd name="T15" fmla="*/ 28 h 354"/>
                  <a:gd name="T16" fmla="*/ 0 w 263"/>
                  <a:gd name="T17" fmla="*/ 324 h 354"/>
                  <a:gd name="T18" fmla="*/ 14 w 263"/>
                  <a:gd name="T19" fmla="*/ 350 h 354"/>
                  <a:gd name="T20" fmla="*/ 43 w 263"/>
                  <a:gd name="T21" fmla="*/ 348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354">
                    <a:moveTo>
                      <a:pt x="43" y="348"/>
                    </a:moveTo>
                    <a:lnTo>
                      <a:pt x="43" y="348"/>
                    </a:lnTo>
                    <a:cubicBezTo>
                      <a:pt x="250" y="198"/>
                      <a:pt x="250" y="198"/>
                      <a:pt x="250" y="198"/>
                    </a:cubicBezTo>
                    <a:cubicBezTo>
                      <a:pt x="259" y="192"/>
                      <a:pt x="262" y="186"/>
                      <a:pt x="262" y="178"/>
                    </a:cubicBezTo>
                    <a:cubicBezTo>
                      <a:pt x="262" y="169"/>
                      <a:pt x="259" y="161"/>
                      <a:pt x="250" y="15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5" y="0"/>
                      <a:pt x="23" y="0"/>
                      <a:pt x="14" y="5"/>
                    </a:cubicBezTo>
                    <a:cubicBezTo>
                      <a:pt x="5" y="8"/>
                      <a:pt x="0" y="16"/>
                      <a:pt x="0" y="28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36"/>
                      <a:pt x="5" y="344"/>
                      <a:pt x="14" y="350"/>
                    </a:cubicBezTo>
                    <a:cubicBezTo>
                      <a:pt x="23" y="353"/>
                      <a:pt x="35" y="353"/>
                      <a:pt x="43" y="348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Group 4">
              <a:extLst>
                <a:ext uri="{FF2B5EF4-FFF2-40B4-BE49-F238E27FC236}">
                  <a16:creationId xmlns="" xmlns:a16="http://schemas.microsoft.com/office/drawing/2014/main" id="{9E9B19A6-B577-45C9-BF86-92EE4F422CAA}"/>
                </a:ext>
              </a:extLst>
            </p:cNvPr>
            <p:cNvGrpSpPr/>
            <p:nvPr/>
          </p:nvGrpSpPr>
          <p:grpSpPr>
            <a:xfrm>
              <a:off x="6112781" y="4107023"/>
              <a:ext cx="1649193" cy="412556"/>
              <a:chOff x="12168868" y="6924280"/>
              <a:chExt cx="2471894" cy="618360"/>
            </a:xfrm>
            <a:solidFill>
              <a:schemeClr val="accent4"/>
            </a:solidFill>
          </p:grpSpPr>
          <p:sp>
            <p:nvSpPr>
              <p:cNvPr id="21" name="Rectangle 26">
                <a:extLst>
                  <a:ext uri="{FF2B5EF4-FFF2-40B4-BE49-F238E27FC236}">
                    <a16:creationId xmlns="" xmlns:a16="http://schemas.microsoft.com/office/drawing/2014/main" id="{102CC9E4-80BF-41F0-B266-B363E7CAC13B}"/>
                  </a:ext>
                </a:extLst>
              </p:cNvPr>
              <p:cNvSpPr/>
              <p:nvPr/>
            </p:nvSpPr>
            <p:spPr>
              <a:xfrm>
                <a:off x="12168868" y="7220769"/>
                <a:ext cx="2471894" cy="32187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11" tIns="54855" rIns="109711" bIns="54855" rtlCol="0" anchor="ctr"/>
              <a:lstStyle/>
              <a:p>
                <a:pPr algn="ctr">
                  <a:lnSpc>
                    <a:spcPts val="1500"/>
                  </a:lnSpc>
                </a:pPr>
                <a:endParaRPr lang="bg-BG" sz="1200" dirty="0">
                  <a:solidFill>
                    <a:prstClr val="whit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734">
                <a:extLst>
                  <a:ext uri="{FF2B5EF4-FFF2-40B4-BE49-F238E27FC236}">
                    <a16:creationId xmlns="" xmlns:a16="http://schemas.microsoft.com/office/drawing/2014/main" id="{C8E0946A-1F65-41C5-8531-AA09AD864E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13261997" y="6866312"/>
                <a:ext cx="342077" cy="458013"/>
              </a:xfrm>
              <a:custGeom>
                <a:avLst/>
                <a:gdLst>
                  <a:gd name="T0" fmla="*/ 43 w 263"/>
                  <a:gd name="T1" fmla="*/ 348 h 354"/>
                  <a:gd name="T2" fmla="*/ 43 w 263"/>
                  <a:gd name="T3" fmla="*/ 348 h 354"/>
                  <a:gd name="T4" fmla="*/ 250 w 263"/>
                  <a:gd name="T5" fmla="*/ 198 h 354"/>
                  <a:gd name="T6" fmla="*/ 262 w 263"/>
                  <a:gd name="T7" fmla="*/ 178 h 354"/>
                  <a:gd name="T8" fmla="*/ 250 w 263"/>
                  <a:gd name="T9" fmla="*/ 155 h 354"/>
                  <a:gd name="T10" fmla="*/ 43 w 263"/>
                  <a:gd name="T11" fmla="*/ 5 h 354"/>
                  <a:gd name="T12" fmla="*/ 14 w 263"/>
                  <a:gd name="T13" fmla="*/ 5 h 354"/>
                  <a:gd name="T14" fmla="*/ 0 w 263"/>
                  <a:gd name="T15" fmla="*/ 28 h 354"/>
                  <a:gd name="T16" fmla="*/ 0 w 263"/>
                  <a:gd name="T17" fmla="*/ 324 h 354"/>
                  <a:gd name="T18" fmla="*/ 14 w 263"/>
                  <a:gd name="T19" fmla="*/ 350 h 354"/>
                  <a:gd name="T20" fmla="*/ 43 w 263"/>
                  <a:gd name="T21" fmla="*/ 348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354">
                    <a:moveTo>
                      <a:pt x="43" y="348"/>
                    </a:moveTo>
                    <a:lnTo>
                      <a:pt x="43" y="348"/>
                    </a:lnTo>
                    <a:cubicBezTo>
                      <a:pt x="250" y="198"/>
                      <a:pt x="250" y="198"/>
                      <a:pt x="250" y="198"/>
                    </a:cubicBezTo>
                    <a:cubicBezTo>
                      <a:pt x="259" y="192"/>
                      <a:pt x="262" y="186"/>
                      <a:pt x="262" y="178"/>
                    </a:cubicBezTo>
                    <a:cubicBezTo>
                      <a:pt x="262" y="169"/>
                      <a:pt x="259" y="161"/>
                      <a:pt x="250" y="15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5" y="0"/>
                      <a:pt x="23" y="0"/>
                      <a:pt x="14" y="5"/>
                    </a:cubicBezTo>
                    <a:cubicBezTo>
                      <a:pt x="5" y="8"/>
                      <a:pt x="0" y="16"/>
                      <a:pt x="0" y="28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36"/>
                      <a:pt x="5" y="344"/>
                      <a:pt x="14" y="350"/>
                    </a:cubicBezTo>
                    <a:cubicBezTo>
                      <a:pt x="23" y="353"/>
                      <a:pt x="35" y="353"/>
                      <a:pt x="43" y="3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Group 2">
              <a:extLst>
                <a:ext uri="{FF2B5EF4-FFF2-40B4-BE49-F238E27FC236}">
                  <a16:creationId xmlns="" xmlns:a16="http://schemas.microsoft.com/office/drawing/2014/main" id="{BF411686-EF63-4417-9858-DEE20CE3132C}"/>
                </a:ext>
              </a:extLst>
            </p:cNvPr>
            <p:cNvGrpSpPr/>
            <p:nvPr/>
          </p:nvGrpSpPr>
          <p:grpSpPr>
            <a:xfrm>
              <a:off x="2783977" y="4117187"/>
              <a:ext cx="1649193" cy="402397"/>
              <a:chOff x="7137321" y="6939512"/>
              <a:chExt cx="2471894" cy="603133"/>
            </a:xfrm>
          </p:grpSpPr>
          <p:sp>
            <p:nvSpPr>
              <p:cNvPr id="24" name="Rectangle 8">
                <a:extLst>
                  <a:ext uri="{FF2B5EF4-FFF2-40B4-BE49-F238E27FC236}">
                    <a16:creationId xmlns="" xmlns:a16="http://schemas.microsoft.com/office/drawing/2014/main" id="{104C131E-1458-4E50-B276-10AD493B7213}"/>
                  </a:ext>
                </a:extLst>
              </p:cNvPr>
              <p:cNvSpPr/>
              <p:nvPr/>
            </p:nvSpPr>
            <p:spPr>
              <a:xfrm>
                <a:off x="7137321" y="7220774"/>
                <a:ext cx="2471894" cy="32187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11" tIns="54855" rIns="109711" bIns="54855" rtlCol="0" anchor="ctr"/>
              <a:lstStyle/>
              <a:p>
                <a:pPr algn="ctr">
                  <a:lnSpc>
                    <a:spcPts val="1500"/>
                  </a:lnSpc>
                </a:pPr>
                <a:endParaRPr lang="bg-BG" sz="1200" dirty="0">
                  <a:solidFill>
                    <a:prstClr val="whit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734">
                <a:extLst>
                  <a:ext uri="{FF2B5EF4-FFF2-40B4-BE49-F238E27FC236}">
                    <a16:creationId xmlns="" xmlns:a16="http://schemas.microsoft.com/office/drawing/2014/main" id="{06E89A54-C6ED-401A-B027-98934FCCA9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8182104" y="6881544"/>
                <a:ext cx="342077" cy="458013"/>
              </a:xfrm>
              <a:custGeom>
                <a:avLst/>
                <a:gdLst>
                  <a:gd name="T0" fmla="*/ 43 w 263"/>
                  <a:gd name="T1" fmla="*/ 348 h 354"/>
                  <a:gd name="T2" fmla="*/ 43 w 263"/>
                  <a:gd name="T3" fmla="*/ 348 h 354"/>
                  <a:gd name="T4" fmla="*/ 250 w 263"/>
                  <a:gd name="T5" fmla="*/ 198 h 354"/>
                  <a:gd name="T6" fmla="*/ 262 w 263"/>
                  <a:gd name="T7" fmla="*/ 178 h 354"/>
                  <a:gd name="T8" fmla="*/ 250 w 263"/>
                  <a:gd name="T9" fmla="*/ 155 h 354"/>
                  <a:gd name="T10" fmla="*/ 43 w 263"/>
                  <a:gd name="T11" fmla="*/ 5 h 354"/>
                  <a:gd name="T12" fmla="*/ 14 w 263"/>
                  <a:gd name="T13" fmla="*/ 5 h 354"/>
                  <a:gd name="T14" fmla="*/ 0 w 263"/>
                  <a:gd name="T15" fmla="*/ 28 h 354"/>
                  <a:gd name="T16" fmla="*/ 0 w 263"/>
                  <a:gd name="T17" fmla="*/ 324 h 354"/>
                  <a:gd name="T18" fmla="*/ 14 w 263"/>
                  <a:gd name="T19" fmla="*/ 350 h 354"/>
                  <a:gd name="T20" fmla="*/ 43 w 263"/>
                  <a:gd name="T21" fmla="*/ 348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354">
                    <a:moveTo>
                      <a:pt x="43" y="348"/>
                    </a:moveTo>
                    <a:lnTo>
                      <a:pt x="43" y="348"/>
                    </a:lnTo>
                    <a:cubicBezTo>
                      <a:pt x="250" y="198"/>
                      <a:pt x="250" y="198"/>
                      <a:pt x="250" y="198"/>
                    </a:cubicBezTo>
                    <a:cubicBezTo>
                      <a:pt x="259" y="192"/>
                      <a:pt x="262" y="186"/>
                      <a:pt x="262" y="178"/>
                    </a:cubicBezTo>
                    <a:cubicBezTo>
                      <a:pt x="262" y="169"/>
                      <a:pt x="259" y="161"/>
                      <a:pt x="250" y="15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5" y="0"/>
                      <a:pt x="23" y="0"/>
                      <a:pt x="14" y="5"/>
                    </a:cubicBezTo>
                    <a:cubicBezTo>
                      <a:pt x="5" y="8"/>
                      <a:pt x="0" y="16"/>
                      <a:pt x="0" y="28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36"/>
                      <a:pt x="5" y="344"/>
                      <a:pt x="14" y="350"/>
                    </a:cubicBezTo>
                    <a:cubicBezTo>
                      <a:pt x="23" y="353"/>
                      <a:pt x="35" y="353"/>
                      <a:pt x="43" y="348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6" name="AutoShape 19">
            <a:extLst>
              <a:ext uri="{FF2B5EF4-FFF2-40B4-BE49-F238E27FC236}">
                <a16:creationId xmlns="" xmlns:a16="http://schemas.microsoft.com/office/drawing/2014/main" id="{7E46A363-99A1-4EC7-B9C7-1BF8A12B4AD8}"/>
              </a:ext>
            </a:extLst>
          </p:cNvPr>
          <p:cNvSpPr>
            <a:spLocks noChangeAspect="1"/>
          </p:cNvSpPr>
          <p:nvPr/>
        </p:nvSpPr>
        <p:spPr bwMode="auto">
          <a:xfrm>
            <a:off x="8445317" y="3915176"/>
            <a:ext cx="585432" cy="585587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8CC1D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75">
              <a:lnSpc>
                <a:spcPts val="1500"/>
              </a:lnSpc>
              <a:defRPr/>
            </a:pPr>
            <a:endParaRPr lang="es-ES" sz="120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27" name="AutoShape 20">
            <a:extLst>
              <a:ext uri="{FF2B5EF4-FFF2-40B4-BE49-F238E27FC236}">
                <a16:creationId xmlns="" xmlns:a16="http://schemas.microsoft.com/office/drawing/2014/main" id="{BC6E66F3-7BC3-49D1-8C3B-F66434BFD5EA}"/>
              </a:ext>
            </a:extLst>
          </p:cNvPr>
          <p:cNvSpPr>
            <a:spLocks/>
          </p:cNvSpPr>
          <p:nvPr/>
        </p:nvSpPr>
        <p:spPr bwMode="auto">
          <a:xfrm>
            <a:off x="10021296" y="2068260"/>
            <a:ext cx="631513" cy="6291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75">
              <a:lnSpc>
                <a:spcPts val="1500"/>
              </a:lnSpc>
              <a:defRPr/>
            </a:pPr>
            <a:endParaRPr lang="es-ES" sz="120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28" name="AutoShape 82">
            <a:extLst>
              <a:ext uri="{FF2B5EF4-FFF2-40B4-BE49-F238E27FC236}">
                <a16:creationId xmlns="" xmlns:a16="http://schemas.microsoft.com/office/drawing/2014/main" id="{83BFF757-8D00-41E5-8630-85248A82CA2F}"/>
              </a:ext>
            </a:extLst>
          </p:cNvPr>
          <p:cNvSpPr>
            <a:spLocks/>
          </p:cNvSpPr>
          <p:nvPr/>
        </p:nvSpPr>
        <p:spPr bwMode="auto">
          <a:xfrm>
            <a:off x="6760370" y="2144003"/>
            <a:ext cx="533985" cy="534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75">
              <a:lnSpc>
                <a:spcPts val="1500"/>
              </a:lnSpc>
              <a:defRPr/>
            </a:pPr>
            <a:endParaRPr lang="es-ES" sz="120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29" name="Freeform 21">
            <a:extLst>
              <a:ext uri="{FF2B5EF4-FFF2-40B4-BE49-F238E27FC236}">
                <a16:creationId xmlns="" xmlns:a16="http://schemas.microsoft.com/office/drawing/2014/main" id="{FBE04030-265D-40B6-AD31-ABAF3C586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6770" y="4043494"/>
            <a:ext cx="736701" cy="410729"/>
          </a:xfrm>
          <a:custGeom>
            <a:avLst/>
            <a:gdLst>
              <a:gd name="T0" fmla="*/ 249 w 497"/>
              <a:gd name="T1" fmla="*/ 0 h 276"/>
              <a:gd name="T2" fmla="*/ 249 w 497"/>
              <a:gd name="T3" fmla="*/ 0 h 276"/>
              <a:gd name="T4" fmla="*/ 0 w 497"/>
              <a:gd name="T5" fmla="*/ 133 h 276"/>
              <a:gd name="T6" fmla="*/ 249 w 497"/>
              <a:gd name="T7" fmla="*/ 275 h 276"/>
              <a:gd name="T8" fmla="*/ 496 w 497"/>
              <a:gd name="T9" fmla="*/ 133 h 276"/>
              <a:gd name="T10" fmla="*/ 249 w 497"/>
              <a:gd name="T11" fmla="*/ 0 h 276"/>
              <a:gd name="T12" fmla="*/ 249 w 497"/>
              <a:gd name="T13" fmla="*/ 239 h 276"/>
              <a:gd name="T14" fmla="*/ 249 w 497"/>
              <a:gd name="T15" fmla="*/ 239 h 276"/>
              <a:gd name="T16" fmla="*/ 142 w 497"/>
              <a:gd name="T17" fmla="*/ 133 h 276"/>
              <a:gd name="T18" fmla="*/ 249 w 497"/>
              <a:gd name="T19" fmla="*/ 26 h 276"/>
              <a:gd name="T20" fmla="*/ 355 w 497"/>
              <a:gd name="T21" fmla="*/ 133 h 276"/>
              <a:gd name="T22" fmla="*/ 249 w 497"/>
              <a:gd name="T23" fmla="*/ 239 h 276"/>
              <a:gd name="T24" fmla="*/ 249 w 497"/>
              <a:gd name="T25" fmla="*/ 133 h 276"/>
              <a:gd name="T26" fmla="*/ 249 w 497"/>
              <a:gd name="T27" fmla="*/ 133 h 276"/>
              <a:gd name="T28" fmla="*/ 249 w 497"/>
              <a:gd name="T29" fmla="*/ 79 h 276"/>
              <a:gd name="T30" fmla="*/ 195 w 497"/>
              <a:gd name="T31" fmla="*/ 133 h 276"/>
              <a:gd name="T32" fmla="*/ 249 w 497"/>
              <a:gd name="T33" fmla="*/ 186 h 276"/>
              <a:gd name="T34" fmla="*/ 302 w 497"/>
              <a:gd name="T35" fmla="*/ 133 h 276"/>
              <a:gd name="T36" fmla="*/ 249 w 497"/>
              <a:gd name="T37" fmla="*/ 133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7" h="276">
                <a:moveTo>
                  <a:pt x="249" y="0"/>
                </a:moveTo>
                <a:lnTo>
                  <a:pt x="249" y="0"/>
                </a:lnTo>
                <a:cubicBezTo>
                  <a:pt x="89" y="0"/>
                  <a:pt x="0" y="115"/>
                  <a:pt x="0" y="133"/>
                </a:cubicBezTo>
                <a:cubicBezTo>
                  <a:pt x="0" y="151"/>
                  <a:pt x="89" y="275"/>
                  <a:pt x="249" y="275"/>
                </a:cubicBezTo>
                <a:cubicBezTo>
                  <a:pt x="408" y="275"/>
                  <a:pt x="496" y="151"/>
                  <a:pt x="496" y="133"/>
                </a:cubicBezTo>
                <a:cubicBezTo>
                  <a:pt x="496" y="115"/>
                  <a:pt x="408" y="0"/>
                  <a:pt x="249" y="0"/>
                </a:cubicBezTo>
                <a:close/>
                <a:moveTo>
                  <a:pt x="249" y="239"/>
                </a:moveTo>
                <a:lnTo>
                  <a:pt x="249" y="239"/>
                </a:lnTo>
                <a:cubicBezTo>
                  <a:pt x="186" y="239"/>
                  <a:pt x="142" y="195"/>
                  <a:pt x="142" y="133"/>
                </a:cubicBezTo>
                <a:cubicBezTo>
                  <a:pt x="142" y="79"/>
                  <a:pt x="186" y="26"/>
                  <a:pt x="249" y="26"/>
                </a:cubicBezTo>
                <a:cubicBezTo>
                  <a:pt x="310" y="26"/>
                  <a:pt x="355" y="79"/>
                  <a:pt x="355" y="133"/>
                </a:cubicBezTo>
                <a:cubicBezTo>
                  <a:pt x="355" y="195"/>
                  <a:pt x="310" y="239"/>
                  <a:pt x="249" y="239"/>
                </a:cubicBezTo>
                <a:close/>
                <a:moveTo>
                  <a:pt x="249" y="133"/>
                </a:moveTo>
                <a:lnTo>
                  <a:pt x="249" y="133"/>
                </a:lnTo>
                <a:cubicBezTo>
                  <a:pt x="239" y="123"/>
                  <a:pt x="266" y="79"/>
                  <a:pt x="249" y="79"/>
                </a:cubicBezTo>
                <a:cubicBezTo>
                  <a:pt x="221" y="79"/>
                  <a:pt x="195" y="107"/>
                  <a:pt x="195" y="133"/>
                </a:cubicBezTo>
                <a:cubicBezTo>
                  <a:pt x="195" y="168"/>
                  <a:pt x="221" y="186"/>
                  <a:pt x="249" y="186"/>
                </a:cubicBezTo>
                <a:cubicBezTo>
                  <a:pt x="274" y="186"/>
                  <a:pt x="302" y="168"/>
                  <a:pt x="302" y="133"/>
                </a:cubicBezTo>
                <a:cubicBezTo>
                  <a:pt x="302" y="123"/>
                  <a:pt x="257" y="142"/>
                  <a:pt x="249" y="133"/>
                </a:cubicBezTo>
                <a:close/>
              </a:path>
            </a:pathLst>
          </a:custGeom>
          <a:solidFill>
            <a:srgbClr val="8CC1D1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lnSpc>
                <a:spcPts val="1500"/>
              </a:lnSpc>
            </a:pPr>
            <a:endParaRPr lang="en-US" sz="1200" dirty="0">
              <a:solidFill>
                <a:srgbClr val="7E7E7E"/>
              </a:solidFill>
              <a:latin typeface="Calibri Light"/>
              <a:ea typeface="微软雅黑" panose="020B0503020204020204" pitchFamily="34" charset="-122"/>
            </a:endParaRPr>
          </a:p>
        </p:txBody>
      </p:sp>
      <p:grpSp>
        <p:nvGrpSpPr>
          <p:cNvPr id="30" name="Group 58">
            <a:extLst>
              <a:ext uri="{FF2B5EF4-FFF2-40B4-BE49-F238E27FC236}">
                <a16:creationId xmlns="" xmlns:a16="http://schemas.microsoft.com/office/drawing/2014/main" id="{F2D1B192-5F63-435E-857D-087E6514AB5A}"/>
              </a:ext>
            </a:extLst>
          </p:cNvPr>
          <p:cNvGrpSpPr>
            <a:grpSpLocks noChangeAspect="1"/>
          </p:cNvGrpSpPr>
          <p:nvPr/>
        </p:nvGrpSpPr>
        <p:grpSpPr>
          <a:xfrm>
            <a:off x="3457227" y="2138783"/>
            <a:ext cx="361439" cy="559484"/>
            <a:chOff x="8468294" y="8301267"/>
            <a:chExt cx="385047" cy="596031"/>
          </a:xfrm>
          <a:solidFill>
            <a:srgbClr val="FFC000"/>
          </a:solidFill>
        </p:grpSpPr>
        <p:sp>
          <p:nvSpPr>
            <p:cNvPr id="31" name="Freeform 40">
              <a:extLst>
                <a:ext uri="{FF2B5EF4-FFF2-40B4-BE49-F238E27FC236}">
                  <a16:creationId xmlns="" xmlns:a16="http://schemas.microsoft.com/office/drawing/2014/main" id="{F6827473-92C8-4B29-ABF7-C8C03655A6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8294" y="8522801"/>
              <a:ext cx="385047" cy="374497"/>
            </a:xfrm>
            <a:custGeom>
              <a:avLst/>
              <a:gdLst>
                <a:gd name="T0" fmla="*/ 311 w 320"/>
                <a:gd name="T1" fmla="*/ 0 h 312"/>
                <a:gd name="T2" fmla="*/ 311 w 320"/>
                <a:gd name="T3" fmla="*/ 0 h 312"/>
                <a:gd name="T4" fmla="*/ 293 w 320"/>
                <a:gd name="T5" fmla="*/ 0 h 312"/>
                <a:gd name="T6" fmla="*/ 284 w 320"/>
                <a:gd name="T7" fmla="*/ 9 h 312"/>
                <a:gd name="T8" fmla="*/ 284 w 320"/>
                <a:gd name="T9" fmla="*/ 72 h 312"/>
                <a:gd name="T10" fmla="*/ 160 w 320"/>
                <a:gd name="T11" fmla="*/ 160 h 312"/>
                <a:gd name="T12" fmla="*/ 36 w 320"/>
                <a:gd name="T13" fmla="*/ 72 h 312"/>
                <a:gd name="T14" fmla="*/ 36 w 320"/>
                <a:gd name="T15" fmla="*/ 9 h 312"/>
                <a:gd name="T16" fmla="*/ 28 w 320"/>
                <a:gd name="T17" fmla="*/ 0 h 312"/>
                <a:gd name="T18" fmla="*/ 9 w 320"/>
                <a:gd name="T19" fmla="*/ 0 h 312"/>
                <a:gd name="T20" fmla="*/ 0 w 320"/>
                <a:gd name="T21" fmla="*/ 9 h 312"/>
                <a:gd name="T22" fmla="*/ 0 w 320"/>
                <a:gd name="T23" fmla="*/ 72 h 312"/>
                <a:gd name="T24" fmla="*/ 134 w 320"/>
                <a:gd name="T25" fmla="*/ 196 h 312"/>
                <a:gd name="T26" fmla="*/ 134 w 320"/>
                <a:gd name="T27" fmla="*/ 266 h 312"/>
                <a:gd name="T28" fmla="*/ 72 w 320"/>
                <a:gd name="T29" fmla="*/ 266 h 312"/>
                <a:gd name="T30" fmla="*/ 63 w 320"/>
                <a:gd name="T31" fmla="*/ 275 h 312"/>
                <a:gd name="T32" fmla="*/ 63 w 320"/>
                <a:gd name="T33" fmla="*/ 302 h 312"/>
                <a:gd name="T34" fmla="*/ 72 w 320"/>
                <a:gd name="T35" fmla="*/ 311 h 312"/>
                <a:gd name="T36" fmla="*/ 249 w 320"/>
                <a:gd name="T37" fmla="*/ 311 h 312"/>
                <a:gd name="T38" fmla="*/ 257 w 320"/>
                <a:gd name="T39" fmla="*/ 302 h 312"/>
                <a:gd name="T40" fmla="*/ 257 w 320"/>
                <a:gd name="T41" fmla="*/ 275 h 312"/>
                <a:gd name="T42" fmla="*/ 249 w 320"/>
                <a:gd name="T43" fmla="*/ 266 h 312"/>
                <a:gd name="T44" fmla="*/ 187 w 320"/>
                <a:gd name="T45" fmla="*/ 266 h 312"/>
                <a:gd name="T46" fmla="*/ 187 w 320"/>
                <a:gd name="T47" fmla="*/ 196 h 312"/>
                <a:gd name="T48" fmla="*/ 319 w 320"/>
                <a:gd name="T49" fmla="*/ 72 h 312"/>
                <a:gd name="T50" fmla="*/ 319 w 320"/>
                <a:gd name="T51" fmla="*/ 9 h 312"/>
                <a:gd name="T52" fmla="*/ 311 w 320"/>
                <a:gd name="T5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0" h="312">
                  <a:moveTo>
                    <a:pt x="311" y="0"/>
                  </a:moveTo>
                  <a:lnTo>
                    <a:pt x="311" y="0"/>
                  </a:lnTo>
                  <a:cubicBezTo>
                    <a:pt x="293" y="0"/>
                    <a:pt x="293" y="0"/>
                    <a:pt x="293" y="0"/>
                  </a:cubicBezTo>
                  <a:cubicBezTo>
                    <a:pt x="284" y="0"/>
                    <a:pt x="284" y="0"/>
                    <a:pt x="284" y="9"/>
                  </a:cubicBezTo>
                  <a:cubicBezTo>
                    <a:pt x="284" y="72"/>
                    <a:pt x="284" y="72"/>
                    <a:pt x="284" y="72"/>
                  </a:cubicBezTo>
                  <a:cubicBezTo>
                    <a:pt x="284" y="107"/>
                    <a:pt x="257" y="160"/>
                    <a:pt x="160" y="160"/>
                  </a:cubicBezTo>
                  <a:cubicBezTo>
                    <a:pt x="63" y="160"/>
                    <a:pt x="36" y="107"/>
                    <a:pt x="36" y="7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0"/>
                    <a:pt x="28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0" y="0"/>
                    <a:pt x="0" y="9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134"/>
                    <a:pt x="44" y="187"/>
                    <a:pt x="134" y="196"/>
                  </a:cubicBezTo>
                  <a:cubicBezTo>
                    <a:pt x="134" y="266"/>
                    <a:pt x="134" y="266"/>
                    <a:pt x="134" y="266"/>
                  </a:cubicBezTo>
                  <a:cubicBezTo>
                    <a:pt x="72" y="266"/>
                    <a:pt x="72" y="266"/>
                    <a:pt x="72" y="266"/>
                  </a:cubicBezTo>
                  <a:cubicBezTo>
                    <a:pt x="63" y="266"/>
                    <a:pt x="63" y="266"/>
                    <a:pt x="63" y="275"/>
                  </a:cubicBezTo>
                  <a:cubicBezTo>
                    <a:pt x="63" y="302"/>
                    <a:pt x="63" y="302"/>
                    <a:pt x="63" y="302"/>
                  </a:cubicBezTo>
                  <a:cubicBezTo>
                    <a:pt x="63" y="311"/>
                    <a:pt x="63" y="311"/>
                    <a:pt x="72" y="311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57" y="311"/>
                    <a:pt x="257" y="311"/>
                    <a:pt x="257" y="302"/>
                  </a:cubicBezTo>
                  <a:cubicBezTo>
                    <a:pt x="257" y="275"/>
                    <a:pt x="257" y="275"/>
                    <a:pt x="257" y="275"/>
                  </a:cubicBezTo>
                  <a:cubicBezTo>
                    <a:pt x="257" y="266"/>
                    <a:pt x="257" y="266"/>
                    <a:pt x="249" y="266"/>
                  </a:cubicBezTo>
                  <a:cubicBezTo>
                    <a:pt x="187" y="266"/>
                    <a:pt x="187" y="266"/>
                    <a:pt x="187" y="266"/>
                  </a:cubicBezTo>
                  <a:cubicBezTo>
                    <a:pt x="187" y="196"/>
                    <a:pt x="187" y="196"/>
                    <a:pt x="187" y="196"/>
                  </a:cubicBezTo>
                  <a:cubicBezTo>
                    <a:pt x="275" y="187"/>
                    <a:pt x="319" y="134"/>
                    <a:pt x="319" y="72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9" y="0"/>
                    <a:pt x="311" y="0"/>
                    <a:pt x="311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41">
              <a:extLst>
                <a:ext uri="{FF2B5EF4-FFF2-40B4-BE49-F238E27FC236}">
                  <a16:creationId xmlns="" xmlns:a16="http://schemas.microsoft.com/office/drawing/2014/main" id="{E88A71B1-CB5D-4058-A0F5-F7B857745A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73786" y="8522801"/>
              <a:ext cx="168787" cy="142415"/>
            </a:xfrm>
            <a:custGeom>
              <a:avLst/>
              <a:gdLst>
                <a:gd name="T0" fmla="*/ 71 w 143"/>
                <a:gd name="T1" fmla="*/ 116 h 117"/>
                <a:gd name="T2" fmla="*/ 71 w 143"/>
                <a:gd name="T3" fmla="*/ 116 h 117"/>
                <a:gd name="T4" fmla="*/ 142 w 143"/>
                <a:gd name="T5" fmla="*/ 72 h 117"/>
                <a:gd name="T6" fmla="*/ 142 w 143"/>
                <a:gd name="T7" fmla="*/ 0 h 117"/>
                <a:gd name="T8" fmla="*/ 0 w 143"/>
                <a:gd name="T9" fmla="*/ 0 h 117"/>
                <a:gd name="T10" fmla="*/ 0 w 143"/>
                <a:gd name="T11" fmla="*/ 72 h 117"/>
                <a:gd name="T12" fmla="*/ 71 w 143"/>
                <a:gd name="T13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17">
                  <a:moveTo>
                    <a:pt x="71" y="116"/>
                  </a:moveTo>
                  <a:lnTo>
                    <a:pt x="71" y="116"/>
                  </a:lnTo>
                  <a:cubicBezTo>
                    <a:pt x="133" y="116"/>
                    <a:pt x="142" y="90"/>
                    <a:pt x="142" y="72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90"/>
                    <a:pt x="9" y="116"/>
                    <a:pt x="71" y="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42">
              <a:extLst>
                <a:ext uri="{FF2B5EF4-FFF2-40B4-BE49-F238E27FC236}">
                  <a16:creationId xmlns="" xmlns:a16="http://schemas.microsoft.com/office/drawing/2014/main" id="{37B87B53-EFB6-407C-B12A-6AB70B65B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73786" y="8301267"/>
              <a:ext cx="168787" cy="179337"/>
            </a:xfrm>
            <a:custGeom>
              <a:avLst/>
              <a:gdLst>
                <a:gd name="T0" fmla="*/ 142 w 143"/>
                <a:gd name="T1" fmla="*/ 44 h 151"/>
                <a:gd name="T2" fmla="*/ 142 w 143"/>
                <a:gd name="T3" fmla="*/ 44 h 151"/>
                <a:gd name="T4" fmla="*/ 71 w 143"/>
                <a:gd name="T5" fmla="*/ 0 h 151"/>
                <a:gd name="T6" fmla="*/ 0 w 143"/>
                <a:gd name="T7" fmla="*/ 44 h 151"/>
                <a:gd name="T8" fmla="*/ 0 w 143"/>
                <a:gd name="T9" fmla="*/ 150 h 151"/>
                <a:gd name="T10" fmla="*/ 142 w 143"/>
                <a:gd name="T11" fmla="*/ 150 h 151"/>
                <a:gd name="T12" fmla="*/ 142 w 143"/>
                <a:gd name="T13" fmla="*/ 4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51">
                  <a:moveTo>
                    <a:pt x="142" y="44"/>
                  </a:moveTo>
                  <a:lnTo>
                    <a:pt x="142" y="44"/>
                  </a:lnTo>
                  <a:cubicBezTo>
                    <a:pt x="142" y="26"/>
                    <a:pt x="133" y="0"/>
                    <a:pt x="71" y="0"/>
                  </a:cubicBezTo>
                  <a:cubicBezTo>
                    <a:pt x="9" y="0"/>
                    <a:pt x="0" y="26"/>
                    <a:pt x="0" y="4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42" y="150"/>
                    <a:pt x="142" y="150"/>
                    <a:pt x="142" y="150"/>
                  </a:cubicBezTo>
                  <a:lnTo>
                    <a:pt x="142" y="4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Freeform 141">
            <a:extLst>
              <a:ext uri="{FF2B5EF4-FFF2-40B4-BE49-F238E27FC236}">
                <a16:creationId xmlns="" xmlns:a16="http://schemas.microsoft.com/office/drawing/2014/main" id="{385D0AB6-62AE-490D-BEB2-BF18CF811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7867" y="3938067"/>
            <a:ext cx="594084" cy="604599"/>
          </a:xfrm>
          <a:custGeom>
            <a:avLst/>
            <a:gdLst>
              <a:gd name="T0" fmla="*/ 479 w 497"/>
              <a:gd name="T1" fmla="*/ 186 h 506"/>
              <a:gd name="T2" fmla="*/ 479 w 497"/>
              <a:gd name="T3" fmla="*/ 186 h 506"/>
              <a:gd name="T4" fmla="*/ 292 w 497"/>
              <a:gd name="T5" fmla="*/ 142 h 506"/>
              <a:gd name="T6" fmla="*/ 266 w 497"/>
              <a:gd name="T7" fmla="*/ 17 h 506"/>
              <a:gd name="T8" fmla="*/ 239 w 497"/>
              <a:gd name="T9" fmla="*/ 0 h 506"/>
              <a:gd name="T10" fmla="*/ 17 w 497"/>
              <a:gd name="T11" fmla="*/ 61 h 506"/>
              <a:gd name="T12" fmla="*/ 0 w 497"/>
              <a:gd name="T13" fmla="*/ 89 h 506"/>
              <a:gd name="T14" fmla="*/ 79 w 497"/>
              <a:gd name="T15" fmla="*/ 390 h 506"/>
              <a:gd name="T16" fmla="*/ 107 w 497"/>
              <a:gd name="T17" fmla="*/ 399 h 506"/>
              <a:gd name="T18" fmla="*/ 195 w 497"/>
              <a:gd name="T19" fmla="*/ 372 h 506"/>
              <a:gd name="T20" fmla="*/ 177 w 497"/>
              <a:gd name="T21" fmla="*/ 425 h 506"/>
              <a:gd name="T22" fmla="*/ 195 w 497"/>
              <a:gd name="T23" fmla="*/ 443 h 506"/>
              <a:gd name="T24" fmla="*/ 398 w 497"/>
              <a:gd name="T25" fmla="*/ 496 h 506"/>
              <a:gd name="T26" fmla="*/ 426 w 497"/>
              <a:gd name="T27" fmla="*/ 487 h 506"/>
              <a:gd name="T28" fmla="*/ 496 w 497"/>
              <a:gd name="T29" fmla="*/ 212 h 506"/>
              <a:gd name="T30" fmla="*/ 479 w 497"/>
              <a:gd name="T31" fmla="*/ 186 h 506"/>
              <a:gd name="T32" fmla="*/ 35 w 497"/>
              <a:gd name="T33" fmla="*/ 97 h 506"/>
              <a:gd name="T34" fmla="*/ 35 w 497"/>
              <a:gd name="T35" fmla="*/ 97 h 506"/>
              <a:gd name="T36" fmla="*/ 230 w 497"/>
              <a:gd name="T37" fmla="*/ 44 h 506"/>
              <a:gd name="T38" fmla="*/ 310 w 497"/>
              <a:gd name="T39" fmla="*/ 310 h 506"/>
              <a:gd name="T40" fmla="*/ 116 w 497"/>
              <a:gd name="T41" fmla="*/ 364 h 506"/>
              <a:gd name="T42" fmla="*/ 35 w 497"/>
              <a:gd name="T43" fmla="*/ 97 h 506"/>
              <a:gd name="T44" fmla="*/ 389 w 497"/>
              <a:gd name="T45" fmla="*/ 461 h 506"/>
              <a:gd name="T46" fmla="*/ 389 w 497"/>
              <a:gd name="T47" fmla="*/ 461 h 506"/>
              <a:gd name="T48" fmla="*/ 222 w 497"/>
              <a:gd name="T49" fmla="*/ 417 h 506"/>
              <a:gd name="T50" fmla="*/ 230 w 497"/>
              <a:gd name="T51" fmla="*/ 364 h 506"/>
              <a:gd name="T52" fmla="*/ 328 w 497"/>
              <a:gd name="T53" fmla="*/ 336 h 506"/>
              <a:gd name="T54" fmla="*/ 345 w 497"/>
              <a:gd name="T55" fmla="*/ 319 h 506"/>
              <a:gd name="T56" fmla="*/ 310 w 497"/>
              <a:gd name="T57" fmla="*/ 177 h 506"/>
              <a:gd name="T58" fmla="*/ 451 w 497"/>
              <a:gd name="T59" fmla="*/ 212 h 506"/>
              <a:gd name="T60" fmla="*/ 389 w 497"/>
              <a:gd name="T61" fmla="*/ 461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506">
                <a:moveTo>
                  <a:pt x="479" y="186"/>
                </a:moveTo>
                <a:lnTo>
                  <a:pt x="479" y="186"/>
                </a:lnTo>
                <a:cubicBezTo>
                  <a:pt x="292" y="142"/>
                  <a:pt x="292" y="142"/>
                  <a:pt x="292" y="142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57" y="8"/>
                  <a:pt x="248" y="0"/>
                  <a:pt x="239" y="0"/>
                </a:cubicBezTo>
                <a:cubicBezTo>
                  <a:pt x="17" y="61"/>
                  <a:pt x="17" y="61"/>
                  <a:pt x="17" y="61"/>
                </a:cubicBezTo>
                <a:cubicBezTo>
                  <a:pt x="0" y="71"/>
                  <a:pt x="0" y="80"/>
                  <a:pt x="0" y="89"/>
                </a:cubicBezTo>
                <a:cubicBezTo>
                  <a:pt x="79" y="390"/>
                  <a:pt x="79" y="390"/>
                  <a:pt x="79" y="390"/>
                </a:cubicBezTo>
                <a:cubicBezTo>
                  <a:pt x="79" y="399"/>
                  <a:pt x="97" y="399"/>
                  <a:pt x="107" y="399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77" y="425"/>
                  <a:pt x="177" y="425"/>
                  <a:pt x="177" y="425"/>
                </a:cubicBezTo>
                <a:cubicBezTo>
                  <a:pt x="177" y="434"/>
                  <a:pt x="186" y="443"/>
                  <a:pt x="195" y="443"/>
                </a:cubicBezTo>
                <a:cubicBezTo>
                  <a:pt x="398" y="496"/>
                  <a:pt x="398" y="496"/>
                  <a:pt x="398" y="496"/>
                </a:cubicBezTo>
                <a:cubicBezTo>
                  <a:pt x="407" y="505"/>
                  <a:pt x="416" y="496"/>
                  <a:pt x="426" y="487"/>
                </a:cubicBezTo>
                <a:cubicBezTo>
                  <a:pt x="496" y="212"/>
                  <a:pt x="496" y="212"/>
                  <a:pt x="496" y="212"/>
                </a:cubicBezTo>
                <a:cubicBezTo>
                  <a:pt x="496" y="204"/>
                  <a:pt x="488" y="186"/>
                  <a:pt x="479" y="186"/>
                </a:cubicBezTo>
                <a:close/>
                <a:moveTo>
                  <a:pt x="35" y="97"/>
                </a:moveTo>
                <a:lnTo>
                  <a:pt x="35" y="97"/>
                </a:lnTo>
                <a:cubicBezTo>
                  <a:pt x="230" y="44"/>
                  <a:pt x="230" y="44"/>
                  <a:pt x="230" y="44"/>
                </a:cubicBezTo>
                <a:cubicBezTo>
                  <a:pt x="310" y="310"/>
                  <a:pt x="310" y="310"/>
                  <a:pt x="310" y="310"/>
                </a:cubicBezTo>
                <a:cubicBezTo>
                  <a:pt x="116" y="364"/>
                  <a:pt x="116" y="364"/>
                  <a:pt x="116" y="364"/>
                </a:cubicBezTo>
                <a:lnTo>
                  <a:pt x="35" y="97"/>
                </a:lnTo>
                <a:close/>
                <a:moveTo>
                  <a:pt x="389" y="461"/>
                </a:moveTo>
                <a:lnTo>
                  <a:pt x="389" y="461"/>
                </a:lnTo>
                <a:cubicBezTo>
                  <a:pt x="222" y="417"/>
                  <a:pt x="222" y="417"/>
                  <a:pt x="222" y="417"/>
                </a:cubicBezTo>
                <a:cubicBezTo>
                  <a:pt x="230" y="364"/>
                  <a:pt x="230" y="364"/>
                  <a:pt x="230" y="364"/>
                </a:cubicBezTo>
                <a:cubicBezTo>
                  <a:pt x="328" y="336"/>
                  <a:pt x="328" y="336"/>
                  <a:pt x="328" y="336"/>
                </a:cubicBezTo>
                <a:cubicBezTo>
                  <a:pt x="336" y="336"/>
                  <a:pt x="345" y="327"/>
                  <a:pt x="345" y="319"/>
                </a:cubicBezTo>
                <a:cubicBezTo>
                  <a:pt x="310" y="177"/>
                  <a:pt x="310" y="177"/>
                  <a:pt x="310" y="177"/>
                </a:cubicBezTo>
                <a:cubicBezTo>
                  <a:pt x="451" y="212"/>
                  <a:pt x="451" y="212"/>
                  <a:pt x="451" y="212"/>
                </a:cubicBezTo>
                <a:lnTo>
                  <a:pt x="389" y="461"/>
                </a:lnTo>
                <a:close/>
              </a:path>
            </a:pathLst>
          </a:custGeom>
          <a:solidFill>
            <a:srgbClr val="8CC1D1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lnSpc>
                <a:spcPts val="1500"/>
              </a:lnSpc>
            </a:pPr>
            <a:endParaRPr lang="en-US" sz="1200" dirty="0">
              <a:solidFill>
                <a:srgbClr val="7E7E7E"/>
              </a:solidFill>
              <a:latin typeface="Calibri Light"/>
              <a:ea typeface="微软雅黑" panose="020B0503020204020204" pitchFamily="34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8039BDB9-8C7C-434C-8E94-517C9A228357}"/>
              </a:ext>
            </a:extLst>
          </p:cNvPr>
          <p:cNvGrpSpPr/>
          <p:nvPr/>
        </p:nvGrpSpPr>
        <p:grpSpPr>
          <a:xfrm>
            <a:off x="674061" y="1430559"/>
            <a:ext cx="3040628" cy="1243711"/>
            <a:chOff x="324316" y="3175143"/>
            <a:chExt cx="3040628" cy="1243711"/>
          </a:xfrm>
        </p:grpSpPr>
        <p:sp>
          <p:nvSpPr>
            <p:cNvPr id="49" name="TextBox 11">
              <a:extLst>
                <a:ext uri="{FF2B5EF4-FFF2-40B4-BE49-F238E27FC236}">
                  <a16:creationId xmlns="" xmlns:a16="http://schemas.microsoft.com/office/drawing/2014/main" id="{F046E9D6-60CC-45BC-8F9E-D2288056F2E1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sz="1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19E7F619-4474-439C-8C41-32E35F7C0E3B}"/>
                </a:ext>
              </a:extLst>
            </p:cNvPr>
            <p:cNvSpPr/>
            <p:nvPr/>
          </p:nvSpPr>
          <p:spPr>
            <a:xfrm>
              <a:off x="324316" y="3495524"/>
              <a:ext cx="255475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E36A540F-9F24-4A53-A88E-75E82DCCB09E}"/>
              </a:ext>
            </a:extLst>
          </p:cNvPr>
          <p:cNvGrpSpPr/>
          <p:nvPr/>
        </p:nvGrpSpPr>
        <p:grpSpPr>
          <a:xfrm>
            <a:off x="4033429" y="1429639"/>
            <a:ext cx="3040628" cy="1243711"/>
            <a:chOff x="324316" y="3175143"/>
            <a:chExt cx="3040628" cy="1243711"/>
          </a:xfrm>
        </p:grpSpPr>
        <p:sp>
          <p:nvSpPr>
            <p:cNvPr id="58" name="TextBox 11">
              <a:extLst>
                <a:ext uri="{FF2B5EF4-FFF2-40B4-BE49-F238E27FC236}">
                  <a16:creationId xmlns="" xmlns:a16="http://schemas.microsoft.com/office/drawing/2014/main" id="{E8425D2F-A8DC-4F73-AB97-A28154F6A7D1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sz="1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="" xmlns:a16="http://schemas.microsoft.com/office/drawing/2014/main" id="{50639921-D43F-4E26-889B-8B0111AE110C}"/>
                </a:ext>
              </a:extLst>
            </p:cNvPr>
            <p:cNvSpPr/>
            <p:nvPr/>
          </p:nvSpPr>
          <p:spPr>
            <a:xfrm>
              <a:off x="324316" y="3495524"/>
              <a:ext cx="255475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11D816E5-576C-43AC-8615-8C4CB9A3A885}"/>
              </a:ext>
            </a:extLst>
          </p:cNvPr>
          <p:cNvGrpSpPr/>
          <p:nvPr/>
        </p:nvGrpSpPr>
        <p:grpSpPr>
          <a:xfrm>
            <a:off x="7387203" y="1414875"/>
            <a:ext cx="3040628" cy="1243711"/>
            <a:chOff x="324316" y="3175143"/>
            <a:chExt cx="3040628" cy="1243711"/>
          </a:xfrm>
        </p:grpSpPr>
        <p:sp>
          <p:nvSpPr>
            <p:cNvPr id="61" name="TextBox 11">
              <a:extLst>
                <a:ext uri="{FF2B5EF4-FFF2-40B4-BE49-F238E27FC236}">
                  <a16:creationId xmlns="" xmlns:a16="http://schemas.microsoft.com/office/drawing/2014/main" id="{3076B13D-3CF6-4E83-9828-EEFB61ABD60E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sz="1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="" xmlns:a16="http://schemas.microsoft.com/office/drawing/2014/main" id="{F5AF3FC8-968D-4FA2-9457-DB8D2B073F6D}"/>
                </a:ext>
              </a:extLst>
            </p:cNvPr>
            <p:cNvSpPr/>
            <p:nvPr/>
          </p:nvSpPr>
          <p:spPr>
            <a:xfrm>
              <a:off x="324316" y="3495524"/>
              <a:ext cx="255475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F0E64AD9-70D9-4339-A99F-FC1A8DBAE663}"/>
              </a:ext>
            </a:extLst>
          </p:cNvPr>
          <p:cNvGrpSpPr/>
          <p:nvPr/>
        </p:nvGrpSpPr>
        <p:grpSpPr>
          <a:xfrm>
            <a:off x="2400159" y="4144314"/>
            <a:ext cx="3040628" cy="1243711"/>
            <a:chOff x="324316" y="3175143"/>
            <a:chExt cx="3040628" cy="1243711"/>
          </a:xfrm>
        </p:grpSpPr>
        <p:sp>
          <p:nvSpPr>
            <p:cNvPr id="64" name="TextBox 11">
              <a:extLst>
                <a:ext uri="{FF2B5EF4-FFF2-40B4-BE49-F238E27FC236}">
                  <a16:creationId xmlns="" xmlns:a16="http://schemas.microsoft.com/office/drawing/2014/main" id="{C720E72E-EE84-41FF-9892-FCF4E26EC6F8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sz="1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3168E731-755E-485C-9FF1-4EBEA410AD51}"/>
                </a:ext>
              </a:extLst>
            </p:cNvPr>
            <p:cNvSpPr/>
            <p:nvPr/>
          </p:nvSpPr>
          <p:spPr>
            <a:xfrm>
              <a:off x="324316" y="3495524"/>
              <a:ext cx="255475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6BFED70E-4C60-4AFB-A85E-368F618F75A0}"/>
              </a:ext>
            </a:extLst>
          </p:cNvPr>
          <p:cNvGrpSpPr/>
          <p:nvPr/>
        </p:nvGrpSpPr>
        <p:grpSpPr>
          <a:xfrm>
            <a:off x="5801583" y="4105527"/>
            <a:ext cx="3040628" cy="1243711"/>
            <a:chOff x="324316" y="3175143"/>
            <a:chExt cx="3040628" cy="1243711"/>
          </a:xfrm>
        </p:grpSpPr>
        <p:sp>
          <p:nvSpPr>
            <p:cNvPr id="67" name="TextBox 11">
              <a:extLst>
                <a:ext uri="{FF2B5EF4-FFF2-40B4-BE49-F238E27FC236}">
                  <a16:creationId xmlns="" xmlns:a16="http://schemas.microsoft.com/office/drawing/2014/main" id="{A3F8EABB-FCED-4C75-AD79-52E17723B004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sz="1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="" xmlns:a16="http://schemas.microsoft.com/office/drawing/2014/main" id="{67115DB9-7980-46CF-898C-CDFB1D5A3D9D}"/>
                </a:ext>
              </a:extLst>
            </p:cNvPr>
            <p:cNvSpPr/>
            <p:nvPr/>
          </p:nvSpPr>
          <p:spPr>
            <a:xfrm>
              <a:off x="324316" y="3495524"/>
              <a:ext cx="255475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87090685-DD9C-42F9-83AA-710A8E35B857}"/>
              </a:ext>
            </a:extLst>
          </p:cNvPr>
          <p:cNvGrpSpPr/>
          <p:nvPr/>
        </p:nvGrpSpPr>
        <p:grpSpPr>
          <a:xfrm>
            <a:off x="9220663" y="4017546"/>
            <a:ext cx="3040628" cy="1243711"/>
            <a:chOff x="324316" y="3175143"/>
            <a:chExt cx="3040628" cy="1243711"/>
          </a:xfrm>
        </p:grpSpPr>
        <p:sp>
          <p:nvSpPr>
            <p:cNvPr id="70" name="TextBox 11">
              <a:extLst>
                <a:ext uri="{FF2B5EF4-FFF2-40B4-BE49-F238E27FC236}">
                  <a16:creationId xmlns="" xmlns:a16="http://schemas.microsoft.com/office/drawing/2014/main" id="{C2854317-65B6-4D13-BE0C-03B87A4CDB9E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sz="1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="" xmlns:a16="http://schemas.microsoft.com/office/drawing/2014/main" id="{4C17DE7D-E0E8-4C51-9828-54D3C234BEAA}"/>
                </a:ext>
              </a:extLst>
            </p:cNvPr>
            <p:cNvSpPr/>
            <p:nvPr/>
          </p:nvSpPr>
          <p:spPr>
            <a:xfrm>
              <a:off x="324316" y="3495524"/>
              <a:ext cx="255475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53547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ABD4CE73-5F7E-436E-891D-70B781F56B0E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77C1C287-2CDD-428C-9EA6-A0A42FB83188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id="{3CB8A7A0-98BA-4374-9B2B-9F2492BBAF5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="" xmlns:a16="http://schemas.microsoft.com/office/drawing/2014/main" id="{A44448AE-2CD3-4309-B3A7-00B77AB48D8D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21CB1BB2-B21F-4650-B14A-4E23A04E17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8424FDCC-5675-4FC4-93EF-F3265CB1CBFD}"/>
              </a:ext>
            </a:extLst>
          </p:cNvPr>
          <p:cNvGrpSpPr/>
          <p:nvPr/>
        </p:nvGrpSpPr>
        <p:grpSpPr>
          <a:xfrm>
            <a:off x="5898295" y="2876059"/>
            <a:ext cx="5763822" cy="2947965"/>
            <a:chOff x="2465778" y="1511493"/>
            <a:chExt cx="4516871" cy="2123770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03CAA0C3-96AA-4148-9B6C-004637CEE2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826" t="45161" r="2792" b="33548"/>
            <a:stretch/>
          </p:blipFill>
          <p:spPr>
            <a:xfrm>
              <a:off x="3089673" y="1511493"/>
              <a:ext cx="3892976" cy="205002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70EAE543-ED49-45F0-98CF-F6DF17EE85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52" t="40739" r="34602"/>
            <a:stretch/>
          </p:blipFill>
          <p:spPr>
            <a:xfrm>
              <a:off x="2465778" y="1646883"/>
              <a:ext cx="2094271" cy="198838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746D5AF0-9EAF-443F-9374-4A5801C84D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10" t="47307" r="68432" b="20767"/>
            <a:stretch/>
          </p:blipFill>
          <p:spPr>
            <a:xfrm>
              <a:off x="5198694" y="1792288"/>
              <a:ext cx="897306" cy="950010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2B0A1436-C8A4-4A9B-AA9F-05373511250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12" t="51880" r="74157" b="40859"/>
          <a:stretch/>
        </p:blipFill>
        <p:spPr>
          <a:xfrm rot="7573834" flipV="1">
            <a:off x="5213150" y="5731669"/>
            <a:ext cx="1374312" cy="106660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CD0D295-5B25-4505-9EFF-FED24B76095C}"/>
              </a:ext>
            </a:extLst>
          </p:cNvPr>
          <p:cNvSpPr txBox="1"/>
          <p:nvPr/>
        </p:nvSpPr>
        <p:spPr>
          <a:xfrm>
            <a:off x="3960776" y="2319557"/>
            <a:ext cx="2318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/>
            <a:r>
              <a:rPr lang="en-US" altLang="zh-CN" sz="4000" b="1" dirty="0">
                <a:solidFill>
                  <a:schemeClr val="tx1"/>
                </a:solidFill>
                <a:cs typeface="+mn-ea"/>
                <a:sym typeface="+mn-lt"/>
              </a:rPr>
              <a:t>PART.02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C0E4B9F-211B-49C2-A6AE-D69529F9ADC5}"/>
              </a:ext>
            </a:extLst>
          </p:cNvPr>
          <p:cNvSpPr txBox="1"/>
          <p:nvPr/>
        </p:nvSpPr>
        <p:spPr>
          <a:xfrm>
            <a:off x="2176063" y="2938991"/>
            <a:ext cx="4103098" cy="43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31B52C01-2E2E-44C6-8249-949DEC66BB2C}"/>
              </a:ext>
            </a:extLst>
          </p:cNvPr>
          <p:cNvSpPr txBox="1"/>
          <p:nvPr/>
        </p:nvSpPr>
        <p:spPr>
          <a:xfrm>
            <a:off x="2176063" y="3362536"/>
            <a:ext cx="4137497" cy="10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200000"/>
              </a:lnSpc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  <a:p>
            <a:pPr algn="r" fontAlgn="auto">
              <a:lnSpc>
                <a:spcPct val="200000"/>
              </a:lnSpc>
            </a:pPr>
            <a:endParaRPr lang="zh-CN" altLang="en-US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56013371-ED21-49AA-AD78-5B0A42884FB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6" t="19794" r="47673" b="27547"/>
          <a:stretch>
            <a:fillRect/>
          </a:stretch>
        </p:blipFill>
        <p:spPr>
          <a:xfrm flipH="1">
            <a:off x="2498823" y="652330"/>
            <a:ext cx="1728789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86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-0.05195 0.00115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ABD4CE73-5F7E-436E-891D-70B781F56B0E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77C1C287-2CDD-428C-9EA6-A0A42FB83188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id="{3CB8A7A0-98BA-4374-9B2B-9F2492BBAF5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="" xmlns:a16="http://schemas.microsoft.com/office/drawing/2014/main" id="{A44448AE-2CD3-4309-B3A7-00B77AB48D8D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21CB1BB2-B21F-4650-B14A-4E23A04E17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6FEF909-02FA-40F8-94AB-07BAB5C53C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3" t="9478" r="10476" b="11722"/>
          <a:stretch>
            <a:fillRect/>
          </a:stretch>
        </p:blipFill>
        <p:spPr>
          <a:xfrm>
            <a:off x="5971093" y="433151"/>
            <a:ext cx="5500687" cy="352901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6554B099-3F6A-422E-B79B-6C6C08686D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3" t="9669" r="10476" b="10861"/>
          <a:stretch>
            <a:fillRect/>
          </a:stretch>
        </p:blipFill>
        <p:spPr>
          <a:xfrm>
            <a:off x="982565" y="2234413"/>
            <a:ext cx="4835236" cy="312841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64DD67B4-BE7E-4064-9078-E14AE3189F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12" t="29517" r="30676" b="31083"/>
          <a:stretch>
            <a:fillRect/>
          </a:stretch>
        </p:blipFill>
        <p:spPr>
          <a:xfrm rot="977687">
            <a:off x="5512877" y="2436478"/>
            <a:ext cx="510757" cy="131337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1C2643D2-11EF-41B4-BC22-4C82BAE2A1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12" t="29517" r="30676" b="31083"/>
          <a:stretch>
            <a:fillRect/>
          </a:stretch>
        </p:blipFill>
        <p:spPr>
          <a:xfrm rot="18883401">
            <a:off x="5398582" y="4135101"/>
            <a:ext cx="510757" cy="131337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55B4D523-7C60-4B4F-B118-8D16C8E167B1}"/>
              </a:ext>
            </a:extLst>
          </p:cNvPr>
          <p:cNvGrpSpPr/>
          <p:nvPr/>
        </p:nvGrpSpPr>
        <p:grpSpPr>
          <a:xfrm>
            <a:off x="1723050" y="3301698"/>
            <a:ext cx="3209789" cy="1320931"/>
            <a:chOff x="155155" y="3175143"/>
            <a:chExt cx="3209789" cy="1320931"/>
          </a:xfrm>
        </p:grpSpPr>
        <p:sp>
          <p:nvSpPr>
            <p:cNvPr id="17" name="TextBox 11">
              <a:extLst>
                <a:ext uri="{FF2B5EF4-FFF2-40B4-BE49-F238E27FC236}">
                  <a16:creationId xmlns="" xmlns:a16="http://schemas.microsoft.com/office/drawing/2014/main" id="{E265C203-31F9-4771-A16E-CA3A0487A826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F92BFCF8-A021-416B-9A9C-A8A12A2F8C6D}"/>
                </a:ext>
              </a:extLst>
            </p:cNvPr>
            <p:cNvSpPr/>
            <p:nvPr/>
          </p:nvSpPr>
          <p:spPr>
            <a:xfrm>
              <a:off x="155155" y="3480411"/>
              <a:ext cx="3209789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F9F35F3A-CEC4-4743-99AC-681FA5B45E64}"/>
              </a:ext>
            </a:extLst>
          </p:cNvPr>
          <p:cNvGrpSpPr/>
          <p:nvPr/>
        </p:nvGrpSpPr>
        <p:grpSpPr>
          <a:xfrm>
            <a:off x="6664776" y="1433091"/>
            <a:ext cx="3820164" cy="1931796"/>
            <a:chOff x="-149825" y="3175143"/>
            <a:chExt cx="3820164" cy="1931796"/>
          </a:xfrm>
        </p:grpSpPr>
        <p:sp>
          <p:nvSpPr>
            <p:cNvPr id="20" name="TextBox 11">
              <a:extLst>
                <a:ext uri="{FF2B5EF4-FFF2-40B4-BE49-F238E27FC236}">
                  <a16:creationId xmlns="" xmlns:a16="http://schemas.microsoft.com/office/drawing/2014/main" id="{9CE45DAF-059A-4613-A13D-E96999F5DEFF}"/>
                </a:ext>
              </a:extLst>
            </p:cNvPr>
            <p:cNvSpPr txBox="1"/>
            <p:nvPr/>
          </p:nvSpPr>
          <p:spPr>
            <a:xfrm>
              <a:off x="395684" y="3175143"/>
              <a:ext cx="296926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  <a:endParaRPr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55E0C454-1CD1-4896-8373-CE5FAEA474AC}"/>
                </a:ext>
              </a:extLst>
            </p:cNvPr>
            <p:cNvSpPr/>
            <p:nvPr/>
          </p:nvSpPr>
          <p:spPr>
            <a:xfrm>
              <a:off x="-149825" y="3475723"/>
              <a:ext cx="3820164" cy="1631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00" dirty="0">
                  <a:solidFill>
                    <a:schemeClr val="tx1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And I've waited longer for you than I've waited for any woman.</a:t>
              </a:r>
            </a:p>
            <a:p>
              <a:pPr algn="ctr">
                <a:lnSpc>
                  <a:spcPct val="200000"/>
                </a:lnSpc>
              </a:pPr>
              <a:endParaRPr lang="zh-CN" altLang="en-US" sz="10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7C87FF1C-7F52-4AE1-AA1B-FE136F1A1E6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1517"/>
          <a:stretch/>
        </p:blipFill>
        <p:spPr>
          <a:xfrm>
            <a:off x="5186946" y="4528344"/>
            <a:ext cx="3388624" cy="2059300"/>
          </a:xfrm>
          <a:prstGeom prst="rect">
            <a:avLst/>
          </a:prstGeom>
        </p:spPr>
      </p:pic>
      <p:pic>
        <p:nvPicPr>
          <p:cNvPr id="29" name="图片 28" descr="2a06c627363145ed25b0d63429c2f1fb61078adc15cae-TxOgh1_fw658">
            <a:extLst>
              <a:ext uri="{FF2B5EF4-FFF2-40B4-BE49-F238E27FC236}">
                <a16:creationId xmlns="" xmlns:a16="http://schemas.microsoft.com/office/drawing/2014/main" id="{DE55107E-EB43-4160-A153-DB096DCC06A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542" b="4434"/>
          <a:stretch/>
        </p:blipFill>
        <p:spPr>
          <a:xfrm>
            <a:off x="1578885" y="229947"/>
            <a:ext cx="2275437" cy="2302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117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93D1414D-00A8-407A-A2C1-264C1D6C8A93}"/>
              </a:ext>
            </a:extLst>
          </p:cNvPr>
          <p:cNvGrpSpPr/>
          <p:nvPr/>
        </p:nvGrpSpPr>
        <p:grpSpPr>
          <a:xfrm>
            <a:off x="-201146" y="0"/>
            <a:ext cx="12397838" cy="6968034"/>
            <a:chOff x="-201146" y="0"/>
            <a:chExt cx="12397838" cy="6968034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5C935467-3510-4691-8768-06579E2FE41D}"/>
                </a:ext>
              </a:extLst>
            </p:cNvPr>
            <p:cNvGrpSpPr/>
            <p:nvPr/>
          </p:nvGrpSpPr>
          <p:grpSpPr>
            <a:xfrm>
              <a:off x="0" y="0"/>
              <a:ext cx="12192000" cy="6946533"/>
              <a:chOff x="0" y="0"/>
              <a:chExt cx="12192000" cy="6946533"/>
            </a:xfrm>
          </p:grpSpPr>
          <p:sp>
            <p:nvSpPr>
              <p:cNvPr id="20" name="矩形 19">
                <a:extLst>
                  <a:ext uri="{FF2B5EF4-FFF2-40B4-BE49-F238E27FC236}">
                    <a16:creationId xmlns="" xmlns:a16="http://schemas.microsoft.com/office/drawing/2014/main" id="{078D2C4D-A50B-4B5A-9112-2C3F5951795F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946533"/>
              </a:xfrm>
              <a:prstGeom prst="rect">
                <a:avLst/>
              </a:prstGeom>
              <a:solidFill>
                <a:srgbClr val="F8E9C4"/>
              </a:solidFill>
              <a:ln>
                <a:solidFill>
                  <a:srgbClr val="CFA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: 圆角 20">
                <a:extLst>
                  <a:ext uri="{FF2B5EF4-FFF2-40B4-BE49-F238E27FC236}">
                    <a16:creationId xmlns="" xmlns:a16="http://schemas.microsoft.com/office/drawing/2014/main" id="{D4EBA368-A515-4A47-B7A5-D0FC9019AE34}"/>
                  </a:ext>
                </a:extLst>
              </p:cNvPr>
              <p:cNvSpPr/>
              <p:nvPr/>
            </p:nvSpPr>
            <p:spPr>
              <a:xfrm>
                <a:off x="379828" y="352502"/>
                <a:ext cx="11497995" cy="6505498"/>
              </a:xfrm>
              <a:prstGeom prst="roundRect">
                <a:avLst/>
              </a:prstGeom>
              <a:solidFill>
                <a:srgbClr val="DBE4ED"/>
              </a:solidFill>
              <a:ln>
                <a:solidFill>
                  <a:srgbClr val="DBE4E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C2507D62-2F91-4D03-8232-155EB210EE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62" r="8388" b="18951"/>
            <a:stretch/>
          </p:blipFill>
          <p:spPr>
            <a:xfrm>
              <a:off x="-201146" y="5355844"/>
              <a:ext cx="12397838" cy="1612190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317577D-7135-4EB7-BA5F-1805D0300CF4}"/>
              </a:ext>
            </a:extLst>
          </p:cNvPr>
          <p:cNvGrpSpPr/>
          <p:nvPr/>
        </p:nvGrpSpPr>
        <p:grpSpPr>
          <a:xfrm>
            <a:off x="2061110" y="1357728"/>
            <a:ext cx="1630776" cy="1630776"/>
            <a:chOff x="1273315" y="3777372"/>
            <a:chExt cx="1630776" cy="1630776"/>
          </a:xfrm>
        </p:grpSpPr>
        <p:sp>
          <p:nvSpPr>
            <p:cNvPr id="3" name="文本框 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>
              <a:extLst>
                <a:ext uri="{FF2B5EF4-FFF2-40B4-BE49-F238E27FC236}">
                  <a16:creationId xmlns="" xmlns:a16="http://schemas.microsoft.com/office/drawing/2014/main" id="{875EE29B-EE34-4AA6-A617-828CE59AE9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8770" y="4426685"/>
              <a:ext cx="6639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latin typeface="+mn-lt"/>
                  <a:ea typeface="华文新魏" panose="02010800040101010101" pitchFamily="2" charset="-122"/>
                  <a:sym typeface="+mn-lt"/>
                </a:rPr>
                <a:t>82</a:t>
              </a:r>
              <a:r>
                <a:rPr lang="en-US" altLang="zh-CN" sz="1400" dirty="0">
                  <a:latin typeface="+mn-lt"/>
                  <a:ea typeface="华文新魏" panose="02010800040101010101" pitchFamily="2" charset="-122"/>
                  <a:sym typeface="+mn-lt"/>
                </a:rPr>
                <a:t>%</a:t>
              </a:r>
              <a:endParaRPr lang="zh-CN" altLang="en-US" sz="1400" dirty="0">
                <a:latin typeface="+mn-lt"/>
                <a:ea typeface="华文新魏" panose="02010800040101010101" pitchFamily="2" charset="-122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DA48744A-985C-4E14-8B83-4B8119C6F6EE}"/>
                </a:ext>
              </a:extLst>
            </p:cNvPr>
            <p:cNvGrpSpPr/>
            <p:nvPr/>
          </p:nvGrpSpPr>
          <p:grpSpPr>
            <a:xfrm>
              <a:off x="1273315" y="3777372"/>
              <a:ext cx="1630776" cy="1630776"/>
              <a:chOff x="5169194" y="1865140"/>
              <a:chExt cx="1422928" cy="1422928"/>
            </a:xfrm>
          </p:grpSpPr>
          <p:sp>
            <p:nvSpPr>
              <p:cNvPr id="5" name="同心圆 125">
                <a:extLst>
                  <a:ext uri="{FF2B5EF4-FFF2-40B4-BE49-F238E27FC236}">
                    <a16:creationId xmlns="" xmlns:a16="http://schemas.microsoft.com/office/drawing/2014/main" id="{519C9E15-B570-4677-B609-CB4AC9D8A983}"/>
                  </a:ext>
                </a:extLst>
              </p:cNvPr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ea typeface="华文新魏" panose="02010800040101010101" pitchFamily="2" charset="-122"/>
                  <a:sym typeface="+mn-lt"/>
                </a:endParaRPr>
              </a:p>
            </p:txBody>
          </p:sp>
          <p:sp>
            <p:nvSpPr>
              <p:cNvPr id="6" name="空心弧 5">
                <a:extLst>
                  <a:ext uri="{FF2B5EF4-FFF2-40B4-BE49-F238E27FC236}">
                    <a16:creationId xmlns="" xmlns:a16="http://schemas.microsoft.com/office/drawing/2014/main" id="{C46A7C94-5143-4E69-899D-FCB0ECDB970C}"/>
                  </a:ext>
                </a:extLst>
              </p:cNvPr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12144625"/>
                  <a:gd name="adj3" fmla="val 21689"/>
                </a:avLst>
              </a:prstGeom>
              <a:solidFill>
                <a:srgbClr val="83C4AD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tx1"/>
                  </a:solidFill>
                  <a:ea typeface="华文新魏" panose="02010800040101010101" pitchFamily="2" charset="-122"/>
                  <a:sym typeface="+mn-lt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B36D37AB-118B-4A09-A74E-59F7F5DC6FC5}"/>
              </a:ext>
            </a:extLst>
          </p:cNvPr>
          <p:cNvGrpSpPr/>
          <p:nvPr/>
        </p:nvGrpSpPr>
        <p:grpSpPr>
          <a:xfrm>
            <a:off x="5238064" y="1357728"/>
            <a:ext cx="1630776" cy="1630776"/>
            <a:chOff x="1273315" y="3777372"/>
            <a:chExt cx="1630776" cy="1630776"/>
          </a:xfrm>
        </p:grpSpPr>
        <p:sp>
          <p:nvSpPr>
            <p:cNvPr id="8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>
              <a:extLst>
                <a:ext uri="{FF2B5EF4-FFF2-40B4-BE49-F238E27FC236}">
                  <a16:creationId xmlns="" xmlns:a16="http://schemas.microsoft.com/office/drawing/2014/main" id="{12821880-EDD2-4B2B-ADB7-9229345D6C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4702" y="4426685"/>
              <a:ext cx="6639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latin typeface="+mn-lt"/>
                  <a:ea typeface="华文新魏" panose="02010800040101010101" pitchFamily="2" charset="-122"/>
                  <a:sym typeface="+mn-lt"/>
                </a:rPr>
                <a:t>60</a:t>
              </a:r>
              <a:r>
                <a:rPr lang="en-US" altLang="zh-CN" sz="1400" dirty="0">
                  <a:latin typeface="+mn-lt"/>
                  <a:ea typeface="华文新魏" panose="02010800040101010101" pitchFamily="2" charset="-122"/>
                  <a:sym typeface="+mn-lt"/>
                </a:rPr>
                <a:t>%</a:t>
              </a:r>
              <a:endParaRPr lang="zh-CN" altLang="en-US" sz="1400" dirty="0">
                <a:latin typeface="+mn-lt"/>
                <a:ea typeface="华文新魏" panose="02010800040101010101" pitchFamily="2" charset="-122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1810641B-A48A-43AA-A797-8744DFDDE081}"/>
                </a:ext>
              </a:extLst>
            </p:cNvPr>
            <p:cNvGrpSpPr/>
            <p:nvPr/>
          </p:nvGrpSpPr>
          <p:grpSpPr>
            <a:xfrm>
              <a:off x="1273315" y="3777372"/>
              <a:ext cx="1630776" cy="1630776"/>
              <a:chOff x="5169194" y="1865140"/>
              <a:chExt cx="1422928" cy="1422928"/>
            </a:xfrm>
          </p:grpSpPr>
          <p:sp>
            <p:nvSpPr>
              <p:cNvPr id="10" name="同心圆 125">
                <a:extLst>
                  <a:ext uri="{FF2B5EF4-FFF2-40B4-BE49-F238E27FC236}">
                    <a16:creationId xmlns="" xmlns:a16="http://schemas.microsoft.com/office/drawing/2014/main" id="{6AE930D1-2627-43E8-A8BF-5542A118FE95}"/>
                  </a:ext>
                </a:extLst>
              </p:cNvPr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ea typeface="华文新魏" panose="02010800040101010101" pitchFamily="2" charset="-122"/>
                  <a:sym typeface="+mn-lt"/>
                </a:endParaRPr>
              </a:p>
            </p:txBody>
          </p:sp>
          <p:sp>
            <p:nvSpPr>
              <p:cNvPr id="11" name="空心弧 10">
                <a:extLst>
                  <a:ext uri="{FF2B5EF4-FFF2-40B4-BE49-F238E27FC236}">
                    <a16:creationId xmlns="" xmlns:a16="http://schemas.microsoft.com/office/drawing/2014/main" id="{2663FB18-8600-4E3D-A639-8EE2A2A1B574}"/>
                  </a:ext>
                </a:extLst>
              </p:cNvPr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988414"/>
                  <a:gd name="adj2" fmla="val 12144625"/>
                  <a:gd name="adj3" fmla="val 21689"/>
                </a:avLst>
              </a:prstGeom>
              <a:solidFill>
                <a:srgbClr val="FBB8AC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tx1"/>
                  </a:solidFill>
                  <a:ea typeface="华文新魏" panose="02010800040101010101" pitchFamily="2" charset="-122"/>
                  <a:sym typeface="+mn-lt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E6D73D2B-AEDA-459E-AB41-0DC7B96B2424}"/>
              </a:ext>
            </a:extLst>
          </p:cNvPr>
          <p:cNvGrpSpPr/>
          <p:nvPr/>
        </p:nvGrpSpPr>
        <p:grpSpPr>
          <a:xfrm>
            <a:off x="8410176" y="1357728"/>
            <a:ext cx="1630776" cy="1630776"/>
            <a:chOff x="1273315" y="3777372"/>
            <a:chExt cx="1630776" cy="1630776"/>
          </a:xfrm>
        </p:grpSpPr>
        <p:sp>
          <p:nvSpPr>
            <p:cNvPr id="13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>
              <a:extLst>
                <a:ext uri="{FF2B5EF4-FFF2-40B4-BE49-F238E27FC236}">
                  <a16:creationId xmlns="" xmlns:a16="http://schemas.microsoft.com/office/drawing/2014/main" id="{94332B14-D454-493B-B3CD-DC1D351BB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8770" y="4398549"/>
              <a:ext cx="65915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latin typeface="+mn-lt"/>
                  <a:ea typeface="华文新魏" panose="02010800040101010101" pitchFamily="2" charset="-122"/>
                  <a:sym typeface="+mn-lt"/>
                </a:rPr>
                <a:t>18</a:t>
              </a:r>
              <a:r>
                <a:rPr lang="en-US" altLang="zh-CN" sz="1400" dirty="0">
                  <a:latin typeface="+mn-lt"/>
                  <a:ea typeface="华文新魏" panose="02010800040101010101" pitchFamily="2" charset="-122"/>
                  <a:sym typeface="+mn-lt"/>
                </a:rPr>
                <a:t>%</a:t>
              </a:r>
              <a:endParaRPr lang="zh-CN" altLang="en-US" sz="1400" dirty="0">
                <a:latin typeface="+mn-lt"/>
                <a:ea typeface="华文新魏" panose="02010800040101010101" pitchFamily="2" charset="-122"/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2FB3427E-13E5-48B3-BC73-9B04A19F4FBE}"/>
                </a:ext>
              </a:extLst>
            </p:cNvPr>
            <p:cNvGrpSpPr/>
            <p:nvPr/>
          </p:nvGrpSpPr>
          <p:grpSpPr>
            <a:xfrm>
              <a:off x="1273315" y="3777372"/>
              <a:ext cx="1630776" cy="1630776"/>
              <a:chOff x="5169194" y="1865140"/>
              <a:chExt cx="1422928" cy="1422928"/>
            </a:xfrm>
          </p:grpSpPr>
          <p:sp>
            <p:nvSpPr>
              <p:cNvPr id="15" name="同心圆 125">
                <a:extLst>
                  <a:ext uri="{FF2B5EF4-FFF2-40B4-BE49-F238E27FC236}">
                    <a16:creationId xmlns="" xmlns:a16="http://schemas.microsoft.com/office/drawing/2014/main" id="{FD164B71-94BF-42DA-88E4-75272949FCC3}"/>
                  </a:ext>
                </a:extLst>
              </p:cNvPr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ea typeface="华文新魏" panose="02010800040101010101" pitchFamily="2" charset="-122"/>
                  <a:sym typeface="+mn-lt"/>
                </a:endParaRPr>
              </a:p>
            </p:txBody>
          </p:sp>
          <p:sp>
            <p:nvSpPr>
              <p:cNvPr id="16" name="空心弧 15">
                <a:extLst>
                  <a:ext uri="{FF2B5EF4-FFF2-40B4-BE49-F238E27FC236}">
                    <a16:creationId xmlns="" xmlns:a16="http://schemas.microsoft.com/office/drawing/2014/main" id="{92FCEAB2-0DDC-4BEC-94FE-75E973928FA2}"/>
                  </a:ext>
                </a:extLst>
              </p:cNvPr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7486179"/>
                  <a:gd name="adj2" fmla="val 12144625"/>
                  <a:gd name="adj3" fmla="val 21689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tx1"/>
                  </a:solidFill>
                  <a:ea typeface="华文新魏" panose="02010800040101010101" pitchFamily="2" charset="-122"/>
                  <a:sym typeface="+mn-lt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C33BF805-7514-4287-AA8D-F2A8B51A367E}"/>
              </a:ext>
            </a:extLst>
          </p:cNvPr>
          <p:cNvGrpSpPr/>
          <p:nvPr/>
        </p:nvGrpSpPr>
        <p:grpSpPr>
          <a:xfrm>
            <a:off x="1277985" y="3632975"/>
            <a:ext cx="3181124" cy="1799442"/>
            <a:chOff x="3790760" y="2171604"/>
            <a:chExt cx="3894025" cy="1799442"/>
          </a:xfrm>
        </p:grpSpPr>
        <p:sp>
          <p:nvSpPr>
            <p:cNvPr id="23" name="矩形 23">
              <a:extLst>
                <a:ext uri="{FF2B5EF4-FFF2-40B4-BE49-F238E27FC236}">
                  <a16:creationId xmlns="" xmlns:a16="http://schemas.microsoft.com/office/drawing/2014/main" id="{A6D2FBE0-205C-4A62-8AB0-FC79E58D9A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0760" y="2586051"/>
              <a:ext cx="3635722" cy="138499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</a:t>
              </a:r>
            </a:p>
          </p:txBody>
        </p:sp>
        <p:sp>
          <p:nvSpPr>
            <p:cNvPr id="24" name="文本框 24">
              <a:extLst>
                <a:ext uri="{FF2B5EF4-FFF2-40B4-BE49-F238E27FC236}">
                  <a16:creationId xmlns="" xmlns:a16="http://schemas.microsoft.com/office/drawing/2014/main" id="{20BC02C5-A9E3-4861-8796-7A58C4F8E1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1033" y="2171604"/>
              <a:ext cx="3703752" cy="368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 smtClean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C9996219-6993-49D1-AAC9-42BC323C3F29}"/>
              </a:ext>
            </a:extLst>
          </p:cNvPr>
          <p:cNvGrpSpPr/>
          <p:nvPr/>
        </p:nvGrpSpPr>
        <p:grpSpPr>
          <a:xfrm>
            <a:off x="4505438" y="3632975"/>
            <a:ext cx="3181124" cy="1799442"/>
            <a:chOff x="3790760" y="2171604"/>
            <a:chExt cx="3894025" cy="1799442"/>
          </a:xfrm>
        </p:grpSpPr>
        <p:sp>
          <p:nvSpPr>
            <p:cNvPr id="26" name="矩形 23">
              <a:extLst>
                <a:ext uri="{FF2B5EF4-FFF2-40B4-BE49-F238E27FC236}">
                  <a16:creationId xmlns="" xmlns:a16="http://schemas.microsoft.com/office/drawing/2014/main" id="{410B8AF9-7549-40D3-A490-E939E1D28F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0760" y="2586051"/>
              <a:ext cx="3635722" cy="138499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</a:t>
              </a:r>
            </a:p>
          </p:txBody>
        </p:sp>
        <p:sp>
          <p:nvSpPr>
            <p:cNvPr id="27" name="文本框 24">
              <a:extLst>
                <a:ext uri="{FF2B5EF4-FFF2-40B4-BE49-F238E27FC236}">
                  <a16:creationId xmlns="" xmlns:a16="http://schemas.microsoft.com/office/drawing/2014/main" id="{40A59C47-D9DD-4D16-8CC6-3BEB958763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1033" y="2171604"/>
              <a:ext cx="3703752" cy="368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 smtClean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82C33CC3-3158-452E-98B2-55EF91221B6C}"/>
              </a:ext>
            </a:extLst>
          </p:cNvPr>
          <p:cNvGrpSpPr/>
          <p:nvPr/>
        </p:nvGrpSpPr>
        <p:grpSpPr>
          <a:xfrm>
            <a:off x="7980616" y="3632975"/>
            <a:ext cx="3181124" cy="1799442"/>
            <a:chOff x="3790760" y="2171604"/>
            <a:chExt cx="3894025" cy="1799442"/>
          </a:xfrm>
        </p:grpSpPr>
        <p:sp>
          <p:nvSpPr>
            <p:cNvPr id="29" name="矩形 23">
              <a:extLst>
                <a:ext uri="{FF2B5EF4-FFF2-40B4-BE49-F238E27FC236}">
                  <a16:creationId xmlns="" xmlns:a16="http://schemas.microsoft.com/office/drawing/2014/main" id="{A81CE517-378D-4E02-8A24-FC09AC8E50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0760" y="2586051"/>
              <a:ext cx="3635722" cy="138499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I love you more than I've ever loved any woman. And I've waited longer for you than I've waited for any woman. I love you more than I've ever loved any woman. </a:t>
              </a:r>
            </a:p>
          </p:txBody>
        </p:sp>
        <p:sp>
          <p:nvSpPr>
            <p:cNvPr id="30" name="文本框 24">
              <a:extLst>
                <a:ext uri="{FF2B5EF4-FFF2-40B4-BE49-F238E27FC236}">
                  <a16:creationId xmlns="" xmlns:a16="http://schemas.microsoft.com/office/drawing/2014/main" id="{B20A3D7A-FEEC-482A-9B72-AED873BE0C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1033" y="2171604"/>
              <a:ext cx="3703752" cy="368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 smtClean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0077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70">
    <a:dk1>
      <a:srgbClr val="000000"/>
    </a:dk1>
    <a:lt1>
      <a:srgbClr val="FFFFFF"/>
    </a:lt1>
    <a:dk2>
      <a:srgbClr val="000000"/>
    </a:dk2>
    <a:lt2>
      <a:srgbClr val="FFFDFD"/>
    </a:lt2>
    <a:accent1>
      <a:srgbClr val="9BD5BB"/>
    </a:accent1>
    <a:accent2>
      <a:srgbClr val="AE1725"/>
    </a:accent2>
    <a:accent3>
      <a:srgbClr val="EF545D"/>
    </a:accent3>
    <a:accent4>
      <a:srgbClr val="387F90"/>
    </a:accent4>
    <a:accent5>
      <a:srgbClr val="6B849B"/>
    </a:accent5>
    <a:accent6>
      <a:srgbClr val="A0BFE5"/>
    </a:accent6>
    <a:hlink>
      <a:srgbClr val="0563C1"/>
    </a:hlink>
    <a:folHlink>
      <a:srgbClr val="954F72"/>
    </a:folHlink>
  </a:clrScheme>
  <a:fontScheme name="Century Gothic">
    <a:majorFont>
      <a:latin typeface="Century Gothic" panose="020F03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F03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1637</Words>
  <Application>Microsoft Office PowerPoint</Application>
  <PresentationFormat>宽屏</PresentationFormat>
  <Paragraphs>121</Paragraphs>
  <Slides>21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 汉仪良品线简</vt:lpstr>
      <vt:lpstr>Gill Sans</vt:lpstr>
      <vt:lpstr>Meiryo</vt:lpstr>
      <vt:lpstr>等线</vt:lpstr>
      <vt:lpstr>等线 Light</vt:lpstr>
      <vt:lpstr>黑体</vt:lpstr>
      <vt:lpstr>华文新魏</vt:lpstr>
      <vt:lpstr>宋体</vt:lpstr>
      <vt:lpstr>微软雅黑</vt:lpstr>
      <vt:lpstr>Arial</vt:lpstr>
      <vt:lpstr>Broadway</vt:lpstr>
      <vt:lpstr>Calibri</vt:lpstr>
      <vt:lpstr>Calibri Light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28</cp:revision>
  <dcterms:created xsi:type="dcterms:W3CDTF">2017-10-27T12:07:57Z</dcterms:created>
  <dcterms:modified xsi:type="dcterms:W3CDTF">2018-06-29T01:14:14Z</dcterms:modified>
</cp:coreProperties>
</file>