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4"/>
  </p:notesMasterIdLst>
  <p:sldIdLst>
    <p:sldId id="300" r:id="rId3"/>
    <p:sldId id="301" r:id="rId4"/>
    <p:sldId id="259" r:id="rId5"/>
    <p:sldId id="260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296" r:id="rId42"/>
    <p:sldId id="338" r:id="rId43"/>
  </p:sldIdLst>
  <p:sldSz cx="12195175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C"/>
    <a:srgbClr val="215968"/>
    <a:srgbClr val="F87A08"/>
    <a:srgbClr val="202A36"/>
    <a:srgbClr val="7CBF33"/>
    <a:srgbClr val="2DB2A4"/>
    <a:srgbClr val="34495E"/>
    <a:srgbClr val="E8E8E8"/>
    <a:srgbClr val="F9F9F9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84" y="60"/>
      </p:cViewPr>
      <p:guideLst>
        <p:guide orient="horz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A631F8-73E8-4437-A632-1DA4C96C2081}" type="sibTrans" cxnId="{78D5CF50-3633-4A11-9FE0-D306D94A091D}">
      <dgm:prSet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FDA6AE-027B-4120-90CE-09301A415796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A7FC-124D-47F0-AAB7-D837F03A13D6}" type="sibTrans" cxnId="{97371629-EAFB-49C5-8D4C-1C2CC8EF98DA}">
      <dgm:prSet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92A023-B595-4B7E-9FD1-86305B47363F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610BF7-B096-4636-A867-71803911F6BC}" type="sibTrans" cxnId="{6393EA77-6C35-4795-B9F8-BC384CEB01BB}">
      <dgm:prSet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9B389E-0F3A-4E44-B6E2-13F1399C142F}">
      <dgm:prSet phldrT="[Text]" custT="1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id-ID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 custLinFactNeighborY="-7560"/>
      <dgm:spPr/>
      <dgm:t>
        <a:bodyPr/>
        <a:lstStyle/>
        <a:p>
          <a:endParaRPr 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id-ID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 custLinFactNeighborY="4554"/>
      <dgm:spPr/>
      <dgm:t>
        <a:bodyPr/>
        <a:lstStyle/>
        <a:p>
          <a:endParaRPr 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 custLinFactNeighborY="-7560"/>
      <dgm:spPr/>
      <dgm:t>
        <a:bodyPr/>
        <a:lstStyle/>
        <a:p>
          <a:endParaRPr 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73B86786-EFDE-4936-9C7D-DEB37BD7C2BF}" type="presOf" srcId="{12A631F8-73E8-4437-A632-1DA4C96C2081}" destId="{1FE64DFD-23AF-4F50-BCBC-C27132FB3B0D}" srcOrd="0" destOrd="0" presId="urn:microsoft.com/office/officeart/2005/8/layout/hProcess4"/>
    <dgm:cxn modelId="{7D686CF4-746E-40AC-B098-9A014B0BE360}" type="presOf" srcId="{62F3A35F-EA2B-462C-89DA-224952DBD84B}" destId="{3B837679-D346-4EBB-AB0C-EE653ACF3C6C}" srcOrd="0" destOrd="0" presId="urn:microsoft.com/office/officeart/2005/8/layout/hProcess4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E46108A8-ACD4-4B3A-8E59-F745B3F077F2}" type="presOf" srcId="{ABB6AAD5-BB22-443A-B98E-11707CBE16C9}" destId="{329F22C9-55CE-4923-A3AD-2FFA227599C0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F3C7D274-A49A-40CA-A5B6-B55E51618001}" type="presOf" srcId="{37FDA6AE-027B-4120-90CE-09301A415796}" destId="{D1957E8D-52E6-47CA-9E1F-B3BE7EB3E09B}" srcOrd="0" destOrd="0" presId="urn:microsoft.com/office/officeart/2005/8/layout/hProcess4"/>
    <dgm:cxn modelId="{F0E0955A-4F6A-4655-AAAB-FFCCE9EFCA7A}" type="presOf" srcId="{45610BF7-B096-4636-A867-71803911F6BC}" destId="{2467359E-7225-4CFB-BBD2-900CCD5D7BDE}" srcOrd="0" destOrd="0" presId="urn:microsoft.com/office/officeart/2005/8/layout/hProcess4"/>
    <dgm:cxn modelId="{FA915A9A-80B7-4F3A-A927-0109031D8845}" type="presOf" srcId="{8C92A023-B595-4B7E-9FD1-86305B47363F}" destId="{47A26F57-A010-4072-9EBD-86BD6484D91B}" srcOrd="0" destOrd="0" presId="urn:microsoft.com/office/officeart/2005/8/layout/hProcess4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A9D3477B-C971-451F-B15F-960451D53FA4}" type="presOf" srcId="{839B389E-0F3A-4E44-B6E2-13F1399C142F}" destId="{A9F63716-280D-4A8A-8AF8-9D84FEF36D8F}" srcOrd="0" destOrd="0" presId="urn:microsoft.com/office/officeart/2005/8/layout/hProcess4"/>
    <dgm:cxn modelId="{415EE278-E640-4D8C-B475-D7F6FAF6CAC3}" type="presOf" srcId="{AACFA7FC-124D-47F0-AAB7-D837F03A13D6}" destId="{BF198A36-C0C4-4E90-AC13-6C982ACE8400}" srcOrd="0" destOrd="0" presId="urn:microsoft.com/office/officeart/2005/8/layout/hProcess4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A1BE9ACB-B456-4492-A1E1-B445230BA9A3}" type="presParOf" srcId="{329F22C9-55CE-4923-A3AD-2FFA227599C0}" destId="{872017F4-5903-43E5-A816-F3AC98CFF3B1}" srcOrd="0" destOrd="0" presId="urn:microsoft.com/office/officeart/2005/8/layout/hProcess4"/>
    <dgm:cxn modelId="{30061AA5-2F7E-4A70-8880-2B10285902C9}" type="presParOf" srcId="{329F22C9-55CE-4923-A3AD-2FFA227599C0}" destId="{D9FC563C-D769-4101-9655-D8B5A1C6252F}" srcOrd="1" destOrd="0" presId="urn:microsoft.com/office/officeart/2005/8/layout/hProcess4"/>
    <dgm:cxn modelId="{AB7E5B8F-B6DE-42A4-913E-4C49AEF0C2D7}" type="presParOf" srcId="{329F22C9-55CE-4923-A3AD-2FFA227599C0}" destId="{ED6524A3-5A32-48CD-B667-DFB44CF40773}" srcOrd="2" destOrd="0" presId="urn:microsoft.com/office/officeart/2005/8/layout/hProcess4"/>
    <dgm:cxn modelId="{EEED50F3-604B-435D-B3CC-13361D6A7DB4}" type="presParOf" srcId="{ED6524A3-5A32-48CD-B667-DFB44CF40773}" destId="{D2991228-8CF8-4943-9450-6060DB6B2D0D}" srcOrd="0" destOrd="0" presId="urn:microsoft.com/office/officeart/2005/8/layout/hProcess4"/>
    <dgm:cxn modelId="{1DCF7DA8-0BF5-4A2F-A92C-3BE99E12C312}" type="presParOf" srcId="{D2991228-8CF8-4943-9450-6060DB6B2D0D}" destId="{0A6DDAA2-A8F8-4C83-A2A4-E718221F4F47}" srcOrd="0" destOrd="0" presId="urn:microsoft.com/office/officeart/2005/8/layout/hProcess4"/>
    <dgm:cxn modelId="{EA0A8403-4E10-4B75-A27A-D6D8E81DB682}" type="presParOf" srcId="{D2991228-8CF8-4943-9450-6060DB6B2D0D}" destId="{5CD9D2C4-CA47-4E2F-9386-15BF2C5BFCE9}" srcOrd="1" destOrd="0" presId="urn:microsoft.com/office/officeart/2005/8/layout/hProcess4"/>
    <dgm:cxn modelId="{3B51CFD8-1E34-4EB3-AA52-CB32E0E9FC94}" type="presParOf" srcId="{D2991228-8CF8-4943-9450-6060DB6B2D0D}" destId="{0AA0795C-3E61-4B6C-BFBF-9678D7606329}" srcOrd="2" destOrd="0" presId="urn:microsoft.com/office/officeart/2005/8/layout/hProcess4"/>
    <dgm:cxn modelId="{4EB3D186-C102-460A-85EC-D51AD9F86499}" type="presParOf" srcId="{D2991228-8CF8-4943-9450-6060DB6B2D0D}" destId="{3B837679-D346-4EBB-AB0C-EE653ACF3C6C}" srcOrd="3" destOrd="0" presId="urn:microsoft.com/office/officeart/2005/8/layout/hProcess4"/>
    <dgm:cxn modelId="{7AAEAEE3-6132-4674-9849-0D3D15BC0EAE}" type="presParOf" srcId="{D2991228-8CF8-4943-9450-6060DB6B2D0D}" destId="{89312213-4838-4C30-A681-20C663B3ED12}" srcOrd="4" destOrd="0" presId="urn:microsoft.com/office/officeart/2005/8/layout/hProcess4"/>
    <dgm:cxn modelId="{B784A19C-0C5B-46C1-B77E-D381FF2038CC}" type="presParOf" srcId="{ED6524A3-5A32-48CD-B667-DFB44CF40773}" destId="{1FE64DFD-23AF-4F50-BCBC-C27132FB3B0D}" srcOrd="1" destOrd="0" presId="urn:microsoft.com/office/officeart/2005/8/layout/hProcess4"/>
    <dgm:cxn modelId="{EB1AF2CB-ACF8-4C17-AA46-FF09C9BE5AD0}" type="presParOf" srcId="{ED6524A3-5A32-48CD-B667-DFB44CF40773}" destId="{3E192D9B-A9E7-40C2-8A43-829922D5ACBF}" srcOrd="2" destOrd="0" presId="urn:microsoft.com/office/officeart/2005/8/layout/hProcess4"/>
    <dgm:cxn modelId="{09772B24-13E0-4255-B671-219306E38277}" type="presParOf" srcId="{3E192D9B-A9E7-40C2-8A43-829922D5ACBF}" destId="{C4A7D10B-4C13-456F-9E6C-9F9985127CE1}" srcOrd="0" destOrd="0" presId="urn:microsoft.com/office/officeart/2005/8/layout/hProcess4"/>
    <dgm:cxn modelId="{C28F6E87-D9C6-49EA-847D-2C0BE9F8DBF2}" type="presParOf" srcId="{3E192D9B-A9E7-40C2-8A43-829922D5ACBF}" destId="{B651F1CF-D429-4713-ABB8-9F7461E4F7F5}" srcOrd="1" destOrd="0" presId="urn:microsoft.com/office/officeart/2005/8/layout/hProcess4"/>
    <dgm:cxn modelId="{616E5F42-4D3E-4509-8C2B-5FEA61EB562E}" type="presParOf" srcId="{3E192D9B-A9E7-40C2-8A43-829922D5ACBF}" destId="{935188BB-FF57-4D09-84D9-19ECEEFAA612}" srcOrd="2" destOrd="0" presId="urn:microsoft.com/office/officeart/2005/8/layout/hProcess4"/>
    <dgm:cxn modelId="{ACB3EE61-D9B4-4703-ADCD-702691150B66}" type="presParOf" srcId="{3E192D9B-A9E7-40C2-8A43-829922D5ACBF}" destId="{D1957E8D-52E6-47CA-9E1F-B3BE7EB3E09B}" srcOrd="3" destOrd="0" presId="urn:microsoft.com/office/officeart/2005/8/layout/hProcess4"/>
    <dgm:cxn modelId="{1C5E2E69-2D96-4A63-B640-F51ABD040B31}" type="presParOf" srcId="{3E192D9B-A9E7-40C2-8A43-829922D5ACBF}" destId="{99CED883-7DB5-4B78-B4E7-386BDE96A531}" srcOrd="4" destOrd="0" presId="urn:microsoft.com/office/officeart/2005/8/layout/hProcess4"/>
    <dgm:cxn modelId="{4C4E7F91-99DC-4350-8C0B-2FDECF7421CF}" type="presParOf" srcId="{ED6524A3-5A32-48CD-B667-DFB44CF40773}" destId="{BF198A36-C0C4-4E90-AC13-6C982ACE8400}" srcOrd="3" destOrd="0" presId="urn:microsoft.com/office/officeart/2005/8/layout/hProcess4"/>
    <dgm:cxn modelId="{664A48F6-290D-46C3-B176-B8247749A75D}" type="presParOf" srcId="{ED6524A3-5A32-48CD-B667-DFB44CF40773}" destId="{D6723E67-A432-4FEE-AC6B-8E6B17DEE5B7}" srcOrd="4" destOrd="0" presId="urn:microsoft.com/office/officeart/2005/8/layout/hProcess4"/>
    <dgm:cxn modelId="{D46DB1C5-0EE8-49BF-8883-5A388CBCBDAD}" type="presParOf" srcId="{D6723E67-A432-4FEE-AC6B-8E6B17DEE5B7}" destId="{47D1E680-C156-4E6D-86C6-95E9E423BCC9}" srcOrd="0" destOrd="0" presId="urn:microsoft.com/office/officeart/2005/8/layout/hProcess4"/>
    <dgm:cxn modelId="{6A0D9E5F-3119-424E-97AA-7EB15C69A28C}" type="presParOf" srcId="{D6723E67-A432-4FEE-AC6B-8E6B17DEE5B7}" destId="{C26DB7B9-FAD6-48DB-954D-A5E46F77BD6D}" srcOrd="1" destOrd="0" presId="urn:microsoft.com/office/officeart/2005/8/layout/hProcess4"/>
    <dgm:cxn modelId="{0B3D073E-F0B2-4740-B0EC-D3E1DF76F3ED}" type="presParOf" srcId="{D6723E67-A432-4FEE-AC6B-8E6B17DEE5B7}" destId="{313EE525-068F-4B0D-B80F-E3D1A721A503}" srcOrd="2" destOrd="0" presId="urn:microsoft.com/office/officeart/2005/8/layout/hProcess4"/>
    <dgm:cxn modelId="{6C9F8F9D-8948-4C8C-ACE7-C1C0CD94D636}" type="presParOf" srcId="{D6723E67-A432-4FEE-AC6B-8E6B17DEE5B7}" destId="{47A26F57-A010-4072-9EBD-86BD6484D91B}" srcOrd="3" destOrd="0" presId="urn:microsoft.com/office/officeart/2005/8/layout/hProcess4"/>
    <dgm:cxn modelId="{33775B32-1204-4F93-B6B6-05703FB03C78}" type="presParOf" srcId="{D6723E67-A432-4FEE-AC6B-8E6B17DEE5B7}" destId="{48206F52-42E7-4248-B79E-9B1077913B20}" srcOrd="4" destOrd="0" presId="urn:microsoft.com/office/officeart/2005/8/layout/hProcess4"/>
    <dgm:cxn modelId="{88F07641-771B-4995-9894-1F432DBD485B}" type="presParOf" srcId="{ED6524A3-5A32-48CD-B667-DFB44CF40773}" destId="{2467359E-7225-4CFB-BBD2-900CCD5D7BDE}" srcOrd="5" destOrd="0" presId="urn:microsoft.com/office/officeart/2005/8/layout/hProcess4"/>
    <dgm:cxn modelId="{2F93A2D2-5A0E-4455-AAA0-36FA55425442}" type="presParOf" srcId="{ED6524A3-5A32-48CD-B667-DFB44CF40773}" destId="{0F447C47-A4FF-407A-BC1F-16AC042D6327}" srcOrd="6" destOrd="0" presId="urn:microsoft.com/office/officeart/2005/8/layout/hProcess4"/>
    <dgm:cxn modelId="{89935D71-9E90-40EB-A3E8-F90CC03BE396}" type="presParOf" srcId="{0F447C47-A4FF-407A-BC1F-16AC042D6327}" destId="{21F77DA2-0E77-43BA-AFE7-885029D8FC3B}" srcOrd="0" destOrd="0" presId="urn:microsoft.com/office/officeart/2005/8/layout/hProcess4"/>
    <dgm:cxn modelId="{E8E10187-1B8A-400E-ABEB-33CD232A4C57}" type="presParOf" srcId="{0F447C47-A4FF-407A-BC1F-16AC042D6327}" destId="{939DFC11-B217-40F1-B0EE-ADA1D5FE8FDC}" srcOrd="1" destOrd="0" presId="urn:microsoft.com/office/officeart/2005/8/layout/hProcess4"/>
    <dgm:cxn modelId="{4E0356BF-18F6-476C-83A4-9013C037AF5E}" type="presParOf" srcId="{0F447C47-A4FF-407A-BC1F-16AC042D6327}" destId="{999DAA6F-B9C3-4EA2-A461-724C3FC87C73}" srcOrd="2" destOrd="0" presId="urn:microsoft.com/office/officeart/2005/8/layout/hProcess4"/>
    <dgm:cxn modelId="{EB0A0C5A-7617-4B32-9737-F3D657F2A7D3}" type="presParOf" srcId="{0F447C47-A4FF-407A-BC1F-16AC042D6327}" destId="{A9F63716-280D-4A8A-8AF8-9D84FEF36D8F}" srcOrd="3" destOrd="0" presId="urn:microsoft.com/office/officeart/2005/8/layout/hProcess4"/>
    <dgm:cxn modelId="{ECEEEBF4-458E-4484-8B0C-FE29E0F6E66E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47A1D-12E5-456D-BF67-C0BDB0A1876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ACBAC-C8EB-45CA-967B-DC24F1263E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222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958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ACBAC-C8EB-45CA-967B-DC24F1263E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62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44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0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80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02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24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20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2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566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796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01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512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403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02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912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842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065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3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84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723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39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906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6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8AF93-F015-4E02-9910-15C5CE4FE8B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EB412-6DE5-4D5A-AC24-F5C758543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4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3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图片 1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" y="0"/>
            <a:ext cx="12192000" cy="6858000"/>
          </a:xfrm>
          <a:prstGeom prst="rect">
            <a:avLst/>
          </a:prstGeom>
        </p:spPr>
      </p:pic>
      <p:sp>
        <p:nvSpPr>
          <p:cNvPr id="174" name="TextBox 17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16" name="组合 215"/>
          <p:cNvGrpSpPr/>
          <p:nvPr/>
        </p:nvGrpSpPr>
        <p:grpSpPr>
          <a:xfrm>
            <a:off x="4081363" y="5214147"/>
            <a:ext cx="663125" cy="663125"/>
            <a:chOff x="8077071" y="845254"/>
            <a:chExt cx="2036801" cy="2036802"/>
          </a:xfrm>
        </p:grpSpPr>
        <p:sp>
          <p:nvSpPr>
            <p:cNvPr id="217" name="椭圆 21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873451" y="5214147"/>
            <a:ext cx="663125" cy="663125"/>
            <a:chOff x="8125599" y="1434035"/>
            <a:chExt cx="2036802" cy="2036802"/>
          </a:xfrm>
        </p:grpSpPr>
        <p:sp>
          <p:nvSpPr>
            <p:cNvPr id="220" name="椭圆 21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26382" y="5214147"/>
            <a:ext cx="663125" cy="663125"/>
            <a:chOff x="8125599" y="1434035"/>
            <a:chExt cx="2036802" cy="2036802"/>
          </a:xfrm>
        </p:grpSpPr>
        <p:sp>
          <p:nvSpPr>
            <p:cNvPr id="223" name="椭圆 22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4" name="组合 223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25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6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7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28" name="组合 227"/>
          <p:cNvGrpSpPr/>
          <p:nvPr/>
        </p:nvGrpSpPr>
        <p:grpSpPr>
          <a:xfrm>
            <a:off x="6544688" y="5214147"/>
            <a:ext cx="663125" cy="663125"/>
            <a:chOff x="8125599" y="1434035"/>
            <a:chExt cx="2036802" cy="2036802"/>
          </a:xfrm>
        </p:grpSpPr>
        <p:sp>
          <p:nvSpPr>
            <p:cNvPr id="229" name="椭圆 22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7393731" y="5214147"/>
            <a:ext cx="663125" cy="663125"/>
            <a:chOff x="8125599" y="1434035"/>
            <a:chExt cx="2036802" cy="2036802"/>
          </a:xfrm>
        </p:grpSpPr>
        <p:sp>
          <p:nvSpPr>
            <p:cNvPr id="232" name="椭圆 2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0" y="1785147"/>
            <a:ext cx="12218267" cy="28083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0" y="1929163"/>
            <a:ext cx="12218267" cy="32129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77800" dist="152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5138409" y="893667"/>
            <a:ext cx="1895282" cy="1895282"/>
            <a:chOff x="5017467" y="692696"/>
            <a:chExt cx="1895282" cy="1895282"/>
          </a:xfrm>
        </p:grpSpPr>
        <p:sp>
          <p:nvSpPr>
            <p:cNvPr id="180" name="椭圆 179"/>
            <p:cNvSpPr/>
            <p:nvPr/>
          </p:nvSpPr>
          <p:spPr>
            <a:xfrm>
              <a:off x="5017467" y="692696"/>
              <a:ext cx="1895282" cy="189528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5165898" y="841127"/>
              <a:ext cx="1598420" cy="1598421"/>
              <a:chOff x="-2955925" y="2012950"/>
              <a:chExt cx="1855787" cy="1855788"/>
            </a:xfrm>
            <a:solidFill>
              <a:schemeClr val="bg1">
                <a:alpha val="58000"/>
              </a:schemeClr>
            </a:solidFill>
          </p:grpSpPr>
          <p:sp>
            <p:nvSpPr>
              <p:cNvPr id="182" name="Freeform 26"/>
              <p:cNvSpPr>
                <a:spLocks/>
              </p:cNvSpPr>
              <p:nvPr/>
            </p:nvSpPr>
            <p:spPr bwMode="auto">
              <a:xfrm>
                <a:off x="-1978025" y="2114550"/>
                <a:ext cx="161925" cy="173038"/>
              </a:xfrm>
              <a:custGeom>
                <a:avLst/>
                <a:gdLst>
                  <a:gd name="T0" fmla="*/ 32 w 43"/>
                  <a:gd name="T1" fmla="*/ 34 h 46"/>
                  <a:gd name="T2" fmla="*/ 15 w 43"/>
                  <a:gd name="T3" fmla="*/ 45 h 46"/>
                  <a:gd name="T4" fmla="*/ 1 w 43"/>
                  <a:gd name="T5" fmla="*/ 32 h 46"/>
                  <a:gd name="T6" fmla="*/ 6 w 43"/>
                  <a:gd name="T7" fmla="*/ 5 h 46"/>
                  <a:gd name="T8" fmla="*/ 1 w 43"/>
                  <a:gd name="T9" fmla="*/ 0 h 46"/>
                  <a:gd name="T10" fmla="*/ 2 w 43"/>
                  <a:gd name="T11" fmla="*/ 0 h 46"/>
                  <a:gd name="T12" fmla="*/ 11 w 43"/>
                  <a:gd name="T13" fmla="*/ 1 h 46"/>
                  <a:gd name="T14" fmla="*/ 19 w 43"/>
                  <a:gd name="T15" fmla="*/ 2 h 46"/>
                  <a:gd name="T16" fmla="*/ 20 w 43"/>
                  <a:gd name="T17" fmla="*/ 3 h 46"/>
                  <a:gd name="T18" fmla="*/ 14 w 43"/>
                  <a:gd name="T19" fmla="*/ 7 h 46"/>
                  <a:gd name="T20" fmla="*/ 10 w 43"/>
                  <a:gd name="T21" fmla="*/ 33 h 46"/>
                  <a:gd name="T22" fmla="*/ 18 w 43"/>
                  <a:gd name="T23" fmla="*/ 43 h 46"/>
                  <a:gd name="T24" fmla="*/ 30 w 43"/>
                  <a:gd name="T25" fmla="*/ 34 h 46"/>
                  <a:gd name="T26" fmla="*/ 33 w 43"/>
                  <a:gd name="T27" fmla="*/ 15 h 46"/>
                  <a:gd name="T28" fmla="*/ 30 w 43"/>
                  <a:gd name="T29" fmla="*/ 6 h 46"/>
                  <a:gd name="T30" fmla="*/ 28 w 43"/>
                  <a:gd name="T31" fmla="*/ 5 h 46"/>
                  <a:gd name="T32" fmla="*/ 29 w 43"/>
                  <a:gd name="T33" fmla="*/ 4 h 46"/>
                  <a:gd name="T34" fmla="*/ 36 w 43"/>
                  <a:gd name="T35" fmla="*/ 5 h 46"/>
                  <a:gd name="T36" fmla="*/ 42 w 43"/>
                  <a:gd name="T37" fmla="*/ 6 h 46"/>
                  <a:gd name="T38" fmla="*/ 43 w 43"/>
                  <a:gd name="T39" fmla="*/ 7 h 46"/>
                  <a:gd name="T40" fmla="*/ 41 w 43"/>
                  <a:gd name="T41" fmla="*/ 7 h 46"/>
                  <a:gd name="T42" fmla="*/ 35 w 43"/>
                  <a:gd name="T43" fmla="*/ 16 h 46"/>
                  <a:gd name="T44" fmla="*/ 32 w 43"/>
                  <a:gd name="T45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" h="46">
                    <a:moveTo>
                      <a:pt x="32" y="34"/>
                    </a:moveTo>
                    <a:cubicBezTo>
                      <a:pt x="31" y="43"/>
                      <a:pt x="24" y="46"/>
                      <a:pt x="15" y="45"/>
                    </a:cubicBezTo>
                    <a:cubicBezTo>
                      <a:pt x="6" y="43"/>
                      <a:pt x="0" y="38"/>
                      <a:pt x="1" y="3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1"/>
                      <a:pt x="1" y="2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5" y="0"/>
                      <a:pt x="8" y="1"/>
                      <a:pt x="11" y="1"/>
                    </a:cubicBezTo>
                    <a:cubicBezTo>
                      <a:pt x="13" y="2"/>
                      <a:pt x="16" y="2"/>
                      <a:pt x="19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5"/>
                      <a:pt x="15" y="2"/>
                      <a:pt x="14" y="7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9" y="38"/>
                      <a:pt x="13" y="43"/>
                      <a:pt x="18" y="43"/>
                    </a:cubicBezTo>
                    <a:cubicBezTo>
                      <a:pt x="24" y="44"/>
                      <a:pt x="29" y="41"/>
                      <a:pt x="30" y="3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4" y="10"/>
                      <a:pt x="33" y="7"/>
                      <a:pt x="30" y="6"/>
                    </a:cubicBezTo>
                    <a:cubicBezTo>
                      <a:pt x="29" y="5"/>
                      <a:pt x="28" y="5"/>
                      <a:pt x="28" y="5"/>
                    </a:cubicBezTo>
                    <a:cubicBezTo>
                      <a:pt x="28" y="4"/>
                      <a:pt x="29" y="4"/>
                      <a:pt x="29" y="4"/>
                    </a:cubicBezTo>
                    <a:cubicBezTo>
                      <a:pt x="31" y="4"/>
                      <a:pt x="33" y="5"/>
                      <a:pt x="36" y="5"/>
                    </a:cubicBezTo>
                    <a:cubicBezTo>
                      <a:pt x="38" y="5"/>
                      <a:pt x="40" y="6"/>
                      <a:pt x="42" y="6"/>
                    </a:cubicBezTo>
                    <a:cubicBezTo>
                      <a:pt x="43" y="6"/>
                      <a:pt x="43" y="6"/>
                      <a:pt x="43" y="7"/>
                    </a:cubicBezTo>
                    <a:cubicBezTo>
                      <a:pt x="43" y="7"/>
                      <a:pt x="42" y="7"/>
                      <a:pt x="41" y="7"/>
                    </a:cubicBezTo>
                    <a:cubicBezTo>
                      <a:pt x="38" y="8"/>
                      <a:pt x="36" y="11"/>
                      <a:pt x="35" y="16"/>
                    </a:cubicBezTo>
                    <a:lnTo>
                      <a:pt x="3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7"/>
              <p:cNvSpPr>
                <a:spLocks/>
              </p:cNvSpPr>
              <p:nvPr/>
            </p:nvSpPr>
            <p:spPr bwMode="auto">
              <a:xfrm>
                <a:off x="-1831975" y="2152650"/>
                <a:ext cx="215900" cy="203200"/>
              </a:xfrm>
              <a:custGeom>
                <a:avLst/>
                <a:gdLst>
                  <a:gd name="T0" fmla="*/ 11 w 57"/>
                  <a:gd name="T1" fmla="*/ 32 h 54"/>
                  <a:gd name="T2" fmla="*/ 11 w 57"/>
                  <a:gd name="T3" fmla="*/ 41 h 54"/>
                  <a:gd name="T4" fmla="*/ 14 w 57"/>
                  <a:gd name="T5" fmla="*/ 43 h 54"/>
                  <a:gd name="T6" fmla="*/ 13 w 57"/>
                  <a:gd name="T7" fmla="*/ 44 h 54"/>
                  <a:gd name="T8" fmla="*/ 7 w 57"/>
                  <a:gd name="T9" fmla="*/ 41 h 54"/>
                  <a:gd name="T10" fmla="*/ 0 w 57"/>
                  <a:gd name="T11" fmla="*/ 38 h 54"/>
                  <a:gd name="T12" fmla="*/ 0 w 57"/>
                  <a:gd name="T13" fmla="*/ 37 h 54"/>
                  <a:gd name="T14" fmla="*/ 3 w 57"/>
                  <a:gd name="T15" fmla="*/ 37 h 54"/>
                  <a:gd name="T16" fmla="*/ 10 w 57"/>
                  <a:gd name="T17" fmla="*/ 32 h 54"/>
                  <a:gd name="T18" fmla="*/ 21 w 57"/>
                  <a:gd name="T19" fmla="*/ 7 h 54"/>
                  <a:gd name="T20" fmla="*/ 17 w 57"/>
                  <a:gd name="T21" fmla="*/ 2 h 54"/>
                  <a:gd name="T22" fmla="*/ 16 w 57"/>
                  <a:gd name="T23" fmla="*/ 0 h 54"/>
                  <a:gd name="T24" fmla="*/ 17 w 57"/>
                  <a:gd name="T25" fmla="*/ 0 h 54"/>
                  <a:gd name="T26" fmla="*/ 23 w 57"/>
                  <a:gd name="T27" fmla="*/ 3 h 54"/>
                  <a:gd name="T28" fmla="*/ 29 w 57"/>
                  <a:gd name="T29" fmla="*/ 5 h 54"/>
                  <a:gd name="T30" fmla="*/ 38 w 57"/>
                  <a:gd name="T31" fmla="*/ 39 h 54"/>
                  <a:gd name="T32" fmla="*/ 38 w 57"/>
                  <a:gd name="T33" fmla="*/ 39 h 54"/>
                  <a:gd name="T34" fmla="*/ 45 w 57"/>
                  <a:gd name="T35" fmla="*/ 23 h 54"/>
                  <a:gd name="T36" fmla="*/ 45 w 57"/>
                  <a:gd name="T37" fmla="*/ 14 h 54"/>
                  <a:gd name="T38" fmla="*/ 43 w 57"/>
                  <a:gd name="T39" fmla="*/ 12 h 54"/>
                  <a:gd name="T40" fmla="*/ 44 w 57"/>
                  <a:gd name="T41" fmla="*/ 12 h 54"/>
                  <a:gd name="T42" fmla="*/ 50 w 57"/>
                  <a:gd name="T43" fmla="*/ 15 h 54"/>
                  <a:gd name="T44" fmla="*/ 56 w 57"/>
                  <a:gd name="T45" fmla="*/ 17 h 54"/>
                  <a:gd name="T46" fmla="*/ 57 w 57"/>
                  <a:gd name="T47" fmla="*/ 18 h 54"/>
                  <a:gd name="T48" fmla="*/ 53 w 57"/>
                  <a:gd name="T49" fmla="*/ 18 h 54"/>
                  <a:gd name="T50" fmla="*/ 47 w 57"/>
                  <a:gd name="T51" fmla="*/ 24 h 54"/>
                  <a:gd name="T52" fmla="*/ 34 w 57"/>
                  <a:gd name="T53" fmla="*/ 52 h 54"/>
                  <a:gd name="T54" fmla="*/ 33 w 57"/>
                  <a:gd name="T55" fmla="*/ 54 h 54"/>
                  <a:gd name="T56" fmla="*/ 32 w 57"/>
                  <a:gd name="T57" fmla="*/ 52 h 54"/>
                  <a:gd name="T58" fmla="*/ 21 w 57"/>
                  <a:gd name="T59" fmla="*/ 10 h 54"/>
                  <a:gd name="T60" fmla="*/ 21 w 57"/>
                  <a:gd name="T61" fmla="*/ 10 h 54"/>
                  <a:gd name="T62" fmla="*/ 11 w 57"/>
                  <a:gd name="T63" fmla="*/ 3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54">
                    <a:moveTo>
                      <a:pt x="11" y="32"/>
                    </a:moveTo>
                    <a:cubicBezTo>
                      <a:pt x="9" y="37"/>
                      <a:pt x="10" y="40"/>
                      <a:pt x="11" y="41"/>
                    </a:cubicBezTo>
                    <a:cubicBezTo>
                      <a:pt x="13" y="42"/>
                      <a:pt x="14" y="42"/>
                      <a:pt x="14" y="43"/>
                    </a:cubicBezTo>
                    <a:cubicBezTo>
                      <a:pt x="14" y="44"/>
                      <a:pt x="14" y="44"/>
                      <a:pt x="13" y="44"/>
                    </a:cubicBezTo>
                    <a:cubicBezTo>
                      <a:pt x="11" y="43"/>
                      <a:pt x="9" y="42"/>
                      <a:pt x="7" y="41"/>
                    </a:cubicBezTo>
                    <a:cubicBezTo>
                      <a:pt x="4" y="40"/>
                      <a:pt x="2" y="39"/>
                      <a:pt x="0" y="38"/>
                    </a:cubicBezTo>
                    <a:cubicBezTo>
                      <a:pt x="0" y="38"/>
                      <a:pt x="0" y="37"/>
                      <a:pt x="0" y="37"/>
                    </a:cubicBezTo>
                    <a:cubicBezTo>
                      <a:pt x="0" y="36"/>
                      <a:pt x="1" y="37"/>
                      <a:pt x="3" y="37"/>
                    </a:cubicBezTo>
                    <a:cubicBezTo>
                      <a:pt x="5" y="37"/>
                      <a:pt x="8" y="36"/>
                      <a:pt x="10" y="3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4"/>
                      <a:pt x="19" y="3"/>
                      <a:pt x="17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9" y="1"/>
                      <a:pt x="21" y="2"/>
                      <a:pt x="23" y="3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7" y="19"/>
                      <a:pt x="46" y="16"/>
                      <a:pt x="45" y="14"/>
                    </a:cubicBezTo>
                    <a:cubicBezTo>
                      <a:pt x="44" y="13"/>
                      <a:pt x="42" y="13"/>
                      <a:pt x="43" y="12"/>
                    </a:cubicBezTo>
                    <a:cubicBezTo>
                      <a:pt x="43" y="12"/>
                      <a:pt x="43" y="11"/>
                      <a:pt x="44" y="12"/>
                    </a:cubicBezTo>
                    <a:cubicBezTo>
                      <a:pt x="45" y="13"/>
                      <a:pt x="48" y="14"/>
                      <a:pt x="50" y="15"/>
                    </a:cubicBezTo>
                    <a:cubicBezTo>
                      <a:pt x="52" y="16"/>
                      <a:pt x="54" y="17"/>
                      <a:pt x="56" y="17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6" y="19"/>
                      <a:pt x="55" y="18"/>
                      <a:pt x="53" y="18"/>
                    </a:cubicBezTo>
                    <a:cubicBezTo>
                      <a:pt x="51" y="18"/>
                      <a:pt x="49" y="19"/>
                      <a:pt x="47" y="2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3"/>
                      <a:pt x="33" y="54"/>
                      <a:pt x="33" y="54"/>
                    </a:cubicBezTo>
                    <a:cubicBezTo>
                      <a:pt x="32" y="54"/>
                      <a:pt x="32" y="53"/>
                      <a:pt x="32" y="5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lnTo>
                      <a:pt x="1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8"/>
              <p:cNvSpPr>
                <a:spLocks/>
              </p:cNvSpPr>
              <p:nvPr/>
            </p:nvSpPr>
            <p:spPr bwMode="auto">
              <a:xfrm>
                <a:off x="-1665288" y="2246313"/>
                <a:ext cx="147637" cy="169863"/>
              </a:xfrm>
              <a:custGeom>
                <a:avLst/>
                <a:gdLst>
                  <a:gd name="T0" fmla="*/ 25 w 39"/>
                  <a:gd name="T1" fmla="*/ 7 h 45"/>
                  <a:gd name="T2" fmla="*/ 23 w 39"/>
                  <a:gd name="T3" fmla="*/ 1 h 45"/>
                  <a:gd name="T4" fmla="*/ 25 w 39"/>
                  <a:gd name="T5" fmla="*/ 1 h 45"/>
                  <a:gd name="T6" fmla="*/ 31 w 39"/>
                  <a:gd name="T7" fmla="*/ 6 h 45"/>
                  <a:gd name="T8" fmla="*/ 38 w 39"/>
                  <a:gd name="T9" fmla="*/ 11 h 45"/>
                  <a:gd name="T10" fmla="*/ 39 w 39"/>
                  <a:gd name="T11" fmla="*/ 12 h 45"/>
                  <a:gd name="T12" fmla="*/ 32 w 39"/>
                  <a:gd name="T13" fmla="*/ 13 h 45"/>
                  <a:gd name="T14" fmla="*/ 14 w 39"/>
                  <a:gd name="T15" fmla="*/ 38 h 45"/>
                  <a:gd name="T16" fmla="*/ 16 w 39"/>
                  <a:gd name="T17" fmla="*/ 45 h 45"/>
                  <a:gd name="T18" fmla="*/ 14 w 39"/>
                  <a:gd name="T19" fmla="*/ 45 h 45"/>
                  <a:gd name="T20" fmla="*/ 7 w 39"/>
                  <a:gd name="T21" fmla="*/ 40 h 45"/>
                  <a:gd name="T22" fmla="*/ 0 w 39"/>
                  <a:gd name="T23" fmla="*/ 35 h 45"/>
                  <a:gd name="T24" fmla="*/ 0 w 39"/>
                  <a:gd name="T25" fmla="*/ 33 h 45"/>
                  <a:gd name="T26" fmla="*/ 7 w 39"/>
                  <a:gd name="T27" fmla="*/ 33 h 45"/>
                  <a:gd name="T28" fmla="*/ 25 w 39"/>
                  <a:gd name="T29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45">
                    <a:moveTo>
                      <a:pt x="25" y="7"/>
                    </a:moveTo>
                    <a:cubicBezTo>
                      <a:pt x="28" y="3"/>
                      <a:pt x="22" y="2"/>
                      <a:pt x="23" y="1"/>
                    </a:cubicBezTo>
                    <a:cubicBezTo>
                      <a:pt x="23" y="0"/>
                      <a:pt x="24" y="0"/>
                      <a:pt x="25" y="1"/>
                    </a:cubicBezTo>
                    <a:cubicBezTo>
                      <a:pt x="27" y="3"/>
                      <a:pt x="29" y="5"/>
                      <a:pt x="31" y="6"/>
                    </a:cubicBezTo>
                    <a:cubicBezTo>
                      <a:pt x="33" y="7"/>
                      <a:pt x="36" y="9"/>
                      <a:pt x="38" y="11"/>
                    </a:cubicBezTo>
                    <a:cubicBezTo>
                      <a:pt x="39" y="11"/>
                      <a:pt x="39" y="12"/>
                      <a:pt x="39" y="12"/>
                    </a:cubicBezTo>
                    <a:cubicBezTo>
                      <a:pt x="38" y="14"/>
                      <a:pt x="35" y="9"/>
                      <a:pt x="32" y="13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1" y="42"/>
                      <a:pt x="17" y="43"/>
                      <a:pt x="16" y="45"/>
                    </a:cubicBezTo>
                    <a:cubicBezTo>
                      <a:pt x="15" y="45"/>
                      <a:pt x="15" y="45"/>
                      <a:pt x="14" y="45"/>
                    </a:cubicBezTo>
                    <a:cubicBezTo>
                      <a:pt x="12" y="43"/>
                      <a:pt x="9" y="41"/>
                      <a:pt x="7" y="40"/>
                    </a:cubicBezTo>
                    <a:cubicBezTo>
                      <a:pt x="5" y="38"/>
                      <a:pt x="3" y="37"/>
                      <a:pt x="0" y="35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1" y="32"/>
                      <a:pt x="4" y="37"/>
                      <a:pt x="7" y="33"/>
                    </a:cubicBezTo>
                    <a:lnTo>
                      <a:pt x="2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9"/>
              <p:cNvSpPr>
                <a:spLocks/>
              </p:cNvSpPr>
              <p:nvPr/>
            </p:nvSpPr>
            <p:spPr bwMode="auto">
              <a:xfrm>
                <a:off x="-1544638" y="2314575"/>
                <a:ext cx="173037" cy="169863"/>
              </a:xfrm>
              <a:custGeom>
                <a:avLst/>
                <a:gdLst>
                  <a:gd name="T0" fmla="*/ 31 w 46"/>
                  <a:gd name="T1" fmla="*/ 31 h 45"/>
                  <a:gd name="T2" fmla="*/ 35 w 46"/>
                  <a:gd name="T3" fmla="*/ 29 h 45"/>
                  <a:gd name="T4" fmla="*/ 36 w 46"/>
                  <a:gd name="T5" fmla="*/ 21 h 45"/>
                  <a:gd name="T6" fmla="*/ 37 w 46"/>
                  <a:gd name="T7" fmla="*/ 21 h 45"/>
                  <a:gd name="T8" fmla="*/ 41 w 46"/>
                  <a:gd name="T9" fmla="*/ 26 h 45"/>
                  <a:gd name="T10" fmla="*/ 45 w 46"/>
                  <a:gd name="T11" fmla="*/ 30 h 45"/>
                  <a:gd name="T12" fmla="*/ 46 w 46"/>
                  <a:gd name="T13" fmla="*/ 32 h 45"/>
                  <a:gd name="T14" fmla="*/ 35 w 46"/>
                  <a:gd name="T15" fmla="*/ 32 h 45"/>
                  <a:gd name="T16" fmla="*/ 2 w 46"/>
                  <a:gd name="T17" fmla="*/ 44 h 45"/>
                  <a:gd name="T18" fmla="*/ 0 w 46"/>
                  <a:gd name="T19" fmla="*/ 45 h 45"/>
                  <a:gd name="T20" fmla="*/ 1 w 46"/>
                  <a:gd name="T21" fmla="*/ 43 h 45"/>
                  <a:gd name="T22" fmla="*/ 16 w 46"/>
                  <a:gd name="T23" fmla="*/ 8 h 45"/>
                  <a:gd name="T24" fmla="*/ 16 w 46"/>
                  <a:gd name="T25" fmla="*/ 0 h 45"/>
                  <a:gd name="T26" fmla="*/ 17 w 46"/>
                  <a:gd name="T27" fmla="*/ 1 h 45"/>
                  <a:gd name="T28" fmla="*/ 23 w 46"/>
                  <a:gd name="T29" fmla="*/ 7 h 45"/>
                  <a:gd name="T30" fmla="*/ 29 w 46"/>
                  <a:gd name="T31" fmla="*/ 13 h 45"/>
                  <a:gd name="T32" fmla="*/ 29 w 46"/>
                  <a:gd name="T33" fmla="*/ 14 h 45"/>
                  <a:gd name="T34" fmla="*/ 24 w 46"/>
                  <a:gd name="T35" fmla="*/ 13 h 45"/>
                  <a:gd name="T36" fmla="*/ 23 w 46"/>
                  <a:gd name="T37" fmla="*/ 15 h 45"/>
                  <a:gd name="T38" fmla="*/ 12 w 46"/>
                  <a:gd name="T39" fmla="*/ 39 h 45"/>
                  <a:gd name="T40" fmla="*/ 31 w 46"/>
                  <a:gd name="T41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45">
                    <a:moveTo>
                      <a:pt x="31" y="31"/>
                    </a:moveTo>
                    <a:cubicBezTo>
                      <a:pt x="33" y="31"/>
                      <a:pt x="34" y="30"/>
                      <a:pt x="35" y="29"/>
                    </a:cubicBezTo>
                    <a:cubicBezTo>
                      <a:pt x="39" y="25"/>
                      <a:pt x="35" y="22"/>
                      <a:pt x="36" y="21"/>
                    </a:cubicBezTo>
                    <a:cubicBezTo>
                      <a:pt x="36" y="21"/>
                      <a:pt x="36" y="21"/>
                      <a:pt x="37" y="21"/>
                    </a:cubicBezTo>
                    <a:cubicBezTo>
                      <a:pt x="38" y="23"/>
                      <a:pt x="40" y="25"/>
                      <a:pt x="41" y="26"/>
                    </a:cubicBezTo>
                    <a:cubicBezTo>
                      <a:pt x="42" y="27"/>
                      <a:pt x="44" y="29"/>
                      <a:pt x="45" y="30"/>
                    </a:cubicBezTo>
                    <a:cubicBezTo>
                      <a:pt x="46" y="31"/>
                      <a:pt x="46" y="32"/>
                      <a:pt x="46" y="32"/>
                    </a:cubicBezTo>
                    <a:cubicBezTo>
                      <a:pt x="45" y="34"/>
                      <a:pt x="43" y="28"/>
                      <a:pt x="35" y="32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5"/>
                      <a:pt x="1" y="45"/>
                      <a:pt x="0" y="45"/>
                    </a:cubicBezTo>
                    <a:cubicBezTo>
                      <a:pt x="0" y="44"/>
                      <a:pt x="0" y="44"/>
                      <a:pt x="1" y="43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9" y="3"/>
                      <a:pt x="15" y="1"/>
                      <a:pt x="16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9" y="3"/>
                      <a:pt x="21" y="5"/>
                      <a:pt x="23" y="7"/>
                    </a:cubicBezTo>
                    <a:cubicBezTo>
                      <a:pt x="25" y="9"/>
                      <a:pt x="27" y="11"/>
                      <a:pt x="29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5"/>
                      <a:pt x="27" y="11"/>
                      <a:pt x="24" y="13"/>
                    </a:cubicBezTo>
                    <a:cubicBezTo>
                      <a:pt x="24" y="14"/>
                      <a:pt x="23" y="15"/>
                      <a:pt x="23" y="15"/>
                    </a:cubicBezTo>
                    <a:cubicBezTo>
                      <a:pt x="12" y="39"/>
                      <a:pt x="12" y="39"/>
                      <a:pt x="12" y="39"/>
                    </a:cubicBez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0"/>
              <p:cNvSpPr>
                <a:spLocks/>
              </p:cNvSpPr>
              <p:nvPr/>
            </p:nvSpPr>
            <p:spPr bwMode="auto">
              <a:xfrm>
                <a:off x="-1487488" y="2457450"/>
                <a:ext cx="195262" cy="192088"/>
              </a:xfrm>
              <a:custGeom>
                <a:avLst/>
                <a:gdLst>
                  <a:gd name="T0" fmla="*/ 34 w 52"/>
                  <a:gd name="T1" fmla="*/ 7 h 51"/>
                  <a:gd name="T2" fmla="*/ 35 w 52"/>
                  <a:gd name="T3" fmla="*/ 0 h 51"/>
                  <a:gd name="T4" fmla="*/ 36 w 52"/>
                  <a:gd name="T5" fmla="*/ 1 h 51"/>
                  <a:gd name="T6" fmla="*/ 41 w 52"/>
                  <a:gd name="T7" fmla="*/ 8 h 51"/>
                  <a:gd name="T8" fmla="*/ 52 w 52"/>
                  <a:gd name="T9" fmla="*/ 27 h 51"/>
                  <a:gd name="T10" fmla="*/ 43 w 52"/>
                  <a:gd name="T11" fmla="*/ 36 h 51"/>
                  <a:gd name="T12" fmla="*/ 42 w 52"/>
                  <a:gd name="T13" fmla="*/ 37 h 51"/>
                  <a:gd name="T14" fmla="*/ 42 w 52"/>
                  <a:gd name="T15" fmla="*/ 36 h 51"/>
                  <a:gd name="T16" fmla="*/ 44 w 52"/>
                  <a:gd name="T17" fmla="*/ 31 h 51"/>
                  <a:gd name="T18" fmla="*/ 43 w 52"/>
                  <a:gd name="T19" fmla="*/ 16 h 51"/>
                  <a:gd name="T20" fmla="*/ 42 w 52"/>
                  <a:gd name="T21" fmla="*/ 13 h 51"/>
                  <a:gd name="T22" fmla="*/ 27 w 52"/>
                  <a:gd name="T23" fmla="*/ 22 h 51"/>
                  <a:gd name="T24" fmla="*/ 27 w 52"/>
                  <a:gd name="T25" fmla="*/ 23 h 51"/>
                  <a:gd name="T26" fmla="*/ 38 w 52"/>
                  <a:gd name="T27" fmla="*/ 26 h 51"/>
                  <a:gd name="T28" fmla="*/ 40 w 52"/>
                  <a:gd name="T29" fmla="*/ 26 h 51"/>
                  <a:gd name="T30" fmla="*/ 39 w 52"/>
                  <a:gd name="T31" fmla="*/ 27 h 51"/>
                  <a:gd name="T32" fmla="*/ 23 w 52"/>
                  <a:gd name="T33" fmla="*/ 36 h 51"/>
                  <a:gd name="T34" fmla="*/ 22 w 52"/>
                  <a:gd name="T35" fmla="*/ 36 h 51"/>
                  <a:gd name="T36" fmla="*/ 23 w 52"/>
                  <a:gd name="T37" fmla="*/ 35 h 51"/>
                  <a:gd name="T38" fmla="*/ 26 w 52"/>
                  <a:gd name="T39" fmla="*/ 24 h 51"/>
                  <a:gd name="T40" fmla="*/ 25 w 52"/>
                  <a:gd name="T41" fmla="*/ 22 h 51"/>
                  <a:gd name="T42" fmla="*/ 12 w 52"/>
                  <a:gd name="T43" fmla="*/ 30 h 51"/>
                  <a:gd name="T44" fmla="*/ 11 w 52"/>
                  <a:gd name="T45" fmla="*/ 37 h 51"/>
                  <a:gd name="T46" fmla="*/ 31 w 52"/>
                  <a:gd name="T47" fmla="*/ 44 h 51"/>
                  <a:gd name="T48" fmla="*/ 32 w 52"/>
                  <a:gd name="T49" fmla="*/ 44 h 51"/>
                  <a:gd name="T50" fmla="*/ 32 w 52"/>
                  <a:gd name="T51" fmla="*/ 45 h 51"/>
                  <a:gd name="T52" fmla="*/ 31 w 52"/>
                  <a:gd name="T53" fmla="*/ 46 h 51"/>
                  <a:gd name="T54" fmla="*/ 18 w 52"/>
                  <a:gd name="T55" fmla="*/ 51 h 51"/>
                  <a:gd name="T56" fmla="*/ 5 w 52"/>
                  <a:gd name="T57" fmla="*/ 29 h 51"/>
                  <a:gd name="T58" fmla="*/ 1 w 52"/>
                  <a:gd name="T59" fmla="*/ 22 h 51"/>
                  <a:gd name="T60" fmla="*/ 1 w 52"/>
                  <a:gd name="T61" fmla="*/ 21 h 51"/>
                  <a:gd name="T62" fmla="*/ 7 w 52"/>
                  <a:gd name="T63" fmla="*/ 23 h 51"/>
                  <a:gd name="T64" fmla="*/ 34 w 52"/>
                  <a:gd name="T65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51">
                    <a:moveTo>
                      <a:pt x="34" y="7"/>
                    </a:moveTo>
                    <a:cubicBezTo>
                      <a:pt x="38" y="4"/>
                      <a:pt x="34" y="1"/>
                      <a:pt x="35" y="0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38" y="4"/>
                      <a:pt x="39" y="6"/>
                      <a:pt x="41" y="8"/>
                    </a:cubicBezTo>
                    <a:cubicBezTo>
                      <a:pt x="44" y="15"/>
                      <a:pt x="48" y="21"/>
                      <a:pt x="52" y="27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2" y="37"/>
                      <a:pt x="42" y="37"/>
                    </a:cubicBezTo>
                    <a:cubicBezTo>
                      <a:pt x="42" y="37"/>
                      <a:pt x="42" y="37"/>
                      <a:pt x="42" y="36"/>
                    </a:cubicBezTo>
                    <a:cubicBezTo>
                      <a:pt x="41" y="36"/>
                      <a:pt x="42" y="35"/>
                      <a:pt x="44" y="31"/>
                    </a:cubicBezTo>
                    <a:cubicBezTo>
                      <a:pt x="47" y="26"/>
                      <a:pt x="47" y="22"/>
                      <a:pt x="43" y="16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30" y="27"/>
                      <a:pt x="34" y="28"/>
                      <a:pt x="38" y="26"/>
                    </a:cubicBezTo>
                    <a:cubicBezTo>
                      <a:pt x="39" y="25"/>
                      <a:pt x="39" y="25"/>
                      <a:pt x="40" y="26"/>
                    </a:cubicBezTo>
                    <a:cubicBezTo>
                      <a:pt x="40" y="26"/>
                      <a:pt x="40" y="26"/>
                      <a:pt x="39" y="2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2" y="36"/>
                      <a:pt x="22" y="36"/>
                    </a:cubicBezTo>
                    <a:cubicBezTo>
                      <a:pt x="22" y="36"/>
                      <a:pt x="22" y="35"/>
                      <a:pt x="23" y="35"/>
                    </a:cubicBezTo>
                    <a:cubicBezTo>
                      <a:pt x="27" y="32"/>
                      <a:pt x="28" y="27"/>
                      <a:pt x="26" y="24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2"/>
                      <a:pt x="9" y="33"/>
                      <a:pt x="11" y="37"/>
                    </a:cubicBezTo>
                    <a:cubicBezTo>
                      <a:pt x="16" y="45"/>
                      <a:pt x="24" y="46"/>
                      <a:pt x="31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3" y="45"/>
                      <a:pt x="33" y="45"/>
                      <a:pt x="32" y="45"/>
                    </a:cubicBezTo>
                    <a:cubicBezTo>
                      <a:pt x="32" y="45"/>
                      <a:pt x="31" y="46"/>
                      <a:pt x="31" y="46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3" y="44"/>
                      <a:pt x="9" y="37"/>
                      <a:pt x="5" y="29"/>
                    </a:cubicBezTo>
                    <a:cubicBezTo>
                      <a:pt x="4" y="27"/>
                      <a:pt x="2" y="25"/>
                      <a:pt x="1" y="22"/>
                    </a:cubicBezTo>
                    <a:cubicBezTo>
                      <a:pt x="0" y="21"/>
                      <a:pt x="0" y="21"/>
                      <a:pt x="1" y="21"/>
                    </a:cubicBezTo>
                    <a:cubicBezTo>
                      <a:pt x="2" y="20"/>
                      <a:pt x="3" y="26"/>
                      <a:pt x="7" y="23"/>
                    </a:cubicBezTo>
                    <a:lnTo>
                      <a:pt x="3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1"/>
              <p:cNvSpPr>
                <a:spLocks noEditPoints="1"/>
              </p:cNvSpPr>
              <p:nvPr/>
            </p:nvSpPr>
            <p:spPr bwMode="auto">
              <a:xfrm>
                <a:off x="-1404938" y="2635250"/>
                <a:ext cx="180975" cy="200025"/>
              </a:xfrm>
              <a:custGeom>
                <a:avLst/>
                <a:gdLst>
                  <a:gd name="T0" fmla="*/ 21 w 48"/>
                  <a:gd name="T1" fmla="*/ 29 h 53"/>
                  <a:gd name="T2" fmla="*/ 23 w 48"/>
                  <a:gd name="T3" fmla="*/ 20 h 53"/>
                  <a:gd name="T4" fmla="*/ 9 w 48"/>
                  <a:gd name="T5" fmla="*/ 24 h 53"/>
                  <a:gd name="T6" fmla="*/ 6 w 48"/>
                  <a:gd name="T7" fmla="*/ 30 h 53"/>
                  <a:gd name="T8" fmla="*/ 5 w 48"/>
                  <a:gd name="T9" fmla="*/ 30 h 53"/>
                  <a:gd name="T10" fmla="*/ 3 w 48"/>
                  <a:gd name="T11" fmla="*/ 21 h 53"/>
                  <a:gd name="T12" fmla="*/ 0 w 48"/>
                  <a:gd name="T13" fmla="*/ 13 h 53"/>
                  <a:gd name="T14" fmla="*/ 1 w 48"/>
                  <a:gd name="T15" fmla="*/ 12 h 53"/>
                  <a:gd name="T16" fmla="*/ 6 w 48"/>
                  <a:gd name="T17" fmla="*/ 16 h 53"/>
                  <a:gd name="T18" fmla="*/ 36 w 48"/>
                  <a:gd name="T19" fmla="*/ 7 h 53"/>
                  <a:gd name="T20" fmla="*/ 39 w 48"/>
                  <a:gd name="T21" fmla="*/ 1 h 53"/>
                  <a:gd name="T22" fmla="*/ 40 w 48"/>
                  <a:gd name="T23" fmla="*/ 1 h 53"/>
                  <a:gd name="T24" fmla="*/ 42 w 48"/>
                  <a:gd name="T25" fmla="*/ 10 h 53"/>
                  <a:gd name="T26" fmla="*/ 45 w 48"/>
                  <a:gd name="T27" fmla="*/ 19 h 53"/>
                  <a:gd name="T28" fmla="*/ 39 w 48"/>
                  <a:gd name="T29" fmla="*/ 37 h 53"/>
                  <a:gd name="T30" fmla="*/ 25 w 48"/>
                  <a:gd name="T31" fmla="*/ 25 h 53"/>
                  <a:gd name="T32" fmla="*/ 24 w 48"/>
                  <a:gd name="T33" fmla="*/ 25 h 53"/>
                  <a:gd name="T34" fmla="*/ 22 w 48"/>
                  <a:gd name="T35" fmla="*/ 39 h 53"/>
                  <a:gd name="T36" fmla="*/ 15 w 48"/>
                  <a:gd name="T37" fmla="*/ 46 h 53"/>
                  <a:gd name="T38" fmla="*/ 13 w 48"/>
                  <a:gd name="T39" fmla="*/ 53 h 53"/>
                  <a:gd name="T40" fmla="*/ 12 w 48"/>
                  <a:gd name="T41" fmla="*/ 53 h 53"/>
                  <a:gd name="T42" fmla="*/ 10 w 48"/>
                  <a:gd name="T43" fmla="*/ 47 h 53"/>
                  <a:gd name="T44" fmla="*/ 8 w 48"/>
                  <a:gd name="T45" fmla="*/ 40 h 53"/>
                  <a:gd name="T46" fmla="*/ 21 w 48"/>
                  <a:gd name="T47" fmla="*/ 29 h 53"/>
                  <a:gd name="T48" fmla="*/ 24 w 48"/>
                  <a:gd name="T49" fmla="*/ 20 h 53"/>
                  <a:gd name="T50" fmla="*/ 24 w 48"/>
                  <a:gd name="T51" fmla="*/ 22 h 53"/>
                  <a:gd name="T52" fmla="*/ 37 w 48"/>
                  <a:gd name="T53" fmla="*/ 29 h 53"/>
                  <a:gd name="T54" fmla="*/ 43 w 48"/>
                  <a:gd name="T55" fmla="*/ 18 h 53"/>
                  <a:gd name="T56" fmla="*/ 42 w 48"/>
                  <a:gd name="T57" fmla="*/ 14 h 53"/>
                  <a:gd name="T58" fmla="*/ 24 w 48"/>
                  <a:gd name="T59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53">
                    <a:moveTo>
                      <a:pt x="21" y="29"/>
                    </a:moveTo>
                    <a:cubicBezTo>
                      <a:pt x="23" y="27"/>
                      <a:pt x="24" y="24"/>
                      <a:pt x="23" y="20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4" y="26"/>
                      <a:pt x="8" y="30"/>
                      <a:pt x="6" y="30"/>
                    </a:cubicBezTo>
                    <a:cubicBezTo>
                      <a:pt x="6" y="31"/>
                      <a:pt x="5" y="30"/>
                      <a:pt x="5" y="30"/>
                    </a:cubicBezTo>
                    <a:cubicBezTo>
                      <a:pt x="4" y="27"/>
                      <a:pt x="3" y="24"/>
                      <a:pt x="3" y="21"/>
                    </a:cubicBezTo>
                    <a:cubicBezTo>
                      <a:pt x="2" y="19"/>
                      <a:pt x="1" y="16"/>
                      <a:pt x="0" y="13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2" y="11"/>
                      <a:pt x="1" y="17"/>
                      <a:pt x="6" y="16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41" y="5"/>
                      <a:pt x="37" y="1"/>
                      <a:pt x="39" y="1"/>
                    </a:cubicBezTo>
                    <a:cubicBezTo>
                      <a:pt x="39" y="0"/>
                      <a:pt x="40" y="1"/>
                      <a:pt x="40" y="1"/>
                    </a:cubicBezTo>
                    <a:cubicBezTo>
                      <a:pt x="41" y="4"/>
                      <a:pt x="42" y="7"/>
                      <a:pt x="42" y="10"/>
                    </a:cubicBezTo>
                    <a:cubicBezTo>
                      <a:pt x="43" y="13"/>
                      <a:pt x="44" y="15"/>
                      <a:pt x="45" y="19"/>
                    </a:cubicBezTo>
                    <a:cubicBezTo>
                      <a:pt x="48" y="29"/>
                      <a:pt x="45" y="36"/>
                      <a:pt x="39" y="37"/>
                    </a:cubicBezTo>
                    <a:cubicBezTo>
                      <a:pt x="34" y="39"/>
                      <a:pt x="29" y="37"/>
                      <a:pt x="25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6" y="32"/>
                      <a:pt x="26" y="35"/>
                      <a:pt x="22" y="39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1" y="50"/>
                      <a:pt x="14" y="53"/>
                      <a:pt x="13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1"/>
                      <a:pt x="11" y="49"/>
                      <a:pt x="10" y="47"/>
                    </a:cubicBezTo>
                    <a:cubicBezTo>
                      <a:pt x="8" y="40"/>
                      <a:pt x="8" y="40"/>
                      <a:pt x="8" y="40"/>
                    </a:cubicBezTo>
                    <a:lnTo>
                      <a:pt x="21" y="29"/>
                    </a:lnTo>
                    <a:close/>
                    <a:moveTo>
                      <a:pt x="24" y="20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6" y="29"/>
                      <a:pt x="30" y="31"/>
                      <a:pt x="37" y="29"/>
                    </a:cubicBezTo>
                    <a:cubicBezTo>
                      <a:pt x="43" y="27"/>
                      <a:pt x="45" y="23"/>
                      <a:pt x="43" y="18"/>
                    </a:cubicBezTo>
                    <a:cubicBezTo>
                      <a:pt x="42" y="14"/>
                      <a:pt x="42" y="14"/>
                      <a:pt x="42" y="14"/>
                    </a:cubicBezTo>
                    <a:lnTo>
                      <a:pt x="24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2"/>
              <p:cNvSpPr>
                <a:spLocks/>
              </p:cNvSpPr>
              <p:nvPr/>
            </p:nvSpPr>
            <p:spPr bwMode="auto">
              <a:xfrm>
                <a:off x="-1363663" y="2846388"/>
                <a:ext cx="166687" cy="120650"/>
              </a:xfrm>
              <a:custGeom>
                <a:avLst/>
                <a:gdLst>
                  <a:gd name="T0" fmla="*/ 18 w 44"/>
                  <a:gd name="T1" fmla="*/ 0 h 32"/>
                  <a:gd name="T2" fmla="*/ 19 w 44"/>
                  <a:gd name="T3" fmla="*/ 1 h 32"/>
                  <a:gd name="T4" fmla="*/ 17 w 44"/>
                  <a:gd name="T5" fmla="*/ 2 h 32"/>
                  <a:gd name="T6" fmla="*/ 2 w 44"/>
                  <a:gd name="T7" fmla="*/ 16 h 32"/>
                  <a:gd name="T8" fmla="*/ 10 w 44"/>
                  <a:gd name="T9" fmla="*/ 26 h 32"/>
                  <a:gd name="T10" fmla="*/ 30 w 44"/>
                  <a:gd name="T11" fmla="*/ 0 h 32"/>
                  <a:gd name="T12" fmla="*/ 44 w 44"/>
                  <a:gd name="T13" fmla="*/ 13 h 32"/>
                  <a:gd name="T14" fmla="*/ 42 w 44"/>
                  <a:gd name="T15" fmla="*/ 24 h 32"/>
                  <a:gd name="T16" fmla="*/ 44 w 44"/>
                  <a:gd name="T17" fmla="*/ 26 h 32"/>
                  <a:gd name="T18" fmla="*/ 42 w 44"/>
                  <a:gd name="T19" fmla="*/ 27 h 32"/>
                  <a:gd name="T20" fmla="*/ 31 w 44"/>
                  <a:gd name="T21" fmla="*/ 28 h 32"/>
                  <a:gd name="T22" fmla="*/ 29 w 44"/>
                  <a:gd name="T23" fmla="*/ 29 h 32"/>
                  <a:gd name="T24" fmla="*/ 28 w 44"/>
                  <a:gd name="T25" fmla="*/ 28 h 32"/>
                  <a:gd name="T26" fmla="*/ 32 w 44"/>
                  <a:gd name="T27" fmla="*/ 26 h 32"/>
                  <a:gd name="T28" fmla="*/ 42 w 44"/>
                  <a:gd name="T29" fmla="*/ 13 h 32"/>
                  <a:gd name="T30" fmla="*/ 35 w 44"/>
                  <a:gd name="T31" fmla="*/ 6 h 32"/>
                  <a:gd name="T32" fmla="*/ 16 w 44"/>
                  <a:gd name="T33" fmla="*/ 31 h 32"/>
                  <a:gd name="T34" fmla="*/ 0 w 44"/>
                  <a:gd name="T35" fmla="*/ 16 h 32"/>
                  <a:gd name="T36" fmla="*/ 3 w 44"/>
                  <a:gd name="T37" fmla="*/ 5 h 32"/>
                  <a:gd name="T38" fmla="*/ 0 w 44"/>
                  <a:gd name="T39" fmla="*/ 2 h 32"/>
                  <a:gd name="T40" fmla="*/ 1 w 44"/>
                  <a:gd name="T41" fmla="*/ 1 h 32"/>
                  <a:gd name="T42" fmla="*/ 18 w 44"/>
                  <a:gd name="T4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32">
                    <a:moveTo>
                      <a:pt x="18" y="0"/>
                    </a:moveTo>
                    <a:cubicBezTo>
                      <a:pt x="19" y="0"/>
                      <a:pt x="19" y="1"/>
                      <a:pt x="19" y="1"/>
                    </a:cubicBezTo>
                    <a:cubicBezTo>
                      <a:pt x="19" y="2"/>
                      <a:pt x="18" y="2"/>
                      <a:pt x="17" y="2"/>
                    </a:cubicBezTo>
                    <a:cubicBezTo>
                      <a:pt x="9" y="4"/>
                      <a:pt x="1" y="7"/>
                      <a:pt x="2" y="16"/>
                    </a:cubicBezTo>
                    <a:cubicBezTo>
                      <a:pt x="2" y="22"/>
                      <a:pt x="6" y="26"/>
                      <a:pt x="10" y="26"/>
                    </a:cubicBezTo>
                    <a:cubicBezTo>
                      <a:pt x="23" y="25"/>
                      <a:pt x="15" y="1"/>
                      <a:pt x="30" y="0"/>
                    </a:cubicBezTo>
                    <a:cubicBezTo>
                      <a:pt x="38" y="0"/>
                      <a:pt x="43" y="6"/>
                      <a:pt x="44" y="13"/>
                    </a:cubicBezTo>
                    <a:cubicBezTo>
                      <a:pt x="44" y="19"/>
                      <a:pt x="42" y="22"/>
                      <a:pt x="42" y="24"/>
                    </a:cubicBezTo>
                    <a:cubicBezTo>
                      <a:pt x="42" y="26"/>
                      <a:pt x="43" y="25"/>
                      <a:pt x="44" y="26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29"/>
                      <a:pt x="28" y="29"/>
                      <a:pt x="28" y="28"/>
                    </a:cubicBezTo>
                    <a:cubicBezTo>
                      <a:pt x="28" y="28"/>
                      <a:pt x="30" y="28"/>
                      <a:pt x="32" y="26"/>
                    </a:cubicBezTo>
                    <a:cubicBezTo>
                      <a:pt x="39" y="23"/>
                      <a:pt x="43" y="20"/>
                      <a:pt x="42" y="13"/>
                    </a:cubicBezTo>
                    <a:cubicBezTo>
                      <a:pt x="42" y="9"/>
                      <a:pt x="40" y="6"/>
                      <a:pt x="35" y="6"/>
                    </a:cubicBezTo>
                    <a:cubicBezTo>
                      <a:pt x="25" y="6"/>
                      <a:pt x="32" y="31"/>
                      <a:pt x="16" y="31"/>
                    </a:cubicBezTo>
                    <a:cubicBezTo>
                      <a:pt x="7" y="32"/>
                      <a:pt x="1" y="25"/>
                      <a:pt x="0" y="16"/>
                    </a:cubicBezTo>
                    <a:cubicBezTo>
                      <a:pt x="0" y="10"/>
                      <a:pt x="3" y="7"/>
                      <a:pt x="3" y="5"/>
                    </a:cubicBezTo>
                    <a:cubicBezTo>
                      <a:pt x="3" y="2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3"/>
              <p:cNvSpPr>
                <a:spLocks/>
              </p:cNvSpPr>
              <p:nvPr/>
            </p:nvSpPr>
            <p:spPr bwMode="auto">
              <a:xfrm>
                <a:off x="-1366838" y="2992438"/>
                <a:ext cx="161925" cy="95250"/>
              </a:xfrm>
              <a:custGeom>
                <a:avLst/>
                <a:gdLst>
                  <a:gd name="T0" fmla="*/ 38 w 43"/>
                  <a:gd name="T1" fmla="*/ 10 h 25"/>
                  <a:gd name="T2" fmla="*/ 43 w 43"/>
                  <a:gd name="T3" fmla="*/ 6 h 25"/>
                  <a:gd name="T4" fmla="*/ 43 w 43"/>
                  <a:gd name="T5" fmla="*/ 7 h 25"/>
                  <a:gd name="T6" fmla="*/ 42 w 43"/>
                  <a:gd name="T7" fmla="*/ 15 h 25"/>
                  <a:gd name="T8" fmla="*/ 41 w 43"/>
                  <a:gd name="T9" fmla="*/ 24 h 25"/>
                  <a:gd name="T10" fmla="*/ 40 w 43"/>
                  <a:gd name="T11" fmla="*/ 25 h 25"/>
                  <a:gd name="T12" fmla="*/ 37 w 43"/>
                  <a:gd name="T13" fmla="*/ 19 h 25"/>
                  <a:gd name="T14" fmla="*/ 5 w 43"/>
                  <a:gd name="T15" fmla="*/ 15 h 25"/>
                  <a:gd name="T16" fmla="*/ 0 w 43"/>
                  <a:gd name="T17" fmla="*/ 19 h 25"/>
                  <a:gd name="T18" fmla="*/ 0 w 43"/>
                  <a:gd name="T19" fmla="*/ 18 h 25"/>
                  <a:gd name="T20" fmla="*/ 1 w 43"/>
                  <a:gd name="T21" fmla="*/ 10 h 25"/>
                  <a:gd name="T22" fmla="*/ 2 w 43"/>
                  <a:gd name="T23" fmla="*/ 1 h 25"/>
                  <a:gd name="T24" fmla="*/ 3 w 43"/>
                  <a:gd name="T25" fmla="*/ 0 h 25"/>
                  <a:gd name="T26" fmla="*/ 6 w 43"/>
                  <a:gd name="T27" fmla="*/ 6 h 25"/>
                  <a:gd name="T28" fmla="*/ 38 w 43"/>
                  <a:gd name="T29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25">
                    <a:moveTo>
                      <a:pt x="38" y="10"/>
                    </a:moveTo>
                    <a:cubicBezTo>
                      <a:pt x="43" y="11"/>
                      <a:pt x="41" y="5"/>
                      <a:pt x="43" y="6"/>
                    </a:cubicBezTo>
                    <a:cubicBezTo>
                      <a:pt x="43" y="6"/>
                      <a:pt x="43" y="6"/>
                      <a:pt x="43" y="7"/>
                    </a:cubicBezTo>
                    <a:cubicBezTo>
                      <a:pt x="43" y="10"/>
                      <a:pt x="42" y="13"/>
                      <a:pt x="42" y="15"/>
                    </a:cubicBezTo>
                    <a:cubicBezTo>
                      <a:pt x="42" y="18"/>
                      <a:pt x="41" y="21"/>
                      <a:pt x="41" y="24"/>
                    </a:cubicBezTo>
                    <a:cubicBezTo>
                      <a:pt x="41" y="25"/>
                      <a:pt x="41" y="25"/>
                      <a:pt x="40" y="25"/>
                    </a:cubicBezTo>
                    <a:cubicBezTo>
                      <a:pt x="38" y="25"/>
                      <a:pt x="41" y="20"/>
                      <a:pt x="37" y="19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0" y="14"/>
                      <a:pt x="2" y="20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5"/>
                      <a:pt x="1" y="12"/>
                      <a:pt x="1" y="10"/>
                    </a:cubicBezTo>
                    <a:cubicBezTo>
                      <a:pt x="1" y="7"/>
                      <a:pt x="2" y="4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5" y="0"/>
                      <a:pt x="2" y="5"/>
                      <a:pt x="6" y="6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4"/>
              <p:cNvSpPr>
                <a:spLocks/>
              </p:cNvSpPr>
              <p:nvPr/>
            </p:nvSpPr>
            <p:spPr bwMode="auto">
              <a:xfrm>
                <a:off x="-1404938" y="3117850"/>
                <a:ext cx="184150" cy="147638"/>
              </a:xfrm>
              <a:custGeom>
                <a:avLst/>
                <a:gdLst>
                  <a:gd name="T0" fmla="*/ 43 w 49"/>
                  <a:gd name="T1" fmla="*/ 18 h 39"/>
                  <a:gd name="T2" fmla="*/ 35 w 49"/>
                  <a:gd name="T3" fmla="*/ 1 h 39"/>
                  <a:gd name="T4" fmla="*/ 36 w 49"/>
                  <a:gd name="T5" fmla="*/ 0 h 39"/>
                  <a:gd name="T6" fmla="*/ 38 w 49"/>
                  <a:gd name="T7" fmla="*/ 1 h 39"/>
                  <a:gd name="T8" fmla="*/ 48 w 49"/>
                  <a:gd name="T9" fmla="*/ 7 h 39"/>
                  <a:gd name="T10" fmla="*/ 49 w 49"/>
                  <a:gd name="T11" fmla="*/ 8 h 39"/>
                  <a:gd name="T12" fmla="*/ 48 w 49"/>
                  <a:gd name="T13" fmla="*/ 8 h 39"/>
                  <a:gd name="T14" fmla="*/ 47 w 49"/>
                  <a:gd name="T15" fmla="*/ 10 h 39"/>
                  <a:gd name="T16" fmla="*/ 38 w 49"/>
                  <a:gd name="T17" fmla="*/ 36 h 39"/>
                  <a:gd name="T18" fmla="*/ 38 w 49"/>
                  <a:gd name="T19" fmla="*/ 37 h 39"/>
                  <a:gd name="T20" fmla="*/ 38 w 49"/>
                  <a:gd name="T21" fmla="*/ 38 h 39"/>
                  <a:gd name="T22" fmla="*/ 37 w 49"/>
                  <a:gd name="T23" fmla="*/ 38 h 39"/>
                  <a:gd name="T24" fmla="*/ 26 w 49"/>
                  <a:gd name="T25" fmla="*/ 37 h 39"/>
                  <a:gd name="T26" fmla="*/ 24 w 49"/>
                  <a:gd name="T27" fmla="*/ 36 h 39"/>
                  <a:gd name="T28" fmla="*/ 23 w 49"/>
                  <a:gd name="T29" fmla="*/ 36 h 39"/>
                  <a:gd name="T30" fmla="*/ 40 w 49"/>
                  <a:gd name="T31" fmla="*/ 26 h 39"/>
                  <a:gd name="T32" fmla="*/ 8 w 49"/>
                  <a:gd name="T33" fmla="*/ 16 h 39"/>
                  <a:gd name="T34" fmla="*/ 2 w 49"/>
                  <a:gd name="T35" fmla="*/ 19 h 39"/>
                  <a:gd name="T36" fmla="*/ 1 w 49"/>
                  <a:gd name="T37" fmla="*/ 20 h 39"/>
                  <a:gd name="T38" fmla="*/ 0 w 49"/>
                  <a:gd name="T39" fmla="*/ 18 h 39"/>
                  <a:gd name="T40" fmla="*/ 3 w 49"/>
                  <a:gd name="T41" fmla="*/ 9 h 39"/>
                  <a:gd name="T42" fmla="*/ 6 w 49"/>
                  <a:gd name="T43" fmla="*/ 0 h 39"/>
                  <a:gd name="T44" fmla="*/ 7 w 49"/>
                  <a:gd name="T45" fmla="*/ 0 h 39"/>
                  <a:gd name="T46" fmla="*/ 8 w 49"/>
                  <a:gd name="T47" fmla="*/ 1 h 39"/>
                  <a:gd name="T48" fmla="*/ 11 w 49"/>
                  <a:gd name="T49" fmla="*/ 7 h 39"/>
                  <a:gd name="T50" fmla="*/ 43 w 49"/>
                  <a:gd name="T51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39">
                    <a:moveTo>
                      <a:pt x="43" y="18"/>
                    </a:moveTo>
                    <a:cubicBezTo>
                      <a:pt x="43" y="5"/>
                      <a:pt x="35" y="2"/>
                      <a:pt x="35" y="1"/>
                    </a:cubicBezTo>
                    <a:cubicBezTo>
                      <a:pt x="35" y="0"/>
                      <a:pt x="35" y="0"/>
                      <a:pt x="36" y="0"/>
                    </a:cubicBezTo>
                    <a:cubicBezTo>
                      <a:pt x="36" y="0"/>
                      <a:pt x="37" y="1"/>
                      <a:pt x="38" y="1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7"/>
                      <a:pt x="49" y="7"/>
                      <a:pt x="49" y="8"/>
                    </a:cubicBezTo>
                    <a:cubicBezTo>
                      <a:pt x="49" y="8"/>
                      <a:pt x="48" y="8"/>
                      <a:pt x="48" y="8"/>
                    </a:cubicBezTo>
                    <a:cubicBezTo>
                      <a:pt x="48" y="9"/>
                      <a:pt x="47" y="9"/>
                      <a:pt x="47" y="10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8" y="36"/>
                      <a:pt x="38" y="37"/>
                      <a:pt x="38" y="37"/>
                    </a:cubicBezTo>
                    <a:cubicBezTo>
                      <a:pt x="38" y="38"/>
                      <a:pt x="39" y="38"/>
                      <a:pt x="38" y="38"/>
                    </a:cubicBezTo>
                    <a:cubicBezTo>
                      <a:pt x="38" y="38"/>
                      <a:pt x="38" y="39"/>
                      <a:pt x="37" y="38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5" y="37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4"/>
                      <a:pt x="33" y="37"/>
                      <a:pt x="40" y="2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4"/>
                      <a:pt x="3" y="16"/>
                      <a:pt x="2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1" y="15"/>
                      <a:pt x="3" y="12"/>
                      <a:pt x="3" y="9"/>
                    </a:cubicBezTo>
                    <a:cubicBezTo>
                      <a:pt x="4" y="7"/>
                      <a:pt x="5" y="4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7" y="4"/>
                      <a:pt x="7" y="6"/>
                      <a:pt x="11" y="7"/>
                    </a:cubicBez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"/>
              <p:cNvSpPr>
                <a:spLocks/>
              </p:cNvSpPr>
              <p:nvPr/>
            </p:nvSpPr>
            <p:spPr bwMode="auto">
              <a:xfrm>
                <a:off x="-1476375" y="3260725"/>
                <a:ext cx="192087" cy="180975"/>
              </a:xfrm>
              <a:custGeom>
                <a:avLst/>
                <a:gdLst>
                  <a:gd name="T0" fmla="*/ 21 w 51"/>
                  <a:gd name="T1" fmla="*/ 23 h 48"/>
                  <a:gd name="T2" fmla="*/ 25 w 51"/>
                  <a:gd name="T3" fmla="*/ 31 h 48"/>
                  <a:gd name="T4" fmla="*/ 30 w 51"/>
                  <a:gd name="T5" fmla="*/ 37 h 48"/>
                  <a:gd name="T6" fmla="*/ 36 w 51"/>
                  <a:gd name="T7" fmla="*/ 36 h 48"/>
                  <a:gd name="T8" fmla="*/ 36 w 51"/>
                  <a:gd name="T9" fmla="*/ 37 h 48"/>
                  <a:gd name="T10" fmla="*/ 33 w 51"/>
                  <a:gd name="T11" fmla="*/ 42 h 48"/>
                  <a:gd name="T12" fmla="*/ 30 w 51"/>
                  <a:gd name="T13" fmla="*/ 47 h 48"/>
                  <a:gd name="T14" fmla="*/ 29 w 51"/>
                  <a:gd name="T15" fmla="*/ 47 h 48"/>
                  <a:gd name="T16" fmla="*/ 26 w 51"/>
                  <a:gd name="T17" fmla="*/ 35 h 48"/>
                  <a:gd name="T18" fmla="*/ 19 w 51"/>
                  <a:gd name="T19" fmla="*/ 23 h 48"/>
                  <a:gd name="T20" fmla="*/ 7 w 51"/>
                  <a:gd name="T21" fmla="*/ 15 h 48"/>
                  <a:gd name="T22" fmla="*/ 0 w 51"/>
                  <a:gd name="T23" fmla="*/ 17 h 48"/>
                  <a:gd name="T24" fmla="*/ 0 w 51"/>
                  <a:gd name="T25" fmla="*/ 16 h 48"/>
                  <a:gd name="T26" fmla="*/ 5 w 51"/>
                  <a:gd name="T27" fmla="*/ 9 h 48"/>
                  <a:gd name="T28" fmla="*/ 9 w 51"/>
                  <a:gd name="T29" fmla="*/ 1 h 48"/>
                  <a:gd name="T30" fmla="*/ 11 w 51"/>
                  <a:gd name="T31" fmla="*/ 1 h 48"/>
                  <a:gd name="T32" fmla="*/ 11 w 51"/>
                  <a:gd name="T33" fmla="*/ 7 h 48"/>
                  <a:gd name="T34" fmla="*/ 23 w 51"/>
                  <a:gd name="T35" fmla="*/ 15 h 48"/>
                  <a:gd name="T36" fmla="*/ 43 w 51"/>
                  <a:gd name="T37" fmla="*/ 16 h 48"/>
                  <a:gd name="T38" fmla="*/ 50 w 51"/>
                  <a:gd name="T39" fmla="*/ 13 h 48"/>
                  <a:gd name="T40" fmla="*/ 50 w 51"/>
                  <a:gd name="T41" fmla="*/ 14 h 48"/>
                  <a:gd name="T42" fmla="*/ 46 w 51"/>
                  <a:gd name="T43" fmla="*/ 21 h 48"/>
                  <a:gd name="T44" fmla="*/ 41 w 51"/>
                  <a:gd name="T45" fmla="*/ 29 h 48"/>
                  <a:gd name="T46" fmla="*/ 40 w 51"/>
                  <a:gd name="T47" fmla="*/ 30 h 48"/>
                  <a:gd name="T48" fmla="*/ 39 w 51"/>
                  <a:gd name="T49" fmla="*/ 25 h 48"/>
                  <a:gd name="T50" fmla="*/ 36 w 51"/>
                  <a:gd name="T51" fmla="*/ 24 h 48"/>
                  <a:gd name="T52" fmla="*/ 21 w 51"/>
                  <a:gd name="T53" fmla="*/ 2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1" h="48">
                    <a:moveTo>
                      <a:pt x="21" y="23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4"/>
                      <a:pt x="29" y="36"/>
                      <a:pt x="30" y="37"/>
                    </a:cubicBezTo>
                    <a:cubicBezTo>
                      <a:pt x="34" y="39"/>
                      <a:pt x="35" y="35"/>
                      <a:pt x="36" y="36"/>
                    </a:cubicBezTo>
                    <a:cubicBezTo>
                      <a:pt x="36" y="36"/>
                      <a:pt x="36" y="37"/>
                      <a:pt x="36" y="37"/>
                    </a:cubicBezTo>
                    <a:cubicBezTo>
                      <a:pt x="35" y="39"/>
                      <a:pt x="34" y="40"/>
                      <a:pt x="33" y="42"/>
                    </a:cubicBezTo>
                    <a:cubicBezTo>
                      <a:pt x="32" y="44"/>
                      <a:pt x="31" y="46"/>
                      <a:pt x="30" y="47"/>
                    </a:cubicBezTo>
                    <a:cubicBezTo>
                      <a:pt x="29" y="48"/>
                      <a:pt x="29" y="48"/>
                      <a:pt x="29" y="47"/>
                    </a:cubicBezTo>
                    <a:cubicBezTo>
                      <a:pt x="28" y="47"/>
                      <a:pt x="31" y="45"/>
                      <a:pt x="26" y="3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2"/>
                      <a:pt x="2" y="18"/>
                      <a:pt x="0" y="17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2" y="13"/>
                      <a:pt x="4" y="11"/>
                      <a:pt x="5" y="9"/>
                    </a:cubicBezTo>
                    <a:cubicBezTo>
                      <a:pt x="6" y="6"/>
                      <a:pt x="8" y="4"/>
                      <a:pt x="9" y="1"/>
                    </a:cubicBezTo>
                    <a:cubicBezTo>
                      <a:pt x="10" y="0"/>
                      <a:pt x="10" y="0"/>
                      <a:pt x="11" y="1"/>
                    </a:cubicBezTo>
                    <a:cubicBezTo>
                      <a:pt x="12" y="2"/>
                      <a:pt x="7" y="5"/>
                      <a:pt x="11" y="7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9" y="16"/>
                      <a:pt x="49" y="12"/>
                      <a:pt x="50" y="13"/>
                    </a:cubicBezTo>
                    <a:cubicBezTo>
                      <a:pt x="51" y="13"/>
                      <a:pt x="51" y="14"/>
                      <a:pt x="50" y="14"/>
                    </a:cubicBezTo>
                    <a:cubicBezTo>
                      <a:pt x="49" y="17"/>
                      <a:pt x="47" y="19"/>
                      <a:pt x="46" y="21"/>
                    </a:cubicBezTo>
                    <a:cubicBezTo>
                      <a:pt x="44" y="24"/>
                      <a:pt x="43" y="26"/>
                      <a:pt x="41" y="29"/>
                    </a:cubicBezTo>
                    <a:cubicBezTo>
                      <a:pt x="41" y="30"/>
                      <a:pt x="40" y="30"/>
                      <a:pt x="40" y="30"/>
                    </a:cubicBezTo>
                    <a:cubicBezTo>
                      <a:pt x="39" y="29"/>
                      <a:pt x="42" y="26"/>
                      <a:pt x="39" y="25"/>
                    </a:cubicBezTo>
                    <a:cubicBezTo>
                      <a:pt x="38" y="24"/>
                      <a:pt x="37" y="24"/>
                      <a:pt x="36" y="24"/>
                    </a:cubicBezTo>
                    <a:lnTo>
                      <a:pt x="2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6"/>
              <p:cNvSpPr>
                <a:spLocks/>
              </p:cNvSpPr>
              <p:nvPr/>
            </p:nvSpPr>
            <p:spPr bwMode="auto">
              <a:xfrm>
                <a:off x="-2740025" y="3271838"/>
                <a:ext cx="188912" cy="161925"/>
              </a:xfrm>
              <a:custGeom>
                <a:avLst/>
                <a:gdLst>
                  <a:gd name="T0" fmla="*/ 35 w 50"/>
                  <a:gd name="T1" fmla="*/ 32 h 43"/>
                  <a:gd name="T2" fmla="*/ 34 w 50"/>
                  <a:gd name="T3" fmla="*/ 32 h 43"/>
                  <a:gd name="T4" fmla="*/ 36 w 50"/>
                  <a:gd name="T5" fmla="*/ 31 h 43"/>
                  <a:gd name="T6" fmla="*/ 41 w 50"/>
                  <a:gd name="T7" fmla="*/ 11 h 43"/>
                  <a:gd name="T8" fmla="*/ 29 w 50"/>
                  <a:gd name="T9" fmla="*/ 7 h 43"/>
                  <a:gd name="T10" fmla="*/ 25 w 50"/>
                  <a:gd name="T11" fmla="*/ 39 h 43"/>
                  <a:gd name="T12" fmla="*/ 7 w 50"/>
                  <a:gd name="T13" fmla="*/ 35 h 43"/>
                  <a:gd name="T14" fmla="*/ 3 w 50"/>
                  <a:gd name="T15" fmla="*/ 25 h 43"/>
                  <a:gd name="T16" fmla="*/ 0 w 50"/>
                  <a:gd name="T17" fmla="*/ 24 h 43"/>
                  <a:gd name="T18" fmla="*/ 1 w 50"/>
                  <a:gd name="T19" fmla="*/ 23 h 43"/>
                  <a:gd name="T20" fmla="*/ 10 w 50"/>
                  <a:gd name="T21" fmla="*/ 15 h 43"/>
                  <a:gd name="T22" fmla="*/ 11 w 50"/>
                  <a:gd name="T23" fmla="*/ 14 h 43"/>
                  <a:gd name="T24" fmla="*/ 12 w 50"/>
                  <a:gd name="T25" fmla="*/ 14 h 43"/>
                  <a:gd name="T26" fmla="*/ 10 w 50"/>
                  <a:gd name="T27" fmla="*/ 17 h 43"/>
                  <a:gd name="T28" fmla="*/ 8 w 50"/>
                  <a:gd name="T29" fmla="*/ 34 h 43"/>
                  <a:gd name="T30" fmla="*/ 18 w 50"/>
                  <a:gd name="T31" fmla="*/ 37 h 43"/>
                  <a:gd name="T32" fmla="*/ 22 w 50"/>
                  <a:gd name="T33" fmla="*/ 5 h 43"/>
                  <a:gd name="T34" fmla="*/ 42 w 50"/>
                  <a:gd name="T35" fmla="*/ 10 h 43"/>
                  <a:gd name="T36" fmla="*/ 46 w 50"/>
                  <a:gd name="T37" fmla="*/ 21 h 43"/>
                  <a:gd name="T38" fmla="*/ 50 w 50"/>
                  <a:gd name="T39" fmla="*/ 22 h 43"/>
                  <a:gd name="T40" fmla="*/ 50 w 50"/>
                  <a:gd name="T41" fmla="*/ 23 h 43"/>
                  <a:gd name="T42" fmla="*/ 35 w 50"/>
                  <a:gd name="T43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43">
                    <a:moveTo>
                      <a:pt x="35" y="32"/>
                    </a:moveTo>
                    <a:cubicBezTo>
                      <a:pt x="35" y="33"/>
                      <a:pt x="35" y="33"/>
                      <a:pt x="34" y="32"/>
                    </a:cubicBezTo>
                    <a:cubicBezTo>
                      <a:pt x="34" y="32"/>
                      <a:pt x="35" y="31"/>
                      <a:pt x="36" y="31"/>
                    </a:cubicBezTo>
                    <a:cubicBezTo>
                      <a:pt x="41" y="25"/>
                      <a:pt x="46" y="18"/>
                      <a:pt x="41" y="11"/>
                    </a:cubicBezTo>
                    <a:cubicBezTo>
                      <a:pt x="38" y="6"/>
                      <a:pt x="33" y="4"/>
                      <a:pt x="29" y="7"/>
                    </a:cubicBezTo>
                    <a:cubicBezTo>
                      <a:pt x="19" y="14"/>
                      <a:pt x="37" y="31"/>
                      <a:pt x="25" y="39"/>
                    </a:cubicBezTo>
                    <a:cubicBezTo>
                      <a:pt x="19" y="43"/>
                      <a:pt x="11" y="41"/>
                      <a:pt x="7" y="35"/>
                    </a:cubicBezTo>
                    <a:cubicBezTo>
                      <a:pt x="4" y="30"/>
                      <a:pt x="4" y="26"/>
                      <a:pt x="3" y="25"/>
                    </a:cubicBezTo>
                    <a:cubicBezTo>
                      <a:pt x="2" y="23"/>
                      <a:pt x="1" y="25"/>
                      <a:pt x="0" y="24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1" y="15"/>
                      <a:pt x="10" y="17"/>
                    </a:cubicBezTo>
                    <a:cubicBezTo>
                      <a:pt x="6" y="23"/>
                      <a:pt x="4" y="28"/>
                      <a:pt x="8" y="34"/>
                    </a:cubicBezTo>
                    <a:cubicBezTo>
                      <a:pt x="11" y="38"/>
                      <a:pt x="14" y="39"/>
                      <a:pt x="18" y="37"/>
                    </a:cubicBezTo>
                    <a:cubicBezTo>
                      <a:pt x="26" y="31"/>
                      <a:pt x="8" y="14"/>
                      <a:pt x="22" y="5"/>
                    </a:cubicBezTo>
                    <a:cubicBezTo>
                      <a:pt x="28" y="0"/>
                      <a:pt x="37" y="2"/>
                      <a:pt x="42" y="10"/>
                    </a:cubicBezTo>
                    <a:cubicBezTo>
                      <a:pt x="46" y="15"/>
                      <a:pt x="45" y="19"/>
                      <a:pt x="46" y="21"/>
                    </a:cubicBezTo>
                    <a:cubicBezTo>
                      <a:pt x="48" y="23"/>
                      <a:pt x="49" y="21"/>
                      <a:pt x="50" y="22"/>
                    </a:cubicBezTo>
                    <a:cubicBezTo>
                      <a:pt x="50" y="23"/>
                      <a:pt x="50" y="23"/>
                      <a:pt x="50" y="23"/>
                    </a:cubicBezTo>
                    <a:lnTo>
                      <a:pt x="3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7"/>
              <p:cNvSpPr>
                <a:spLocks/>
              </p:cNvSpPr>
              <p:nvPr/>
            </p:nvSpPr>
            <p:spPr bwMode="auto">
              <a:xfrm>
                <a:off x="-2835275" y="3076575"/>
                <a:ext cx="200025" cy="206375"/>
              </a:xfrm>
              <a:custGeom>
                <a:avLst/>
                <a:gdLst>
                  <a:gd name="T0" fmla="*/ 17 w 53"/>
                  <a:gd name="T1" fmla="*/ 48 h 55"/>
                  <a:gd name="T2" fmla="*/ 14 w 53"/>
                  <a:gd name="T3" fmla="*/ 55 h 55"/>
                  <a:gd name="T4" fmla="*/ 13 w 53"/>
                  <a:gd name="T5" fmla="*/ 54 h 55"/>
                  <a:gd name="T6" fmla="*/ 11 w 53"/>
                  <a:gd name="T7" fmla="*/ 46 h 55"/>
                  <a:gd name="T8" fmla="*/ 8 w 53"/>
                  <a:gd name="T9" fmla="*/ 38 h 55"/>
                  <a:gd name="T10" fmla="*/ 8 w 53"/>
                  <a:gd name="T11" fmla="*/ 36 h 55"/>
                  <a:gd name="T12" fmla="*/ 14 w 53"/>
                  <a:gd name="T13" fmla="*/ 40 h 55"/>
                  <a:gd name="T14" fmla="*/ 27 w 53"/>
                  <a:gd name="T15" fmla="*/ 35 h 55"/>
                  <a:gd name="T16" fmla="*/ 22 w 53"/>
                  <a:gd name="T17" fmla="*/ 20 h 55"/>
                  <a:gd name="T18" fmla="*/ 9 w 53"/>
                  <a:gd name="T19" fmla="*/ 25 h 55"/>
                  <a:gd name="T20" fmla="*/ 7 w 53"/>
                  <a:gd name="T21" fmla="*/ 31 h 55"/>
                  <a:gd name="T22" fmla="*/ 5 w 53"/>
                  <a:gd name="T23" fmla="*/ 30 h 55"/>
                  <a:gd name="T24" fmla="*/ 3 w 53"/>
                  <a:gd name="T25" fmla="*/ 22 h 55"/>
                  <a:gd name="T26" fmla="*/ 0 w 53"/>
                  <a:gd name="T27" fmla="*/ 14 h 55"/>
                  <a:gd name="T28" fmla="*/ 0 w 53"/>
                  <a:gd name="T29" fmla="*/ 13 h 55"/>
                  <a:gd name="T30" fmla="*/ 6 w 53"/>
                  <a:gd name="T31" fmla="*/ 16 h 55"/>
                  <a:gd name="T32" fmla="*/ 36 w 53"/>
                  <a:gd name="T33" fmla="*/ 6 h 55"/>
                  <a:gd name="T34" fmla="*/ 38 w 53"/>
                  <a:gd name="T35" fmla="*/ 0 h 55"/>
                  <a:gd name="T36" fmla="*/ 39 w 53"/>
                  <a:gd name="T37" fmla="*/ 1 h 55"/>
                  <a:gd name="T38" fmla="*/ 42 w 53"/>
                  <a:gd name="T39" fmla="*/ 9 h 55"/>
                  <a:gd name="T40" fmla="*/ 45 w 53"/>
                  <a:gd name="T41" fmla="*/ 17 h 55"/>
                  <a:gd name="T42" fmla="*/ 44 w 53"/>
                  <a:gd name="T43" fmla="*/ 18 h 55"/>
                  <a:gd name="T44" fmla="*/ 39 w 53"/>
                  <a:gd name="T45" fmla="*/ 15 h 55"/>
                  <a:gd name="T46" fmla="*/ 24 w 53"/>
                  <a:gd name="T47" fmla="*/ 20 h 55"/>
                  <a:gd name="T48" fmla="*/ 29 w 53"/>
                  <a:gd name="T49" fmla="*/ 35 h 55"/>
                  <a:gd name="T50" fmla="*/ 44 w 53"/>
                  <a:gd name="T51" fmla="*/ 30 h 55"/>
                  <a:gd name="T52" fmla="*/ 46 w 53"/>
                  <a:gd name="T53" fmla="*/ 24 h 55"/>
                  <a:gd name="T54" fmla="*/ 47 w 53"/>
                  <a:gd name="T55" fmla="*/ 24 h 55"/>
                  <a:gd name="T56" fmla="*/ 50 w 53"/>
                  <a:gd name="T57" fmla="*/ 33 h 55"/>
                  <a:gd name="T58" fmla="*/ 53 w 53"/>
                  <a:gd name="T59" fmla="*/ 41 h 55"/>
                  <a:gd name="T60" fmla="*/ 52 w 53"/>
                  <a:gd name="T61" fmla="*/ 42 h 55"/>
                  <a:gd name="T62" fmla="*/ 47 w 53"/>
                  <a:gd name="T63" fmla="*/ 38 h 55"/>
                  <a:gd name="T64" fmla="*/ 17 w 53"/>
                  <a:gd name="T65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" h="55">
                    <a:moveTo>
                      <a:pt x="17" y="48"/>
                    </a:moveTo>
                    <a:cubicBezTo>
                      <a:pt x="12" y="50"/>
                      <a:pt x="16" y="54"/>
                      <a:pt x="14" y="55"/>
                    </a:cubicBezTo>
                    <a:cubicBezTo>
                      <a:pt x="14" y="55"/>
                      <a:pt x="14" y="55"/>
                      <a:pt x="13" y="54"/>
                    </a:cubicBezTo>
                    <a:cubicBezTo>
                      <a:pt x="12" y="51"/>
                      <a:pt x="12" y="48"/>
                      <a:pt x="11" y="46"/>
                    </a:cubicBezTo>
                    <a:cubicBezTo>
                      <a:pt x="10" y="43"/>
                      <a:pt x="9" y="41"/>
                      <a:pt x="8" y="38"/>
                    </a:cubicBezTo>
                    <a:cubicBezTo>
                      <a:pt x="8" y="37"/>
                      <a:pt x="8" y="36"/>
                      <a:pt x="8" y="36"/>
                    </a:cubicBezTo>
                    <a:cubicBezTo>
                      <a:pt x="10" y="36"/>
                      <a:pt x="9" y="41"/>
                      <a:pt x="14" y="40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6"/>
                      <a:pt x="8" y="31"/>
                      <a:pt x="7" y="31"/>
                    </a:cubicBezTo>
                    <a:cubicBezTo>
                      <a:pt x="6" y="31"/>
                      <a:pt x="6" y="31"/>
                      <a:pt x="5" y="30"/>
                    </a:cubicBezTo>
                    <a:cubicBezTo>
                      <a:pt x="4" y="27"/>
                      <a:pt x="4" y="24"/>
                      <a:pt x="3" y="22"/>
                    </a:cubicBezTo>
                    <a:cubicBezTo>
                      <a:pt x="2" y="20"/>
                      <a:pt x="1" y="17"/>
                      <a:pt x="0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2"/>
                      <a:pt x="1" y="18"/>
                      <a:pt x="6" y="1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1" y="5"/>
                      <a:pt x="37" y="0"/>
                      <a:pt x="38" y="0"/>
                    </a:cubicBezTo>
                    <a:cubicBezTo>
                      <a:pt x="39" y="0"/>
                      <a:pt x="39" y="0"/>
                      <a:pt x="39" y="1"/>
                    </a:cubicBezTo>
                    <a:cubicBezTo>
                      <a:pt x="40" y="4"/>
                      <a:pt x="41" y="7"/>
                      <a:pt x="42" y="9"/>
                    </a:cubicBezTo>
                    <a:cubicBezTo>
                      <a:pt x="43" y="11"/>
                      <a:pt x="44" y="14"/>
                      <a:pt x="45" y="17"/>
                    </a:cubicBezTo>
                    <a:cubicBezTo>
                      <a:pt x="45" y="18"/>
                      <a:pt x="45" y="18"/>
                      <a:pt x="44" y="18"/>
                    </a:cubicBezTo>
                    <a:cubicBezTo>
                      <a:pt x="43" y="19"/>
                      <a:pt x="43" y="13"/>
                      <a:pt x="39" y="15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9" y="28"/>
                      <a:pt x="45" y="24"/>
                      <a:pt x="46" y="24"/>
                    </a:cubicBezTo>
                    <a:cubicBezTo>
                      <a:pt x="47" y="23"/>
                      <a:pt x="47" y="24"/>
                      <a:pt x="47" y="24"/>
                    </a:cubicBezTo>
                    <a:cubicBezTo>
                      <a:pt x="48" y="27"/>
                      <a:pt x="49" y="30"/>
                      <a:pt x="50" y="33"/>
                    </a:cubicBezTo>
                    <a:cubicBezTo>
                      <a:pt x="51" y="35"/>
                      <a:pt x="52" y="38"/>
                      <a:pt x="53" y="41"/>
                    </a:cubicBezTo>
                    <a:cubicBezTo>
                      <a:pt x="53" y="41"/>
                      <a:pt x="53" y="42"/>
                      <a:pt x="52" y="42"/>
                    </a:cubicBezTo>
                    <a:cubicBezTo>
                      <a:pt x="51" y="42"/>
                      <a:pt x="51" y="37"/>
                      <a:pt x="47" y="38"/>
                    </a:cubicBezTo>
                    <a:lnTo>
                      <a:pt x="1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8"/>
              <p:cNvSpPr>
                <a:spLocks/>
              </p:cNvSpPr>
              <p:nvPr/>
            </p:nvSpPr>
            <p:spPr bwMode="auto">
              <a:xfrm>
                <a:off x="-2854325" y="2906713"/>
                <a:ext cx="163512" cy="146050"/>
              </a:xfrm>
              <a:custGeom>
                <a:avLst/>
                <a:gdLst>
                  <a:gd name="T0" fmla="*/ 6 w 43"/>
                  <a:gd name="T1" fmla="*/ 33 h 39"/>
                  <a:gd name="T2" fmla="*/ 2 w 43"/>
                  <a:gd name="T3" fmla="*/ 39 h 39"/>
                  <a:gd name="T4" fmla="*/ 1 w 43"/>
                  <a:gd name="T5" fmla="*/ 37 h 39"/>
                  <a:gd name="T6" fmla="*/ 1 w 43"/>
                  <a:gd name="T7" fmla="*/ 29 h 39"/>
                  <a:gd name="T8" fmla="*/ 0 w 43"/>
                  <a:gd name="T9" fmla="*/ 7 h 39"/>
                  <a:gd name="T10" fmla="*/ 11 w 43"/>
                  <a:gd name="T11" fmla="*/ 3 h 39"/>
                  <a:gd name="T12" fmla="*/ 13 w 43"/>
                  <a:gd name="T13" fmla="*/ 3 h 39"/>
                  <a:gd name="T14" fmla="*/ 13 w 43"/>
                  <a:gd name="T15" fmla="*/ 4 h 39"/>
                  <a:gd name="T16" fmla="*/ 9 w 43"/>
                  <a:gd name="T17" fmla="*/ 7 h 39"/>
                  <a:gd name="T18" fmla="*/ 2 w 43"/>
                  <a:gd name="T19" fmla="*/ 21 h 39"/>
                  <a:gd name="T20" fmla="*/ 2 w 43"/>
                  <a:gd name="T21" fmla="*/ 24 h 39"/>
                  <a:gd name="T22" fmla="*/ 20 w 43"/>
                  <a:gd name="T23" fmla="*/ 24 h 39"/>
                  <a:gd name="T24" fmla="*/ 20 w 43"/>
                  <a:gd name="T25" fmla="*/ 22 h 39"/>
                  <a:gd name="T26" fmla="*/ 12 w 43"/>
                  <a:gd name="T27" fmla="*/ 15 h 39"/>
                  <a:gd name="T28" fmla="*/ 10 w 43"/>
                  <a:gd name="T29" fmla="*/ 14 h 39"/>
                  <a:gd name="T30" fmla="*/ 11 w 43"/>
                  <a:gd name="T31" fmla="*/ 13 h 39"/>
                  <a:gd name="T32" fmla="*/ 30 w 43"/>
                  <a:gd name="T33" fmla="*/ 13 h 39"/>
                  <a:gd name="T34" fmla="*/ 31 w 43"/>
                  <a:gd name="T35" fmla="*/ 13 h 39"/>
                  <a:gd name="T36" fmla="*/ 29 w 43"/>
                  <a:gd name="T37" fmla="*/ 14 h 39"/>
                  <a:gd name="T38" fmla="*/ 21 w 43"/>
                  <a:gd name="T39" fmla="*/ 22 h 39"/>
                  <a:gd name="T40" fmla="*/ 21 w 43"/>
                  <a:gd name="T41" fmla="*/ 24 h 39"/>
                  <a:gd name="T42" fmla="*/ 37 w 43"/>
                  <a:gd name="T43" fmla="*/ 23 h 39"/>
                  <a:gd name="T44" fmla="*/ 41 w 43"/>
                  <a:gd name="T45" fmla="*/ 18 h 39"/>
                  <a:gd name="T46" fmla="*/ 27 w 43"/>
                  <a:gd name="T47" fmla="*/ 2 h 39"/>
                  <a:gd name="T48" fmla="*/ 25 w 43"/>
                  <a:gd name="T49" fmla="*/ 1 h 39"/>
                  <a:gd name="T50" fmla="*/ 26 w 43"/>
                  <a:gd name="T51" fmla="*/ 0 h 39"/>
                  <a:gd name="T52" fmla="*/ 28 w 43"/>
                  <a:gd name="T53" fmla="*/ 0 h 39"/>
                  <a:gd name="T54" fmla="*/ 41 w 43"/>
                  <a:gd name="T55" fmla="*/ 2 h 39"/>
                  <a:gd name="T56" fmla="*/ 42 w 43"/>
                  <a:gd name="T57" fmla="*/ 27 h 39"/>
                  <a:gd name="T58" fmla="*/ 43 w 43"/>
                  <a:gd name="T59" fmla="*/ 35 h 39"/>
                  <a:gd name="T60" fmla="*/ 42 w 43"/>
                  <a:gd name="T61" fmla="*/ 37 h 39"/>
                  <a:gd name="T62" fmla="*/ 38 w 43"/>
                  <a:gd name="T63" fmla="*/ 32 h 39"/>
                  <a:gd name="T64" fmla="*/ 6 w 43"/>
                  <a:gd name="T65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" h="39">
                    <a:moveTo>
                      <a:pt x="6" y="33"/>
                    </a:moveTo>
                    <a:cubicBezTo>
                      <a:pt x="1" y="33"/>
                      <a:pt x="4" y="39"/>
                      <a:pt x="2" y="39"/>
                    </a:cubicBezTo>
                    <a:cubicBezTo>
                      <a:pt x="2" y="39"/>
                      <a:pt x="1" y="38"/>
                      <a:pt x="1" y="37"/>
                    </a:cubicBezTo>
                    <a:cubicBezTo>
                      <a:pt x="1" y="34"/>
                      <a:pt x="1" y="31"/>
                      <a:pt x="1" y="29"/>
                    </a:cubicBezTo>
                    <a:cubicBezTo>
                      <a:pt x="1" y="21"/>
                      <a:pt x="0" y="14"/>
                      <a:pt x="0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4"/>
                    </a:cubicBezTo>
                    <a:cubicBezTo>
                      <a:pt x="14" y="4"/>
                      <a:pt x="12" y="4"/>
                      <a:pt x="9" y="7"/>
                    </a:cubicBezTo>
                    <a:cubicBezTo>
                      <a:pt x="4" y="10"/>
                      <a:pt x="2" y="14"/>
                      <a:pt x="2" y="21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18"/>
                      <a:pt x="16" y="15"/>
                      <a:pt x="12" y="15"/>
                    </a:cubicBezTo>
                    <a:cubicBezTo>
                      <a:pt x="11" y="15"/>
                      <a:pt x="10" y="15"/>
                      <a:pt x="10" y="14"/>
                    </a:cubicBezTo>
                    <a:cubicBezTo>
                      <a:pt x="10" y="14"/>
                      <a:pt x="10" y="13"/>
                      <a:pt x="11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2"/>
                      <a:pt x="31" y="13"/>
                      <a:pt x="31" y="13"/>
                    </a:cubicBezTo>
                    <a:cubicBezTo>
                      <a:pt x="31" y="14"/>
                      <a:pt x="30" y="14"/>
                      <a:pt x="29" y="14"/>
                    </a:cubicBezTo>
                    <a:cubicBezTo>
                      <a:pt x="24" y="15"/>
                      <a:pt x="21" y="18"/>
                      <a:pt x="21" y="22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3"/>
                      <a:pt x="41" y="21"/>
                      <a:pt x="41" y="18"/>
                    </a:cubicBezTo>
                    <a:cubicBezTo>
                      <a:pt x="40" y="8"/>
                      <a:pt x="33" y="3"/>
                      <a:pt x="27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0"/>
                      <a:pt x="42" y="19"/>
                      <a:pt x="42" y="27"/>
                    </a:cubicBezTo>
                    <a:cubicBezTo>
                      <a:pt x="43" y="29"/>
                      <a:pt x="43" y="32"/>
                      <a:pt x="43" y="35"/>
                    </a:cubicBezTo>
                    <a:cubicBezTo>
                      <a:pt x="43" y="36"/>
                      <a:pt x="43" y="37"/>
                      <a:pt x="42" y="37"/>
                    </a:cubicBezTo>
                    <a:cubicBezTo>
                      <a:pt x="41" y="37"/>
                      <a:pt x="43" y="31"/>
                      <a:pt x="38" y="32"/>
                    </a:cubicBezTo>
                    <a:lnTo>
                      <a:pt x="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9"/>
              <p:cNvSpPr>
                <a:spLocks/>
              </p:cNvSpPr>
              <p:nvPr/>
            </p:nvSpPr>
            <p:spPr bwMode="auto">
              <a:xfrm>
                <a:off x="-2849563" y="2679700"/>
                <a:ext cx="188912" cy="200025"/>
              </a:xfrm>
              <a:custGeom>
                <a:avLst/>
                <a:gdLst>
                  <a:gd name="T0" fmla="*/ 33 w 50"/>
                  <a:gd name="T1" fmla="*/ 42 h 53"/>
                  <a:gd name="T2" fmla="*/ 41 w 50"/>
                  <a:gd name="T3" fmla="*/ 40 h 53"/>
                  <a:gd name="T4" fmla="*/ 43 w 50"/>
                  <a:gd name="T5" fmla="*/ 37 h 53"/>
                  <a:gd name="T6" fmla="*/ 43 w 50"/>
                  <a:gd name="T7" fmla="*/ 38 h 53"/>
                  <a:gd name="T8" fmla="*/ 42 w 50"/>
                  <a:gd name="T9" fmla="*/ 45 h 53"/>
                  <a:gd name="T10" fmla="*/ 40 w 50"/>
                  <a:gd name="T11" fmla="*/ 52 h 53"/>
                  <a:gd name="T12" fmla="*/ 40 w 50"/>
                  <a:gd name="T13" fmla="*/ 53 h 53"/>
                  <a:gd name="T14" fmla="*/ 39 w 50"/>
                  <a:gd name="T15" fmla="*/ 49 h 53"/>
                  <a:gd name="T16" fmla="*/ 32 w 50"/>
                  <a:gd name="T17" fmla="*/ 44 h 53"/>
                  <a:gd name="T18" fmla="*/ 6 w 50"/>
                  <a:gd name="T19" fmla="*/ 38 h 53"/>
                  <a:gd name="T20" fmla="*/ 1 w 50"/>
                  <a:gd name="T21" fmla="*/ 43 h 53"/>
                  <a:gd name="T22" fmla="*/ 0 w 50"/>
                  <a:gd name="T23" fmla="*/ 44 h 53"/>
                  <a:gd name="T24" fmla="*/ 0 w 50"/>
                  <a:gd name="T25" fmla="*/ 43 h 53"/>
                  <a:gd name="T26" fmla="*/ 1 w 50"/>
                  <a:gd name="T27" fmla="*/ 37 h 53"/>
                  <a:gd name="T28" fmla="*/ 3 w 50"/>
                  <a:gd name="T29" fmla="*/ 30 h 53"/>
                  <a:gd name="T30" fmla="*/ 34 w 50"/>
                  <a:gd name="T31" fmla="*/ 15 h 53"/>
                  <a:gd name="T32" fmla="*/ 34 w 50"/>
                  <a:gd name="T33" fmla="*/ 15 h 53"/>
                  <a:gd name="T34" fmla="*/ 17 w 50"/>
                  <a:gd name="T35" fmla="*/ 11 h 53"/>
                  <a:gd name="T36" fmla="*/ 8 w 50"/>
                  <a:gd name="T37" fmla="*/ 13 h 53"/>
                  <a:gd name="T38" fmla="*/ 6 w 50"/>
                  <a:gd name="T39" fmla="*/ 16 h 53"/>
                  <a:gd name="T40" fmla="*/ 6 w 50"/>
                  <a:gd name="T41" fmla="*/ 15 h 53"/>
                  <a:gd name="T42" fmla="*/ 8 w 50"/>
                  <a:gd name="T43" fmla="*/ 8 h 53"/>
                  <a:gd name="T44" fmla="*/ 9 w 50"/>
                  <a:gd name="T45" fmla="*/ 1 h 53"/>
                  <a:gd name="T46" fmla="*/ 10 w 50"/>
                  <a:gd name="T47" fmla="*/ 0 h 53"/>
                  <a:gd name="T48" fmla="*/ 10 w 50"/>
                  <a:gd name="T49" fmla="*/ 4 h 53"/>
                  <a:gd name="T50" fmla="*/ 17 w 50"/>
                  <a:gd name="T51" fmla="*/ 9 h 53"/>
                  <a:gd name="T52" fmla="*/ 48 w 50"/>
                  <a:gd name="T53" fmla="*/ 16 h 53"/>
                  <a:gd name="T54" fmla="*/ 49 w 50"/>
                  <a:gd name="T55" fmla="*/ 17 h 53"/>
                  <a:gd name="T56" fmla="*/ 48 w 50"/>
                  <a:gd name="T57" fmla="*/ 18 h 53"/>
                  <a:gd name="T58" fmla="*/ 9 w 50"/>
                  <a:gd name="T59" fmla="*/ 37 h 53"/>
                  <a:gd name="T60" fmla="*/ 9 w 50"/>
                  <a:gd name="T61" fmla="*/ 37 h 53"/>
                  <a:gd name="T62" fmla="*/ 33 w 50"/>
                  <a:gd name="T63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53">
                    <a:moveTo>
                      <a:pt x="33" y="42"/>
                    </a:moveTo>
                    <a:cubicBezTo>
                      <a:pt x="37" y="44"/>
                      <a:pt x="40" y="42"/>
                      <a:pt x="41" y="40"/>
                    </a:cubicBezTo>
                    <a:cubicBezTo>
                      <a:pt x="42" y="39"/>
                      <a:pt x="42" y="37"/>
                      <a:pt x="43" y="37"/>
                    </a:cubicBezTo>
                    <a:cubicBezTo>
                      <a:pt x="43" y="38"/>
                      <a:pt x="44" y="38"/>
                      <a:pt x="43" y="38"/>
                    </a:cubicBezTo>
                    <a:cubicBezTo>
                      <a:pt x="43" y="40"/>
                      <a:pt x="42" y="43"/>
                      <a:pt x="42" y="45"/>
                    </a:cubicBezTo>
                    <a:cubicBezTo>
                      <a:pt x="41" y="48"/>
                      <a:pt x="41" y="50"/>
                      <a:pt x="40" y="52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9" y="52"/>
                      <a:pt x="39" y="51"/>
                      <a:pt x="39" y="49"/>
                    </a:cubicBezTo>
                    <a:cubicBezTo>
                      <a:pt x="39" y="47"/>
                      <a:pt x="37" y="45"/>
                      <a:pt x="32" y="4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40"/>
                      <a:pt x="2" y="41"/>
                      <a:pt x="1" y="43"/>
                    </a:cubicBezTo>
                    <a:cubicBezTo>
                      <a:pt x="1" y="44"/>
                      <a:pt x="1" y="44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ubicBezTo>
                      <a:pt x="0" y="41"/>
                      <a:pt x="1" y="39"/>
                      <a:pt x="1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2" y="10"/>
                      <a:pt x="9" y="11"/>
                      <a:pt x="8" y="13"/>
                    </a:cubicBezTo>
                    <a:cubicBezTo>
                      <a:pt x="7" y="14"/>
                      <a:pt x="7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6" y="13"/>
                      <a:pt x="7" y="10"/>
                      <a:pt x="8" y="8"/>
                    </a:cubicBezTo>
                    <a:cubicBezTo>
                      <a:pt x="8" y="6"/>
                      <a:pt x="8" y="3"/>
                      <a:pt x="9" y="1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1"/>
                      <a:pt x="10" y="2"/>
                      <a:pt x="10" y="4"/>
                    </a:cubicBezTo>
                    <a:cubicBezTo>
                      <a:pt x="11" y="6"/>
                      <a:pt x="12" y="8"/>
                      <a:pt x="17" y="9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50" y="17"/>
                      <a:pt x="49" y="17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lnTo>
                      <a:pt x="3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0"/>
              <p:cNvSpPr>
                <a:spLocks/>
              </p:cNvSpPr>
              <p:nvPr/>
            </p:nvSpPr>
            <p:spPr bwMode="auto">
              <a:xfrm>
                <a:off x="-2794000" y="2536825"/>
                <a:ext cx="182562" cy="180975"/>
              </a:xfrm>
              <a:custGeom>
                <a:avLst/>
                <a:gdLst>
                  <a:gd name="T0" fmla="*/ 40 w 48"/>
                  <a:gd name="T1" fmla="*/ 33 h 48"/>
                  <a:gd name="T2" fmla="*/ 40 w 48"/>
                  <a:gd name="T3" fmla="*/ 18 h 48"/>
                  <a:gd name="T4" fmla="*/ 35 w 48"/>
                  <a:gd name="T5" fmla="*/ 11 h 48"/>
                  <a:gd name="T6" fmla="*/ 36 w 48"/>
                  <a:gd name="T7" fmla="*/ 11 h 48"/>
                  <a:gd name="T8" fmla="*/ 38 w 48"/>
                  <a:gd name="T9" fmla="*/ 12 h 48"/>
                  <a:gd name="T10" fmla="*/ 48 w 48"/>
                  <a:gd name="T11" fmla="*/ 20 h 48"/>
                  <a:gd name="T12" fmla="*/ 42 w 48"/>
                  <a:gd name="T13" fmla="*/ 33 h 48"/>
                  <a:gd name="T14" fmla="*/ 36 w 48"/>
                  <a:gd name="T15" fmla="*/ 47 h 48"/>
                  <a:gd name="T16" fmla="*/ 35 w 48"/>
                  <a:gd name="T17" fmla="*/ 47 h 48"/>
                  <a:gd name="T18" fmla="*/ 34 w 48"/>
                  <a:gd name="T19" fmla="*/ 46 h 48"/>
                  <a:gd name="T20" fmla="*/ 9 w 48"/>
                  <a:gd name="T21" fmla="*/ 9 h 48"/>
                  <a:gd name="T22" fmla="*/ 7 w 48"/>
                  <a:gd name="T23" fmla="*/ 13 h 48"/>
                  <a:gd name="T24" fmla="*/ 8 w 48"/>
                  <a:gd name="T25" fmla="*/ 29 h 48"/>
                  <a:gd name="T26" fmla="*/ 11 w 48"/>
                  <a:gd name="T27" fmla="*/ 33 h 48"/>
                  <a:gd name="T28" fmla="*/ 10 w 48"/>
                  <a:gd name="T29" fmla="*/ 34 h 48"/>
                  <a:gd name="T30" fmla="*/ 9 w 48"/>
                  <a:gd name="T31" fmla="*/ 33 h 48"/>
                  <a:gd name="T32" fmla="*/ 0 w 48"/>
                  <a:gd name="T33" fmla="*/ 25 h 48"/>
                  <a:gd name="T34" fmla="*/ 6 w 48"/>
                  <a:gd name="T35" fmla="*/ 13 h 48"/>
                  <a:gd name="T36" fmla="*/ 11 w 48"/>
                  <a:gd name="T37" fmla="*/ 0 h 48"/>
                  <a:gd name="T38" fmla="*/ 12 w 48"/>
                  <a:gd name="T39" fmla="*/ 0 h 48"/>
                  <a:gd name="T40" fmla="*/ 14 w 48"/>
                  <a:gd name="T41" fmla="*/ 1 h 48"/>
                  <a:gd name="T42" fmla="*/ 38 w 48"/>
                  <a:gd name="T43" fmla="*/ 38 h 48"/>
                  <a:gd name="T44" fmla="*/ 40 w 48"/>
                  <a:gd name="T45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48">
                    <a:moveTo>
                      <a:pt x="40" y="33"/>
                    </a:moveTo>
                    <a:cubicBezTo>
                      <a:pt x="43" y="27"/>
                      <a:pt x="42" y="21"/>
                      <a:pt x="40" y="18"/>
                    </a:cubicBezTo>
                    <a:cubicBezTo>
                      <a:pt x="38" y="13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6" y="11"/>
                    </a:cubicBezTo>
                    <a:cubicBezTo>
                      <a:pt x="36" y="11"/>
                      <a:pt x="37" y="11"/>
                      <a:pt x="38" y="12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6" y="24"/>
                      <a:pt x="44" y="29"/>
                      <a:pt x="42" y="33"/>
                    </a:cubicBezTo>
                    <a:cubicBezTo>
                      <a:pt x="40" y="38"/>
                      <a:pt x="38" y="42"/>
                      <a:pt x="36" y="47"/>
                    </a:cubicBezTo>
                    <a:cubicBezTo>
                      <a:pt x="35" y="47"/>
                      <a:pt x="35" y="48"/>
                      <a:pt x="35" y="47"/>
                    </a:cubicBezTo>
                    <a:cubicBezTo>
                      <a:pt x="34" y="47"/>
                      <a:pt x="34" y="47"/>
                      <a:pt x="34" y="4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4" y="19"/>
                      <a:pt x="5" y="24"/>
                      <a:pt x="8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10" y="33"/>
                      <a:pt x="10" y="33"/>
                      <a:pt x="9" y="3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1"/>
                      <a:pt x="4" y="17"/>
                      <a:pt x="6" y="13"/>
                    </a:cubicBezTo>
                    <a:cubicBezTo>
                      <a:pt x="8" y="9"/>
                      <a:pt x="9" y="5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1"/>
                      <a:pt x="14" y="1"/>
                    </a:cubicBezTo>
                    <a:cubicBezTo>
                      <a:pt x="38" y="38"/>
                      <a:pt x="38" y="38"/>
                      <a:pt x="38" y="38"/>
                    </a:cubicBezTo>
                    <a:lnTo>
                      <a:pt x="4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1"/>
              <p:cNvSpPr>
                <a:spLocks/>
              </p:cNvSpPr>
              <p:nvPr/>
            </p:nvSpPr>
            <p:spPr bwMode="auto">
              <a:xfrm>
                <a:off x="-2720975" y="2359025"/>
                <a:ext cx="222250" cy="227013"/>
              </a:xfrm>
              <a:custGeom>
                <a:avLst/>
                <a:gdLst>
                  <a:gd name="T0" fmla="*/ 7 w 59"/>
                  <a:gd name="T1" fmla="*/ 34 h 60"/>
                  <a:gd name="T2" fmla="*/ 0 w 59"/>
                  <a:gd name="T3" fmla="*/ 35 h 60"/>
                  <a:gd name="T4" fmla="*/ 0 w 59"/>
                  <a:gd name="T5" fmla="*/ 34 h 60"/>
                  <a:gd name="T6" fmla="*/ 6 w 59"/>
                  <a:gd name="T7" fmla="*/ 27 h 60"/>
                  <a:gd name="T8" fmla="*/ 11 w 59"/>
                  <a:gd name="T9" fmla="*/ 20 h 60"/>
                  <a:gd name="T10" fmla="*/ 12 w 59"/>
                  <a:gd name="T11" fmla="*/ 20 h 60"/>
                  <a:gd name="T12" fmla="*/ 12 w 59"/>
                  <a:gd name="T13" fmla="*/ 27 h 60"/>
                  <a:gd name="T14" fmla="*/ 23 w 59"/>
                  <a:gd name="T15" fmla="*/ 36 h 60"/>
                  <a:gd name="T16" fmla="*/ 33 w 59"/>
                  <a:gd name="T17" fmla="*/ 23 h 60"/>
                  <a:gd name="T18" fmla="*/ 22 w 59"/>
                  <a:gd name="T19" fmla="*/ 14 h 60"/>
                  <a:gd name="T20" fmla="*/ 16 w 59"/>
                  <a:gd name="T21" fmla="*/ 16 h 60"/>
                  <a:gd name="T22" fmla="*/ 16 w 59"/>
                  <a:gd name="T23" fmla="*/ 14 h 60"/>
                  <a:gd name="T24" fmla="*/ 21 w 59"/>
                  <a:gd name="T25" fmla="*/ 8 h 60"/>
                  <a:gd name="T26" fmla="*/ 26 w 59"/>
                  <a:gd name="T27" fmla="*/ 1 h 60"/>
                  <a:gd name="T28" fmla="*/ 28 w 59"/>
                  <a:gd name="T29" fmla="*/ 1 h 60"/>
                  <a:gd name="T30" fmla="*/ 28 w 59"/>
                  <a:gd name="T31" fmla="*/ 7 h 60"/>
                  <a:gd name="T32" fmla="*/ 52 w 59"/>
                  <a:gd name="T33" fmla="*/ 27 h 60"/>
                  <a:gd name="T34" fmla="*/ 59 w 59"/>
                  <a:gd name="T35" fmla="*/ 26 h 60"/>
                  <a:gd name="T36" fmla="*/ 59 w 59"/>
                  <a:gd name="T37" fmla="*/ 27 h 60"/>
                  <a:gd name="T38" fmla="*/ 53 w 59"/>
                  <a:gd name="T39" fmla="*/ 34 h 60"/>
                  <a:gd name="T40" fmla="*/ 48 w 59"/>
                  <a:gd name="T41" fmla="*/ 40 h 60"/>
                  <a:gd name="T42" fmla="*/ 47 w 59"/>
                  <a:gd name="T43" fmla="*/ 41 h 60"/>
                  <a:gd name="T44" fmla="*/ 47 w 59"/>
                  <a:gd name="T45" fmla="*/ 34 h 60"/>
                  <a:gd name="T46" fmla="*/ 34 w 59"/>
                  <a:gd name="T47" fmla="*/ 24 h 60"/>
                  <a:gd name="T48" fmla="*/ 24 w 59"/>
                  <a:gd name="T49" fmla="*/ 36 h 60"/>
                  <a:gd name="T50" fmla="*/ 37 w 59"/>
                  <a:gd name="T51" fmla="*/ 46 h 60"/>
                  <a:gd name="T52" fmla="*/ 43 w 59"/>
                  <a:gd name="T53" fmla="*/ 45 h 60"/>
                  <a:gd name="T54" fmla="*/ 43 w 59"/>
                  <a:gd name="T55" fmla="*/ 46 h 60"/>
                  <a:gd name="T56" fmla="*/ 38 w 59"/>
                  <a:gd name="T57" fmla="*/ 53 h 60"/>
                  <a:gd name="T58" fmla="*/ 33 w 59"/>
                  <a:gd name="T59" fmla="*/ 60 h 60"/>
                  <a:gd name="T60" fmla="*/ 31 w 59"/>
                  <a:gd name="T61" fmla="*/ 60 h 60"/>
                  <a:gd name="T62" fmla="*/ 31 w 59"/>
                  <a:gd name="T63" fmla="*/ 53 h 60"/>
                  <a:gd name="T64" fmla="*/ 7 w 59"/>
                  <a:gd name="T65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9" h="60">
                    <a:moveTo>
                      <a:pt x="7" y="34"/>
                    </a:moveTo>
                    <a:cubicBezTo>
                      <a:pt x="3" y="31"/>
                      <a:pt x="1" y="36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2" y="31"/>
                      <a:pt x="4" y="29"/>
                      <a:pt x="6" y="27"/>
                    </a:cubicBezTo>
                    <a:cubicBezTo>
                      <a:pt x="7" y="25"/>
                      <a:pt x="9" y="23"/>
                      <a:pt x="11" y="20"/>
                    </a:cubicBezTo>
                    <a:cubicBezTo>
                      <a:pt x="11" y="20"/>
                      <a:pt x="12" y="20"/>
                      <a:pt x="12" y="20"/>
                    </a:cubicBezTo>
                    <a:cubicBezTo>
                      <a:pt x="14" y="21"/>
                      <a:pt x="8" y="24"/>
                      <a:pt x="12" y="2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1"/>
                      <a:pt x="17" y="17"/>
                      <a:pt x="16" y="16"/>
                    </a:cubicBezTo>
                    <a:cubicBezTo>
                      <a:pt x="15" y="15"/>
                      <a:pt x="15" y="15"/>
                      <a:pt x="16" y="14"/>
                    </a:cubicBezTo>
                    <a:cubicBezTo>
                      <a:pt x="18" y="12"/>
                      <a:pt x="20" y="10"/>
                      <a:pt x="21" y="8"/>
                    </a:cubicBezTo>
                    <a:cubicBezTo>
                      <a:pt x="23" y="6"/>
                      <a:pt x="24" y="3"/>
                      <a:pt x="26" y="1"/>
                    </a:cubicBezTo>
                    <a:cubicBezTo>
                      <a:pt x="27" y="0"/>
                      <a:pt x="27" y="0"/>
                      <a:pt x="28" y="1"/>
                    </a:cubicBezTo>
                    <a:cubicBezTo>
                      <a:pt x="29" y="2"/>
                      <a:pt x="24" y="4"/>
                      <a:pt x="28" y="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6" y="30"/>
                      <a:pt x="58" y="25"/>
                      <a:pt x="59" y="26"/>
                    </a:cubicBezTo>
                    <a:cubicBezTo>
                      <a:pt x="59" y="26"/>
                      <a:pt x="59" y="26"/>
                      <a:pt x="59" y="27"/>
                    </a:cubicBezTo>
                    <a:cubicBezTo>
                      <a:pt x="57" y="30"/>
                      <a:pt x="55" y="32"/>
                      <a:pt x="53" y="34"/>
                    </a:cubicBezTo>
                    <a:cubicBezTo>
                      <a:pt x="52" y="36"/>
                      <a:pt x="50" y="38"/>
                      <a:pt x="48" y="40"/>
                    </a:cubicBezTo>
                    <a:cubicBezTo>
                      <a:pt x="48" y="41"/>
                      <a:pt x="47" y="41"/>
                      <a:pt x="47" y="41"/>
                    </a:cubicBezTo>
                    <a:cubicBezTo>
                      <a:pt x="46" y="40"/>
                      <a:pt x="51" y="37"/>
                      <a:pt x="47" y="3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1" y="50"/>
                      <a:pt x="42" y="44"/>
                      <a:pt x="43" y="45"/>
                    </a:cubicBezTo>
                    <a:cubicBezTo>
                      <a:pt x="44" y="45"/>
                      <a:pt x="44" y="46"/>
                      <a:pt x="43" y="46"/>
                    </a:cubicBezTo>
                    <a:cubicBezTo>
                      <a:pt x="41" y="49"/>
                      <a:pt x="39" y="51"/>
                      <a:pt x="38" y="53"/>
                    </a:cubicBezTo>
                    <a:cubicBezTo>
                      <a:pt x="36" y="55"/>
                      <a:pt x="35" y="57"/>
                      <a:pt x="33" y="60"/>
                    </a:cubicBezTo>
                    <a:cubicBezTo>
                      <a:pt x="32" y="60"/>
                      <a:pt x="32" y="60"/>
                      <a:pt x="31" y="60"/>
                    </a:cubicBezTo>
                    <a:cubicBezTo>
                      <a:pt x="30" y="59"/>
                      <a:pt x="35" y="57"/>
                      <a:pt x="31" y="53"/>
                    </a:cubicBezTo>
                    <a:lnTo>
                      <a:pt x="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2"/>
              <p:cNvSpPr>
                <a:spLocks/>
              </p:cNvSpPr>
              <p:nvPr/>
            </p:nvSpPr>
            <p:spPr bwMode="auto">
              <a:xfrm>
                <a:off x="-2563813" y="2243138"/>
                <a:ext cx="196850" cy="195263"/>
              </a:xfrm>
              <a:custGeom>
                <a:avLst/>
                <a:gdLst>
                  <a:gd name="T0" fmla="*/ 7 w 52"/>
                  <a:gd name="T1" fmla="*/ 19 h 52"/>
                  <a:gd name="T2" fmla="*/ 0 w 52"/>
                  <a:gd name="T3" fmla="*/ 19 h 52"/>
                  <a:gd name="T4" fmla="*/ 1 w 52"/>
                  <a:gd name="T5" fmla="*/ 17 h 52"/>
                  <a:gd name="T6" fmla="*/ 8 w 52"/>
                  <a:gd name="T7" fmla="*/ 12 h 52"/>
                  <a:gd name="T8" fmla="*/ 25 w 52"/>
                  <a:gd name="T9" fmla="*/ 0 h 52"/>
                  <a:gd name="T10" fmla="*/ 35 w 52"/>
                  <a:gd name="T11" fmla="*/ 7 h 52"/>
                  <a:gd name="T12" fmla="*/ 36 w 52"/>
                  <a:gd name="T13" fmla="*/ 8 h 52"/>
                  <a:gd name="T14" fmla="*/ 36 w 52"/>
                  <a:gd name="T15" fmla="*/ 9 h 52"/>
                  <a:gd name="T16" fmla="*/ 30 w 52"/>
                  <a:gd name="T17" fmla="*/ 7 h 52"/>
                  <a:gd name="T18" fmla="*/ 15 w 52"/>
                  <a:gd name="T19" fmla="*/ 9 h 52"/>
                  <a:gd name="T20" fmla="*/ 12 w 52"/>
                  <a:gd name="T21" fmla="*/ 11 h 52"/>
                  <a:gd name="T22" fmla="*/ 22 w 52"/>
                  <a:gd name="T23" fmla="*/ 25 h 52"/>
                  <a:gd name="T24" fmla="*/ 23 w 52"/>
                  <a:gd name="T25" fmla="*/ 24 h 52"/>
                  <a:gd name="T26" fmla="*/ 25 w 52"/>
                  <a:gd name="T27" fmla="*/ 14 h 52"/>
                  <a:gd name="T28" fmla="*/ 25 w 52"/>
                  <a:gd name="T29" fmla="*/ 12 h 52"/>
                  <a:gd name="T30" fmla="*/ 26 w 52"/>
                  <a:gd name="T31" fmla="*/ 12 h 52"/>
                  <a:gd name="T32" fmla="*/ 37 w 52"/>
                  <a:gd name="T33" fmla="*/ 28 h 52"/>
                  <a:gd name="T34" fmla="*/ 37 w 52"/>
                  <a:gd name="T35" fmla="*/ 29 h 52"/>
                  <a:gd name="T36" fmla="*/ 35 w 52"/>
                  <a:gd name="T37" fmla="*/ 28 h 52"/>
                  <a:gd name="T38" fmla="*/ 24 w 52"/>
                  <a:gd name="T39" fmla="*/ 26 h 52"/>
                  <a:gd name="T40" fmla="*/ 23 w 52"/>
                  <a:gd name="T41" fmla="*/ 26 h 52"/>
                  <a:gd name="T42" fmla="*/ 32 w 52"/>
                  <a:gd name="T43" fmla="*/ 39 h 52"/>
                  <a:gd name="T44" fmla="*/ 39 w 52"/>
                  <a:gd name="T45" fmla="*/ 40 h 52"/>
                  <a:gd name="T46" fmla="*/ 45 w 52"/>
                  <a:gd name="T47" fmla="*/ 20 h 52"/>
                  <a:gd name="T48" fmla="*/ 44 w 52"/>
                  <a:gd name="T49" fmla="*/ 18 h 52"/>
                  <a:gd name="T50" fmla="*/ 45 w 52"/>
                  <a:gd name="T51" fmla="*/ 18 h 52"/>
                  <a:gd name="T52" fmla="*/ 46 w 52"/>
                  <a:gd name="T53" fmla="*/ 19 h 52"/>
                  <a:gd name="T54" fmla="*/ 52 w 52"/>
                  <a:gd name="T55" fmla="*/ 32 h 52"/>
                  <a:gd name="T56" fmla="*/ 32 w 52"/>
                  <a:gd name="T57" fmla="*/ 46 h 52"/>
                  <a:gd name="T58" fmla="*/ 25 w 52"/>
                  <a:gd name="T59" fmla="*/ 51 h 52"/>
                  <a:gd name="T60" fmla="*/ 23 w 52"/>
                  <a:gd name="T61" fmla="*/ 51 h 52"/>
                  <a:gd name="T62" fmla="*/ 25 w 52"/>
                  <a:gd name="T63" fmla="*/ 45 h 52"/>
                  <a:gd name="T64" fmla="*/ 7 w 52"/>
                  <a:gd name="T65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52">
                    <a:moveTo>
                      <a:pt x="7" y="19"/>
                    </a:moveTo>
                    <a:cubicBezTo>
                      <a:pt x="4" y="15"/>
                      <a:pt x="1" y="20"/>
                      <a:pt x="0" y="19"/>
                    </a:cubicBezTo>
                    <a:cubicBezTo>
                      <a:pt x="0" y="18"/>
                      <a:pt x="0" y="18"/>
                      <a:pt x="1" y="17"/>
                    </a:cubicBezTo>
                    <a:cubicBezTo>
                      <a:pt x="3" y="16"/>
                      <a:pt x="6" y="14"/>
                      <a:pt x="8" y="12"/>
                    </a:cubicBezTo>
                    <a:cubicBezTo>
                      <a:pt x="14" y="8"/>
                      <a:pt x="20" y="4"/>
                      <a:pt x="25" y="0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5" y="9"/>
                      <a:pt x="30" y="7"/>
                    </a:cubicBezTo>
                    <a:cubicBezTo>
                      <a:pt x="25" y="5"/>
                      <a:pt x="21" y="5"/>
                      <a:pt x="15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22"/>
                      <a:pt x="28" y="18"/>
                      <a:pt x="25" y="14"/>
                    </a:cubicBezTo>
                    <a:cubicBezTo>
                      <a:pt x="25" y="13"/>
                      <a:pt x="25" y="12"/>
                      <a:pt x="25" y="12"/>
                    </a:cubicBezTo>
                    <a:cubicBezTo>
                      <a:pt x="25" y="12"/>
                      <a:pt x="26" y="12"/>
                      <a:pt x="26" y="12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8"/>
                      <a:pt x="37" y="28"/>
                      <a:pt x="37" y="29"/>
                    </a:cubicBezTo>
                    <a:cubicBezTo>
                      <a:pt x="36" y="29"/>
                      <a:pt x="36" y="29"/>
                      <a:pt x="35" y="28"/>
                    </a:cubicBezTo>
                    <a:cubicBezTo>
                      <a:pt x="32" y="24"/>
                      <a:pt x="28" y="23"/>
                      <a:pt x="2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1"/>
                      <a:pt x="35" y="42"/>
                      <a:pt x="39" y="40"/>
                    </a:cubicBezTo>
                    <a:cubicBezTo>
                      <a:pt x="46" y="34"/>
                      <a:pt x="47" y="26"/>
                      <a:pt x="45" y="20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7"/>
                      <a:pt x="45" y="17"/>
                      <a:pt x="45" y="18"/>
                    </a:cubicBezTo>
                    <a:cubicBezTo>
                      <a:pt x="45" y="18"/>
                      <a:pt x="46" y="19"/>
                      <a:pt x="46" y="19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5" y="37"/>
                      <a:pt x="39" y="41"/>
                      <a:pt x="32" y="46"/>
                    </a:cubicBezTo>
                    <a:cubicBezTo>
                      <a:pt x="30" y="48"/>
                      <a:pt x="27" y="49"/>
                      <a:pt x="25" y="51"/>
                    </a:cubicBezTo>
                    <a:cubicBezTo>
                      <a:pt x="24" y="52"/>
                      <a:pt x="24" y="52"/>
                      <a:pt x="23" y="51"/>
                    </a:cubicBezTo>
                    <a:cubicBezTo>
                      <a:pt x="22" y="50"/>
                      <a:pt x="28" y="49"/>
                      <a:pt x="25" y="45"/>
                    </a:cubicBezTo>
                    <a:lnTo>
                      <a:pt x="7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3"/>
              <p:cNvSpPr>
                <a:spLocks/>
              </p:cNvSpPr>
              <p:nvPr/>
            </p:nvSpPr>
            <p:spPr bwMode="auto">
              <a:xfrm>
                <a:off x="-2397125" y="2141538"/>
                <a:ext cx="188912" cy="203200"/>
              </a:xfrm>
              <a:custGeom>
                <a:avLst/>
                <a:gdLst>
                  <a:gd name="T0" fmla="*/ 19 w 50"/>
                  <a:gd name="T1" fmla="*/ 42 h 54"/>
                  <a:gd name="T2" fmla="*/ 26 w 50"/>
                  <a:gd name="T3" fmla="*/ 48 h 54"/>
                  <a:gd name="T4" fmla="*/ 29 w 50"/>
                  <a:gd name="T5" fmla="*/ 48 h 54"/>
                  <a:gd name="T6" fmla="*/ 28 w 50"/>
                  <a:gd name="T7" fmla="*/ 49 h 54"/>
                  <a:gd name="T8" fmla="*/ 22 w 50"/>
                  <a:gd name="T9" fmla="*/ 51 h 54"/>
                  <a:gd name="T10" fmla="*/ 15 w 50"/>
                  <a:gd name="T11" fmla="*/ 54 h 54"/>
                  <a:gd name="T12" fmla="*/ 14 w 50"/>
                  <a:gd name="T13" fmla="*/ 54 h 54"/>
                  <a:gd name="T14" fmla="*/ 17 w 50"/>
                  <a:gd name="T15" fmla="*/ 51 h 54"/>
                  <a:gd name="T16" fmla="*/ 18 w 50"/>
                  <a:gd name="T17" fmla="*/ 43 h 54"/>
                  <a:gd name="T18" fmla="*/ 8 w 50"/>
                  <a:gd name="T19" fmla="*/ 18 h 54"/>
                  <a:gd name="T20" fmla="*/ 2 w 50"/>
                  <a:gd name="T21" fmla="*/ 16 h 54"/>
                  <a:gd name="T22" fmla="*/ 0 w 50"/>
                  <a:gd name="T23" fmla="*/ 16 h 54"/>
                  <a:gd name="T24" fmla="*/ 1 w 50"/>
                  <a:gd name="T25" fmla="*/ 15 h 54"/>
                  <a:gd name="T26" fmla="*/ 7 w 50"/>
                  <a:gd name="T27" fmla="*/ 13 h 54"/>
                  <a:gd name="T28" fmla="*/ 13 w 50"/>
                  <a:gd name="T29" fmla="*/ 10 h 54"/>
                  <a:gd name="T30" fmla="*/ 43 w 50"/>
                  <a:gd name="T31" fmla="*/ 28 h 54"/>
                  <a:gd name="T32" fmla="*/ 43 w 50"/>
                  <a:gd name="T33" fmla="*/ 28 h 54"/>
                  <a:gd name="T34" fmla="*/ 37 w 50"/>
                  <a:gd name="T35" fmla="*/ 11 h 54"/>
                  <a:gd name="T36" fmla="*/ 31 w 50"/>
                  <a:gd name="T37" fmla="*/ 6 h 54"/>
                  <a:gd name="T38" fmla="*/ 27 w 50"/>
                  <a:gd name="T39" fmla="*/ 6 h 54"/>
                  <a:gd name="T40" fmla="*/ 28 w 50"/>
                  <a:gd name="T41" fmla="*/ 5 h 54"/>
                  <a:gd name="T42" fmla="*/ 34 w 50"/>
                  <a:gd name="T43" fmla="*/ 2 h 54"/>
                  <a:gd name="T44" fmla="*/ 41 w 50"/>
                  <a:gd name="T45" fmla="*/ 0 h 54"/>
                  <a:gd name="T46" fmla="*/ 42 w 50"/>
                  <a:gd name="T47" fmla="*/ 0 h 54"/>
                  <a:gd name="T48" fmla="*/ 39 w 50"/>
                  <a:gd name="T49" fmla="*/ 2 h 54"/>
                  <a:gd name="T50" fmla="*/ 38 w 50"/>
                  <a:gd name="T51" fmla="*/ 11 h 54"/>
                  <a:gd name="T52" fmla="*/ 50 w 50"/>
                  <a:gd name="T53" fmla="*/ 40 h 54"/>
                  <a:gd name="T54" fmla="*/ 50 w 50"/>
                  <a:gd name="T55" fmla="*/ 42 h 54"/>
                  <a:gd name="T56" fmla="*/ 48 w 50"/>
                  <a:gd name="T57" fmla="*/ 42 h 54"/>
                  <a:gd name="T58" fmla="*/ 11 w 50"/>
                  <a:gd name="T59" fmla="*/ 19 h 54"/>
                  <a:gd name="T60" fmla="*/ 11 w 50"/>
                  <a:gd name="T61" fmla="*/ 19 h 54"/>
                  <a:gd name="T62" fmla="*/ 19 w 50"/>
                  <a:gd name="T63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54">
                    <a:moveTo>
                      <a:pt x="19" y="42"/>
                    </a:moveTo>
                    <a:cubicBezTo>
                      <a:pt x="21" y="47"/>
                      <a:pt x="24" y="48"/>
                      <a:pt x="26" y="48"/>
                    </a:cubicBezTo>
                    <a:cubicBezTo>
                      <a:pt x="27" y="48"/>
                      <a:pt x="29" y="47"/>
                      <a:pt x="29" y="48"/>
                    </a:cubicBezTo>
                    <a:cubicBezTo>
                      <a:pt x="29" y="48"/>
                      <a:pt x="29" y="49"/>
                      <a:pt x="28" y="49"/>
                    </a:cubicBezTo>
                    <a:cubicBezTo>
                      <a:pt x="26" y="50"/>
                      <a:pt x="24" y="50"/>
                      <a:pt x="22" y="51"/>
                    </a:cubicBezTo>
                    <a:cubicBezTo>
                      <a:pt x="20" y="52"/>
                      <a:pt x="17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3"/>
                      <a:pt x="16" y="53"/>
                      <a:pt x="17" y="51"/>
                    </a:cubicBezTo>
                    <a:cubicBezTo>
                      <a:pt x="18" y="50"/>
                      <a:pt x="20" y="47"/>
                      <a:pt x="18" y="43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6"/>
                      <a:pt x="4" y="16"/>
                      <a:pt x="2" y="16"/>
                    </a:cubicBezTo>
                    <a:cubicBezTo>
                      <a:pt x="1" y="16"/>
                      <a:pt x="0" y="17"/>
                      <a:pt x="0" y="16"/>
                    </a:cubicBezTo>
                    <a:cubicBezTo>
                      <a:pt x="0" y="15"/>
                      <a:pt x="0" y="15"/>
                      <a:pt x="1" y="15"/>
                    </a:cubicBezTo>
                    <a:cubicBezTo>
                      <a:pt x="3" y="14"/>
                      <a:pt x="5" y="14"/>
                      <a:pt x="7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7"/>
                      <a:pt x="33" y="6"/>
                      <a:pt x="31" y="6"/>
                    </a:cubicBezTo>
                    <a:cubicBezTo>
                      <a:pt x="29" y="6"/>
                      <a:pt x="28" y="7"/>
                      <a:pt x="27" y="6"/>
                    </a:cubicBezTo>
                    <a:cubicBezTo>
                      <a:pt x="27" y="5"/>
                      <a:pt x="27" y="5"/>
                      <a:pt x="28" y="5"/>
                    </a:cubicBezTo>
                    <a:cubicBezTo>
                      <a:pt x="30" y="4"/>
                      <a:pt x="32" y="3"/>
                      <a:pt x="34" y="2"/>
                    </a:cubicBezTo>
                    <a:cubicBezTo>
                      <a:pt x="37" y="2"/>
                      <a:pt x="39" y="1"/>
                      <a:pt x="4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1" y="1"/>
                      <a:pt x="39" y="2"/>
                    </a:cubicBezTo>
                    <a:cubicBezTo>
                      <a:pt x="38" y="4"/>
                      <a:pt x="37" y="6"/>
                      <a:pt x="38" y="11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1"/>
                      <a:pt x="50" y="42"/>
                      <a:pt x="50" y="42"/>
                    </a:cubicBezTo>
                    <a:cubicBezTo>
                      <a:pt x="49" y="43"/>
                      <a:pt x="49" y="42"/>
                      <a:pt x="48" y="42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lnTo>
                      <a:pt x="1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44"/>
              <p:cNvSpPr>
                <a:spLocks noChangeArrowheads="1"/>
              </p:cNvSpPr>
              <p:nvPr/>
            </p:nvSpPr>
            <p:spPr bwMode="auto">
              <a:xfrm>
                <a:off x="-2460625" y="3556000"/>
                <a:ext cx="44450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45"/>
              <p:cNvSpPr>
                <a:spLocks noChangeArrowheads="1"/>
              </p:cNvSpPr>
              <p:nvPr/>
            </p:nvSpPr>
            <p:spPr bwMode="auto">
              <a:xfrm>
                <a:off x="-1638300" y="3556000"/>
                <a:ext cx="4127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6"/>
              <p:cNvSpPr>
                <a:spLocks noEditPoints="1"/>
              </p:cNvSpPr>
              <p:nvPr/>
            </p:nvSpPr>
            <p:spPr bwMode="auto">
              <a:xfrm>
                <a:off x="-2955925" y="2012950"/>
                <a:ext cx="1855787" cy="1855788"/>
              </a:xfrm>
              <a:custGeom>
                <a:avLst/>
                <a:gdLst>
                  <a:gd name="T0" fmla="*/ 246 w 492"/>
                  <a:gd name="T1" fmla="*/ 492 h 492"/>
                  <a:gd name="T2" fmla="*/ 150 w 492"/>
                  <a:gd name="T3" fmla="*/ 473 h 492"/>
                  <a:gd name="T4" fmla="*/ 72 w 492"/>
                  <a:gd name="T5" fmla="*/ 420 h 492"/>
                  <a:gd name="T6" fmla="*/ 19 w 492"/>
                  <a:gd name="T7" fmla="*/ 342 h 492"/>
                  <a:gd name="T8" fmla="*/ 0 w 492"/>
                  <a:gd name="T9" fmla="*/ 246 h 492"/>
                  <a:gd name="T10" fmla="*/ 19 w 492"/>
                  <a:gd name="T11" fmla="*/ 150 h 492"/>
                  <a:gd name="T12" fmla="*/ 72 w 492"/>
                  <a:gd name="T13" fmla="*/ 72 h 492"/>
                  <a:gd name="T14" fmla="*/ 150 w 492"/>
                  <a:gd name="T15" fmla="*/ 20 h 492"/>
                  <a:gd name="T16" fmla="*/ 246 w 492"/>
                  <a:gd name="T17" fmla="*/ 0 h 492"/>
                  <a:gd name="T18" fmla="*/ 342 w 492"/>
                  <a:gd name="T19" fmla="*/ 20 h 492"/>
                  <a:gd name="T20" fmla="*/ 420 w 492"/>
                  <a:gd name="T21" fmla="*/ 72 h 492"/>
                  <a:gd name="T22" fmla="*/ 473 w 492"/>
                  <a:gd name="T23" fmla="*/ 150 h 492"/>
                  <a:gd name="T24" fmla="*/ 492 w 492"/>
                  <a:gd name="T25" fmla="*/ 246 h 492"/>
                  <a:gd name="T26" fmla="*/ 473 w 492"/>
                  <a:gd name="T27" fmla="*/ 342 h 492"/>
                  <a:gd name="T28" fmla="*/ 420 w 492"/>
                  <a:gd name="T29" fmla="*/ 420 h 492"/>
                  <a:gd name="T30" fmla="*/ 342 w 492"/>
                  <a:gd name="T31" fmla="*/ 473 h 492"/>
                  <a:gd name="T32" fmla="*/ 246 w 492"/>
                  <a:gd name="T33" fmla="*/ 492 h 492"/>
                  <a:gd name="T34" fmla="*/ 246 w 492"/>
                  <a:gd name="T35" fmla="*/ 12 h 492"/>
                  <a:gd name="T36" fmla="*/ 12 w 492"/>
                  <a:gd name="T37" fmla="*/ 246 h 492"/>
                  <a:gd name="T38" fmla="*/ 246 w 492"/>
                  <a:gd name="T39" fmla="*/ 481 h 492"/>
                  <a:gd name="T40" fmla="*/ 481 w 492"/>
                  <a:gd name="T41" fmla="*/ 246 h 492"/>
                  <a:gd name="T42" fmla="*/ 246 w 492"/>
                  <a:gd name="T43" fmla="*/ 1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2" h="492">
                    <a:moveTo>
                      <a:pt x="246" y="492"/>
                    </a:moveTo>
                    <a:cubicBezTo>
                      <a:pt x="213" y="492"/>
                      <a:pt x="181" y="486"/>
                      <a:pt x="150" y="473"/>
                    </a:cubicBezTo>
                    <a:cubicBezTo>
                      <a:pt x="121" y="460"/>
                      <a:pt x="95" y="443"/>
                      <a:pt x="72" y="420"/>
                    </a:cubicBezTo>
                    <a:cubicBezTo>
                      <a:pt x="50" y="398"/>
                      <a:pt x="32" y="371"/>
                      <a:pt x="19" y="342"/>
                    </a:cubicBezTo>
                    <a:cubicBezTo>
                      <a:pt x="7" y="312"/>
                      <a:pt x="0" y="279"/>
                      <a:pt x="0" y="246"/>
                    </a:cubicBezTo>
                    <a:cubicBezTo>
                      <a:pt x="0" y="213"/>
                      <a:pt x="7" y="181"/>
                      <a:pt x="19" y="150"/>
                    </a:cubicBezTo>
                    <a:cubicBezTo>
                      <a:pt x="32" y="121"/>
                      <a:pt x="50" y="95"/>
                      <a:pt x="72" y="72"/>
                    </a:cubicBezTo>
                    <a:cubicBezTo>
                      <a:pt x="95" y="50"/>
                      <a:pt x="121" y="32"/>
                      <a:pt x="150" y="20"/>
                    </a:cubicBezTo>
                    <a:cubicBezTo>
                      <a:pt x="181" y="7"/>
                      <a:pt x="213" y="0"/>
                      <a:pt x="246" y="0"/>
                    </a:cubicBezTo>
                    <a:cubicBezTo>
                      <a:pt x="279" y="0"/>
                      <a:pt x="311" y="7"/>
                      <a:pt x="342" y="20"/>
                    </a:cubicBezTo>
                    <a:cubicBezTo>
                      <a:pt x="371" y="32"/>
                      <a:pt x="397" y="50"/>
                      <a:pt x="420" y="72"/>
                    </a:cubicBezTo>
                    <a:cubicBezTo>
                      <a:pt x="443" y="95"/>
                      <a:pt x="460" y="121"/>
                      <a:pt x="473" y="150"/>
                    </a:cubicBezTo>
                    <a:cubicBezTo>
                      <a:pt x="486" y="181"/>
                      <a:pt x="492" y="213"/>
                      <a:pt x="492" y="246"/>
                    </a:cubicBezTo>
                    <a:cubicBezTo>
                      <a:pt x="492" y="279"/>
                      <a:pt x="486" y="312"/>
                      <a:pt x="473" y="342"/>
                    </a:cubicBezTo>
                    <a:cubicBezTo>
                      <a:pt x="460" y="371"/>
                      <a:pt x="443" y="398"/>
                      <a:pt x="420" y="420"/>
                    </a:cubicBezTo>
                    <a:cubicBezTo>
                      <a:pt x="397" y="443"/>
                      <a:pt x="371" y="460"/>
                      <a:pt x="342" y="473"/>
                    </a:cubicBezTo>
                    <a:cubicBezTo>
                      <a:pt x="311" y="486"/>
                      <a:pt x="279" y="492"/>
                      <a:pt x="246" y="492"/>
                    </a:cubicBezTo>
                    <a:close/>
                    <a:moveTo>
                      <a:pt x="246" y="12"/>
                    </a:moveTo>
                    <a:cubicBezTo>
                      <a:pt x="117" y="12"/>
                      <a:pt x="12" y="117"/>
                      <a:pt x="12" y="246"/>
                    </a:cubicBezTo>
                    <a:cubicBezTo>
                      <a:pt x="12" y="375"/>
                      <a:pt x="117" y="481"/>
                      <a:pt x="246" y="481"/>
                    </a:cubicBezTo>
                    <a:cubicBezTo>
                      <a:pt x="375" y="481"/>
                      <a:pt x="481" y="375"/>
                      <a:pt x="481" y="246"/>
                    </a:cubicBezTo>
                    <a:cubicBezTo>
                      <a:pt x="481" y="117"/>
                      <a:pt x="375" y="12"/>
                      <a:pt x="24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7"/>
              <p:cNvSpPr>
                <a:spLocks/>
              </p:cNvSpPr>
              <p:nvPr/>
            </p:nvSpPr>
            <p:spPr bwMode="auto">
              <a:xfrm>
                <a:off x="-2339975" y="3570288"/>
                <a:ext cx="112712" cy="166688"/>
              </a:xfrm>
              <a:custGeom>
                <a:avLst/>
                <a:gdLst>
                  <a:gd name="T0" fmla="*/ 19 w 30"/>
                  <a:gd name="T1" fmla="*/ 36 h 44"/>
                  <a:gd name="T2" fmla="*/ 22 w 30"/>
                  <a:gd name="T3" fmla="*/ 41 h 44"/>
                  <a:gd name="T4" fmla="*/ 26 w 30"/>
                  <a:gd name="T5" fmla="*/ 44 h 44"/>
                  <a:gd name="T6" fmla="*/ 25 w 30"/>
                  <a:gd name="T7" fmla="*/ 44 h 44"/>
                  <a:gd name="T8" fmla="*/ 13 w 30"/>
                  <a:gd name="T9" fmla="*/ 40 h 44"/>
                  <a:gd name="T10" fmla="*/ 1 w 30"/>
                  <a:gd name="T11" fmla="*/ 36 h 44"/>
                  <a:gd name="T12" fmla="*/ 0 w 30"/>
                  <a:gd name="T13" fmla="*/ 35 h 44"/>
                  <a:gd name="T14" fmla="*/ 4 w 30"/>
                  <a:gd name="T15" fmla="*/ 36 h 44"/>
                  <a:gd name="T16" fmla="*/ 10 w 30"/>
                  <a:gd name="T17" fmla="*/ 33 h 44"/>
                  <a:gd name="T18" fmla="*/ 20 w 30"/>
                  <a:gd name="T19" fmla="*/ 6 h 44"/>
                  <a:gd name="T20" fmla="*/ 19 w 30"/>
                  <a:gd name="T21" fmla="*/ 4 h 44"/>
                  <a:gd name="T22" fmla="*/ 11 w 30"/>
                  <a:gd name="T23" fmla="*/ 2 h 44"/>
                  <a:gd name="T24" fmla="*/ 10 w 30"/>
                  <a:gd name="T25" fmla="*/ 1 h 44"/>
                  <a:gd name="T26" fmla="*/ 17 w 30"/>
                  <a:gd name="T27" fmla="*/ 2 h 44"/>
                  <a:gd name="T28" fmla="*/ 29 w 30"/>
                  <a:gd name="T29" fmla="*/ 1 h 44"/>
                  <a:gd name="T30" fmla="*/ 30 w 30"/>
                  <a:gd name="T31" fmla="*/ 3 h 44"/>
                  <a:gd name="T32" fmla="*/ 19 w 30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44">
                    <a:moveTo>
                      <a:pt x="19" y="36"/>
                    </a:moveTo>
                    <a:cubicBezTo>
                      <a:pt x="18" y="38"/>
                      <a:pt x="19" y="40"/>
                      <a:pt x="22" y="41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4"/>
                      <a:pt x="25" y="44"/>
                      <a:pt x="25" y="44"/>
                    </a:cubicBezTo>
                    <a:cubicBezTo>
                      <a:pt x="21" y="43"/>
                      <a:pt x="17" y="41"/>
                      <a:pt x="13" y="40"/>
                    </a:cubicBezTo>
                    <a:cubicBezTo>
                      <a:pt x="9" y="39"/>
                      <a:pt x="5" y="38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1" y="34"/>
                      <a:pt x="1" y="35"/>
                      <a:pt x="4" y="36"/>
                    </a:cubicBezTo>
                    <a:cubicBezTo>
                      <a:pt x="8" y="36"/>
                      <a:pt x="10" y="36"/>
                      <a:pt x="10" y="33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4"/>
                      <a:pt x="19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1"/>
                      <a:pt x="17" y="2"/>
                    </a:cubicBezTo>
                    <a:cubicBezTo>
                      <a:pt x="25" y="3"/>
                      <a:pt x="28" y="1"/>
                      <a:pt x="29" y="1"/>
                    </a:cubicBezTo>
                    <a:cubicBezTo>
                      <a:pt x="30" y="2"/>
                      <a:pt x="30" y="2"/>
                      <a:pt x="30" y="3"/>
                    </a:cubicBezTo>
                    <a:lnTo>
                      <a:pt x="1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8"/>
              <p:cNvSpPr>
                <a:spLocks noEditPoints="1"/>
              </p:cNvSpPr>
              <p:nvPr/>
            </p:nvSpPr>
            <p:spPr bwMode="auto">
              <a:xfrm>
                <a:off x="-2174875" y="3597275"/>
                <a:ext cx="125412" cy="157163"/>
              </a:xfrm>
              <a:custGeom>
                <a:avLst/>
                <a:gdLst>
                  <a:gd name="T0" fmla="*/ 17 w 33"/>
                  <a:gd name="T1" fmla="*/ 1 h 42"/>
                  <a:gd name="T2" fmla="*/ 32 w 33"/>
                  <a:gd name="T3" fmla="*/ 20 h 42"/>
                  <a:gd name="T4" fmla="*/ 4 w 33"/>
                  <a:gd name="T5" fmla="*/ 42 h 42"/>
                  <a:gd name="T6" fmla="*/ 4 w 33"/>
                  <a:gd name="T7" fmla="*/ 42 h 42"/>
                  <a:gd name="T8" fmla="*/ 22 w 33"/>
                  <a:gd name="T9" fmla="*/ 24 h 42"/>
                  <a:gd name="T10" fmla="*/ 13 w 33"/>
                  <a:gd name="T11" fmla="*/ 26 h 42"/>
                  <a:gd name="T12" fmla="*/ 0 w 33"/>
                  <a:gd name="T13" fmla="*/ 12 h 42"/>
                  <a:gd name="T14" fmla="*/ 17 w 33"/>
                  <a:gd name="T15" fmla="*/ 1 h 42"/>
                  <a:gd name="T16" fmla="*/ 15 w 33"/>
                  <a:gd name="T17" fmla="*/ 25 h 42"/>
                  <a:gd name="T18" fmla="*/ 22 w 33"/>
                  <a:gd name="T19" fmla="*/ 22 h 42"/>
                  <a:gd name="T20" fmla="*/ 23 w 33"/>
                  <a:gd name="T21" fmla="*/ 17 h 42"/>
                  <a:gd name="T22" fmla="*/ 17 w 33"/>
                  <a:gd name="T23" fmla="*/ 2 h 42"/>
                  <a:gd name="T24" fmla="*/ 9 w 33"/>
                  <a:gd name="T25" fmla="*/ 13 h 42"/>
                  <a:gd name="T26" fmla="*/ 15 w 33"/>
                  <a:gd name="T27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42">
                    <a:moveTo>
                      <a:pt x="17" y="1"/>
                    </a:moveTo>
                    <a:cubicBezTo>
                      <a:pt x="27" y="2"/>
                      <a:pt x="33" y="10"/>
                      <a:pt x="32" y="20"/>
                    </a:cubicBezTo>
                    <a:cubicBezTo>
                      <a:pt x="30" y="38"/>
                      <a:pt x="7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1"/>
                      <a:pt x="17" y="39"/>
                      <a:pt x="22" y="24"/>
                    </a:cubicBezTo>
                    <a:cubicBezTo>
                      <a:pt x="19" y="26"/>
                      <a:pt x="17" y="26"/>
                      <a:pt x="13" y="26"/>
                    </a:cubicBezTo>
                    <a:cubicBezTo>
                      <a:pt x="3" y="25"/>
                      <a:pt x="0" y="18"/>
                      <a:pt x="0" y="12"/>
                    </a:cubicBezTo>
                    <a:cubicBezTo>
                      <a:pt x="1" y="5"/>
                      <a:pt x="7" y="0"/>
                      <a:pt x="17" y="1"/>
                    </a:cubicBezTo>
                    <a:close/>
                    <a:moveTo>
                      <a:pt x="15" y="25"/>
                    </a:moveTo>
                    <a:cubicBezTo>
                      <a:pt x="18" y="25"/>
                      <a:pt x="21" y="23"/>
                      <a:pt x="22" y="22"/>
                    </a:cubicBezTo>
                    <a:cubicBezTo>
                      <a:pt x="23" y="22"/>
                      <a:pt x="23" y="19"/>
                      <a:pt x="23" y="17"/>
                    </a:cubicBezTo>
                    <a:cubicBezTo>
                      <a:pt x="25" y="6"/>
                      <a:pt x="21" y="2"/>
                      <a:pt x="17" y="2"/>
                    </a:cubicBezTo>
                    <a:cubicBezTo>
                      <a:pt x="14" y="2"/>
                      <a:pt x="10" y="3"/>
                      <a:pt x="9" y="13"/>
                    </a:cubicBezTo>
                    <a:cubicBezTo>
                      <a:pt x="8" y="21"/>
                      <a:pt x="11" y="24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9"/>
              <p:cNvSpPr>
                <a:spLocks noEditPoints="1"/>
              </p:cNvSpPr>
              <p:nvPr/>
            </p:nvSpPr>
            <p:spPr bwMode="auto">
              <a:xfrm>
                <a:off x="-2012950" y="3600450"/>
                <a:ext cx="120650" cy="161925"/>
              </a:xfrm>
              <a:custGeom>
                <a:avLst/>
                <a:gdLst>
                  <a:gd name="T0" fmla="*/ 6 w 32"/>
                  <a:gd name="T1" fmla="*/ 22 h 43"/>
                  <a:gd name="T2" fmla="*/ 1 w 32"/>
                  <a:gd name="T3" fmla="*/ 13 h 43"/>
                  <a:gd name="T4" fmla="*/ 14 w 32"/>
                  <a:gd name="T5" fmla="*/ 0 h 43"/>
                  <a:gd name="T6" fmla="*/ 27 w 32"/>
                  <a:gd name="T7" fmla="*/ 9 h 43"/>
                  <a:gd name="T8" fmla="*/ 23 w 32"/>
                  <a:gd name="T9" fmla="*/ 18 h 43"/>
                  <a:gd name="T10" fmla="*/ 32 w 32"/>
                  <a:gd name="T11" fmla="*/ 29 h 43"/>
                  <a:gd name="T12" fmla="*/ 16 w 32"/>
                  <a:gd name="T13" fmla="*/ 43 h 43"/>
                  <a:gd name="T14" fmla="*/ 1 w 32"/>
                  <a:gd name="T15" fmla="*/ 32 h 43"/>
                  <a:gd name="T16" fmla="*/ 6 w 32"/>
                  <a:gd name="T17" fmla="*/ 22 h 43"/>
                  <a:gd name="T18" fmla="*/ 16 w 32"/>
                  <a:gd name="T19" fmla="*/ 42 h 43"/>
                  <a:gd name="T20" fmla="*/ 24 w 32"/>
                  <a:gd name="T21" fmla="*/ 32 h 43"/>
                  <a:gd name="T22" fmla="*/ 16 w 32"/>
                  <a:gd name="T23" fmla="*/ 25 h 43"/>
                  <a:gd name="T24" fmla="*/ 8 w 32"/>
                  <a:gd name="T25" fmla="*/ 22 h 43"/>
                  <a:gd name="T26" fmla="*/ 5 w 32"/>
                  <a:gd name="T27" fmla="*/ 31 h 43"/>
                  <a:gd name="T28" fmla="*/ 16 w 32"/>
                  <a:gd name="T29" fmla="*/ 42 h 43"/>
                  <a:gd name="T30" fmla="*/ 15 w 32"/>
                  <a:gd name="T31" fmla="*/ 1 h 43"/>
                  <a:gd name="T32" fmla="*/ 8 w 32"/>
                  <a:gd name="T33" fmla="*/ 9 h 43"/>
                  <a:gd name="T34" fmla="*/ 22 w 32"/>
                  <a:gd name="T35" fmla="*/ 18 h 43"/>
                  <a:gd name="T36" fmla="*/ 24 w 32"/>
                  <a:gd name="T37" fmla="*/ 10 h 43"/>
                  <a:gd name="T38" fmla="*/ 15 w 32"/>
                  <a:gd name="T3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43">
                    <a:moveTo>
                      <a:pt x="6" y="22"/>
                    </a:moveTo>
                    <a:cubicBezTo>
                      <a:pt x="3" y="19"/>
                      <a:pt x="1" y="16"/>
                      <a:pt x="1" y="13"/>
                    </a:cubicBezTo>
                    <a:cubicBezTo>
                      <a:pt x="0" y="7"/>
                      <a:pt x="6" y="1"/>
                      <a:pt x="14" y="0"/>
                    </a:cubicBezTo>
                    <a:cubicBezTo>
                      <a:pt x="21" y="0"/>
                      <a:pt x="27" y="3"/>
                      <a:pt x="27" y="9"/>
                    </a:cubicBezTo>
                    <a:cubicBezTo>
                      <a:pt x="28" y="12"/>
                      <a:pt x="26" y="16"/>
                      <a:pt x="23" y="18"/>
                    </a:cubicBezTo>
                    <a:cubicBezTo>
                      <a:pt x="28" y="19"/>
                      <a:pt x="31" y="23"/>
                      <a:pt x="32" y="29"/>
                    </a:cubicBezTo>
                    <a:cubicBezTo>
                      <a:pt x="32" y="36"/>
                      <a:pt x="26" y="42"/>
                      <a:pt x="16" y="43"/>
                    </a:cubicBezTo>
                    <a:cubicBezTo>
                      <a:pt x="7" y="43"/>
                      <a:pt x="1" y="39"/>
                      <a:pt x="1" y="32"/>
                    </a:cubicBezTo>
                    <a:cubicBezTo>
                      <a:pt x="0" y="29"/>
                      <a:pt x="2" y="25"/>
                      <a:pt x="6" y="22"/>
                    </a:cubicBezTo>
                    <a:close/>
                    <a:moveTo>
                      <a:pt x="16" y="42"/>
                    </a:moveTo>
                    <a:cubicBezTo>
                      <a:pt x="22" y="41"/>
                      <a:pt x="25" y="37"/>
                      <a:pt x="24" y="32"/>
                    </a:cubicBezTo>
                    <a:cubicBezTo>
                      <a:pt x="24" y="29"/>
                      <a:pt x="22" y="26"/>
                      <a:pt x="16" y="25"/>
                    </a:cubicBezTo>
                    <a:cubicBezTo>
                      <a:pt x="9" y="23"/>
                      <a:pt x="9" y="22"/>
                      <a:pt x="8" y="22"/>
                    </a:cubicBezTo>
                    <a:cubicBezTo>
                      <a:pt x="7" y="23"/>
                      <a:pt x="4" y="26"/>
                      <a:pt x="5" y="31"/>
                    </a:cubicBezTo>
                    <a:cubicBezTo>
                      <a:pt x="5" y="38"/>
                      <a:pt x="9" y="42"/>
                      <a:pt x="16" y="42"/>
                    </a:cubicBezTo>
                    <a:close/>
                    <a:moveTo>
                      <a:pt x="15" y="1"/>
                    </a:moveTo>
                    <a:cubicBezTo>
                      <a:pt x="10" y="2"/>
                      <a:pt x="8" y="5"/>
                      <a:pt x="8" y="9"/>
                    </a:cubicBezTo>
                    <a:cubicBezTo>
                      <a:pt x="9" y="15"/>
                      <a:pt x="18" y="17"/>
                      <a:pt x="22" y="18"/>
                    </a:cubicBezTo>
                    <a:cubicBezTo>
                      <a:pt x="24" y="16"/>
                      <a:pt x="25" y="14"/>
                      <a:pt x="24" y="10"/>
                    </a:cubicBezTo>
                    <a:cubicBezTo>
                      <a:pt x="24" y="4"/>
                      <a:pt x="20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0"/>
              <p:cNvSpPr>
                <a:spLocks/>
              </p:cNvSpPr>
              <p:nvPr/>
            </p:nvSpPr>
            <p:spPr bwMode="auto">
              <a:xfrm>
                <a:off x="-1862138" y="3570288"/>
                <a:ext cx="133350" cy="169863"/>
              </a:xfrm>
              <a:custGeom>
                <a:avLst/>
                <a:gdLst>
                  <a:gd name="T0" fmla="*/ 23 w 35"/>
                  <a:gd name="T1" fmla="*/ 15 h 45"/>
                  <a:gd name="T2" fmla="*/ 33 w 35"/>
                  <a:gd name="T3" fmla="*/ 23 h 45"/>
                  <a:gd name="T4" fmla="*/ 21 w 35"/>
                  <a:gd name="T5" fmla="*/ 42 h 45"/>
                  <a:gd name="T6" fmla="*/ 5 w 35"/>
                  <a:gd name="T7" fmla="*/ 38 h 45"/>
                  <a:gd name="T8" fmla="*/ 8 w 35"/>
                  <a:gd name="T9" fmla="*/ 33 h 45"/>
                  <a:gd name="T10" fmla="*/ 14 w 35"/>
                  <a:gd name="T11" fmla="*/ 37 h 45"/>
                  <a:gd name="T12" fmla="*/ 21 w 35"/>
                  <a:gd name="T13" fmla="*/ 41 h 45"/>
                  <a:gd name="T14" fmla="*/ 26 w 35"/>
                  <a:gd name="T15" fmla="*/ 29 h 45"/>
                  <a:gd name="T16" fmla="*/ 17 w 35"/>
                  <a:gd name="T17" fmla="*/ 22 h 45"/>
                  <a:gd name="T18" fmla="*/ 12 w 35"/>
                  <a:gd name="T19" fmla="*/ 22 h 45"/>
                  <a:gd name="T20" fmla="*/ 16 w 35"/>
                  <a:gd name="T21" fmla="*/ 19 h 45"/>
                  <a:gd name="T22" fmla="*/ 17 w 35"/>
                  <a:gd name="T23" fmla="*/ 11 h 45"/>
                  <a:gd name="T24" fmla="*/ 7 w 35"/>
                  <a:gd name="T25" fmla="*/ 7 h 45"/>
                  <a:gd name="T26" fmla="*/ 1 w 35"/>
                  <a:gd name="T27" fmla="*/ 14 h 45"/>
                  <a:gd name="T28" fmla="*/ 0 w 35"/>
                  <a:gd name="T29" fmla="*/ 13 h 45"/>
                  <a:gd name="T30" fmla="*/ 10 w 35"/>
                  <a:gd name="T31" fmla="*/ 1 h 45"/>
                  <a:gd name="T32" fmla="*/ 24 w 35"/>
                  <a:gd name="T33" fmla="*/ 7 h 45"/>
                  <a:gd name="T34" fmla="*/ 23 w 35"/>
                  <a:gd name="T35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" h="45">
                    <a:moveTo>
                      <a:pt x="23" y="15"/>
                    </a:moveTo>
                    <a:cubicBezTo>
                      <a:pt x="28" y="16"/>
                      <a:pt x="31" y="19"/>
                      <a:pt x="33" y="23"/>
                    </a:cubicBezTo>
                    <a:cubicBezTo>
                      <a:pt x="35" y="31"/>
                      <a:pt x="30" y="40"/>
                      <a:pt x="21" y="42"/>
                    </a:cubicBezTo>
                    <a:cubicBezTo>
                      <a:pt x="13" y="45"/>
                      <a:pt x="6" y="43"/>
                      <a:pt x="5" y="38"/>
                    </a:cubicBezTo>
                    <a:cubicBezTo>
                      <a:pt x="4" y="36"/>
                      <a:pt x="5" y="34"/>
                      <a:pt x="8" y="33"/>
                    </a:cubicBezTo>
                    <a:cubicBezTo>
                      <a:pt x="11" y="32"/>
                      <a:pt x="12" y="33"/>
                      <a:pt x="14" y="37"/>
                    </a:cubicBezTo>
                    <a:cubicBezTo>
                      <a:pt x="15" y="41"/>
                      <a:pt x="18" y="42"/>
                      <a:pt x="21" y="41"/>
                    </a:cubicBezTo>
                    <a:cubicBezTo>
                      <a:pt x="25" y="40"/>
                      <a:pt x="28" y="35"/>
                      <a:pt x="26" y="29"/>
                    </a:cubicBezTo>
                    <a:cubicBezTo>
                      <a:pt x="24" y="24"/>
                      <a:pt x="20" y="22"/>
                      <a:pt x="17" y="22"/>
                    </a:cubicBezTo>
                    <a:cubicBezTo>
                      <a:pt x="14" y="21"/>
                      <a:pt x="12" y="23"/>
                      <a:pt x="12" y="22"/>
                    </a:cubicBezTo>
                    <a:cubicBezTo>
                      <a:pt x="11" y="21"/>
                      <a:pt x="14" y="21"/>
                      <a:pt x="16" y="19"/>
                    </a:cubicBezTo>
                    <a:cubicBezTo>
                      <a:pt x="18" y="17"/>
                      <a:pt x="18" y="14"/>
                      <a:pt x="17" y="11"/>
                    </a:cubicBezTo>
                    <a:cubicBezTo>
                      <a:pt x="16" y="7"/>
                      <a:pt x="12" y="5"/>
                      <a:pt x="7" y="7"/>
                    </a:cubicBezTo>
                    <a:cubicBezTo>
                      <a:pt x="1" y="9"/>
                      <a:pt x="2" y="13"/>
                      <a:pt x="1" y="14"/>
                    </a:cubicBezTo>
                    <a:cubicBezTo>
                      <a:pt x="1" y="14"/>
                      <a:pt x="0" y="14"/>
                      <a:pt x="0" y="13"/>
                    </a:cubicBezTo>
                    <a:cubicBezTo>
                      <a:pt x="0" y="12"/>
                      <a:pt x="2" y="4"/>
                      <a:pt x="10" y="1"/>
                    </a:cubicBezTo>
                    <a:cubicBezTo>
                      <a:pt x="15" y="0"/>
                      <a:pt x="22" y="1"/>
                      <a:pt x="24" y="7"/>
                    </a:cubicBezTo>
                    <a:cubicBezTo>
                      <a:pt x="25" y="10"/>
                      <a:pt x="24" y="12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1"/>
              <p:cNvSpPr>
                <a:spLocks/>
              </p:cNvSpPr>
              <p:nvPr/>
            </p:nvSpPr>
            <p:spPr bwMode="auto">
              <a:xfrm>
                <a:off x="-2193925" y="3008313"/>
                <a:ext cx="30162" cy="11113"/>
              </a:xfrm>
              <a:custGeom>
                <a:avLst/>
                <a:gdLst>
                  <a:gd name="T0" fmla="*/ 2 w 8"/>
                  <a:gd name="T1" fmla="*/ 3 h 3"/>
                  <a:gd name="T2" fmla="*/ 4 w 8"/>
                  <a:gd name="T3" fmla="*/ 3 h 3"/>
                  <a:gd name="T4" fmla="*/ 7 w 8"/>
                  <a:gd name="T5" fmla="*/ 2 h 3"/>
                  <a:gd name="T6" fmla="*/ 8 w 8"/>
                  <a:gd name="T7" fmla="*/ 2 h 3"/>
                  <a:gd name="T8" fmla="*/ 4 w 8"/>
                  <a:gd name="T9" fmla="*/ 0 h 3"/>
                  <a:gd name="T10" fmla="*/ 0 w 8"/>
                  <a:gd name="T11" fmla="*/ 2 h 3"/>
                  <a:gd name="T12" fmla="*/ 2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2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1"/>
                      <a:pt x="5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2"/>
              <p:cNvSpPr>
                <a:spLocks/>
              </p:cNvSpPr>
              <p:nvPr/>
            </p:nvSpPr>
            <p:spPr bwMode="auto">
              <a:xfrm>
                <a:off x="-2243138" y="3121025"/>
                <a:ext cx="114300" cy="19050"/>
              </a:xfrm>
              <a:custGeom>
                <a:avLst/>
                <a:gdLst>
                  <a:gd name="T0" fmla="*/ 30 w 30"/>
                  <a:gd name="T1" fmla="*/ 3 h 5"/>
                  <a:gd name="T2" fmla="*/ 22 w 30"/>
                  <a:gd name="T3" fmla="*/ 0 h 5"/>
                  <a:gd name="T4" fmla="*/ 3 w 30"/>
                  <a:gd name="T5" fmla="*/ 1 h 5"/>
                  <a:gd name="T6" fmla="*/ 1 w 30"/>
                  <a:gd name="T7" fmla="*/ 3 h 5"/>
                  <a:gd name="T8" fmla="*/ 13 w 30"/>
                  <a:gd name="T9" fmla="*/ 5 h 5"/>
                  <a:gd name="T10" fmla="*/ 18 w 30"/>
                  <a:gd name="T11" fmla="*/ 5 h 5"/>
                  <a:gd name="T12" fmla="*/ 30 w 30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5">
                    <a:moveTo>
                      <a:pt x="30" y="3"/>
                    </a:moveTo>
                    <a:cubicBezTo>
                      <a:pt x="30" y="0"/>
                      <a:pt x="29" y="1"/>
                      <a:pt x="22" y="0"/>
                    </a:cubicBezTo>
                    <a:cubicBezTo>
                      <a:pt x="18" y="0"/>
                      <a:pt x="6" y="0"/>
                      <a:pt x="3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5"/>
                      <a:pt x="0" y="5"/>
                      <a:pt x="13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6" y="4"/>
                      <a:pt x="28" y="5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3"/>
              <p:cNvSpPr>
                <a:spLocks noEditPoints="1"/>
              </p:cNvSpPr>
              <p:nvPr/>
            </p:nvSpPr>
            <p:spPr bwMode="auto">
              <a:xfrm>
                <a:off x="-2589213" y="2378075"/>
                <a:ext cx="1123950" cy="1123950"/>
              </a:xfrm>
              <a:custGeom>
                <a:avLst/>
                <a:gdLst>
                  <a:gd name="T0" fmla="*/ 298 w 298"/>
                  <a:gd name="T1" fmla="*/ 91 h 298"/>
                  <a:gd name="T2" fmla="*/ 198 w 298"/>
                  <a:gd name="T3" fmla="*/ 3 h 298"/>
                  <a:gd name="T4" fmla="*/ 109 w 298"/>
                  <a:gd name="T5" fmla="*/ 9 h 298"/>
                  <a:gd name="T6" fmla="*/ 92 w 298"/>
                  <a:gd name="T7" fmla="*/ 0 h 298"/>
                  <a:gd name="T8" fmla="*/ 42 w 298"/>
                  <a:gd name="T9" fmla="*/ 93 h 298"/>
                  <a:gd name="T10" fmla="*/ 4 w 298"/>
                  <a:gd name="T11" fmla="*/ 140 h 298"/>
                  <a:gd name="T12" fmla="*/ 43 w 298"/>
                  <a:gd name="T13" fmla="*/ 145 h 298"/>
                  <a:gd name="T14" fmla="*/ 4 w 298"/>
                  <a:gd name="T15" fmla="*/ 192 h 298"/>
                  <a:gd name="T16" fmla="*/ 46 w 298"/>
                  <a:gd name="T17" fmla="*/ 189 h 298"/>
                  <a:gd name="T18" fmla="*/ 102 w 298"/>
                  <a:gd name="T19" fmla="*/ 262 h 298"/>
                  <a:gd name="T20" fmla="*/ 92 w 298"/>
                  <a:gd name="T21" fmla="*/ 298 h 298"/>
                  <a:gd name="T22" fmla="*/ 137 w 298"/>
                  <a:gd name="T23" fmla="*/ 262 h 298"/>
                  <a:gd name="T24" fmla="*/ 161 w 298"/>
                  <a:gd name="T25" fmla="*/ 258 h 298"/>
                  <a:gd name="T26" fmla="*/ 182 w 298"/>
                  <a:gd name="T27" fmla="*/ 258 h 298"/>
                  <a:gd name="T28" fmla="*/ 255 w 298"/>
                  <a:gd name="T29" fmla="*/ 205 h 298"/>
                  <a:gd name="T30" fmla="*/ 295 w 298"/>
                  <a:gd name="T31" fmla="*/ 213 h 298"/>
                  <a:gd name="T32" fmla="*/ 252 w 298"/>
                  <a:gd name="T33" fmla="*/ 145 h 298"/>
                  <a:gd name="T34" fmla="*/ 298 w 298"/>
                  <a:gd name="T35" fmla="*/ 192 h 298"/>
                  <a:gd name="T36" fmla="*/ 252 w 298"/>
                  <a:gd name="T37" fmla="*/ 89 h 298"/>
                  <a:gd name="T38" fmla="*/ 223 w 298"/>
                  <a:gd name="T39" fmla="*/ 96 h 298"/>
                  <a:gd name="T40" fmla="*/ 172 w 298"/>
                  <a:gd name="T41" fmla="*/ 77 h 298"/>
                  <a:gd name="T42" fmla="*/ 172 w 298"/>
                  <a:gd name="T43" fmla="*/ 77 h 298"/>
                  <a:gd name="T44" fmla="*/ 170 w 298"/>
                  <a:gd name="T45" fmla="*/ 113 h 298"/>
                  <a:gd name="T46" fmla="*/ 167 w 298"/>
                  <a:gd name="T47" fmla="*/ 116 h 298"/>
                  <a:gd name="T48" fmla="*/ 159 w 298"/>
                  <a:gd name="T49" fmla="*/ 75 h 298"/>
                  <a:gd name="T50" fmla="*/ 157 w 298"/>
                  <a:gd name="T51" fmla="*/ 128 h 298"/>
                  <a:gd name="T52" fmla="*/ 115 w 298"/>
                  <a:gd name="T53" fmla="*/ 226 h 298"/>
                  <a:gd name="T54" fmla="*/ 85 w 298"/>
                  <a:gd name="T55" fmla="*/ 218 h 298"/>
                  <a:gd name="T56" fmla="*/ 85 w 298"/>
                  <a:gd name="T57" fmla="*/ 201 h 298"/>
                  <a:gd name="T58" fmla="*/ 131 w 298"/>
                  <a:gd name="T59" fmla="*/ 212 h 298"/>
                  <a:gd name="T60" fmla="*/ 70 w 298"/>
                  <a:gd name="T61" fmla="*/ 204 h 298"/>
                  <a:gd name="T62" fmla="*/ 87 w 298"/>
                  <a:gd name="T63" fmla="*/ 166 h 298"/>
                  <a:gd name="T64" fmla="*/ 75 w 298"/>
                  <a:gd name="T65" fmla="*/ 181 h 298"/>
                  <a:gd name="T66" fmla="*/ 97 w 298"/>
                  <a:gd name="T67" fmla="*/ 160 h 298"/>
                  <a:gd name="T68" fmla="*/ 115 w 298"/>
                  <a:gd name="T69" fmla="*/ 164 h 298"/>
                  <a:gd name="T70" fmla="*/ 116 w 298"/>
                  <a:gd name="T71" fmla="*/ 180 h 298"/>
                  <a:gd name="T72" fmla="*/ 96 w 298"/>
                  <a:gd name="T73" fmla="*/ 170 h 298"/>
                  <a:gd name="T74" fmla="*/ 130 w 298"/>
                  <a:gd name="T75" fmla="*/ 176 h 298"/>
                  <a:gd name="T76" fmla="*/ 125 w 298"/>
                  <a:gd name="T77" fmla="*/ 161 h 298"/>
                  <a:gd name="T78" fmla="*/ 108 w 298"/>
                  <a:gd name="T79" fmla="*/ 122 h 298"/>
                  <a:gd name="T80" fmla="*/ 79 w 298"/>
                  <a:gd name="T81" fmla="*/ 98 h 298"/>
                  <a:gd name="T82" fmla="*/ 107 w 298"/>
                  <a:gd name="T83" fmla="*/ 71 h 298"/>
                  <a:gd name="T84" fmla="*/ 133 w 298"/>
                  <a:gd name="T85" fmla="*/ 92 h 298"/>
                  <a:gd name="T86" fmla="*/ 112 w 298"/>
                  <a:gd name="T87" fmla="*/ 46 h 298"/>
                  <a:gd name="T88" fmla="*/ 172 w 298"/>
                  <a:gd name="T89" fmla="*/ 212 h 298"/>
                  <a:gd name="T90" fmla="*/ 162 w 298"/>
                  <a:gd name="T91" fmla="*/ 212 h 298"/>
                  <a:gd name="T92" fmla="*/ 162 w 298"/>
                  <a:gd name="T93" fmla="*/ 191 h 298"/>
                  <a:gd name="T94" fmla="*/ 183 w 298"/>
                  <a:gd name="T95" fmla="*/ 169 h 298"/>
                  <a:gd name="T96" fmla="*/ 184 w 298"/>
                  <a:gd name="T97" fmla="*/ 213 h 298"/>
                  <a:gd name="T98" fmla="*/ 197 w 298"/>
                  <a:gd name="T99" fmla="*/ 159 h 298"/>
                  <a:gd name="T100" fmla="*/ 212 w 298"/>
                  <a:gd name="T101" fmla="*/ 231 h 298"/>
                  <a:gd name="T102" fmla="*/ 211 w 298"/>
                  <a:gd name="T103" fmla="*/ 157 h 298"/>
                  <a:gd name="T104" fmla="*/ 225 w 298"/>
                  <a:gd name="T105" fmla="*/ 221 h 298"/>
                  <a:gd name="T106" fmla="*/ 220 w 298"/>
                  <a:gd name="T107" fmla="*/ 156 h 298"/>
                  <a:gd name="T108" fmla="*/ 208 w 298"/>
                  <a:gd name="T109" fmla="*/ 144 h 298"/>
                  <a:gd name="T110" fmla="*/ 181 w 298"/>
                  <a:gd name="T111" fmla="*/ 147 h 298"/>
                  <a:gd name="T112" fmla="*/ 187 w 298"/>
                  <a:gd name="T113" fmla="*/ 102 h 298"/>
                  <a:gd name="T114" fmla="*/ 228 w 298"/>
                  <a:gd name="T115" fmla="*/ 102 h 298"/>
                  <a:gd name="T116" fmla="*/ 230 w 298"/>
                  <a:gd name="T117" fmla="*/ 141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8" h="298">
                    <a:moveTo>
                      <a:pt x="252" y="85"/>
                    </a:moveTo>
                    <a:cubicBezTo>
                      <a:pt x="252" y="88"/>
                      <a:pt x="253" y="91"/>
                      <a:pt x="256" y="93"/>
                    </a:cubicBezTo>
                    <a:cubicBezTo>
                      <a:pt x="256" y="93"/>
                      <a:pt x="256" y="93"/>
                      <a:pt x="256" y="93"/>
                    </a:cubicBezTo>
                    <a:cubicBezTo>
                      <a:pt x="294" y="132"/>
                      <a:pt x="294" y="132"/>
                      <a:pt x="294" y="132"/>
                    </a:cubicBezTo>
                    <a:cubicBezTo>
                      <a:pt x="294" y="132"/>
                      <a:pt x="294" y="132"/>
                      <a:pt x="294" y="132"/>
                    </a:cubicBezTo>
                    <a:cubicBezTo>
                      <a:pt x="296" y="134"/>
                      <a:pt x="298" y="137"/>
                      <a:pt x="298" y="140"/>
                    </a:cubicBezTo>
                    <a:cubicBezTo>
                      <a:pt x="298" y="91"/>
                      <a:pt x="298" y="91"/>
                      <a:pt x="298" y="91"/>
                    </a:cubicBezTo>
                    <a:cubicBezTo>
                      <a:pt x="298" y="89"/>
                      <a:pt x="296" y="86"/>
                      <a:pt x="295" y="84"/>
                    </a:cubicBezTo>
                    <a:cubicBezTo>
                      <a:pt x="214" y="3"/>
                      <a:pt x="214" y="3"/>
                      <a:pt x="214" y="3"/>
                    </a:cubicBezTo>
                    <a:cubicBezTo>
                      <a:pt x="212" y="2"/>
                      <a:pt x="209" y="0"/>
                      <a:pt x="207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199" y="0"/>
                      <a:pt x="198" y="1"/>
                      <a:pt x="198" y="3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8" y="44"/>
                      <a:pt x="196" y="46"/>
                      <a:pt x="193" y="46"/>
                    </a:cubicBezTo>
                    <a:cubicBezTo>
                      <a:pt x="189" y="46"/>
                      <a:pt x="189" y="46"/>
                      <a:pt x="189" y="46"/>
                    </a:cubicBezTo>
                    <a:cubicBezTo>
                      <a:pt x="189" y="9"/>
                      <a:pt x="189" y="9"/>
                      <a:pt x="189" y="9"/>
                    </a:cubicBezTo>
                    <a:cubicBezTo>
                      <a:pt x="189" y="4"/>
                      <a:pt x="185" y="0"/>
                      <a:pt x="181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3" y="0"/>
                      <a:pt x="109" y="4"/>
                      <a:pt x="109" y="9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2" y="46"/>
                      <a:pt x="100" y="44"/>
                      <a:pt x="100" y="42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100" y="1"/>
                      <a:pt x="99" y="0"/>
                      <a:pt x="9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9" y="0"/>
                      <a:pt x="86" y="2"/>
                      <a:pt x="85" y="3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2" y="86"/>
                      <a:pt x="0" y="89"/>
                      <a:pt x="0" y="91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37"/>
                      <a:pt x="2" y="134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5" y="91"/>
                      <a:pt x="46" y="88"/>
                      <a:pt x="46" y="85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93"/>
                      <a:pt x="46" y="93"/>
                      <a:pt x="46" y="93"/>
                    </a:cubicBezTo>
                    <a:cubicBezTo>
                      <a:pt x="46" y="96"/>
                      <a:pt x="45" y="99"/>
                      <a:pt x="43" y="101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" y="140"/>
                      <a:pt x="4" y="140"/>
                      <a:pt x="4" y="140"/>
                    </a:cubicBezTo>
                    <a:cubicBezTo>
                      <a:pt x="4" y="140"/>
                      <a:pt x="4" y="140"/>
                      <a:pt x="4" y="140"/>
                    </a:cubicBezTo>
                    <a:cubicBezTo>
                      <a:pt x="2" y="142"/>
                      <a:pt x="0" y="145"/>
                      <a:pt x="0" y="14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89"/>
                      <a:pt x="2" y="186"/>
                      <a:pt x="4" y="184"/>
                    </a:cubicBezTo>
                    <a:cubicBezTo>
                      <a:pt x="4" y="184"/>
                      <a:pt x="4" y="184"/>
                      <a:pt x="4" y="184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5" y="143"/>
                      <a:pt x="46" y="140"/>
                      <a:pt x="46" y="137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8"/>
                      <a:pt x="45" y="151"/>
                      <a:pt x="43" y="153"/>
                    </a:cubicBezTo>
                    <a:cubicBezTo>
                      <a:pt x="43" y="153"/>
                      <a:pt x="43" y="153"/>
                      <a:pt x="43" y="153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4" y="192"/>
                      <a:pt x="4" y="192"/>
                      <a:pt x="4" y="192"/>
                    </a:cubicBezTo>
                    <a:cubicBezTo>
                      <a:pt x="2" y="194"/>
                      <a:pt x="0" y="197"/>
                      <a:pt x="0" y="200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9"/>
                      <a:pt x="2" y="212"/>
                      <a:pt x="3" y="213"/>
                    </a:cubicBezTo>
                    <a:cubicBezTo>
                      <a:pt x="15" y="225"/>
                      <a:pt x="15" y="225"/>
                      <a:pt x="15" y="225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5" y="195"/>
                      <a:pt x="46" y="192"/>
                      <a:pt x="46" y="189"/>
                    </a:cubicBezTo>
                    <a:cubicBezTo>
                      <a:pt x="46" y="193"/>
                      <a:pt x="46" y="193"/>
                      <a:pt x="46" y="193"/>
                    </a:cubicBezTo>
                    <a:cubicBezTo>
                      <a:pt x="46" y="197"/>
                      <a:pt x="46" y="197"/>
                      <a:pt x="46" y="197"/>
                    </a:cubicBezTo>
                    <a:cubicBezTo>
                      <a:pt x="46" y="200"/>
                      <a:pt x="45" y="203"/>
                      <a:pt x="43" y="205"/>
                    </a:cubicBezTo>
                    <a:cubicBezTo>
                      <a:pt x="43" y="205"/>
                      <a:pt x="43" y="205"/>
                      <a:pt x="43" y="205"/>
                    </a:cubicBezTo>
                    <a:cubicBezTo>
                      <a:pt x="19" y="229"/>
                      <a:pt x="19" y="229"/>
                      <a:pt x="19" y="229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102" y="262"/>
                      <a:pt x="102" y="262"/>
                      <a:pt x="102" y="262"/>
                    </a:cubicBezTo>
                    <a:cubicBezTo>
                      <a:pt x="103" y="259"/>
                      <a:pt x="106" y="258"/>
                      <a:pt x="109" y="258"/>
                    </a:cubicBezTo>
                    <a:cubicBezTo>
                      <a:pt x="112" y="258"/>
                      <a:pt x="112" y="258"/>
                      <a:pt x="112" y="258"/>
                    </a:cubicBezTo>
                    <a:cubicBezTo>
                      <a:pt x="116" y="258"/>
                      <a:pt x="116" y="258"/>
                      <a:pt x="116" y="258"/>
                    </a:cubicBezTo>
                    <a:cubicBezTo>
                      <a:pt x="113" y="258"/>
                      <a:pt x="110" y="260"/>
                      <a:pt x="108" y="262"/>
                    </a:cubicBezTo>
                    <a:cubicBezTo>
                      <a:pt x="108" y="262"/>
                      <a:pt x="108" y="262"/>
                      <a:pt x="108" y="262"/>
                    </a:cubicBezTo>
                    <a:cubicBezTo>
                      <a:pt x="89" y="297"/>
                      <a:pt x="89" y="297"/>
                      <a:pt x="89" y="297"/>
                    </a:cubicBezTo>
                    <a:cubicBezTo>
                      <a:pt x="90" y="297"/>
                      <a:pt x="91" y="298"/>
                      <a:pt x="92" y="298"/>
                    </a:cubicBezTo>
                    <a:cubicBezTo>
                      <a:pt x="125" y="298"/>
                      <a:pt x="125" y="298"/>
                      <a:pt x="125" y="298"/>
                    </a:cubicBez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2" y="260"/>
                      <a:pt x="134" y="258"/>
                      <a:pt x="137" y="258"/>
                    </a:cubicBezTo>
                    <a:cubicBezTo>
                      <a:pt x="137" y="258"/>
                      <a:pt x="137" y="258"/>
                      <a:pt x="137" y="258"/>
                    </a:cubicBezTo>
                    <a:cubicBezTo>
                      <a:pt x="138" y="258"/>
                      <a:pt x="138" y="258"/>
                      <a:pt x="138" y="258"/>
                    </a:cubicBezTo>
                    <a:cubicBezTo>
                      <a:pt x="143" y="258"/>
                      <a:pt x="143" y="258"/>
                      <a:pt x="143" y="258"/>
                    </a:cubicBezTo>
                    <a:cubicBezTo>
                      <a:pt x="140" y="258"/>
                      <a:pt x="138" y="260"/>
                      <a:pt x="137" y="262"/>
                    </a:cubicBezTo>
                    <a:cubicBezTo>
                      <a:pt x="131" y="298"/>
                      <a:pt x="131" y="298"/>
                      <a:pt x="131" y="298"/>
                    </a:cubicBezTo>
                    <a:cubicBezTo>
                      <a:pt x="167" y="298"/>
                      <a:pt x="167" y="298"/>
                      <a:pt x="167" y="298"/>
                    </a:cubicBezTo>
                    <a:cubicBezTo>
                      <a:pt x="161" y="262"/>
                      <a:pt x="161" y="262"/>
                      <a:pt x="161" y="262"/>
                    </a:cubicBezTo>
                    <a:cubicBezTo>
                      <a:pt x="160" y="260"/>
                      <a:pt x="158" y="258"/>
                      <a:pt x="155" y="258"/>
                    </a:cubicBezTo>
                    <a:cubicBezTo>
                      <a:pt x="160" y="258"/>
                      <a:pt x="160" y="258"/>
                      <a:pt x="160" y="258"/>
                    </a:cubicBezTo>
                    <a:cubicBezTo>
                      <a:pt x="161" y="258"/>
                      <a:pt x="161" y="258"/>
                      <a:pt x="161" y="258"/>
                    </a:cubicBezTo>
                    <a:cubicBezTo>
                      <a:pt x="161" y="258"/>
                      <a:pt x="161" y="258"/>
                      <a:pt x="161" y="258"/>
                    </a:cubicBezTo>
                    <a:cubicBezTo>
                      <a:pt x="164" y="258"/>
                      <a:pt x="166" y="260"/>
                      <a:pt x="167" y="262"/>
                    </a:cubicBezTo>
                    <a:cubicBezTo>
                      <a:pt x="173" y="298"/>
                      <a:pt x="173" y="298"/>
                      <a:pt x="173" y="298"/>
                    </a:cubicBezTo>
                    <a:cubicBezTo>
                      <a:pt x="207" y="298"/>
                      <a:pt x="207" y="298"/>
                      <a:pt x="207" y="298"/>
                    </a:cubicBezTo>
                    <a:cubicBezTo>
                      <a:pt x="207" y="298"/>
                      <a:pt x="208" y="297"/>
                      <a:pt x="209" y="297"/>
                    </a:cubicBezTo>
                    <a:cubicBezTo>
                      <a:pt x="190" y="262"/>
                      <a:pt x="190" y="262"/>
                      <a:pt x="190" y="262"/>
                    </a:cubicBezTo>
                    <a:cubicBezTo>
                      <a:pt x="190" y="262"/>
                      <a:pt x="190" y="262"/>
                      <a:pt x="190" y="262"/>
                    </a:cubicBezTo>
                    <a:cubicBezTo>
                      <a:pt x="188" y="260"/>
                      <a:pt x="185" y="258"/>
                      <a:pt x="182" y="258"/>
                    </a:cubicBezTo>
                    <a:cubicBezTo>
                      <a:pt x="186" y="258"/>
                      <a:pt x="186" y="258"/>
                      <a:pt x="186" y="258"/>
                    </a:cubicBezTo>
                    <a:cubicBezTo>
                      <a:pt x="189" y="258"/>
                      <a:pt x="189" y="258"/>
                      <a:pt x="189" y="258"/>
                    </a:cubicBezTo>
                    <a:cubicBezTo>
                      <a:pt x="192" y="258"/>
                      <a:pt x="195" y="259"/>
                      <a:pt x="197" y="262"/>
                    </a:cubicBezTo>
                    <a:cubicBezTo>
                      <a:pt x="214" y="294"/>
                      <a:pt x="214" y="294"/>
                      <a:pt x="214" y="294"/>
                    </a:cubicBezTo>
                    <a:cubicBezTo>
                      <a:pt x="279" y="229"/>
                      <a:pt x="279" y="229"/>
                      <a:pt x="279" y="229"/>
                    </a:cubicBezTo>
                    <a:cubicBezTo>
                      <a:pt x="255" y="205"/>
                      <a:pt x="255" y="205"/>
                      <a:pt x="255" y="205"/>
                    </a:cubicBezTo>
                    <a:cubicBezTo>
                      <a:pt x="255" y="205"/>
                      <a:pt x="255" y="205"/>
                      <a:pt x="255" y="205"/>
                    </a:cubicBezTo>
                    <a:cubicBezTo>
                      <a:pt x="253" y="203"/>
                      <a:pt x="252" y="200"/>
                      <a:pt x="252" y="197"/>
                    </a:cubicBezTo>
                    <a:cubicBezTo>
                      <a:pt x="252" y="193"/>
                      <a:pt x="252" y="193"/>
                      <a:pt x="252" y="193"/>
                    </a:cubicBezTo>
                    <a:cubicBezTo>
                      <a:pt x="252" y="189"/>
                      <a:pt x="252" y="189"/>
                      <a:pt x="252" y="189"/>
                    </a:cubicBezTo>
                    <a:cubicBezTo>
                      <a:pt x="252" y="192"/>
                      <a:pt x="253" y="195"/>
                      <a:pt x="256" y="197"/>
                    </a:cubicBezTo>
                    <a:cubicBezTo>
                      <a:pt x="256" y="197"/>
                      <a:pt x="256" y="197"/>
                      <a:pt x="256" y="197"/>
                    </a:cubicBezTo>
                    <a:cubicBezTo>
                      <a:pt x="284" y="225"/>
                      <a:pt x="284" y="225"/>
                      <a:pt x="284" y="225"/>
                    </a:cubicBezTo>
                    <a:cubicBezTo>
                      <a:pt x="295" y="213"/>
                      <a:pt x="295" y="213"/>
                      <a:pt x="295" y="213"/>
                    </a:cubicBezTo>
                    <a:cubicBezTo>
                      <a:pt x="296" y="212"/>
                      <a:pt x="298" y="209"/>
                      <a:pt x="298" y="206"/>
                    </a:cubicBezTo>
                    <a:cubicBezTo>
                      <a:pt x="298" y="200"/>
                      <a:pt x="298" y="200"/>
                      <a:pt x="298" y="200"/>
                    </a:cubicBezTo>
                    <a:cubicBezTo>
                      <a:pt x="298" y="197"/>
                      <a:pt x="296" y="194"/>
                      <a:pt x="294" y="192"/>
                    </a:cubicBezTo>
                    <a:cubicBezTo>
                      <a:pt x="294" y="192"/>
                      <a:pt x="294" y="192"/>
                      <a:pt x="294" y="192"/>
                    </a:cubicBezTo>
                    <a:cubicBezTo>
                      <a:pt x="255" y="153"/>
                      <a:pt x="255" y="153"/>
                      <a:pt x="255" y="153"/>
                    </a:cubicBezTo>
                    <a:cubicBezTo>
                      <a:pt x="255" y="153"/>
                      <a:pt x="255" y="153"/>
                      <a:pt x="255" y="153"/>
                    </a:cubicBezTo>
                    <a:cubicBezTo>
                      <a:pt x="253" y="151"/>
                      <a:pt x="252" y="148"/>
                      <a:pt x="252" y="145"/>
                    </a:cubicBezTo>
                    <a:cubicBezTo>
                      <a:pt x="252" y="141"/>
                      <a:pt x="252" y="141"/>
                      <a:pt x="252" y="141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52" y="140"/>
                      <a:pt x="253" y="143"/>
                      <a:pt x="256" y="145"/>
                    </a:cubicBezTo>
                    <a:cubicBezTo>
                      <a:pt x="256" y="145"/>
                      <a:pt x="256" y="145"/>
                      <a:pt x="256" y="145"/>
                    </a:cubicBezTo>
                    <a:cubicBezTo>
                      <a:pt x="294" y="184"/>
                      <a:pt x="294" y="184"/>
                      <a:pt x="294" y="184"/>
                    </a:cubicBezTo>
                    <a:cubicBezTo>
                      <a:pt x="294" y="184"/>
                      <a:pt x="294" y="184"/>
                      <a:pt x="294" y="184"/>
                    </a:cubicBezTo>
                    <a:cubicBezTo>
                      <a:pt x="296" y="186"/>
                      <a:pt x="298" y="189"/>
                      <a:pt x="298" y="192"/>
                    </a:cubicBezTo>
                    <a:cubicBezTo>
                      <a:pt x="298" y="148"/>
                      <a:pt x="298" y="148"/>
                      <a:pt x="298" y="148"/>
                    </a:cubicBezTo>
                    <a:cubicBezTo>
                      <a:pt x="298" y="145"/>
                      <a:pt x="296" y="142"/>
                      <a:pt x="294" y="140"/>
                    </a:cubicBezTo>
                    <a:cubicBezTo>
                      <a:pt x="294" y="140"/>
                      <a:pt x="294" y="140"/>
                      <a:pt x="294" y="140"/>
                    </a:cubicBezTo>
                    <a:cubicBezTo>
                      <a:pt x="255" y="101"/>
                      <a:pt x="255" y="101"/>
                      <a:pt x="255" y="101"/>
                    </a:cubicBezTo>
                    <a:cubicBezTo>
                      <a:pt x="255" y="101"/>
                      <a:pt x="255" y="101"/>
                      <a:pt x="255" y="101"/>
                    </a:cubicBezTo>
                    <a:cubicBezTo>
                      <a:pt x="253" y="99"/>
                      <a:pt x="252" y="96"/>
                      <a:pt x="252" y="93"/>
                    </a:cubicBezTo>
                    <a:cubicBezTo>
                      <a:pt x="252" y="89"/>
                      <a:pt x="252" y="89"/>
                      <a:pt x="252" y="89"/>
                    </a:cubicBezTo>
                    <a:lnTo>
                      <a:pt x="252" y="85"/>
                    </a:lnTo>
                    <a:close/>
                    <a:moveTo>
                      <a:pt x="181" y="87"/>
                    </a:moveTo>
                    <a:cubicBezTo>
                      <a:pt x="182" y="75"/>
                      <a:pt x="182" y="77"/>
                      <a:pt x="189" y="74"/>
                    </a:cubicBezTo>
                    <a:cubicBezTo>
                      <a:pt x="197" y="73"/>
                      <a:pt x="201" y="71"/>
                      <a:pt x="205" y="72"/>
                    </a:cubicBezTo>
                    <a:cubicBezTo>
                      <a:pt x="209" y="72"/>
                      <a:pt x="219" y="72"/>
                      <a:pt x="227" y="75"/>
                    </a:cubicBezTo>
                    <a:cubicBezTo>
                      <a:pt x="231" y="76"/>
                      <a:pt x="229" y="78"/>
                      <a:pt x="230" y="91"/>
                    </a:cubicBezTo>
                    <a:cubicBezTo>
                      <a:pt x="229" y="97"/>
                      <a:pt x="228" y="96"/>
                      <a:pt x="223" y="96"/>
                    </a:cubicBezTo>
                    <a:cubicBezTo>
                      <a:pt x="219" y="96"/>
                      <a:pt x="217" y="96"/>
                      <a:pt x="211" y="95"/>
                    </a:cubicBezTo>
                    <a:cubicBezTo>
                      <a:pt x="209" y="93"/>
                      <a:pt x="207" y="80"/>
                      <a:pt x="203" y="82"/>
                    </a:cubicBezTo>
                    <a:cubicBezTo>
                      <a:pt x="201" y="83"/>
                      <a:pt x="203" y="83"/>
                      <a:pt x="200" y="89"/>
                    </a:cubicBezTo>
                    <a:cubicBezTo>
                      <a:pt x="199" y="90"/>
                      <a:pt x="198" y="93"/>
                      <a:pt x="197" y="94"/>
                    </a:cubicBezTo>
                    <a:cubicBezTo>
                      <a:pt x="193" y="96"/>
                      <a:pt x="189" y="96"/>
                      <a:pt x="184" y="96"/>
                    </a:cubicBezTo>
                    <a:cubicBezTo>
                      <a:pt x="180" y="96"/>
                      <a:pt x="181" y="94"/>
                      <a:pt x="181" y="87"/>
                    </a:cubicBezTo>
                    <a:close/>
                    <a:moveTo>
                      <a:pt x="172" y="77"/>
                    </a:moveTo>
                    <a:cubicBezTo>
                      <a:pt x="173" y="75"/>
                      <a:pt x="172" y="74"/>
                      <a:pt x="174" y="74"/>
                    </a:cubicBezTo>
                    <a:cubicBezTo>
                      <a:pt x="178" y="74"/>
                      <a:pt x="178" y="75"/>
                      <a:pt x="178" y="77"/>
                    </a:cubicBezTo>
                    <a:cubicBezTo>
                      <a:pt x="178" y="79"/>
                      <a:pt x="178" y="85"/>
                      <a:pt x="178" y="90"/>
                    </a:cubicBezTo>
                    <a:cubicBezTo>
                      <a:pt x="178" y="93"/>
                      <a:pt x="178" y="99"/>
                      <a:pt x="175" y="100"/>
                    </a:cubicBezTo>
                    <a:cubicBezTo>
                      <a:pt x="173" y="100"/>
                      <a:pt x="171" y="100"/>
                      <a:pt x="171" y="97"/>
                    </a:cubicBezTo>
                    <a:cubicBezTo>
                      <a:pt x="171" y="96"/>
                      <a:pt x="172" y="93"/>
                      <a:pt x="173" y="91"/>
                    </a:cubicBezTo>
                    <a:cubicBezTo>
                      <a:pt x="173" y="88"/>
                      <a:pt x="173" y="80"/>
                      <a:pt x="172" y="77"/>
                    </a:cubicBezTo>
                    <a:close/>
                    <a:moveTo>
                      <a:pt x="174" y="108"/>
                    </a:moveTo>
                    <a:cubicBezTo>
                      <a:pt x="177" y="109"/>
                      <a:pt x="177" y="118"/>
                      <a:pt x="177" y="118"/>
                    </a:cubicBezTo>
                    <a:cubicBezTo>
                      <a:pt x="177" y="120"/>
                      <a:pt x="177" y="128"/>
                      <a:pt x="177" y="131"/>
                    </a:cubicBezTo>
                    <a:cubicBezTo>
                      <a:pt x="177" y="133"/>
                      <a:pt x="178" y="135"/>
                      <a:pt x="177" y="137"/>
                    </a:cubicBezTo>
                    <a:cubicBezTo>
                      <a:pt x="176" y="137"/>
                      <a:pt x="175" y="137"/>
                      <a:pt x="173" y="137"/>
                    </a:cubicBezTo>
                    <a:cubicBezTo>
                      <a:pt x="172" y="136"/>
                      <a:pt x="171" y="129"/>
                      <a:pt x="171" y="127"/>
                    </a:cubicBezTo>
                    <a:cubicBezTo>
                      <a:pt x="171" y="124"/>
                      <a:pt x="171" y="119"/>
                      <a:pt x="170" y="113"/>
                    </a:cubicBezTo>
                    <a:cubicBezTo>
                      <a:pt x="170" y="108"/>
                      <a:pt x="170" y="108"/>
                      <a:pt x="174" y="108"/>
                    </a:cubicBezTo>
                    <a:close/>
                    <a:moveTo>
                      <a:pt x="163" y="103"/>
                    </a:moveTo>
                    <a:cubicBezTo>
                      <a:pt x="163" y="99"/>
                      <a:pt x="164" y="85"/>
                      <a:pt x="164" y="81"/>
                    </a:cubicBezTo>
                    <a:cubicBezTo>
                      <a:pt x="164" y="79"/>
                      <a:pt x="163" y="76"/>
                      <a:pt x="164" y="73"/>
                    </a:cubicBezTo>
                    <a:cubicBezTo>
                      <a:pt x="164" y="72"/>
                      <a:pt x="166" y="72"/>
                      <a:pt x="168" y="72"/>
                    </a:cubicBezTo>
                    <a:cubicBezTo>
                      <a:pt x="171" y="71"/>
                      <a:pt x="170" y="82"/>
                      <a:pt x="170" y="82"/>
                    </a:cubicBezTo>
                    <a:cubicBezTo>
                      <a:pt x="170" y="92"/>
                      <a:pt x="167" y="111"/>
                      <a:pt x="167" y="116"/>
                    </a:cubicBezTo>
                    <a:cubicBezTo>
                      <a:pt x="166" y="124"/>
                      <a:pt x="170" y="146"/>
                      <a:pt x="168" y="148"/>
                    </a:cubicBezTo>
                    <a:cubicBezTo>
                      <a:pt x="167" y="149"/>
                      <a:pt x="164" y="149"/>
                      <a:pt x="164" y="148"/>
                    </a:cubicBezTo>
                    <a:cubicBezTo>
                      <a:pt x="162" y="142"/>
                      <a:pt x="162" y="133"/>
                      <a:pt x="161" y="125"/>
                    </a:cubicBezTo>
                    <a:cubicBezTo>
                      <a:pt x="161" y="116"/>
                      <a:pt x="162" y="107"/>
                      <a:pt x="163" y="103"/>
                    </a:cubicBezTo>
                    <a:close/>
                    <a:moveTo>
                      <a:pt x="154" y="90"/>
                    </a:moveTo>
                    <a:cubicBezTo>
                      <a:pt x="155" y="84"/>
                      <a:pt x="155" y="77"/>
                      <a:pt x="155" y="75"/>
                    </a:cubicBezTo>
                    <a:cubicBezTo>
                      <a:pt x="156" y="75"/>
                      <a:pt x="157" y="74"/>
                      <a:pt x="159" y="75"/>
                    </a:cubicBezTo>
                    <a:cubicBezTo>
                      <a:pt x="161" y="76"/>
                      <a:pt x="162" y="95"/>
                      <a:pt x="157" y="99"/>
                    </a:cubicBezTo>
                    <a:cubicBezTo>
                      <a:pt x="156" y="99"/>
                      <a:pt x="154" y="99"/>
                      <a:pt x="153" y="98"/>
                    </a:cubicBezTo>
                    <a:cubicBezTo>
                      <a:pt x="153" y="97"/>
                      <a:pt x="153" y="94"/>
                      <a:pt x="154" y="90"/>
                    </a:cubicBezTo>
                    <a:close/>
                    <a:moveTo>
                      <a:pt x="151" y="115"/>
                    </a:moveTo>
                    <a:cubicBezTo>
                      <a:pt x="151" y="108"/>
                      <a:pt x="152" y="106"/>
                      <a:pt x="154" y="104"/>
                    </a:cubicBezTo>
                    <a:cubicBezTo>
                      <a:pt x="155" y="103"/>
                      <a:pt x="158" y="105"/>
                      <a:pt x="158" y="105"/>
                    </a:cubicBezTo>
                    <a:cubicBezTo>
                      <a:pt x="159" y="108"/>
                      <a:pt x="158" y="122"/>
                      <a:pt x="157" y="128"/>
                    </a:cubicBezTo>
                    <a:cubicBezTo>
                      <a:pt x="157" y="134"/>
                      <a:pt x="159" y="140"/>
                      <a:pt x="157" y="141"/>
                    </a:cubicBezTo>
                    <a:cubicBezTo>
                      <a:pt x="154" y="142"/>
                      <a:pt x="152" y="141"/>
                      <a:pt x="152" y="139"/>
                    </a:cubicBezTo>
                    <a:cubicBezTo>
                      <a:pt x="151" y="132"/>
                      <a:pt x="151" y="115"/>
                      <a:pt x="151" y="115"/>
                    </a:cubicBezTo>
                    <a:close/>
                    <a:moveTo>
                      <a:pt x="145" y="210"/>
                    </a:moveTo>
                    <a:cubicBezTo>
                      <a:pt x="144" y="220"/>
                      <a:pt x="144" y="219"/>
                      <a:pt x="137" y="219"/>
                    </a:cubicBezTo>
                    <a:cubicBezTo>
                      <a:pt x="131" y="219"/>
                      <a:pt x="116" y="219"/>
                      <a:pt x="115" y="219"/>
                    </a:cubicBezTo>
                    <a:cubicBezTo>
                      <a:pt x="115" y="220"/>
                      <a:pt x="114" y="223"/>
                      <a:pt x="115" y="226"/>
                    </a:cubicBezTo>
                    <a:cubicBezTo>
                      <a:pt x="115" y="230"/>
                      <a:pt x="117" y="231"/>
                      <a:pt x="101" y="233"/>
                    </a:cubicBezTo>
                    <a:cubicBezTo>
                      <a:pt x="97" y="233"/>
                      <a:pt x="73" y="232"/>
                      <a:pt x="71" y="229"/>
                    </a:cubicBezTo>
                    <a:cubicBezTo>
                      <a:pt x="70" y="226"/>
                      <a:pt x="67" y="222"/>
                      <a:pt x="69" y="218"/>
                    </a:cubicBezTo>
                    <a:cubicBezTo>
                      <a:pt x="72" y="220"/>
                      <a:pt x="76" y="222"/>
                      <a:pt x="83" y="225"/>
                    </a:cubicBezTo>
                    <a:cubicBezTo>
                      <a:pt x="89" y="226"/>
                      <a:pt x="98" y="227"/>
                      <a:pt x="103" y="225"/>
                    </a:cubicBezTo>
                    <a:cubicBezTo>
                      <a:pt x="107" y="224"/>
                      <a:pt x="107" y="223"/>
                      <a:pt x="106" y="219"/>
                    </a:cubicBezTo>
                    <a:cubicBezTo>
                      <a:pt x="95" y="219"/>
                      <a:pt x="89" y="218"/>
                      <a:pt x="85" y="218"/>
                    </a:cubicBezTo>
                    <a:cubicBezTo>
                      <a:pt x="79" y="217"/>
                      <a:pt x="79" y="217"/>
                      <a:pt x="79" y="214"/>
                    </a:cubicBezTo>
                    <a:cubicBezTo>
                      <a:pt x="80" y="212"/>
                      <a:pt x="80" y="211"/>
                      <a:pt x="84" y="211"/>
                    </a:cubicBezTo>
                    <a:cubicBezTo>
                      <a:pt x="87" y="212"/>
                      <a:pt x="91" y="212"/>
                      <a:pt x="98" y="212"/>
                    </a:cubicBezTo>
                    <a:cubicBezTo>
                      <a:pt x="103" y="212"/>
                      <a:pt x="106" y="212"/>
                      <a:pt x="106" y="212"/>
                    </a:cubicBezTo>
                    <a:cubicBezTo>
                      <a:pt x="106" y="207"/>
                      <a:pt x="106" y="207"/>
                      <a:pt x="106" y="207"/>
                    </a:cubicBezTo>
                    <a:cubicBezTo>
                      <a:pt x="106" y="207"/>
                      <a:pt x="98" y="207"/>
                      <a:pt x="94" y="207"/>
                    </a:cubicBezTo>
                    <a:cubicBezTo>
                      <a:pt x="84" y="207"/>
                      <a:pt x="86" y="205"/>
                      <a:pt x="85" y="201"/>
                    </a:cubicBezTo>
                    <a:cubicBezTo>
                      <a:pt x="86" y="192"/>
                      <a:pt x="86" y="193"/>
                      <a:pt x="94" y="193"/>
                    </a:cubicBezTo>
                    <a:cubicBezTo>
                      <a:pt x="100" y="193"/>
                      <a:pt x="119" y="192"/>
                      <a:pt x="123" y="193"/>
                    </a:cubicBezTo>
                    <a:cubicBezTo>
                      <a:pt x="131" y="193"/>
                      <a:pt x="130" y="194"/>
                      <a:pt x="130" y="200"/>
                    </a:cubicBezTo>
                    <a:cubicBezTo>
                      <a:pt x="129" y="204"/>
                      <a:pt x="130" y="206"/>
                      <a:pt x="123" y="207"/>
                    </a:cubicBezTo>
                    <a:cubicBezTo>
                      <a:pt x="122" y="207"/>
                      <a:pt x="115" y="207"/>
                      <a:pt x="115" y="207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31" y="212"/>
                      <a:pt x="131" y="212"/>
                      <a:pt x="131" y="212"/>
                    </a:cubicBezTo>
                    <a:cubicBezTo>
                      <a:pt x="131" y="212"/>
                      <a:pt x="137" y="212"/>
                      <a:pt x="137" y="207"/>
                    </a:cubicBezTo>
                    <a:cubicBezTo>
                      <a:pt x="137" y="202"/>
                      <a:pt x="138" y="195"/>
                      <a:pt x="138" y="195"/>
                    </a:cubicBezTo>
                    <a:cubicBezTo>
                      <a:pt x="138" y="195"/>
                      <a:pt x="138" y="190"/>
                      <a:pt x="133" y="190"/>
                    </a:cubicBezTo>
                    <a:cubicBezTo>
                      <a:pt x="128" y="190"/>
                      <a:pt x="100" y="189"/>
                      <a:pt x="88" y="189"/>
                    </a:cubicBezTo>
                    <a:cubicBezTo>
                      <a:pt x="80" y="189"/>
                      <a:pt x="79" y="191"/>
                      <a:pt x="79" y="194"/>
                    </a:cubicBezTo>
                    <a:cubicBezTo>
                      <a:pt x="78" y="197"/>
                      <a:pt x="77" y="211"/>
                      <a:pt x="75" y="211"/>
                    </a:cubicBezTo>
                    <a:cubicBezTo>
                      <a:pt x="68" y="209"/>
                      <a:pt x="70" y="208"/>
                      <a:pt x="70" y="204"/>
                    </a:cubicBezTo>
                    <a:cubicBezTo>
                      <a:pt x="70" y="199"/>
                      <a:pt x="71" y="194"/>
                      <a:pt x="72" y="189"/>
                    </a:cubicBezTo>
                    <a:cubicBezTo>
                      <a:pt x="73" y="185"/>
                      <a:pt x="74" y="183"/>
                      <a:pt x="95" y="183"/>
                    </a:cubicBezTo>
                    <a:cubicBezTo>
                      <a:pt x="105" y="183"/>
                      <a:pt x="135" y="183"/>
                      <a:pt x="135" y="183"/>
                    </a:cubicBezTo>
                    <a:cubicBezTo>
                      <a:pt x="141" y="184"/>
                      <a:pt x="144" y="183"/>
                      <a:pt x="145" y="190"/>
                    </a:cubicBezTo>
                    <a:cubicBezTo>
                      <a:pt x="145" y="199"/>
                      <a:pt x="145" y="202"/>
                      <a:pt x="145" y="210"/>
                    </a:cubicBezTo>
                    <a:close/>
                    <a:moveTo>
                      <a:pt x="79" y="165"/>
                    </a:moveTo>
                    <a:cubicBezTo>
                      <a:pt x="79" y="167"/>
                      <a:pt x="82" y="167"/>
                      <a:pt x="87" y="166"/>
                    </a:cubicBezTo>
                    <a:cubicBezTo>
                      <a:pt x="92" y="166"/>
                      <a:pt x="91" y="165"/>
                      <a:pt x="92" y="169"/>
                    </a:cubicBezTo>
                    <a:cubicBezTo>
                      <a:pt x="92" y="171"/>
                      <a:pt x="92" y="171"/>
                      <a:pt x="89" y="171"/>
                    </a:cubicBezTo>
                    <a:cubicBezTo>
                      <a:pt x="78" y="172"/>
                      <a:pt x="79" y="171"/>
                      <a:pt x="79" y="174"/>
                    </a:cubicBezTo>
                    <a:cubicBezTo>
                      <a:pt x="79" y="176"/>
                      <a:pt x="81" y="175"/>
                      <a:pt x="87" y="175"/>
                    </a:cubicBezTo>
                    <a:cubicBezTo>
                      <a:pt x="91" y="175"/>
                      <a:pt x="92" y="174"/>
                      <a:pt x="92" y="177"/>
                    </a:cubicBezTo>
                    <a:cubicBezTo>
                      <a:pt x="92" y="179"/>
                      <a:pt x="92" y="180"/>
                      <a:pt x="92" y="180"/>
                    </a:cubicBezTo>
                    <a:cubicBezTo>
                      <a:pt x="89" y="180"/>
                      <a:pt x="77" y="181"/>
                      <a:pt x="75" y="181"/>
                    </a:cubicBezTo>
                    <a:cubicBezTo>
                      <a:pt x="72" y="180"/>
                      <a:pt x="72" y="181"/>
                      <a:pt x="72" y="174"/>
                    </a:cubicBezTo>
                    <a:cubicBezTo>
                      <a:pt x="72" y="169"/>
                      <a:pt x="72" y="164"/>
                      <a:pt x="74" y="159"/>
                    </a:cubicBezTo>
                    <a:cubicBezTo>
                      <a:pt x="75" y="156"/>
                      <a:pt x="75" y="157"/>
                      <a:pt x="87" y="157"/>
                    </a:cubicBezTo>
                    <a:cubicBezTo>
                      <a:pt x="93" y="157"/>
                      <a:pt x="92" y="156"/>
                      <a:pt x="93" y="160"/>
                    </a:cubicBezTo>
                    <a:cubicBezTo>
                      <a:pt x="93" y="162"/>
                      <a:pt x="93" y="162"/>
                      <a:pt x="83" y="163"/>
                    </a:cubicBezTo>
                    <a:cubicBezTo>
                      <a:pt x="79" y="163"/>
                      <a:pt x="79" y="162"/>
                      <a:pt x="79" y="165"/>
                    </a:cubicBezTo>
                    <a:close/>
                    <a:moveTo>
                      <a:pt x="97" y="160"/>
                    </a:moveTo>
                    <a:cubicBezTo>
                      <a:pt x="96" y="159"/>
                      <a:pt x="98" y="156"/>
                      <a:pt x="99" y="156"/>
                    </a:cubicBezTo>
                    <a:cubicBezTo>
                      <a:pt x="101" y="156"/>
                      <a:pt x="105" y="159"/>
                      <a:pt x="106" y="159"/>
                    </a:cubicBezTo>
                    <a:cubicBezTo>
                      <a:pt x="106" y="159"/>
                      <a:pt x="107" y="160"/>
                      <a:pt x="109" y="161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112" y="159"/>
                      <a:pt x="118" y="156"/>
                      <a:pt x="119" y="156"/>
                    </a:cubicBezTo>
                    <a:cubicBezTo>
                      <a:pt x="120" y="156"/>
                      <a:pt x="122" y="160"/>
                      <a:pt x="120" y="160"/>
                    </a:cubicBezTo>
                    <a:cubicBezTo>
                      <a:pt x="119" y="162"/>
                      <a:pt x="116" y="163"/>
                      <a:pt x="115" y="164"/>
                    </a:cubicBezTo>
                    <a:cubicBezTo>
                      <a:pt x="117" y="165"/>
                      <a:pt x="118" y="166"/>
                      <a:pt x="118" y="166"/>
                    </a:cubicBezTo>
                    <a:cubicBezTo>
                      <a:pt x="121" y="167"/>
                      <a:pt x="121" y="168"/>
                      <a:pt x="121" y="170"/>
                    </a:cubicBezTo>
                    <a:cubicBezTo>
                      <a:pt x="121" y="171"/>
                      <a:pt x="120" y="171"/>
                      <a:pt x="119" y="172"/>
                    </a:cubicBezTo>
                    <a:cubicBezTo>
                      <a:pt x="118" y="172"/>
                      <a:pt x="117" y="173"/>
                      <a:pt x="115" y="174"/>
                    </a:cubicBezTo>
                    <a:cubicBezTo>
                      <a:pt x="116" y="174"/>
                      <a:pt x="117" y="175"/>
                      <a:pt x="118" y="175"/>
                    </a:cubicBezTo>
                    <a:cubicBezTo>
                      <a:pt x="123" y="178"/>
                      <a:pt x="123" y="177"/>
                      <a:pt x="121" y="180"/>
                    </a:cubicBezTo>
                    <a:cubicBezTo>
                      <a:pt x="120" y="182"/>
                      <a:pt x="117" y="181"/>
                      <a:pt x="116" y="180"/>
                    </a:cubicBezTo>
                    <a:cubicBezTo>
                      <a:pt x="116" y="180"/>
                      <a:pt x="112" y="179"/>
                      <a:pt x="109" y="177"/>
                    </a:cubicBezTo>
                    <a:cubicBezTo>
                      <a:pt x="107" y="178"/>
                      <a:pt x="104" y="179"/>
                      <a:pt x="102" y="180"/>
                    </a:cubicBezTo>
                    <a:cubicBezTo>
                      <a:pt x="99" y="182"/>
                      <a:pt x="98" y="182"/>
                      <a:pt x="97" y="180"/>
                    </a:cubicBezTo>
                    <a:cubicBezTo>
                      <a:pt x="95" y="177"/>
                      <a:pt x="96" y="178"/>
                      <a:pt x="99" y="176"/>
                    </a:cubicBezTo>
                    <a:cubicBezTo>
                      <a:pt x="100" y="175"/>
                      <a:pt x="101" y="175"/>
                      <a:pt x="103" y="174"/>
                    </a:cubicBezTo>
                    <a:cubicBezTo>
                      <a:pt x="101" y="173"/>
                      <a:pt x="100" y="173"/>
                      <a:pt x="98" y="171"/>
                    </a:cubicBezTo>
                    <a:cubicBezTo>
                      <a:pt x="97" y="171"/>
                      <a:pt x="96" y="170"/>
                      <a:pt x="96" y="170"/>
                    </a:cubicBezTo>
                    <a:cubicBezTo>
                      <a:pt x="96" y="168"/>
                      <a:pt x="95" y="167"/>
                      <a:pt x="99" y="165"/>
                    </a:cubicBezTo>
                    <a:cubicBezTo>
                      <a:pt x="100" y="165"/>
                      <a:pt x="101" y="164"/>
                      <a:pt x="102" y="164"/>
                    </a:cubicBezTo>
                    <a:cubicBezTo>
                      <a:pt x="100" y="163"/>
                      <a:pt x="97" y="161"/>
                      <a:pt x="97" y="160"/>
                    </a:cubicBezTo>
                    <a:close/>
                    <a:moveTo>
                      <a:pt x="143" y="180"/>
                    </a:moveTo>
                    <a:cubicBezTo>
                      <a:pt x="141" y="180"/>
                      <a:pt x="127" y="181"/>
                      <a:pt x="127" y="181"/>
                    </a:cubicBezTo>
                    <a:cubicBezTo>
                      <a:pt x="125" y="181"/>
                      <a:pt x="125" y="181"/>
                      <a:pt x="125" y="179"/>
                    </a:cubicBezTo>
                    <a:cubicBezTo>
                      <a:pt x="125" y="176"/>
                      <a:pt x="125" y="176"/>
                      <a:pt x="130" y="176"/>
                    </a:cubicBezTo>
                    <a:cubicBezTo>
                      <a:pt x="134" y="176"/>
                      <a:pt x="138" y="176"/>
                      <a:pt x="138" y="174"/>
                    </a:cubicBezTo>
                    <a:cubicBezTo>
                      <a:pt x="138" y="172"/>
                      <a:pt x="137" y="171"/>
                      <a:pt x="130" y="172"/>
                    </a:cubicBezTo>
                    <a:cubicBezTo>
                      <a:pt x="126" y="172"/>
                      <a:pt x="126" y="172"/>
                      <a:pt x="126" y="171"/>
                    </a:cubicBezTo>
                    <a:cubicBezTo>
                      <a:pt x="125" y="168"/>
                      <a:pt x="125" y="167"/>
                      <a:pt x="128" y="166"/>
                    </a:cubicBezTo>
                    <a:cubicBezTo>
                      <a:pt x="134" y="166"/>
                      <a:pt x="138" y="166"/>
                      <a:pt x="138" y="165"/>
                    </a:cubicBezTo>
                    <a:cubicBezTo>
                      <a:pt x="139" y="163"/>
                      <a:pt x="138" y="162"/>
                      <a:pt x="134" y="162"/>
                    </a:cubicBezTo>
                    <a:cubicBezTo>
                      <a:pt x="125" y="163"/>
                      <a:pt x="125" y="164"/>
                      <a:pt x="125" y="161"/>
                    </a:cubicBezTo>
                    <a:cubicBezTo>
                      <a:pt x="125" y="158"/>
                      <a:pt x="124" y="158"/>
                      <a:pt x="131" y="157"/>
                    </a:cubicBezTo>
                    <a:cubicBezTo>
                      <a:pt x="138" y="157"/>
                      <a:pt x="143" y="156"/>
                      <a:pt x="144" y="159"/>
                    </a:cubicBezTo>
                    <a:cubicBezTo>
                      <a:pt x="145" y="163"/>
                      <a:pt x="145" y="168"/>
                      <a:pt x="145" y="175"/>
                    </a:cubicBezTo>
                    <a:cubicBezTo>
                      <a:pt x="145" y="180"/>
                      <a:pt x="145" y="180"/>
                      <a:pt x="143" y="180"/>
                    </a:cubicBezTo>
                    <a:close/>
                    <a:moveTo>
                      <a:pt x="142" y="151"/>
                    </a:moveTo>
                    <a:cubicBezTo>
                      <a:pt x="140" y="152"/>
                      <a:pt x="131" y="140"/>
                      <a:pt x="125" y="132"/>
                    </a:cubicBezTo>
                    <a:cubicBezTo>
                      <a:pt x="122" y="129"/>
                      <a:pt x="115" y="123"/>
                      <a:pt x="108" y="122"/>
                    </a:cubicBezTo>
                    <a:cubicBezTo>
                      <a:pt x="97" y="122"/>
                      <a:pt x="83" y="140"/>
                      <a:pt x="79" y="146"/>
                    </a:cubicBezTo>
                    <a:cubicBezTo>
                      <a:pt x="77" y="149"/>
                      <a:pt x="75" y="152"/>
                      <a:pt x="72" y="151"/>
                    </a:cubicBezTo>
                    <a:cubicBezTo>
                      <a:pt x="69" y="149"/>
                      <a:pt x="69" y="149"/>
                      <a:pt x="71" y="144"/>
                    </a:cubicBezTo>
                    <a:cubicBezTo>
                      <a:pt x="74" y="137"/>
                      <a:pt x="87" y="123"/>
                      <a:pt x="93" y="119"/>
                    </a:cubicBezTo>
                    <a:cubicBezTo>
                      <a:pt x="98" y="113"/>
                      <a:pt x="100" y="113"/>
                      <a:pt x="102" y="106"/>
                    </a:cubicBezTo>
                    <a:cubicBezTo>
                      <a:pt x="103" y="94"/>
                      <a:pt x="102" y="91"/>
                      <a:pt x="99" y="91"/>
                    </a:cubicBezTo>
                    <a:cubicBezTo>
                      <a:pt x="95" y="90"/>
                      <a:pt x="80" y="88"/>
                      <a:pt x="79" y="98"/>
                    </a:cubicBezTo>
                    <a:cubicBezTo>
                      <a:pt x="79" y="106"/>
                      <a:pt x="79" y="109"/>
                      <a:pt x="79" y="113"/>
                    </a:cubicBezTo>
                    <a:cubicBezTo>
                      <a:pt x="79" y="118"/>
                      <a:pt x="78" y="117"/>
                      <a:pt x="74" y="117"/>
                    </a:cubicBezTo>
                    <a:cubicBezTo>
                      <a:pt x="71" y="117"/>
                      <a:pt x="72" y="100"/>
                      <a:pt x="72" y="89"/>
                    </a:cubicBezTo>
                    <a:cubicBezTo>
                      <a:pt x="74" y="83"/>
                      <a:pt x="78" y="84"/>
                      <a:pt x="85" y="83"/>
                    </a:cubicBezTo>
                    <a:cubicBezTo>
                      <a:pt x="88" y="84"/>
                      <a:pt x="92" y="83"/>
                      <a:pt x="95" y="83"/>
                    </a:cubicBezTo>
                    <a:cubicBezTo>
                      <a:pt x="100" y="83"/>
                      <a:pt x="102" y="81"/>
                      <a:pt x="102" y="76"/>
                    </a:cubicBezTo>
                    <a:cubicBezTo>
                      <a:pt x="102" y="72"/>
                      <a:pt x="103" y="71"/>
                      <a:pt x="107" y="71"/>
                    </a:cubicBezTo>
                    <a:cubicBezTo>
                      <a:pt x="110" y="70"/>
                      <a:pt x="110" y="73"/>
                      <a:pt x="111" y="76"/>
                    </a:cubicBezTo>
                    <a:cubicBezTo>
                      <a:pt x="112" y="82"/>
                      <a:pt x="110" y="82"/>
                      <a:pt x="118" y="83"/>
                    </a:cubicBezTo>
                    <a:cubicBezTo>
                      <a:pt x="125" y="83"/>
                      <a:pt x="130" y="83"/>
                      <a:pt x="133" y="83"/>
                    </a:cubicBezTo>
                    <a:cubicBezTo>
                      <a:pt x="139" y="84"/>
                      <a:pt x="143" y="83"/>
                      <a:pt x="143" y="93"/>
                    </a:cubicBezTo>
                    <a:cubicBezTo>
                      <a:pt x="143" y="101"/>
                      <a:pt x="145" y="109"/>
                      <a:pt x="143" y="112"/>
                    </a:cubicBezTo>
                    <a:cubicBezTo>
                      <a:pt x="142" y="114"/>
                      <a:pt x="139" y="115"/>
                      <a:pt x="137" y="115"/>
                    </a:cubicBezTo>
                    <a:cubicBezTo>
                      <a:pt x="134" y="113"/>
                      <a:pt x="140" y="95"/>
                      <a:pt x="133" y="92"/>
                    </a:cubicBezTo>
                    <a:cubicBezTo>
                      <a:pt x="128" y="90"/>
                      <a:pt x="117" y="90"/>
                      <a:pt x="113" y="91"/>
                    </a:cubicBezTo>
                    <a:cubicBezTo>
                      <a:pt x="110" y="93"/>
                      <a:pt x="111" y="100"/>
                      <a:pt x="111" y="104"/>
                    </a:cubicBezTo>
                    <a:cubicBezTo>
                      <a:pt x="111" y="108"/>
                      <a:pt x="111" y="112"/>
                      <a:pt x="119" y="117"/>
                    </a:cubicBezTo>
                    <a:cubicBezTo>
                      <a:pt x="126" y="123"/>
                      <a:pt x="134" y="130"/>
                      <a:pt x="141" y="138"/>
                    </a:cubicBezTo>
                    <a:cubicBezTo>
                      <a:pt x="145" y="143"/>
                      <a:pt x="149" y="149"/>
                      <a:pt x="142" y="151"/>
                    </a:cubicBezTo>
                    <a:close/>
                    <a:moveTo>
                      <a:pt x="146" y="46"/>
                    </a:move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1"/>
                      <a:pt x="116" y="37"/>
                      <a:pt x="120" y="37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44" y="37"/>
                      <a:pt x="146" y="39"/>
                      <a:pt x="146" y="42"/>
                    </a:cubicBezTo>
                    <a:lnTo>
                      <a:pt x="146" y="46"/>
                    </a:lnTo>
                    <a:close/>
                    <a:moveTo>
                      <a:pt x="179" y="194"/>
                    </a:moveTo>
                    <a:cubicBezTo>
                      <a:pt x="178" y="196"/>
                      <a:pt x="173" y="196"/>
                      <a:pt x="172" y="198"/>
                    </a:cubicBezTo>
                    <a:cubicBezTo>
                      <a:pt x="171" y="199"/>
                      <a:pt x="171" y="211"/>
                      <a:pt x="172" y="212"/>
                    </a:cubicBezTo>
                    <a:cubicBezTo>
                      <a:pt x="173" y="213"/>
                      <a:pt x="175" y="212"/>
                      <a:pt x="178" y="212"/>
                    </a:cubicBezTo>
                    <a:cubicBezTo>
                      <a:pt x="181" y="212"/>
                      <a:pt x="182" y="220"/>
                      <a:pt x="180" y="220"/>
                    </a:cubicBezTo>
                    <a:cubicBezTo>
                      <a:pt x="178" y="220"/>
                      <a:pt x="170" y="221"/>
                      <a:pt x="166" y="222"/>
                    </a:cubicBezTo>
                    <a:cubicBezTo>
                      <a:pt x="162" y="222"/>
                      <a:pt x="160" y="223"/>
                      <a:pt x="155" y="222"/>
                    </a:cubicBezTo>
                    <a:cubicBezTo>
                      <a:pt x="152" y="222"/>
                      <a:pt x="152" y="220"/>
                      <a:pt x="151" y="218"/>
                    </a:cubicBezTo>
                    <a:cubicBezTo>
                      <a:pt x="151" y="214"/>
                      <a:pt x="151" y="213"/>
                      <a:pt x="154" y="214"/>
                    </a:cubicBezTo>
                    <a:cubicBezTo>
                      <a:pt x="157" y="214"/>
                      <a:pt x="159" y="214"/>
                      <a:pt x="162" y="212"/>
                    </a:cubicBezTo>
                    <a:cubicBezTo>
                      <a:pt x="164" y="210"/>
                      <a:pt x="163" y="206"/>
                      <a:pt x="163" y="203"/>
                    </a:cubicBezTo>
                    <a:cubicBezTo>
                      <a:pt x="163" y="200"/>
                      <a:pt x="164" y="197"/>
                      <a:pt x="160" y="198"/>
                    </a:cubicBezTo>
                    <a:cubicBezTo>
                      <a:pt x="154" y="199"/>
                      <a:pt x="154" y="200"/>
                      <a:pt x="154" y="191"/>
                    </a:cubicBezTo>
                    <a:cubicBezTo>
                      <a:pt x="154" y="187"/>
                      <a:pt x="154" y="184"/>
                      <a:pt x="154" y="181"/>
                    </a:cubicBezTo>
                    <a:cubicBezTo>
                      <a:pt x="154" y="177"/>
                      <a:pt x="153" y="174"/>
                      <a:pt x="159" y="173"/>
                    </a:cubicBezTo>
                    <a:cubicBezTo>
                      <a:pt x="162" y="173"/>
                      <a:pt x="160" y="180"/>
                      <a:pt x="160" y="184"/>
                    </a:cubicBezTo>
                    <a:cubicBezTo>
                      <a:pt x="160" y="187"/>
                      <a:pt x="160" y="191"/>
                      <a:pt x="162" y="191"/>
                    </a:cubicBezTo>
                    <a:cubicBezTo>
                      <a:pt x="167" y="191"/>
                      <a:pt x="164" y="181"/>
                      <a:pt x="164" y="171"/>
                    </a:cubicBezTo>
                    <a:cubicBezTo>
                      <a:pt x="164" y="165"/>
                      <a:pt x="163" y="163"/>
                      <a:pt x="168" y="162"/>
                    </a:cubicBezTo>
                    <a:cubicBezTo>
                      <a:pt x="172" y="161"/>
                      <a:pt x="171" y="163"/>
                      <a:pt x="171" y="168"/>
                    </a:cubicBezTo>
                    <a:cubicBezTo>
                      <a:pt x="171" y="172"/>
                      <a:pt x="171" y="189"/>
                      <a:pt x="173" y="189"/>
                    </a:cubicBezTo>
                    <a:cubicBezTo>
                      <a:pt x="177" y="188"/>
                      <a:pt x="176" y="175"/>
                      <a:pt x="176" y="172"/>
                    </a:cubicBezTo>
                    <a:cubicBezTo>
                      <a:pt x="176" y="168"/>
                      <a:pt x="175" y="167"/>
                      <a:pt x="179" y="166"/>
                    </a:cubicBezTo>
                    <a:cubicBezTo>
                      <a:pt x="182" y="166"/>
                      <a:pt x="182" y="166"/>
                      <a:pt x="183" y="169"/>
                    </a:cubicBezTo>
                    <a:cubicBezTo>
                      <a:pt x="183" y="173"/>
                      <a:pt x="183" y="176"/>
                      <a:pt x="183" y="179"/>
                    </a:cubicBezTo>
                    <a:cubicBezTo>
                      <a:pt x="183" y="182"/>
                      <a:pt x="183" y="184"/>
                      <a:pt x="182" y="188"/>
                    </a:cubicBezTo>
                    <a:cubicBezTo>
                      <a:pt x="182" y="192"/>
                      <a:pt x="180" y="193"/>
                      <a:pt x="179" y="194"/>
                    </a:cubicBezTo>
                    <a:close/>
                    <a:moveTo>
                      <a:pt x="197" y="232"/>
                    </a:moveTo>
                    <a:cubicBezTo>
                      <a:pt x="195" y="233"/>
                      <a:pt x="194" y="233"/>
                      <a:pt x="191" y="232"/>
                    </a:cubicBezTo>
                    <a:cubicBezTo>
                      <a:pt x="189" y="232"/>
                      <a:pt x="188" y="230"/>
                      <a:pt x="187" y="225"/>
                    </a:cubicBezTo>
                    <a:cubicBezTo>
                      <a:pt x="186" y="222"/>
                      <a:pt x="185" y="219"/>
                      <a:pt x="184" y="213"/>
                    </a:cubicBezTo>
                    <a:cubicBezTo>
                      <a:pt x="183" y="206"/>
                      <a:pt x="182" y="200"/>
                      <a:pt x="184" y="197"/>
                    </a:cubicBezTo>
                    <a:cubicBezTo>
                      <a:pt x="184" y="194"/>
                      <a:pt x="186" y="190"/>
                      <a:pt x="188" y="187"/>
                    </a:cubicBezTo>
                    <a:cubicBezTo>
                      <a:pt x="189" y="184"/>
                      <a:pt x="190" y="182"/>
                      <a:pt x="191" y="177"/>
                    </a:cubicBezTo>
                    <a:cubicBezTo>
                      <a:pt x="192" y="171"/>
                      <a:pt x="192" y="171"/>
                      <a:pt x="191" y="167"/>
                    </a:cubicBezTo>
                    <a:cubicBezTo>
                      <a:pt x="191" y="165"/>
                      <a:pt x="190" y="163"/>
                      <a:pt x="189" y="160"/>
                    </a:cubicBezTo>
                    <a:cubicBezTo>
                      <a:pt x="188" y="157"/>
                      <a:pt x="187" y="156"/>
                      <a:pt x="190" y="155"/>
                    </a:cubicBezTo>
                    <a:cubicBezTo>
                      <a:pt x="195" y="155"/>
                      <a:pt x="195" y="155"/>
                      <a:pt x="197" y="159"/>
                    </a:cubicBezTo>
                    <a:cubicBezTo>
                      <a:pt x="200" y="164"/>
                      <a:pt x="200" y="167"/>
                      <a:pt x="200" y="168"/>
                    </a:cubicBezTo>
                    <a:cubicBezTo>
                      <a:pt x="200" y="173"/>
                      <a:pt x="200" y="177"/>
                      <a:pt x="196" y="186"/>
                    </a:cubicBezTo>
                    <a:cubicBezTo>
                      <a:pt x="192" y="194"/>
                      <a:pt x="191" y="197"/>
                      <a:pt x="191" y="204"/>
                    </a:cubicBezTo>
                    <a:cubicBezTo>
                      <a:pt x="192" y="213"/>
                      <a:pt x="194" y="221"/>
                      <a:pt x="195" y="224"/>
                    </a:cubicBezTo>
                    <a:cubicBezTo>
                      <a:pt x="196" y="227"/>
                      <a:pt x="198" y="232"/>
                      <a:pt x="197" y="232"/>
                    </a:cubicBezTo>
                    <a:close/>
                    <a:moveTo>
                      <a:pt x="209" y="221"/>
                    </a:moveTo>
                    <a:cubicBezTo>
                      <a:pt x="211" y="226"/>
                      <a:pt x="214" y="231"/>
                      <a:pt x="212" y="231"/>
                    </a:cubicBezTo>
                    <a:cubicBezTo>
                      <a:pt x="210" y="232"/>
                      <a:pt x="207" y="232"/>
                      <a:pt x="206" y="231"/>
                    </a:cubicBezTo>
                    <a:cubicBezTo>
                      <a:pt x="204" y="228"/>
                      <a:pt x="202" y="224"/>
                      <a:pt x="200" y="217"/>
                    </a:cubicBezTo>
                    <a:cubicBezTo>
                      <a:pt x="199" y="209"/>
                      <a:pt x="199" y="204"/>
                      <a:pt x="199" y="198"/>
                    </a:cubicBezTo>
                    <a:cubicBezTo>
                      <a:pt x="202" y="187"/>
                      <a:pt x="207" y="184"/>
                      <a:pt x="208" y="175"/>
                    </a:cubicBezTo>
                    <a:cubicBezTo>
                      <a:pt x="208" y="170"/>
                      <a:pt x="208" y="168"/>
                      <a:pt x="207" y="166"/>
                    </a:cubicBezTo>
                    <a:cubicBezTo>
                      <a:pt x="205" y="162"/>
                      <a:pt x="201" y="156"/>
                      <a:pt x="206" y="156"/>
                    </a:cubicBezTo>
                    <a:cubicBezTo>
                      <a:pt x="210" y="156"/>
                      <a:pt x="210" y="156"/>
                      <a:pt x="211" y="157"/>
                    </a:cubicBezTo>
                    <a:cubicBezTo>
                      <a:pt x="213" y="159"/>
                      <a:pt x="216" y="166"/>
                      <a:pt x="216" y="170"/>
                    </a:cubicBezTo>
                    <a:cubicBezTo>
                      <a:pt x="217" y="177"/>
                      <a:pt x="214" y="183"/>
                      <a:pt x="212" y="188"/>
                    </a:cubicBezTo>
                    <a:cubicBezTo>
                      <a:pt x="209" y="195"/>
                      <a:pt x="207" y="198"/>
                      <a:pt x="207" y="204"/>
                    </a:cubicBezTo>
                    <a:cubicBezTo>
                      <a:pt x="207" y="208"/>
                      <a:pt x="207" y="214"/>
                      <a:pt x="209" y="221"/>
                    </a:cubicBezTo>
                    <a:close/>
                    <a:moveTo>
                      <a:pt x="229" y="182"/>
                    </a:moveTo>
                    <a:cubicBezTo>
                      <a:pt x="226" y="193"/>
                      <a:pt x="224" y="191"/>
                      <a:pt x="222" y="203"/>
                    </a:cubicBezTo>
                    <a:cubicBezTo>
                      <a:pt x="222" y="207"/>
                      <a:pt x="224" y="217"/>
                      <a:pt x="225" y="221"/>
                    </a:cubicBezTo>
                    <a:cubicBezTo>
                      <a:pt x="226" y="224"/>
                      <a:pt x="229" y="231"/>
                      <a:pt x="227" y="231"/>
                    </a:cubicBezTo>
                    <a:cubicBezTo>
                      <a:pt x="226" y="232"/>
                      <a:pt x="222" y="231"/>
                      <a:pt x="221" y="230"/>
                    </a:cubicBezTo>
                    <a:cubicBezTo>
                      <a:pt x="219" y="228"/>
                      <a:pt x="217" y="222"/>
                      <a:pt x="217" y="219"/>
                    </a:cubicBezTo>
                    <a:cubicBezTo>
                      <a:pt x="215" y="213"/>
                      <a:pt x="212" y="201"/>
                      <a:pt x="217" y="192"/>
                    </a:cubicBezTo>
                    <a:cubicBezTo>
                      <a:pt x="219" y="189"/>
                      <a:pt x="221" y="185"/>
                      <a:pt x="222" y="177"/>
                    </a:cubicBezTo>
                    <a:cubicBezTo>
                      <a:pt x="222" y="167"/>
                      <a:pt x="222" y="166"/>
                      <a:pt x="220" y="161"/>
                    </a:cubicBezTo>
                    <a:cubicBezTo>
                      <a:pt x="219" y="158"/>
                      <a:pt x="218" y="156"/>
                      <a:pt x="220" y="156"/>
                    </a:cubicBezTo>
                    <a:cubicBezTo>
                      <a:pt x="228" y="156"/>
                      <a:pt x="227" y="158"/>
                      <a:pt x="229" y="163"/>
                    </a:cubicBezTo>
                    <a:cubicBezTo>
                      <a:pt x="230" y="169"/>
                      <a:pt x="230" y="172"/>
                      <a:pt x="229" y="182"/>
                    </a:cubicBezTo>
                    <a:close/>
                    <a:moveTo>
                      <a:pt x="227" y="147"/>
                    </a:moveTo>
                    <a:cubicBezTo>
                      <a:pt x="223" y="148"/>
                      <a:pt x="223" y="146"/>
                      <a:pt x="223" y="140"/>
                    </a:cubicBezTo>
                    <a:cubicBezTo>
                      <a:pt x="223" y="137"/>
                      <a:pt x="223" y="125"/>
                      <a:pt x="218" y="123"/>
                    </a:cubicBezTo>
                    <a:cubicBezTo>
                      <a:pt x="214" y="121"/>
                      <a:pt x="210" y="121"/>
                      <a:pt x="209" y="122"/>
                    </a:cubicBezTo>
                    <a:cubicBezTo>
                      <a:pt x="208" y="123"/>
                      <a:pt x="208" y="144"/>
                      <a:pt x="208" y="144"/>
                    </a:cubicBezTo>
                    <a:cubicBezTo>
                      <a:pt x="208" y="149"/>
                      <a:pt x="206" y="148"/>
                      <a:pt x="204" y="148"/>
                    </a:cubicBezTo>
                    <a:cubicBezTo>
                      <a:pt x="200" y="147"/>
                      <a:pt x="200" y="144"/>
                      <a:pt x="200" y="140"/>
                    </a:cubicBezTo>
                    <a:cubicBezTo>
                      <a:pt x="200" y="137"/>
                      <a:pt x="200" y="122"/>
                      <a:pt x="200" y="122"/>
                    </a:cubicBezTo>
                    <a:cubicBezTo>
                      <a:pt x="199" y="121"/>
                      <a:pt x="191" y="120"/>
                      <a:pt x="189" y="129"/>
                    </a:cubicBezTo>
                    <a:cubicBezTo>
                      <a:pt x="188" y="137"/>
                      <a:pt x="187" y="142"/>
                      <a:pt x="187" y="144"/>
                    </a:cubicBezTo>
                    <a:cubicBezTo>
                      <a:pt x="187" y="145"/>
                      <a:pt x="187" y="146"/>
                      <a:pt x="186" y="147"/>
                    </a:cubicBezTo>
                    <a:cubicBezTo>
                      <a:pt x="184" y="147"/>
                      <a:pt x="181" y="148"/>
                      <a:pt x="181" y="147"/>
                    </a:cubicBezTo>
                    <a:cubicBezTo>
                      <a:pt x="180" y="144"/>
                      <a:pt x="181" y="139"/>
                      <a:pt x="181" y="134"/>
                    </a:cubicBezTo>
                    <a:cubicBezTo>
                      <a:pt x="182" y="129"/>
                      <a:pt x="183" y="125"/>
                      <a:pt x="185" y="121"/>
                    </a:cubicBezTo>
                    <a:cubicBezTo>
                      <a:pt x="186" y="117"/>
                      <a:pt x="194" y="115"/>
                      <a:pt x="199" y="113"/>
                    </a:cubicBezTo>
                    <a:cubicBezTo>
                      <a:pt x="201" y="113"/>
                      <a:pt x="201" y="108"/>
                      <a:pt x="200" y="108"/>
                    </a:cubicBezTo>
                    <a:cubicBezTo>
                      <a:pt x="198" y="108"/>
                      <a:pt x="193" y="109"/>
                      <a:pt x="189" y="109"/>
                    </a:cubicBezTo>
                    <a:cubicBezTo>
                      <a:pt x="187" y="109"/>
                      <a:pt x="185" y="111"/>
                      <a:pt x="183" y="107"/>
                    </a:cubicBezTo>
                    <a:cubicBezTo>
                      <a:pt x="182" y="105"/>
                      <a:pt x="181" y="103"/>
                      <a:pt x="187" y="102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200" y="102"/>
                      <a:pt x="200" y="101"/>
                    </a:cubicBezTo>
                    <a:cubicBezTo>
                      <a:pt x="200" y="99"/>
                      <a:pt x="201" y="97"/>
                      <a:pt x="202" y="95"/>
                    </a:cubicBezTo>
                    <a:cubicBezTo>
                      <a:pt x="202" y="94"/>
                      <a:pt x="204" y="94"/>
                      <a:pt x="206" y="95"/>
                    </a:cubicBezTo>
                    <a:cubicBezTo>
                      <a:pt x="209" y="95"/>
                      <a:pt x="208" y="95"/>
                      <a:pt x="208" y="99"/>
                    </a:cubicBezTo>
                    <a:cubicBezTo>
                      <a:pt x="208" y="101"/>
                      <a:pt x="208" y="101"/>
                      <a:pt x="217" y="101"/>
                    </a:cubicBezTo>
                    <a:cubicBezTo>
                      <a:pt x="224" y="101"/>
                      <a:pt x="228" y="100"/>
                      <a:pt x="228" y="102"/>
                    </a:cubicBezTo>
                    <a:cubicBezTo>
                      <a:pt x="228" y="104"/>
                      <a:pt x="228" y="106"/>
                      <a:pt x="228" y="107"/>
                    </a:cubicBezTo>
                    <a:cubicBezTo>
                      <a:pt x="227" y="108"/>
                      <a:pt x="225" y="108"/>
                      <a:pt x="222" y="108"/>
                    </a:cubicBezTo>
                    <a:cubicBezTo>
                      <a:pt x="217" y="108"/>
                      <a:pt x="210" y="108"/>
                      <a:pt x="209" y="108"/>
                    </a:cubicBezTo>
                    <a:cubicBezTo>
                      <a:pt x="208" y="109"/>
                      <a:pt x="208" y="110"/>
                      <a:pt x="208" y="111"/>
                    </a:cubicBezTo>
                    <a:cubicBezTo>
                      <a:pt x="209" y="112"/>
                      <a:pt x="208" y="113"/>
                      <a:pt x="212" y="114"/>
                    </a:cubicBezTo>
                    <a:cubicBezTo>
                      <a:pt x="227" y="118"/>
                      <a:pt x="227" y="117"/>
                      <a:pt x="229" y="126"/>
                    </a:cubicBezTo>
                    <a:cubicBezTo>
                      <a:pt x="230" y="134"/>
                      <a:pt x="230" y="138"/>
                      <a:pt x="230" y="141"/>
                    </a:cubicBezTo>
                    <a:cubicBezTo>
                      <a:pt x="230" y="144"/>
                      <a:pt x="231" y="145"/>
                      <a:pt x="227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4"/>
              <p:cNvSpPr>
                <a:spLocks/>
              </p:cNvSpPr>
              <p:nvPr/>
            </p:nvSpPr>
            <p:spPr bwMode="auto">
              <a:xfrm>
                <a:off x="-1785938" y="2676525"/>
                <a:ext cx="41275" cy="38100"/>
              </a:xfrm>
              <a:custGeom>
                <a:avLst/>
                <a:gdLst>
                  <a:gd name="T0" fmla="*/ 6 w 11"/>
                  <a:gd name="T1" fmla="*/ 10 h 10"/>
                  <a:gd name="T2" fmla="*/ 9 w 11"/>
                  <a:gd name="T3" fmla="*/ 9 h 10"/>
                  <a:gd name="T4" fmla="*/ 10 w 11"/>
                  <a:gd name="T5" fmla="*/ 2 h 10"/>
                  <a:gd name="T6" fmla="*/ 2 w 11"/>
                  <a:gd name="T7" fmla="*/ 0 h 10"/>
                  <a:gd name="T8" fmla="*/ 0 w 11"/>
                  <a:gd name="T9" fmla="*/ 3 h 10"/>
                  <a:gd name="T10" fmla="*/ 6 w 11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11" y="9"/>
                      <a:pt x="11" y="6"/>
                      <a:pt x="10" y="2"/>
                    </a:cubicBezTo>
                    <a:cubicBezTo>
                      <a:pt x="8" y="0"/>
                      <a:pt x="5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1" y="10"/>
                      <a:pt x="2" y="9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5"/>
              <p:cNvSpPr>
                <a:spLocks/>
              </p:cNvSpPr>
              <p:nvPr/>
            </p:nvSpPr>
            <p:spPr bwMode="auto">
              <a:xfrm>
                <a:off x="-1884363" y="2679700"/>
                <a:ext cx="33337" cy="34925"/>
              </a:xfrm>
              <a:custGeom>
                <a:avLst/>
                <a:gdLst>
                  <a:gd name="T0" fmla="*/ 1 w 9"/>
                  <a:gd name="T1" fmla="*/ 9 h 9"/>
                  <a:gd name="T2" fmla="*/ 4 w 9"/>
                  <a:gd name="T3" fmla="*/ 9 h 9"/>
                  <a:gd name="T4" fmla="*/ 9 w 9"/>
                  <a:gd name="T5" fmla="*/ 1 h 9"/>
                  <a:gd name="T6" fmla="*/ 4 w 9"/>
                  <a:gd name="T7" fmla="*/ 1 h 9"/>
                  <a:gd name="T8" fmla="*/ 1 w 9"/>
                  <a:gd name="T9" fmla="*/ 3 h 9"/>
                  <a:gd name="T10" fmla="*/ 1 w 9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1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9" y="8"/>
                      <a:pt x="9" y="6"/>
                      <a:pt x="9" y="1"/>
                    </a:cubicBezTo>
                    <a:cubicBezTo>
                      <a:pt x="9" y="0"/>
                      <a:pt x="7" y="0"/>
                      <a:pt x="4" y="1"/>
                    </a:cubicBezTo>
                    <a:cubicBezTo>
                      <a:pt x="1" y="1"/>
                      <a:pt x="1" y="1"/>
                      <a:pt x="1" y="3"/>
                    </a:cubicBezTo>
                    <a:cubicBezTo>
                      <a:pt x="0" y="5"/>
                      <a:pt x="0" y="8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2" name="TextBox 7"/>
          <p:cNvSpPr>
            <a:spLocks noChangeArrowheads="1"/>
          </p:cNvSpPr>
          <p:nvPr/>
        </p:nvSpPr>
        <p:spPr bwMode="auto">
          <a:xfrm>
            <a:off x="2785219" y="2981899"/>
            <a:ext cx="6552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毕业论文答辩模板</a:t>
            </a:r>
            <a:endParaRPr lang="zh-CN" altLang="en-US" sz="6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3" name="TextBox 7"/>
          <p:cNvSpPr>
            <a:spLocks noChangeArrowheads="1"/>
          </p:cNvSpPr>
          <p:nvPr/>
        </p:nvSpPr>
        <p:spPr bwMode="auto">
          <a:xfrm>
            <a:off x="3937347" y="3923764"/>
            <a:ext cx="439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严禁实用论文答辩动态</a:t>
            </a:r>
            <a:r>
              <a:rPr lang="en-US" altLang="zh-CN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  <a:endParaRPr lang="zh-CN" altLang="en-US" sz="24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4" name="矩形 3"/>
          <p:cNvSpPr>
            <a:spLocks noChangeArrowheads="1"/>
          </p:cNvSpPr>
          <p:nvPr/>
        </p:nvSpPr>
        <p:spPr bwMode="auto">
          <a:xfrm>
            <a:off x="4360824" y="4566075"/>
            <a:ext cx="1767136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答辩</a:t>
            </a:r>
            <a:r>
              <a:rPr lang="zh-CN" altLang="en-US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人：</a:t>
            </a:r>
            <a:r>
              <a:rPr lang="zh-CN" alt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优</a:t>
            </a:r>
            <a:r>
              <a:rPr lang="zh-CN" altLang="en-US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品</a:t>
            </a:r>
            <a:r>
              <a:rPr lang="en-US" altLang="zh-CN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16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5" name="矩形 3"/>
          <p:cNvSpPr>
            <a:spLocks noChangeArrowheads="1"/>
          </p:cNvSpPr>
          <p:nvPr/>
        </p:nvSpPr>
        <p:spPr bwMode="auto">
          <a:xfrm>
            <a:off x="6529635" y="4566075"/>
            <a:ext cx="1296144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导师：郝帅</a:t>
            </a:r>
            <a:endParaRPr lang="zh-CN" altLang="en-US" sz="16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91306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8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4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8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9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3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4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5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8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9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4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" grpId="0"/>
          <p:bldP spid="177" grpId="0" animBg="1"/>
          <p:bldP spid="178" grpId="0" animBg="1"/>
          <p:bldP spid="212" grpId="0"/>
          <p:bldP spid="213" grpId="0"/>
          <p:bldP spid="214" grpId="0"/>
          <p:bldP spid="2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8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550"/>
                                </p:stCondLst>
                                <p:childTnLst>
                                  <p:par>
                                    <p:cTn id="5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" grpId="0"/>
          <p:bldP spid="177" grpId="0" animBg="1"/>
          <p:bldP spid="178" grpId="0" animBg="1"/>
          <p:bldP spid="212" grpId="0"/>
          <p:bldP spid="213" grpId="0"/>
          <p:bldP spid="214" grpId="0"/>
          <p:bldP spid="21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808988" y="3573016"/>
            <a:ext cx="26468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命题假设</a:t>
            </a:r>
            <a:endParaRPr lang="en-US" altLang="zh-CN" sz="4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Background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相关资料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研究理论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命题</a:t>
              </a:r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假设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重点分析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38" name="Freeform 261"/>
          <p:cNvSpPr>
            <a:spLocks/>
          </p:cNvSpPr>
          <p:nvPr/>
        </p:nvSpPr>
        <p:spPr bwMode="auto">
          <a:xfrm>
            <a:off x="5566131" y="2132856"/>
            <a:ext cx="982742" cy="982742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6930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38" grpId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6021643" y="1539998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6038166" y="1081734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97289" y="1449292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12139" y="1449292"/>
            <a:ext cx="1215000" cy="405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021643" y="3260602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矩形 3"/>
          <p:cNvSpPr>
            <a:spLocks noChangeArrowheads="1"/>
          </p:cNvSpPr>
          <p:nvPr/>
        </p:nvSpPr>
        <p:spPr bwMode="auto">
          <a:xfrm>
            <a:off x="6038166" y="2802338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97289" y="3169896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12139" y="3169896"/>
            <a:ext cx="1215000" cy="405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25659" y="1052736"/>
            <a:ext cx="3915332" cy="3245473"/>
          </a:xfrm>
          <a:prstGeom prst="rect">
            <a:avLst/>
          </a:prstGeom>
          <a:blipFill>
            <a:blip r:embed="rId4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6325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4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8" dur="500" spd="-99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 animBg="1"/>
      <p:bldP spid="39" grpId="0" animBg="1"/>
      <p:bldP spid="39" grpId="1" animBg="1"/>
      <p:bldP spid="40" grpId="0" animBg="1"/>
      <p:bldP spid="40" grpId="1" animBg="1"/>
      <p:bldP spid="41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09155" y="3284984"/>
            <a:ext cx="2485289" cy="248528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椭圆 8"/>
          <p:cNvSpPr/>
          <p:nvPr/>
        </p:nvSpPr>
        <p:spPr>
          <a:xfrm>
            <a:off x="5161483" y="1412776"/>
            <a:ext cx="576622" cy="5767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38621" y="171760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48271" y="4320821"/>
            <a:ext cx="200196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输入标题</a:t>
            </a:r>
            <a:endParaRPr lang="en-US" altLang="zh-CN" sz="24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209155" y="1268760"/>
            <a:ext cx="2485289" cy="2485289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2625191" y="1935934"/>
            <a:ext cx="1648122" cy="1150939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6768162" y="149702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61484" y="213285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38622" y="243768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1"/>
          <p:cNvSpPr txBox="1">
            <a:spLocks/>
          </p:cNvSpPr>
          <p:nvPr/>
        </p:nvSpPr>
        <p:spPr>
          <a:xfrm>
            <a:off x="6768163" y="221710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61484" y="2869736"/>
            <a:ext cx="576622" cy="5767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738622" y="317456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11"/>
          <p:cNvSpPr txBox="1">
            <a:spLocks/>
          </p:cNvSpPr>
          <p:nvPr/>
        </p:nvSpPr>
        <p:spPr>
          <a:xfrm>
            <a:off x="6768163" y="295398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61485" y="358981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738623" y="389464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11"/>
          <p:cNvSpPr txBox="1">
            <a:spLocks/>
          </p:cNvSpPr>
          <p:nvPr/>
        </p:nvSpPr>
        <p:spPr>
          <a:xfrm>
            <a:off x="6768164" y="367406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61484" y="4309896"/>
            <a:ext cx="576622" cy="5767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738622" y="461472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标题 11"/>
          <p:cNvSpPr txBox="1">
            <a:spLocks/>
          </p:cNvSpPr>
          <p:nvPr/>
        </p:nvSpPr>
        <p:spPr>
          <a:xfrm>
            <a:off x="6768163" y="439414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61485" y="502997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6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738623" y="5334808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1"/>
          <p:cNvSpPr txBox="1">
            <a:spLocks/>
          </p:cNvSpPr>
          <p:nvPr/>
        </p:nvSpPr>
        <p:spPr>
          <a:xfrm>
            <a:off x="6768164" y="511422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9558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2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7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2" grpId="0" animBg="1"/>
      <p:bldP spid="13" grpId="0" animBg="1"/>
      <p:bldP spid="14" grpId="0"/>
      <p:bldP spid="15" grpId="0" animBg="1"/>
      <p:bldP spid="17" grpId="0"/>
      <p:bldP spid="21" grpId="0" animBg="1"/>
      <p:bldP spid="24" grpId="0"/>
      <p:bldP spid="25" grpId="0" animBg="1"/>
      <p:bldP spid="27" grpId="0"/>
      <p:bldP spid="28" grpId="0" animBg="1"/>
      <p:bldP spid="31" grpId="0"/>
      <p:bldP spid="32" grpId="0" animBg="1"/>
      <p:bldP spid="34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相关资料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471"/>
          <p:cNvSpPr>
            <a:spLocks noEditPoints="1"/>
          </p:cNvSpPr>
          <p:nvPr/>
        </p:nvSpPr>
        <p:spPr bwMode="auto">
          <a:xfrm>
            <a:off x="6487218" y="3356992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476"/>
          <p:cNvSpPr>
            <a:spLocks noEditPoints="1"/>
          </p:cNvSpPr>
          <p:nvPr/>
        </p:nvSpPr>
        <p:spPr bwMode="auto">
          <a:xfrm>
            <a:off x="1770740" y="1542906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val 493"/>
          <p:cNvSpPr>
            <a:spLocks noChangeArrowheads="1"/>
          </p:cNvSpPr>
          <p:nvPr/>
        </p:nvSpPr>
        <p:spPr bwMode="auto">
          <a:xfrm>
            <a:off x="1770740" y="3433277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497"/>
          <p:cNvSpPr>
            <a:spLocks noEditPoints="1"/>
          </p:cNvSpPr>
          <p:nvPr/>
        </p:nvSpPr>
        <p:spPr bwMode="auto">
          <a:xfrm>
            <a:off x="6487219" y="1542906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770740" y="23896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87218" y="23896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70740" y="425495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487218" y="425495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98"/>
          <p:cNvSpPr txBox="1"/>
          <p:nvPr/>
        </p:nvSpPr>
        <p:spPr>
          <a:xfrm>
            <a:off x="4383911" y="1958822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TextBox 499"/>
          <p:cNvSpPr txBox="1"/>
          <p:nvPr/>
        </p:nvSpPr>
        <p:spPr>
          <a:xfrm>
            <a:off x="9071184" y="1958822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500"/>
          <p:cNvSpPr txBox="1"/>
          <p:nvPr/>
        </p:nvSpPr>
        <p:spPr>
          <a:xfrm>
            <a:off x="4383911" y="379363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TextBox 501"/>
          <p:cNvSpPr txBox="1"/>
          <p:nvPr/>
        </p:nvSpPr>
        <p:spPr>
          <a:xfrm>
            <a:off x="9071184" y="379363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TextBox 503"/>
          <p:cNvSpPr txBox="1"/>
          <p:nvPr/>
        </p:nvSpPr>
        <p:spPr>
          <a:xfrm>
            <a:off x="1645516" y="2479734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504"/>
          <p:cNvSpPr txBox="1"/>
          <p:nvPr/>
        </p:nvSpPr>
        <p:spPr>
          <a:xfrm>
            <a:off x="6385619" y="2479734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505"/>
          <p:cNvSpPr txBox="1"/>
          <p:nvPr/>
        </p:nvSpPr>
        <p:spPr>
          <a:xfrm>
            <a:off x="1645516" y="4355428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506"/>
          <p:cNvSpPr txBox="1"/>
          <p:nvPr/>
        </p:nvSpPr>
        <p:spPr>
          <a:xfrm>
            <a:off x="6385619" y="4355428"/>
            <a:ext cx="429616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13996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3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21" grpId="0"/>
      <p:bldP spid="23" grpId="0"/>
      <p:bldP spid="24" grpId="0"/>
      <p:bldP spid="25" grpId="0"/>
      <p:bldP spid="26" grpId="0"/>
      <p:bldP spid="2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研究理论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5"/>
          <p:cNvSpPr/>
          <p:nvPr/>
        </p:nvSpPr>
        <p:spPr>
          <a:xfrm rot="2919292">
            <a:off x="6196380" y="2667787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5"/>
          <p:cNvSpPr/>
          <p:nvPr/>
        </p:nvSpPr>
        <p:spPr>
          <a:xfrm rot="18719445">
            <a:off x="5063059" y="2601632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516126" y="2060848"/>
            <a:ext cx="1008112" cy="1008112"/>
            <a:chOff x="4416945" y="2276872"/>
            <a:chExt cx="1008112" cy="1008112"/>
          </a:xfrm>
        </p:grpSpPr>
        <p:sp>
          <p:nvSpPr>
            <p:cNvPr id="11" name="椭圆 10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89677" y="2852936"/>
            <a:ext cx="1285817" cy="1285817"/>
            <a:chOff x="5290496" y="3068960"/>
            <a:chExt cx="1285817" cy="1285817"/>
          </a:xfrm>
        </p:grpSpPr>
        <p:sp>
          <p:nvSpPr>
            <p:cNvPr id="14" name="椭圆 13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56808" y="1661762"/>
            <a:ext cx="1512168" cy="1512168"/>
            <a:chOff x="6457627" y="1877786"/>
            <a:chExt cx="1512168" cy="1512168"/>
          </a:xfrm>
        </p:grpSpPr>
        <p:sp>
          <p:nvSpPr>
            <p:cNvPr id="17" name="椭圆 16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弧形 22"/>
          <p:cNvSpPr/>
          <p:nvPr/>
        </p:nvSpPr>
        <p:spPr>
          <a:xfrm rot="15231781">
            <a:off x="4275713" y="1926402"/>
            <a:ext cx="1328675" cy="1328675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/>
          <p:cNvSpPr/>
          <p:nvPr/>
        </p:nvSpPr>
        <p:spPr>
          <a:xfrm rot="8176387">
            <a:off x="5318376" y="2833614"/>
            <a:ext cx="1546686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760030" y="1793130"/>
            <a:ext cx="360040" cy="360040"/>
          </a:xfrm>
          <a:prstGeom prst="ellipse">
            <a:avLst/>
          </a:prstGeom>
          <a:solidFill>
            <a:schemeClr val="accent5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4"/>
          <p:cNvSpPr txBox="1">
            <a:spLocks/>
          </p:cNvSpPr>
          <p:nvPr/>
        </p:nvSpPr>
        <p:spPr>
          <a:xfrm>
            <a:off x="4717151" y="1803832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7" name="椭圆 26"/>
          <p:cNvSpPr/>
          <p:nvPr/>
        </p:nvSpPr>
        <p:spPr>
          <a:xfrm>
            <a:off x="5289793" y="3778337"/>
            <a:ext cx="360040" cy="360040"/>
          </a:xfrm>
          <a:prstGeom prst="ellipse">
            <a:avLst/>
          </a:prstGeom>
          <a:solidFill>
            <a:schemeClr val="accent5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4"/>
          <p:cNvSpPr txBox="1">
            <a:spLocks/>
          </p:cNvSpPr>
          <p:nvPr/>
        </p:nvSpPr>
        <p:spPr>
          <a:xfrm>
            <a:off x="5246914" y="3789039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" name="椭圆 29"/>
          <p:cNvSpPr/>
          <p:nvPr/>
        </p:nvSpPr>
        <p:spPr>
          <a:xfrm>
            <a:off x="7378025" y="1412776"/>
            <a:ext cx="360040" cy="360040"/>
          </a:xfrm>
          <a:prstGeom prst="ellipse">
            <a:avLst/>
          </a:prstGeom>
          <a:solidFill>
            <a:schemeClr val="accent5">
              <a:lumMod val="60000"/>
              <a:lumOff val="40000"/>
              <a:alpha val="7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4"/>
          <p:cNvSpPr txBox="1">
            <a:spLocks/>
          </p:cNvSpPr>
          <p:nvPr/>
        </p:nvSpPr>
        <p:spPr>
          <a:xfrm>
            <a:off x="7335146" y="1423478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2" name="矩形 31"/>
          <p:cNvSpPr/>
          <p:nvPr/>
        </p:nvSpPr>
        <p:spPr>
          <a:xfrm>
            <a:off x="1633778" y="170080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633091" y="202380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43407" y="4082647"/>
            <a:ext cx="214627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242720" y="4405645"/>
            <a:ext cx="235081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429703" y="2642487"/>
            <a:ext cx="227639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429016" y="2965485"/>
            <a:ext cx="227708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8" name="矩形 85"/>
          <p:cNvSpPr>
            <a:spLocks noChangeArrowheads="1"/>
          </p:cNvSpPr>
          <p:nvPr/>
        </p:nvSpPr>
        <p:spPr bwMode="auto">
          <a:xfrm>
            <a:off x="7897787" y="4259806"/>
            <a:ext cx="3097721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9" name="文本框 13"/>
          <p:cNvSpPr txBox="1"/>
          <p:nvPr/>
        </p:nvSpPr>
        <p:spPr>
          <a:xfrm>
            <a:off x="7483979" y="4636302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3411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3" grpId="0" animBg="1"/>
      <p:bldP spid="24" grpId="0" animBg="1"/>
      <p:bldP spid="25" grpId="0" animBg="1"/>
      <p:bldP spid="26" grpId="0"/>
      <p:bldP spid="27" grpId="0" animBg="1"/>
      <p:bldP spid="28" grpId="0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命题假设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8023" y="1844824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5059" y="402392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41203" y="2901219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等腰三角形 10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926142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" name="形状 16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21" name="空心弧 20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23" name="组合 22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chemeClr val="accent5">
              <a:lumMod val="50000"/>
            </a:schemeClr>
          </a:solidFill>
        </p:grpSpPr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chemeClr val="accent5">
              <a:lumMod val="50000"/>
            </a:schemeClr>
          </a:solidFill>
        </p:grpSpPr>
        <p:sp>
          <p:nvSpPr>
            <p:cNvPr id="30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chemeClr val="accent5">
              <a:lumMod val="50000"/>
            </a:schemeClr>
          </a:solidFill>
        </p:grpSpPr>
        <p:sp>
          <p:nvSpPr>
            <p:cNvPr id="34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6" name="空心弧 35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37" name="任意多边形 36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7310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5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4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4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1" grpId="1" animBg="1"/>
      <p:bldP spid="12" grpId="0"/>
      <p:bldP spid="13" grpId="0" animBg="1"/>
      <p:bldP spid="13" grpId="1" animBg="1"/>
      <p:bldP spid="14" grpId="0"/>
      <p:bldP spid="15" grpId="0" animBg="1"/>
      <p:bldP spid="15" grpId="1" animBg="1"/>
      <p:bldP spid="16" grpId="0"/>
      <p:bldP spid="37" grpId="0" animBg="1"/>
      <p:bldP spid="38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261"/>
          <p:cNvSpPr>
            <a:spLocks/>
          </p:cNvSpPr>
          <p:nvPr/>
        </p:nvSpPr>
        <p:spPr bwMode="auto">
          <a:xfrm>
            <a:off x="372951" y="174849"/>
            <a:ext cx="360040" cy="360040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>
            <a:off x="3694124" y="4915341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6103903" y="4977489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6346485" y="2519595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5123553" y="3371639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6683293" y="3959047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4465976" y="1956245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4305591" y="3750547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6"/>
          <p:cNvSpPr>
            <a:spLocks/>
          </p:cNvSpPr>
          <p:nvPr/>
        </p:nvSpPr>
        <p:spPr bwMode="auto">
          <a:xfrm>
            <a:off x="5710961" y="2685995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7"/>
          <p:cNvSpPr>
            <a:spLocks/>
          </p:cNvSpPr>
          <p:nvPr/>
        </p:nvSpPr>
        <p:spPr bwMode="auto">
          <a:xfrm>
            <a:off x="6176076" y="1340768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91910" y="4867227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214034" y="3432019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529450" y="3876852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730466" y="2233283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53985" y="1623885"/>
            <a:ext cx="429028" cy="429028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C6CF"/>
              </a:solidFill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985019" y="4634445"/>
            <a:ext cx="2426469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1747409" y="3133958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9098821" y="3649539"/>
            <a:ext cx="232735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8335065" y="1884566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1747409" y="1472286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4131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6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30" grpId="0"/>
      <p:bldP spid="31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560521" y="3573016"/>
            <a:ext cx="314381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研究综述</a:t>
            </a:r>
            <a:endParaRPr lang="en-US" altLang="zh-CN" sz="4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Thesis Description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研究思路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研究方案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关键技术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实验难点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研究成果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568207" y="2132856"/>
            <a:ext cx="1128001" cy="967612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0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2337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心形 52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chemeClr val="accent5">
              <a:lumMod val="75000"/>
            </a:schemeClr>
          </a:solidFill>
        </p:grpSpPr>
        <p:sp>
          <p:nvSpPr>
            <p:cNvPr id="55" name="椭圆 54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同侧圆角矩形 55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同侧圆角矩形 57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同侧圆角矩形 58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同侧圆角矩形 59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同侧圆角矩形 60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chemeClr val="accent5">
              <a:lumMod val="75000"/>
            </a:schemeClr>
          </a:solidFill>
        </p:grpSpPr>
        <p:grpSp>
          <p:nvGrpSpPr>
            <p:cNvPr id="63" name="组合 62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65" name="组合 64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69" name="矩形 68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66" name="等腰三角形 65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4" name="剪去单角的矩形 63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chemeClr val="accent5">
              <a:lumMod val="50000"/>
            </a:schemeClr>
          </a:solidFill>
        </p:grpSpPr>
        <p:grpSp>
          <p:nvGrpSpPr>
            <p:cNvPr id="72" name="组合 71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75" name="任意多边形 74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3" name="任意多边形 72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845675" y="20087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410493" y="20087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845675" y="40677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410493" y="40677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386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14"/>
          <p:cNvSpPr>
            <a:spLocks/>
          </p:cNvSpPr>
          <p:nvPr/>
        </p:nvSpPr>
        <p:spPr bwMode="auto">
          <a:xfrm rot="13500000">
            <a:off x="3465941" y="2402448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-28818" y="2204864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990216" y="3570726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" name="Group 19"/>
          <p:cNvGrpSpPr/>
          <p:nvPr/>
        </p:nvGrpSpPr>
        <p:grpSpPr>
          <a:xfrm>
            <a:off x="704663" y="3350979"/>
            <a:ext cx="1912572" cy="1207702"/>
            <a:chOff x="552376" y="2667382"/>
            <a:chExt cx="1499240" cy="958587"/>
          </a:xfrm>
        </p:grpSpPr>
        <p:sp>
          <p:nvSpPr>
            <p:cNvPr id="15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6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7" name="Freeform 13"/>
          <p:cNvSpPr>
            <a:spLocks/>
          </p:cNvSpPr>
          <p:nvPr/>
        </p:nvSpPr>
        <p:spPr bwMode="auto">
          <a:xfrm rot="5910658">
            <a:off x="7740032" y="2210945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solidFill>
              <a:schemeClr val="accent5">
                <a:lumMod val="75000"/>
              </a:schemeClr>
            </a:solidFill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" name="Group 129"/>
          <p:cNvGrpSpPr/>
          <p:nvPr/>
        </p:nvGrpSpPr>
        <p:grpSpPr>
          <a:xfrm>
            <a:off x="2785219" y="2135941"/>
            <a:ext cx="1738701" cy="1073857"/>
            <a:chOff x="696724" y="2667382"/>
            <a:chExt cx="1362945" cy="852351"/>
          </a:xfrm>
        </p:grpSpPr>
        <p:sp>
          <p:nvSpPr>
            <p:cNvPr id="23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5" name="Group 132"/>
          <p:cNvGrpSpPr/>
          <p:nvPr/>
        </p:nvGrpSpPr>
        <p:grpSpPr>
          <a:xfrm>
            <a:off x="6197931" y="1590684"/>
            <a:ext cx="1738701" cy="1092757"/>
            <a:chOff x="696724" y="2667382"/>
            <a:chExt cx="1362945" cy="867353"/>
          </a:xfrm>
        </p:grpSpPr>
        <p:sp>
          <p:nvSpPr>
            <p:cNvPr id="26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8" name="Group 135"/>
          <p:cNvGrpSpPr/>
          <p:nvPr/>
        </p:nvGrpSpPr>
        <p:grpSpPr>
          <a:xfrm>
            <a:off x="5560098" y="5093389"/>
            <a:ext cx="1912572" cy="1046435"/>
            <a:chOff x="552376" y="2667382"/>
            <a:chExt cx="1499240" cy="830586"/>
          </a:xfrm>
        </p:grpSpPr>
        <p:sp>
          <p:nvSpPr>
            <p:cNvPr id="29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1" name="Group 138"/>
          <p:cNvGrpSpPr/>
          <p:nvPr/>
        </p:nvGrpSpPr>
        <p:grpSpPr>
          <a:xfrm>
            <a:off x="7832682" y="4515510"/>
            <a:ext cx="1912572" cy="1048249"/>
            <a:chOff x="552376" y="2667382"/>
            <a:chExt cx="1499240" cy="832026"/>
          </a:xfrm>
        </p:grpSpPr>
        <p:sp>
          <p:nvSpPr>
            <p:cNvPr id="36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8" name="Group 141"/>
          <p:cNvGrpSpPr/>
          <p:nvPr/>
        </p:nvGrpSpPr>
        <p:grpSpPr>
          <a:xfrm>
            <a:off x="9260900" y="2779372"/>
            <a:ext cx="1912572" cy="1056195"/>
            <a:chOff x="552376" y="2667382"/>
            <a:chExt cx="1499240" cy="838333"/>
          </a:xfrm>
        </p:grpSpPr>
        <p:sp>
          <p:nvSpPr>
            <p:cNvPr id="39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400" dirty="0">
                <a:solidFill>
                  <a:srgbClr val="595959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31859C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b="1" dirty="0">
                <a:solidFill>
                  <a:srgbClr val="31859C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1" name="Group 15"/>
          <p:cNvGrpSpPr/>
          <p:nvPr/>
        </p:nvGrpSpPr>
        <p:grpSpPr>
          <a:xfrm>
            <a:off x="8464040" y="3708111"/>
            <a:ext cx="596129" cy="588738"/>
            <a:chOff x="6590322" y="2740893"/>
            <a:chExt cx="467298" cy="467298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359996" y="2531858"/>
            <a:ext cx="593207" cy="588738"/>
            <a:chOff x="1066082" y="1818668"/>
            <a:chExt cx="465007" cy="467298"/>
          </a:xfrm>
        </p:grpSpPr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2"/>
          <p:cNvGrpSpPr/>
          <p:nvPr/>
        </p:nvGrpSpPr>
        <p:grpSpPr>
          <a:xfrm>
            <a:off x="4648803" y="2570196"/>
            <a:ext cx="593207" cy="585851"/>
            <a:chOff x="3635896" y="1825130"/>
            <a:chExt cx="465007" cy="465007"/>
          </a:xfrm>
        </p:grpSpPr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17"/>
          <p:cNvGrpSpPr/>
          <p:nvPr/>
        </p:nvGrpSpPr>
        <p:grpSpPr>
          <a:xfrm>
            <a:off x="8120285" y="1484784"/>
            <a:ext cx="596129" cy="585851"/>
            <a:chOff x="6365383" y="987574"/>
            <a:chExt cx="467298" cy="465007"/>
          </a:xfrm>
        </p:grpSpPr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3"/>
          <p:cNvGrpSpPr/>
          <p:nvPr/>
        </p:nvGrpSpPr>
        <p:grpSpPr>
          <a:xfrm>
            <a:off x="6086230" y="4134741"/>
            <a:ext cx="593207" cy="591625"/>
            <a:chOff x="4770914" y="3090921"/>
            <a:chExt cx="465007" cy="469589"/>
          </a:xfrm>
        </p:grpSpPr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18"/>
          <p:cNvGrpSpPr/>
          <p:nvPr/>
        </p:nvGrpSpPr>
        <p:grpSpPr>
          <a:xfrm>
            <a:off x="10015195" y="1926946"/>
            <a:ext cx="596129" cy="588738"/>
            <a:chOff x="7850778" y="1338532"/>
            <a:chExt cx="467298" cy="467298"/>
          </a:xfrm>
        </p:grpSpPr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4518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" y="0"/>
            <a:ext cx="12192000" cy="685800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5377507" y="1115452"/>
            <a:ext cx="147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4832905" y="0"/>
            <a:ext cx="2529366" cy="107067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1859C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40497" y="260648"/>
            <a:ext cx="14814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44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1889261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82505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>
            <a:off x="5457799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7217853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8946045" y="2996952"/>
            <a:ext cx="1328006" cy="119734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26"/>
          <p:cNvSpPr>
            <a:spLocks noChangeAspect="1" noEditPoints="1"/>
          </p:cNvSpPr>
          <p:nvPr/>
        </p:nvSpPr>
        <p:spPr bwMode="auto">
          <a:xfrm>
            <a:off x="2319973" y="3312537"/>
            <a:ext cx="452469" cy="56617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reeform 261"/>
          <p:cNvSpPr>
            <a:spLocks/>
          </p:cNvSpPr>
          <p:nvPr/>
        </p:nvSpPr>
        <p:spPr bwMode="auto">
          <a:xfrm>
            <a:off x="4036580" y="3345644"/>
            <a:ext cx="619856" cy="61985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</a:endParaRPr>
          </a:p>
        </p:txBody>
      </p:sp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5805530" y="3324324"/>
            <a:ext cx="632543" cy="542603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0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4495E"/>
                </a:solidFill>
              </a:endParaRPr>
            </a:p>
          </p:txBody>
        </p:sp>
        <p:sp>
          <p:nvSpPr>
            <p:cNvPr id="71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4495E"/>
                </a:solidFill>
              </a:endParaRPr>
            </a:p>
          </p:txBody>
        </p:sp>
        <p:sp>
          <p:nvSpPr>
            <p:cNvPr id="72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4495E"/>
                </a:solidFill>
              </a:endParaRPr>
            </a:p>
          </p:txBody>
        </p:sp>
      </p:grpSp>
      <p:sp>
        <p:nvSpPr>
          <p:cNvPr id="73" name="Freeform 9"/>
          <p:cNvSpPr>
            <a:spLocks noEditPoints="1"/>
          </p:cNvSpPr>
          <p:nvPr/>
        </p:nvSpPr>
        <p:spPr bwMode="auto">
          <a:xfrm rot="19469485">
            <a:off x="7569286" y="3263445"/>
            <a:ext cx="626398" cy="667465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9378078" y="3299323"/>
            <a:ext cx="463940" cy="560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57570" y="4270669"/>
            <a:ext cx="1257074" cy="1030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</a:t>
            </a:r>
            <a:r>
              <a:rPr lang="zh-CN" altLang="en-US" sz="2000" b="1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导读</a:t>
            </a:r>
          </a:p>
          <a:p>
            <a:pPr algn="ctr"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734871" y="4301447"/>
            <a:ext cx="1210588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命题背景</a:t>
            </a:r>
          </a:p>
          <a:p>
            <a:pPr algn="ctr">
              <a:defRPr/>
            </a:pPr>
            <a:r>
              <a:rPr lang="en-US" altLang="zh-CN" sz="14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Background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233491" y="4301447"/>
            <a:ext cx="1766830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研究综述</a:t>
            </a:r>
          </a:p>
          <a:p>
            <a:pPr algn="ctr">
              <a:defRPr/>
            </a:pPr>
            <a:r>
              <a:rPr lang="en-US" altLang="zh-CN" sz="14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Thesis </a:t>
            </a:r>
            <a:r>
              <a:rPr lang="en-US" altLang="zh-CN" sz="14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Description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177707" y="4301447"/>
            <a:ext cx="1505925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成果应用</a:t>
            </a:r>
            <a:endParaRPr lang="en-US" altLang="zh-CN" sz="2000" b="1" kern="1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THE APPLICATION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049915" y="4301447"/>
            <a:ext cx="1308371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en-US" altLang="zh-CN" sz="2000" b="1" kern="1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en-US" altLang="zh-CN" sz="1400" kern="1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</a:t>
            </a:r>
            <a:r>
              <a:rPr lang="en-US" altLang="zh-CN" sz="14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Summary</a:t>
            </a:r>
            <a:endParaRPr lang="zh-CN" altLang="zh-CN" sz="14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6617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 animBg="1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3" grpId="0" animBg="1"/>
      <p:bldP spid="74" grpId="0" animBg="1"/>
      <p:bldP spid="75" grpId="0"/>
      <p:bldP spid="76" grpId="0"/>
      <p:bldP spid="77" grpId="0"/>
      <p:bldP spid="78" grpId="0"/>
      <p:bldP spid="79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6"/>
          <p:cNvSpPr>
            <a:spLocks/>
          </p:cNvSpPr>
          <p:nvPr/>
        </p:nvSpPr>
        <p:spPr bwMode="auto">
          <a:xfrm>
            <a:off x="5869668" y="4924421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 flipH="1">
            <a:off x="7353394" y="1877033"/>
            <a:ext cx="324327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Freeform 46"/>
          <p:cNvSpPr>
            <a:spLocks/>
          </p:cNvSpPr>
          <p:nvPr/>
        </p:nvSpPr>
        <p:spPr bwMode="auto">
          <a:xfrm flipH="1">
            <a:off x="7652105" y="3242552"/>
            <a:ext cx="294456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 flipH="1">
            <a:off x="6691947" y="4247623"/>
            <a:ext cx="389560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Freeform 46"/>
          <p:cNvSpPr>
            <a:spLocks/>
          </p:cNvSpPr>
          <p:nvPr/>
        </p:nvSpPr>
        <p:spPr bwMode="auto">
          <a:xfrm>
            <a:off x="1529025" y="2335151"/>
            <a:ext cx="3114867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6" name="Rectangle 37"/>
          <p:cNvSpPr>
            <a:spLocks/>
          </p:cNvSpPr>
          <p:nvPr/>
        </p:nvSpPr>
        <p:spPr bwMode="auto">
          <a:xfrm>
            <a:off x="1844064" y="2535796"/>
            <a:ext cx="2799828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7" name="Freeform 46"/>
          <p:cNvSpPr>
            <a:spLocks/>
          </p:cNvSpPr>
          <p:nvPr/>
        </p:nvSpPr>
        <p:spPr bwMode="auto">
          <a:xfrm>
            <a:off x="1529025" y="3317911"/>
            <a:ext cx="4005536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21" name="Rectangle 37"/>
          <p:cNvSpPr>
            <a:spLocks/>
          </p:cNvSpPr>
          <p:nvPr/>
        </p:nvSpPr>
        <p:spPr bwMode="auto">
          <a:xfrm>
            <a:off x="1844064" y="3518555"/>
            <a:ext cx="2799828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Freeform 46"/>
          <p:cNvSpPr>
            <a:spLocks/>
          </p:cNvSpPr>
          <p:nvPr/>
        </p:nvSpPr>
        <p:spPr bwMode="auto">
          <a:xfrm flipV="1">
            <a:off x="1529025" y="5078480"/>
            <a:ext cx="341843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952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24" name="Rectangle 37"/>
          <p:cNvSpPr>
            <a:spLocks/>
          </p:cNvSpPr>
          <p:nvPr/>
        </p:nvSpPr>
        <p:spPr bwMode="auto">
          <a:xfrm>
            <a:off x="1844064" y="4383171"/>
            <a:ext cx="2799828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25" name="Group 5"/>
          <p:cNvGrpSpPr/>
          <p:nvPr/>
        </p:nvGrpSpPr>
        <p:grpSpPr>
          <a:xfrm>
            <a:off x="1338475" y="2586946"/>
            <a:ext cx="381100" cy="332708"/>
            <a:chOff x="1079332" y="2203296"/>
            <a:chExt cx="298739" cy="264080"/>
          </a:xfrm>
        </p:grpSpPr>
        <p:sp>
          <p:nvSpPr>
            <p:cNvPr id="26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2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8" name="Group 235"/>
          <p:cNvGrpSpPr/>
          <p:nvPr/>
        </p:nvGrpSpPr>
        <p:grpSpPr>
          <a:xfrm>
            <a:off x="1338475" y="3540619"/>
            <a:ext cx="381100" cy="332708"/>
            <a:chOff x="1079332" y="2203296"/>
            <a:chExt cx="298739" cy="264080"/>
          </a:xfrm>
        </p:grpSpPr>
        <p:sp>
          <p:nvSpPr>
            <p:cNvPr id="29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3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31" name="Group 238"/>
          <p:cNvGrpSpPr/>
          <p:nvPr/>
        </p:nvGrpSpPr>
        <p:grpSpPr>
          <a:xfrm>
            <a:off x="1338475" y="4402243"/>
            <a:ext cx="381100" cy="332708"/>
            <a:chOff x="1079332" y="2203296"/>
            <a:chExt cx="298739" cy="264080"/>
          </a:xfrm>
        </p:grpSpPr>
        <p:sp>
          <p:nvSpPr>
            <p:cNvPr id="36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3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38" name="Rectangle 37"/>
          <p:cNvSpPr>
            <a:spLocks/>
          </p:cNvSpPr>
          <p:nvPr/>
        </p:nvSpPr>
        <p:spPr bwMode="auto">
          <a:xfrm>
            <a:off x="7473158" y="2023938"/>
            <a:ext cx="2872901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9" name="Rectangle 37"/>
          <p:cNvSpPr>
            <a:spLocks/>
          </p:cNvSpPr>
          <p:nvPr/>
        </p:nvSpPr>
        <p:spPr bwMode="auto">
          <a:xfrm>
            <a:off x="7473158" y="3422554"/>
            <a:ext cx="2872901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37"/>
          <p:cNvSpPr>
            <a:spLocks/>
          </p:cNvSpPr>
          <p:nvPr/>
        </p:nvSpPr>
        <p:spPr bwMode="auto">
          <a:xfrm>
            <a:off x="7473158" y="4467169"/>
            <a:ext cx="2872901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400" dirty="0">
              <a:solidFill>
                <a:srgbClr val="595959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1" name="Group 244"/>
          <p:cNvGrpSpPr/>
          <p:nvPr/>
        </p:nvGrpSpPr>
        <p:grpSpPr>
          <a:xfrm>
            <a:off x="10397007" y="2075089"/>
            <a:ext cx="381100" cy="332708"/>
            <a:chOff x="1079332" y="2203296"/>
            <a:chExt cx="298739" cy="264080"/>
          </a:xfrm>
        </p:grpSpPr>
        <p:sp>
          <p:nvSpPr>
            <p:cNvPr id="42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4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44" name="Group 247"/>
          <p:cNvGrpSpPr/>
          <p:nvPr/>
        </p:nvGrpSpPr>
        <p:grpSpPr>
          <a:xfrm>
            <a:off x="10397007" y="3444617"/>
            <a:ext cx="381100" cy="332708"/>
            <a:chOff x="1079332" y="2203296"/>
            <a:chExt cx="298739" cy="264080"/>
          </a:xfrm>
        </p:grpSpPr>
        <p:sp>
          <p:nvSpPr>
            <p:cNvPr id="45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4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47" name="Group 250"/>
          <p:cNvGrpSpPr/>
          <p:nvPr/>
        </p:nvGrpSpPr>
        <p:grpSpPr>
          <a:xfrm>
            <a:off x="10397007" y="4486241"/>
            <a:ext cx="381100" cy="332708"/>
            <a:chOff x="1079332" y="2203296"/>
            <a:chExt cx="298739" cy="264080"/>
          </a:xfrm>
        </p:grpSpPr>
        <p:sp>
          <p:nvSpPr>
            <p:cNvPr id="48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/>
                <a:sym typeface="Gill Sans" charset="0"/>
              </a:endParaRPr>
            </a:p>
          </p:txBody>
        </p:sp>
        <p:sp>
          <p:nvSpPr>
            <p:cNvPr id="4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50" name="Group 6"/>
          <p:cNvGrpSpPr/>
          <p:nvPr/>
        </p:nvGrpSpPr>
        <p:grpSpPr>
          <a:xfrm>
            <a:off x="5588341" y="2630784"/>
            <a:ext cx="1050218" cy="895468"/>
            <a:chOff x="4326126" y="2238091"/>
            <a:chExt cx="823252" cy="710758"/>
          </a:xfrm>
          <a:solidFill>
            <a:srgbClr val="FD3F03"/>
          </a:solidFill>
        </p:grpSpPr>
        <p:grpSp>
          <p:nvGrpSpPr>
            <p:cNvPr id="51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  <a:grpFill/>
          </p:grpSpPr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4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5" name="Group 13"/>
          <p:cNvGrpSpPr/>
          <p:nvPr/>
        </p:nvGrpSpPr>
        <p:grpSpPr>
          <a:xfrm>
            <a:off x="5584816" y="3554118"/>
            <a:ext cx="1050218" cy="895468"/>
            <a:chOff x="4323363" y="2970968"/>
            <a:chExt cx="823252" cy="710758"/>
          </a:xfrm>
        </p:grpSpPr>
        <p:grpSp>
          <p:nvGrpSpPr>
            <p:cNvPr id="56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7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0" name="Group 7"/>
          <p:cNvGrpSpPr/>
          <p:nvPr/>
        </p:nvGrpSpPr>
        <p:grpSpPr>
          <a:xfrm>
            <a:off x="6402606" y="3089867"/>
            <a:ext cx="1050218" cy="895468"/>
            <a:chOff x="4964418" y="2602479"/>
            <a:chExt cx="823252" cy="710758"/>
          </a:xfrm>
        </p:grpSpPr>
        <p:grpSp>
          <p:nvGrpSpPr>
            <p:cNvPr id="61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4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4"/>
          <p:cNvGrpSpPr/>
          <p:nvPr/>
        </p:nvGrpSpPr>
        <p:grpSpPr>
          <a:xfrm>
            <a:off x="6123743" y="1700808"/>
            <a:ext cx="1050218" cy="895468"/>
            <a:chOff x="4745821" y="1499943"/>
            <a:chExt cx="823252" cy="710758"/>
          </a:xfrm>
        </p:grpSpPr>
        <p:grpSp>
          <p:nvGrpSpPr>
            <p:cNvPr id="66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9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7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0" name="Group 14"/>
          <p:cNvGrpSpPr/>
          <p:nvPr/>
        </p:nvGrpSpPr>
        <p:grpSpPr>
          <a:xfrm>
            <a:off x="5041891" y="4471569"/>
            <a:ext cx="1050218" cy="895468"/>
            <a:chOff x="3897771" y="3699175"/>
            <a:chExt cx="823252" cy="710758"/>
          </a:xfrm>
        </p:grpSpPr>
        <p:grpSp>
          <p:nvGrpSpPr>
            <p:cNvPr id="71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73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4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5" name="Group 3"/>
          <p:cNvGrpSpPr/>
          <p:nvPr/>
        </p:nvGrpSpPr>
        <p:grpSpPr>
          <a:xfrm>
            <a:off x="4769475" y="2166626"/>
            <a:ext cx="1050218" cy="895468"/>
            <a:chOff x="3684228" y="1869676"/>
            <a:chExt cx="823252" cy="710758"/>
          </a:xfrm>
        </p:grpSpPr>
        <p:grpSp>
          <p:nvGrpSpPr>
            <p:cNvPr id="76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78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0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77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9203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21" grpId="0"/>
      <p:bldP spid="23" grpId="0" animBg="1"/>
      <p:bldP spid="24" grpId="0"/>
      <p:bldP spid="38" grpId="0"/>
      <p:bldP spid="39" grpId="0"/>
      <p:bldP spid="4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" name="Rectangle 2"/>
          <p:cNvSpPr/>
          <p:nvPr/>
        </p:nvSpPr>
        <p:spPr>
          <a:xfrm>
            <a:off x="1652834" y="1268760"/>
            <a:ext cx="5257193" cy="273630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Rectangle 3"/>
          <p:cNvSpPr/>
          <p:nvPr/>
        </p:nvSpPr>
        <p:spPr>
          <a:xfrm>
            <a:off x="5849043" y="1484784"/>
            <a:ext cx="1996480" cy="432048"/>
          </a:xfrm>
          <a:prstGeom prst="rect">
            <a:avLst/>
          </a:prstGeom>
          <a:solidFill>
            <a:schemeClr val="accent5">
              <a:lumMod val="7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49044" y="1527122"/>
            <a:ext cx="199648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7969795" y="141277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6" name="Rectangle 3"/>
          <p:cNvSpPr/>
          <p:nvPr/>
        </p:nvSpPr>
        <p:spPr>
          <a:xfrm>
            <a:off x="5849043" y="2420888"/>
            <a:ext cx="1996480" cy="432048"/>
          </a:xfrm>
          <a:prstGeom prst="rect">
            <a:avLst/>
          </a:prstGeom>
          <a:solidFill>
            <a:schemeClr val="accent5">
              <a:lumMod val="7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49044" y="2463226"/>
            <a:ext cx="199648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969795" y="234888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23" name="Rectangle 3"/>
          <p:cNvSpPr/>
          <p:nvPr/>
        </p:nvSpPr>
        <p:spPr>
          <a:xfrm>
            <a:off x="5829299" y="3356992"/>
            <a:ext cx="1996480" cy="432048"/>
          </a:xfrm>
          <a:prstGeom prst="rect">
            <a:avLst/>
          </a:prstGeom>
          <a:solidFill>
            <a:schemeClr val="accent5">
              <a:lumMod val="75000"/>
              <a:alpha val="6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09555" y="3399330"/>
            <a:ext cx="199648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969795" y="3284984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1608509" y="431276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 flipH="1" flipV="1">
            <a:off x="10202043" y="522920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8549" y="4626967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56402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7" dur="500" spd="-999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 animBg="1"/>
      <p:bldP spid="17" grpId="0"/>
      <p:bldP spid="21" grpId="0"/>
      <p:bldP spid="23" grpId="0" animBg="1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28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实验难点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5"/>
          <p:cNvSpPr>
            <a:spLocks/>
          </p:cNvSpPr>
          <p:nvPr/>
        </p:nvSpPr>
        <p:spPr bwMode="auto">
          <a:xfrm>
            <a:off x="3152816" y="1801756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595984" y="2779767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2043086" y="3755488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1486255" y="4728916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945179" y="5032110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945179" y="405753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283593" y="3082961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443488" y="2106095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3" name="Oval 11"/>
          <p:cNvSpPr/>
          <p:nvPr/>
        </p:nvSpPr>
        <p:spPr>
          <a:xfrm>
            <a:off x="5162860" y="2149288"/>
            <a:ext cx="282947" cy="28294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4" name="Oval 12"/>
          <p:cNvSpPr/>
          <p:nvPr/>
        </p:nvSpPr>
        <p:spPr>
          <a:xfrm>
            <a:off x="5723806" y="3126154"/>
            <a:ext cx="282947" cy="282947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5" name="Oval 13"/>
          <p:cNvSpPr/>
          <p:nvPr/>
        </p:nvSpPr>
        <p:spPr>
          <a:xfrm>
            <a:off x="6291751" y="4100730"/>
            <a:ext cx="282947" cy="282947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6" name="Oval 14"/>
          <p:cNvSpPr/>
          <p:nvPr/>
        </p:nvSpPr>
        <p:spPr>
          <a:xfrm>
            <a:off x="6848730" y="5075303"/>
            <a:ext cx="282947" cy="282947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7" name="肘形接點 23"/>
          <p:cNvSpPr>
            <a:spLocks noChangeShapeType="1"/>
          </p:cNvSpPr>
          <p:nvPr/>
        </p:nvSpPr>
        <p:spPr bwMode="auto">
          <a:xfrm rot="5400000" flipH="1" flipV="1">
            <a:off x="6194499" y="680802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76723" y="105273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7876723" y="1402934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肘形接點 23"/>
          <p:cNvSpPr>
            <a:spLocks noChangeShapeType="1"/>
          </p:cNvSpPr>
          <p:nvPr/>
        </p:nvSpPr>
        <p:spPr bwMode="auto">
          <a:xfrm rot="5400000" flipH="1" flipV="1">
            <a:off x="6605709" y="2130341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876723" y="2338277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876723" y="268847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37" name="直接连接符 36"/>
          <p:cNvCxnSpPr>
            <a:stCxn id="25" idx="6"/>
          </p:cNvCxnSpPr>
          <p:nvPr/>
        </p:nvCxnSpPr>
        <p:spPr>
          <a:xfrm flipV="1">
            <a:off x="6574698" y="4234382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/>
          <p:nvPr/>
        </p:nvCxnSpPr>
        <p:spPr>
          <a:xfrm flipV="1">
            <a:off x="7131677" y="5192928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矩形 38"/>
          <p:cNvSpPr/>
          <p:nvPr/>
        </p:nvSpPr>
        <p:spPr>
          <a:xfrm>
            <a:off x="7876723" y="3678360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76723" y="402855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76723" y="501849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76723" y="5368691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文本框 32"/>
          <p:cNvSpPr txBox="1"/>
          <p:nvPr/>
        </p:nvSpPr>
        <p:spPr>
          <a:xfrm>
            <a:off x="3907627" y="1225578"/>
            <a:ext cx="93805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3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rgbClr val="31859C"/>
                </a:solidFill>
              </a:rPr>
              <a:t>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6037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4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2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  <p:bldP spid="31" grpId="0"/>
      <p:bldP spid="36" grpId="0"/>
      <p:bldP spid="39" grpId="0"/>
      <p:bldP spid="40" grpId="0"/>
      <p:bldP spid="41" grpId="0"/>
      <p:bldP spid="42" grpId="0"/>
      <p:bldP spid="43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62213" y="116632"/>
            <a:ext cx="381514" cy="327267"/>
            <a:chOff x="5084763" y="971548"/>
            <a:chExt cx="323865" cy="2778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Freeform 192"/>
          <p:cNvSpPr>
            <a:spLocks noEditPoints="1"/>
          </p:cNvSpPr>
          <p:nvPr/>
        </p:nvSpPr>
        <p:spPr bwMode="auto">
          <a:xfrm>
            <a:off x="1201043" y="2748880"/>
            <a:ext cx="1152525" cy="27241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srgbClr val="F6AC19"/>
              </a:solidFill>
              <a:latin typeface="Impact MT Std" pitchFamily="34" charset="0"/>
            </a:endParaRPr>
          </a:p>
        </p:txBody>
      </p:sp>
      <p:sp>
        <p:nvSpPr>
          <p:cNvPr id="12" name="Oval 12"/>
          <p:cNvSpPr/>
          <p:nvPr/>
        </p:nvSpPr>
        <p:spPr>
          <a:xfrm>
            <a:off x="2244030" y="3042568"/>
            <a:ext cx="219075" cy="219075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3" name="Oval 13"/>
          <p:cNvSpPr/>
          <p:nvPr/>
        </p:nvSpPr>
        <p:spPr>
          <a:xfrm>
            <a:off x="3650555" y="2193255"/>
            <a:ext cx="217488" cy="219075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4" name="Oval 14"/>
          <p:cNvSpPr/>
          <p:nvPr/>
        </p:nvSpPr>
        <p:spPr>
          <a:xfrm>
            <a:off x="4969768" y="2717130"/>
            <a:ext cx="217487" cy="217488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5" name="Oval 15"/>
          <p:cNvSpPr/>
          <p:nvPr/>
        </p:nvSpPr>
        <p:spPr>
          <a:xfrm>
            <a:off x="6428680" y="1688430"/>
            <a:ext cx="217488" cy="217488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6" name="Oval 16"/>
          <p:cNvSpPr/>
          <p:nvPr/>
        </p:nvSpPr>
        <p:spPr>
          <a:xfrm>
            <a:off x="7733605" y="1748755"/>
            <a:ext cx="217488" cy="217488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17" name="Oval 17"/>
          <p:cNvSpPr/>
          <p:nvPr/>
        </p:nvSpPr>
        <p:spPr>
          <a:xfrm>
            <a:off x="8986143" y="2607593"/>
            <a:ext cx="217487" cy="217487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sp>
        <p:nvSpPr>
          <p:cNvPr id="21" name="Oval 18"/>
          <p:cNvSpPr/>
          <p:nvPr/>
        </p:nvSpPr>
        <p:spPr>
          <a:xfrm>
            <a:off x="10897493" y="1469355"/>
            <a:ext cx="217487" cy="219075"/>
          </a:xfrm>
          <a:prstGeom prst="ellipse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Impact MT Std" pitchFamily="34" charset="0"/>
            </a:endParaRPr>
          </a:p>
        </p:txBody>
      </p:sp>
      <p:cxnSp>
        <p:nvCxnSpPr>
          <p:cNvPr id="23" name="Straight Connector 20"/>
          <p:cNvCxnSpPr>
            <a:stCxn id="12" idx="7"/>
            <a:endCxn id="13" idx="3"/>
          </p:cNvCxnSpPr>
          <p:nvPr/>
        </p:nvCxnSpPr>
        <p:spPr>
          <a:xfrm flipV="1">
            <a:off x="2431355" y="2380580"/>
            <a:ext cx="1250950" cy="693738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3" idx="5"/>
            <a:endCxn id="14" idx="2"/>
          </p:cNvCxnSpPr>
          <p:nvPr/>
        </p:nvCxnSpPr>
        <p:spPr>
          <a:xfrm>
            <a:off x="3836293" y="2380580"/>
            <a:ext cx="1133475" cy="44450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5"/>
          <p:cNvCxnSpPr>
            <a:stCxn id="14" idx="7"/>
            <a:endCxn id="15" idx="3"/>
          </p:cNvCxnSpPr>
          <p:nvPr/>
        </p:nvCxnSpPr>
        <p:spPr>
          <a:xfrm flipV="1">
            <a:off x="5155505" y="1874168"/>
            <a:ext cx="1304925" cy="874712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7"/>
          <p:cNvCxnSpPr>
            <a:stCxn id="15" idx="6"/>
            <a:endCxn id="16" idx="2"/>
          </p:cNvCxnSpPr>
          <p:nvPr/>
        </p:nvCxnSpPr>
        <p:spPr>
          <a:xfrm>
            <a:off x="6646168" y="1796380"/>
            <a:ext cx="1087437" cy="60325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9"/>
          <p:cNvCxnSpPr>
            <a:stCxn id="16" idx="5"/>
            <a:endCxn id="17" idx="1"/>
          </p:cNvCxnSpPr>
          <p:nvPr/>
        </p:nvCxnSpPr>
        <p:spPr>
          <a:xfrm>
            <a:off x="7919343" y="1934493"/>
            <a:ext cx="1098550" cy="70485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1"/>
          <p:cNvCxnSpPr>
            <a:stCxn id="17" idx="6"/>
            <a:endCxn id="21" idx="3"/>
          </p:cNvCxnSpPr>
          <p:nvPr/>
        </p:nvCxnSpPr>
        <p:spPr>
          <a:xfrm flipV="1">
            <a:off x="9203630" y="1656680"/>
            <a:ext cx="1725613" cy="106045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182243" y="188528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86905" y="3393405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90355" y="3094955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8955" y="134076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2455" y="134076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0218" y="293938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698930" y="145348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91805" y="2594893"/>
            <a:ext cx="4956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11018" y="22583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63580" y="20710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578030" y="21218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830568" y="2136105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738743" y="1872580"/>
            <a:ext cx="50366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85280" y="25631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11105" y="4344318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Impact MT Std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48" name="Oval 47"/>
          <p:cNvSpPr/>
          <p:nvPr/>
        </p:nvSpPr>
        <p:spPr>
          <a:xfrm>
            <a:off x="3760093" y="4195093"/>
            <a:ext cx="1408112" cy="1408112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31859C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  <a:p>
            <a:pPr algn="ctr"/>
            <a:r>
              <a:rPr lang="zh-CN" altLang="en-US" sz="1200" b="1" dirty="0" smtClean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 输入</a:t>
            </a:r>
            <a:r>
              <a:rPr lang="zh-CN" altLang="en-US" sz="12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  <a:endParaRPr lang="id-ID" altLang="zh-CN" sz="1200" b="1" dirty="0">
              <a:solidFill>
                <a:srgbClr val="31859C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Arc 48"/>
          <p:cNvSpPr/>
          <p:nvPr/>
        </p:nvSpPr>
        <p:spPr>
          <a:xfrm>
            <a:off x="3760093" y="4195093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31859C"/>
              </a:solidFill>
              <a:latin typeface="Impact MT Std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48125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9" grpId="0"/>
      <p:bldP spid="30" grpId="0"/>
      <p:bldP spid="3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49" grpId="0" animBg="1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718834" y="3573016"/>
            <a:ext cx="282718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成果应用</a:t>
            </a:r>
            <a:endParaRPr lang="en-US" altLang="zh-CN" sz="4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THE APPLICATION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可行性论证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应用前景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前景分析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案例对比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难点评估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相关对策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43" name="Freeform 9"/>
          <p:cNvSpPr>
            <a:spLocks noEditPoints="1"/>
          </p:cNvSpPr>
          <p:nvPr/>
        </p:nvSpPr>
        <p:spPr bwMode="auto">
          <a:xfrm rot="19469485">
            <a:off x="5602658" y="2053066"/>
            <a:ext cx="1013732" cy="108019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45459" y="5805844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未来发展趋势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385619" y="5805844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重点分布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1956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43" grpId="0" animBg="1"/>
      <p:bldP spid="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可行性论证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305048" y="1643853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弧形 51"/>
          <p:cNvSpPr/>
          <p:nvPr/>
        </p:nvSpPr>
        <p:spPr>
          <a:xfrm>
            <a:off x="2305048" y="1643853"/>
            <a:ext cx="1368152" cy="136815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2497187" y="2219917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50%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137147" y="3012005"/>
            <a:ext cx="167901" cy="16790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777107" y="2723974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865339" y="1484784"/>
            <a:ext cx="663125" cy="663125"/>
            <a:chOff x="8125599" y="1434035"/>
            <a:chExt cx="2036802" cy="2036802"/>
          </a:xfrm>
        </p:grpSpPr>
        <p:sp>
          <p:nvSpPr>
            <p:cNvPr id="57" name="椭圆 5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793331" y="22333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793331" y="2583506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985568" y="1658906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>
            <a:off x="6985568" y="1658906"/>
            <a:ext cx="1368152" cy="1368152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9"/>
          <p:cNvSpPr txBox="1"/>
          <p:nvPr/>
        </p:nvSpPr>
        <p:spPr>
          <a:xfrm>
            <a:off x="7177707" y="2234970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40%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817667" y="3027058"/>
            <a:ext cx="167901" cy="16790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457627" y="2739027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261"/>
          <p:cNvSpPr>
            <a:spLocks/>
          </p:cNvSpPr>
          <p:nvPr/>
        </p:nvSpPr>
        <p:spPr bwMode="auto">
          <a:xfrm>
            <a:off x="8709603" y="1673342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473851" y="2248361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8473851" y="2598559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305048" y="3861048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弧形 69"/>
          <p:cNvSpPr/>
          <p:nvPr/>
        </p:nvSpPr>
        <p:spPr>
          <a:xfrm>
            <a:off x="2305048" y="3861048"/>
            <a:ext cx="1368152" cy="1368152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9"/>
          <p:cNvSpPr txBox="1"/>
          <p:nvPr/>
        </p:nvSpPr>
        <p:spPr>
          <a:xfrm>
            <a:off x="2497187" y="4437112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60%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137147" y="5229200"/>
            <a:ext cx="167901" cy="16790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777107" y="4941169"/>
            <a:ext cx="288032" cy="2880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3793331" y="445050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3793331" y="4800701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985568" y="3876101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/>
          <p:cNvSpPr/>
          <p:nvPr/>
        </p:nvSpPr>
        <p:spPr>
          <a:xfrm>
            <a:off x="6985568" y="3876101"/>
            <a:ext cx="1368152" cy="1368152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9"/>
          <p:cNvSpPr txBox="1"/>
          <p:nvPr/>
        </p:nvSpPr>
        <p:spPr>
          <a:xfrm>
            <a:off x="7177707" y="4452165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90%</a:t>
            </a:r>
            <a:endParaRPr lang="zh-CN" altLang="en-US" sz="2000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6817667" y="5244253"/>
            <a:ext cx="167901" cy="16790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6457627" y="4956222"/>
            <a:ext cx="288032" cy="2880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473851" y="446555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8473851" y="4815754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545859" y="1504716"/>
            <a:ext cx="663125" cy="663125"/>
            <a:chOff x="8125599" y="1434035"/>
            <a:chExt cx="2036802" cy="2036802"/>
          </a:xfrm>
        </p:grpSpPr>
        <p:sp>
          <p:nvSpPr>
            <p:cNvPr id="84" name="椭圆 8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865339" y="3787378"/>
            <a:ext cx="663125" cy="663125"/>
            <a:chOff x="8125599" y="1434035"/>
            <a:chExt cx="2036802" cy="2036802"/>
          </a:xfrm>
        </p:grpSpPr>
        <p:sp>
          <p:nvSpPr>
            <p:cNvPr id="87" name="椭圆 8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550739" y="3724916"/>
            <a:ext cx="663125" cy="663125"/>
            <a:chOff x="8125599" y="1434035"/>
            <a:chExt cx="2036802" cy="2036802"/>
          </a:xfrm>
        </p:grpSpPr>
        <p:sp>
          <p:nvSpPr>
            <p:cNvPr id="90" name="椭圆 8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91" name="组合 90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2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96" name="TextBox 9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2421954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31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2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7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/>
          <p:bldP spid="54" grpId="0" animBg="1"/>
          <p:bldP spid="55" grpId="0" animBg="1"/>
          <p:bldP spid="59" grpId="0"/>
          <p:bldP spid="60" grpId="0"/>
          <p:bldP spid="61" grpId="0" animBg="1"/>
          <p:bldP spid="62" grpId="0" animBg="1"/>
          <p:bldP spid="63" grpId="0"/>
          <p:bldP spid="64" grpId="0" animBg="1"/>
          <p:bldP spid="65" grpId="0" animBg="1"/>
          <p:bldP spid="67" grpId="0"/>
          <p:bldP spid="68" grpId="0"/>
          <p:bldP spid="69" grpId="0" animBg="1"/>
          <p:bldP spid="70" grpId="0" animBg="1"/>
          <p:bldP spid="71" grpId="0"/>
          <p:bldP spid="72" grpId="0" animBg="1"/>
          <p:bldP spid="73" grpId="0" animBg="1"/>
          <p:bldP spid="74" grpId="0"/>
          <p:bldP spid="75" grpId="0"/>
          <p:bldP spid="76" grpId="0" animBg="1"/>
          <p:bldP spid="77" grpId="0" animBg="1"/>
          <p:bldP spid="78" grpId="0"/>
          <p:bldP spid="79" grpId="0" animBg="1"/>
          <p:bldP spid="80" grpId="0" animBg="1"/>
          <p:bldP spid="81" grpId="0"/>
          <p:bldP spid="82" grpId="0"/>
          <p:bldP spid="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700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/>
          <p:bldP spid="54" grpId="0" animBg="1"/>
          <p:bldP spid="55" grpId="0" animBg="1"/>
          <p:bldP spid="59" grpId="0"/>
          <p:bldP spid="60" grpId="0"/>
          <p:bldP spid="61" grpId="0" animBg="1"/>
          <p:bldP spid="62" grpId="0" animBg="1"/>
          <p:bldP spid="63" grpId="0"/>
          <p:bldP spid="64" grpId="0" animBg="1"/>
          <p:bldP spid="65" grpId="0" animBg="1"/>
          <p:bldP spid="67" grpId="0"/>
          <p:bldP spid="68" grpId="0"/>
          <p:bldP spid="69" grpId="0" animBg="1"/>
          <p:bldP spid="70" grpId="0" animBg="1"/>
          <p:bldP spid="71" grpId="0"/>
          <p:bldP spid="72" grpId="0" animBg="1"/>
          <p:bldP spid="73" grpId="0" animBg="1"/>
          <p:bldP spid="74" grpId="0"/>
          <p:bldP spid="75" grpId="0"/>
          <p:bldP spid="76" grpId="0" animBg="1"/>
          <p:bldP spid="77" grpId="0" animBg="1"/>
          <p:bldP spid="78" grpId="0"/>
          <p:bldP spid="79" grpId="0" animBg="1"/>
          <p:bldP spid="80" grpId="0" animBg="1"/>
          <p:bldP spid="81" grpId="0"/>
          <p:bldP spid="82" grpId="0"/>
          <p:bldP spid="9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96569" y="1705303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98235" y="2858230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33002" y="2399495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73866" y="2691197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TextBox 51"/>
          <p:cNvSpPr txBox="1"/>
          <p:nvPr/>
        </p:nvSpPr>
        <p:spPr>
          <a:xfrm>
            <a:off x="1480680" y="2391227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69203" y="1152840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 smtClean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6" name="TextBox 53"/>
          <p:cNvSpPr txBox="1"/>
          <p:nvPr/>
        </p:nvSpPr>
        <p:spPr>
          <a:xfrm>
            <a:off x="1849272" y="4180516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55545" y="530236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 smtClean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TextBox 55"/>
          <p:cNvSpPr txBox="1"/>
          <p:nvPr/>
        </p:nvSpPr>
        <p:spPr>
          <a:xfrm>
            <a:off x="8105552" y="1705303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50349" y="1825855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 smtClean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TextBox 57"/>
          <p:cNvSpPr txBox="1"/>
          <p:nvPr/>
        </p:nvSpPr>
        <p:spPr>
          <a:xfrm>
            <a:off x="9564445" y="3924340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31" name="矩形 30"/>
          <p:cNvSpPr/>
          <p:nvPr/>
        </p:nvSpPr>
        <p:spPr>
          <a:xfrm>
            <a:off x="7577962" y="466996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b="1" dirty="0" smtClean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32" name="肘形连接符 31"/>
          <p:cNvCxnSpPr/>
          <p:nvPr/>
        </p:nvCxnSpPr>
        <p:spPr>
          <a:xfrm rot="10800000" flipV="1">
            <a:off x="1555653" y="2440919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/>
          <p:nvPr/>
        </p:nvCxnSpPr>
        <p:spPr>
          <a:xfrm rot="10800000">
            <a:off x="1950914" y="4116686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/>
          <p:nvPr/>
        </p:nvCxnSpPr>
        <p:spPr>
          <a:xfrm rot="10800000" flipV="1">
            <a:off x="8671403" y="3866666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/>
          <p:nvPr/>
        </p:nvCxnSpPr>
        <p:spPr>
          <a:xfrm rot="10800000" flipV="1">
            <a:off x="7449279" y="1638714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05433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前景分析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47298" y="1742441"/>
            <a:ext cx="2877871" cy="338962"/>
            <a:chOff x="3249264" y="1751685"/>
            <a:chExt cx="2994025" cy="338961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5335260" y="1751685"/>
              <a:ext cx="673754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47298" y="2153507"/>
            <a:ext cx="2877871" cy="333296"/>
            <a:chOff x="3249264" y="2162753"/>
            <a:chExt cx="2994025" cy="333296"/>
          </a:xfrm>
        </p:grpSpPr>
        <p:grpSp>
          <p:nvGrpSpPr>
            <p:cNvPr id="14" name="组合 13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文本框 9"/>
            <p:cNvSpPr txBox="1"/>
            <p:nvPr/>
          </p:nvSpPr>
          <p:spPr>
            <a:xfrm>
              <a:off x="4118871" y="2162753"/>
              <a:ext cx="673754" cy="333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42303" y="3923695"/>
            <a:ext cx="2894725" cy="352594"/>
            <a:chOff x="3244272" y="3932941"/>
            <a:chExt cx="3011560" cy="352593"/>
          </a:xfrm>
        </p:grpSpPr>
        <p:sp>
          <p:nvSpPr>
            <p:cNvPr id="23" name="圆角矩形 22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15"/>
            <p:cNvSpPr txBox="1"/>
            <p:nvPr/>
          </p:nvSpPr>
          <p:spPr>
            <a:xfrm>
              <a:off x="4418923" y="3932941"/>
              <a:ext cx="907694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42308" y="4315727"/>
            <a:ext cx="2891825" cy="351887"/>
            <a:chOff x="3244272" y="4324968"/>
            <a:chExt cx="3008542" cy="351885"/>
          </a:xfrm>
        </p:grpSpPr>
        <p:sp>
          <p:nvSpPr>
            <p:cNvPr id="27" name="圆角矩形 26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5326614" y="4324968"/>
              <a:ext cx="673754" cy="333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81965" y="1438432"/>
            <a:ext cx="2158455" cy="2196000"/>
            <a:chOff x="471707" y="1675770"/>
            <a:chExt cx="2158455" cy="2196000"/>
          </a:xfrm>
          <a:solidFill>
            <a:schemeClr val="accent5">
              <a:lumMod val="75000"/>
            </a:schemeClr>
          </a:solidFill>
        </p:grpSpPr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5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3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592040" y="3652464"/>
            <a:ext cx="2158455" cy="2196000"/>
            <a:chOff x="478903" y="4355475"/>
            <a:chExt cx="2158455" cy="2196000"/>
          </a:xfrm>
          <a:solidFill>
            <a:schemeClr val="accent5">
              <a:lumMod val="50000"/>
            </a:schemeClr>
          </a:solidFill>
        </p:grpSpPr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44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41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7105699" y="1471285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105699" y="185958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105699" y="299521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105699" y="3383508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7105699" y="451913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105699" y="4907431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53" name="矩形 52"/>
          <p:cNvSpPr/>
          <p:nvPr/>
        </p:nvSpPr>
        <p:spPr>
          <a:xfrm>
            <a:off x="3640131" y="134076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3624368" y="2522841"/>
            <a:ext cx="281266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3640131" y="354615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3624368" y="4712459"/>
            <a:ext cx="281266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50918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案例对比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1494274" y="5276079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08962" y="1458488"/>
            <a:ext cx="4082454" cy="136082"/>
            <a:chOff x="1507396" y="1628800"/>
            <a:chExt cx="4320480" cy="14401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416181" y="1458488"/>
            <a:ext cx="4082454" cy="136082"/>
            <a:chOff x="1507396" y="1628800"/>
            <a:chExt cx="4320480" cy="14401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132"/>
          <p:cNvSpPr txBox="1"/>
          <p:nvPr/>
        </p:nvSpPr>
        <p:spPr>
          <a:xfrm>
            <a:off x="5712147" y="1196752"/>
            <a:ext cx="31931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38" name="TextBox 133"/>
          <p:cNvSpPr txBox="1"/>
          <p:nvPr/>
        </p:nvSpPr>
        <p:spPr>
          <a:xfrm>
            <a:off x="5265739" y="1196752"/>
            <a:ext cx="33695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20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39" name="TextBox 134"/>
          <p:cNvSpPr txBox="1"/>
          <p:nvPr/>
        </p:nvSpPr>
        <p:spPr>
          <a:xfrm>
            <a:off x="4812133" y="1196752"/>
            <a:ext cx="34015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30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0" name="TextBox 135"/>
          <p:cNvSpPr txBox="1"/>
          <p:nvPr/>
        </p:nvSpPr>
        <p:spPr>
          <a:xfrm>
            <a:off x="4358528" y="1196752"/>
            <a:ext cx="33534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40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1" name="TextBox 136"/>
          <p:cNvSpPr txBox="1"/>
          <p:nvPr/>
        </p:nvSpPr>
        <p:spPr>
          <a:xfrm>
            <a:off x="3904922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50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2" name="TextBox 137"/>
          <p:cNvSpPr txBox="1"/>
          <p:nvPr/>
        </p:nvSpPr>
        <p:spPr>
          <a:xfrm>
            <a:off x="3451316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60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3" name="TextBox 138"/>
          <p:cNvSpPr txBox="1"/>
          <p:nvPr/>
        </p:nvSpPr>
        <p:spPr>
          <a:xfrm>
            <a:off x="2997711" y="1196752"/>
            <a:ext cx="32092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70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4" name="TextBox 139"/>
          <p:cNvSpPr txBox="1"/>
          <p:nvPr/>
        </p:nvSpPr>
        <p:spPr>
          <a:xfrm>
            <a:off x="2544105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80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5" name="TextBox 140"/>
          <p:cNvSpPr txBox="1"/>
          <p:nvPr/>
        </p:nvSpPr>
        <p:spPr>
          <a:xfrm>
            <a:off x="2090499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90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6" name="TextBox 141"/>
          <p:cNvSpPr txBox="1"/>
          <p:nvPr/>
        </p:nvSpPr>
        <p:spPr>
          <a:xfrm>
            <a:off x="1594482" y="1196752"/>
            <a:ext cx="397866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7" name="TextBox 142"/>
          <p:cNvSpPr txBox="1"/>
          <p:nvPr/>
        </p:nvSpPr>
        <p:spPr>
          <a:xfrm>
            <a:off x="6246124" y="1196752"/>
            <a:ext cx="31931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8" name="TextBox 143"/>
          <p:cNvSpPr txBox="1"/>
          <p:nvPr/>
        </p:nvSpPr>
        <p:spPr>
          <a:xfrm>
            <a:off x="6697719" y="1196752"/>
            <a:ext cx="33695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20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9" name="TextBox 144"/>
          <p:cNvSpPr txBox="1"/>
          <p:nvPr/>
        </p:nvSpPr>
        <p:spPr>
          <a:xfrm>
            <a:off x="7151324" y="1196752"/>
            <a:ext cx="34015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30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1" name="TextBox 145"/>
          <p:cNvSpPr txBox="1"/>
          <p:nvPr/>
        </p:nvSpPr>
        <p:spPr>
          <a:xfrm>
            <a:off x="7604930" y="1196752"/>
            <a:ext cx="335348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40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2" name="TextBox 146"/>
          <p:cNvSpPr txBox="1"/>
          <p:nvPr/>
        </p:nvSpPr>
        <p:spPr>
          <a:xfrm>
            <a:off x="8058536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50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3" name="TextBox 147"/>
          <p:cNvSpPr txBox="1"/>
          <p:nvPr/>
        </p:nvSpPr>
        <p:spPr>
          <a:xfrm>
            <a:off x="8512141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60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4" name="TextBox 148"/>
          <p:cNvSpPr txBox="1"/>
          <p:nvPr/>
        </p:nvSpPr>
        <p:spPr>
          <a:xfrm>
            <a:off x="8965747" y="1196752"/>
            <a:ext cx="320922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70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5" name="TextBox 149"/>
          <p:cNvSpPr txBox="1"/>
          <p:nvPr/>
        </p:nvSpPr>
        <p:spPr>
          <a:xfrm>
            <a:off x="9419352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80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6" name="TextBox 150"/>
          <p:cNvSpPr txBox="1"/>
          <p:nvPr/>
        </p:nvSpPr>
        <p:spPr>
          <a:xfrm>
            <a:off x="9872958" y="1196752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90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7" name="TextBox 151"/>
          <p:cNvSpPr txBox="1"/>
          <p:nvPr/>
        </p:nvSpPr>
        <p:spPr>
          <a:xfrm>
            <a:off x="10284155" y="1196752"/>
            <a:ext cx="397866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58" name="五边形 57"/>
          <p:cNvSpPr/>
          <p:nvPr/>
        </p:nvSpPr>
        <p:spPr>
          <a:xfrm flipH="1">
            <a:off x="2997710" y="1836513"/>
            <a:ext cx="2893705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latin typeface="Impact MT Std" pitchFamily="34" charset="0"/>
            </a:endParaRPr>
          </a:p>
        </p:txBody>
      </p:sp>
      <p:sp>
        <p:nvSpPr>
          <p:cNvPr id="59" name="五边形 58"/>
          <p:cNvSpPr/>
          <p:nvPr/>
        </p:nvSpPr>
        <p:spPr>
          <a:xfrm flipH="1">
            <a:off x="4044470" y="2322158"/>
            <a:ext cx="1846947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0" name="五边形 59"/>
          <p:cNvSpPr/>
          <p:nvPr/>
        </p:nvSpPr>
        <p:spPr>
          <a:xfrm flipH="1">
            <a:off x="3341848" y="2807804"/>
            <a:ext cx="2549568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1" name="五边形 60"/>
          <p:cNvSpPr/>
          <p:nvPr/>
        </p:nvSpPr>
        <p:spPr>
          <a:xfrm flipH="1">
            <a:off x="1838307" y="3293449"/>
            <a:ext cx="4053111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2" name="五边形 61"/>
          <p:cNvSpPr/>
          <p:nvPr/>
        </p:nvSpPr>
        <p:spPr>
          <a:xfrm flipH="1">
            <a:off x="2544107" y="3779095"/>
            <a:ext cx="3347311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3" name="五边形 62"/>
          <p:cNvSpPr/>
          <p:nvPr/>
        </p:nvSpPr>
        <p:spPr>
          <a:xfrm flipH="1">
            <a:off x="3623385" y="4264740"/>
            <a:ext cx="2268031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4" name="五边形 63"/>
          <p:cNvSpPr/>
          <p:nvPr/>
        </p:nvSpPr>
        <p:spPr>
          <a:xfrm flipH="1">
            <a:off x="4530596" y="4750833"/>
            <a:ext cx="1360820" cy="306150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65" name="TextBox 159"/>
          <p:cNvSpPr txBox="1"/>
          <p:nvPr/>
        </p:nvSpPr>
        <p:spPr>
          <a:xfrm>
            <a:off x="2352798" y="18441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文字</a:t>
            </a:r>
          </a:p>
        </p:txBody>
      </p:sp>
      <p:sp>
        <p:nvSpPr>
          <p:cNvPr id="66" name="TextBox 160"/>
          <p:cNvSpPr txBox="1"/>
          <p:nvPr/>
        </p:nvSpPr>
        <p:spPr>
          <a:xfrm>
            <a:off x="3420859" y="2330415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7" name="TextBox 161"/>
          <p:cNvSpPr txBox="1"/>
          <p:nvPr/>
        </p:nvSpPr>
        <p:spPr>
          <a:xfrm>
            <a:off x="2744635" y="281569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8" name="TextBox 162"/>
          <p:cNvSpPr txBox="1"/>
          <p:nvPr/>
        </p:nvSpPr>
        <p:spPr>
          <a:xfrm>
            <a:off x="1295182" y="329345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9" name="TextBox 163"/>
          <p:cNvSpPr txBox="1"/>
          <p:nvPr/>
        </p:nvSpPr>
        <p:spPr>
          <a:xfrm>
            <a:off x="2005463" y="378676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0" name="TextBox 164"/>
          <p:cNvSpPr txBox="1"/>
          <p:nvPr/>
        </p:nvSpPr>
        <p:spPr>
          <a:xfrm>
            <a:off x="2997713" y="4272998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1" name="TextBox 165"/>
          <p:cNvSpPr txBox="1"/>
          <p:nvPr/>
        </p:nvSpPr>
        <p:spPr>
          <a:xfrm>
            <a:off x="3897305" y="475827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2" name="五边形 71"/>
          <p:cNvSpPr/>
          <p:nvPr/>
        </p:nvSpPr>
        <p:spPr>
          <a:xfrm>
            <a:off x="6416182" y="1836513"/>
            <a:ext cx="1532885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>
              <a:latin typeface="Impact MT Std" pitchFamily="34" charset="0"/>
            </a:endParaRPr>
          </a:p>
        </p:txBody>
      </p:sp>
      <p:sp>
        <p:nvSpPr>
          <p:cNvPr id="73" name="五边形 72"/>
          <p:cNvSpPr/>
          <p:nvPr/>
        </p:nvSpPr>
        <p:spPr>
          <a:xfrm>
            <a:off x="6416184" y="2322158"/>
            <a:ext cx="2893702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4" name="五边形 73"/>
          <p:cNvSpPr/>
          <p:nvPr/>
        </p:nvSpPr>
        <p:spPr>
          <a:xfrm>
            <a:off x="6416181" y="2807804"/>
            <a:ext cx="1814423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5" name="五边形 74"/>
          <p:cNvSpPr/>
          <p:nvPr/>
        </p:nvSpPr>
        <p:spPr>
          <a:xfrm>
            <a:off x="6416183" y="3293449"/>
            <a:ext cx="3867974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6" name="五边形 75"/>
          <p:cNvSpPr/>
          <p:nvPr/>
        </p:nvSpPr>
        <p:spPr>
          <a:xfrm>
            <a:off x="6416184" y="3779095"/>
            <a:ext cx="2799457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7" name="五边形 76"/>
          <p:cNvSpPr/>
          <p:nvPr/>
        </p:nvSpPr>
        <p:spPr>
          <a:xfrm>
            <a:off x="6416184" y="4264740"/>
            <a:ext cx="3244692" cy="306150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8" name="五边形 77"/>
          <p:cNvSpPr/>
          <p:nvPr/>
        </p:nvSpPr>
        <p:spPr>
          <a:xfrm>
            <a:off x="6416184" y="4750835"/>
            <a:ext cx="2391212" cy="298261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79" name="TextBox 173"/>
          <p:cNvSpPr txBox="1"/>
          <p:nvPr/>
        </p:nvSpPr>
        <p:spPr>
          <a:xfrm>
            <a:off x="8028818" y="18441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文字</a:t>
            </a:r>
          </a:p>
        </p:txBody>
      </p:sp>
      <p:sp>
        <p:nvSpPr>
          <p:cNvPr id="80" name="TextBox 174"/>
          <p:cNvSpPr txBox="1"/>
          <p:nvPr/>
        </p:nvSpPr>
        <p:spPr>
          <a:xfrm>
            <a:off x="9382267" y="2330415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1" name="TextBox 175"/>
          <p:cNvSpPr txBox="1"/>
          <p:nvPr/>
        </p:nvSpPr>
        <p:spPr>
          <a:xfrm>
            <a:off x="8293613" y="281569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2" name="TextBox 176"/>
          <p:cNvSpPr txBox="1"/>
          <p:nvPr/>
        </p:nvSpPr>
        <p:spPr>
          <a:xfrm>
            <a:off x="10284158" y="329345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3" name="TextBox 177"/>
          <p:cNvSpPr txBox="1"/>
          <p:nvPr/>
        </p:nvSpPr>
        <p:spPr>
          <a:xfrm>
            <a:off x="9334531" y="3786762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4" name="TextBox 178"/>
          <p:cNvSpPr txBox="1"/>
          <p:nvPr/>
        </p:nvSpPr>
        <p:spPr>
          <a:xfrm>
            <a:off x="9719809" y="4272998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5" name="TextBox 179"/>
          <p:cNvSpPr txBox="1"/>
          <p:nvPr/>
        </p:nvSpPr>
        <p:spPr>
          <a:xfrm>
            <a:off x="8886350" y="475827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6" name="TextBox 180"/>
          <p:cNvSpPr txBox="1"/>
          <p:nvPr/>
        </p:nvSpPr>
        <p:spPr>
          <a:xfrm>
            <a:off x="5980972" y="1800554"/>
            <a:ext cx="308098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A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7" name="TextBox 181"/>
          <p:cNvSpPr txBox="1"/>
          <p:nvPr/>
        </p:nvSpPr>
        <p:spPr>
          <a:xfrm>
            <a:off x="5980972" y="2286200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B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8" name="TextBox 182"/>
          <p:cNvSpPr txBox="1"/>
          <p:nvPr/>
        </p:nvSpPr>
        <p:spPr>
          <a:xfrm>
            <a:off x="5980972" y="2771845"/>
            <a:ext cx="319318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C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9" name="TextBox 183"/>
          <p:cNvSpPr txBox="1"/>
          <p:nvPr/>
        </p:nvSpPr>
        <p:spPr>
          <a:xfrm>
            <a:off x="5980972" y="3257491"/>
            <a:ext cx="319318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D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0" name="TextBox 184"/>
          <p:cNvSpPr txBox="1"/>
          <p:nvPr/>
        </p:nvSpPr>
        <p:spPr>
          <a:xfrm>
            <a:off x="5980972" y="3743136"/>
            <a:ext cx="28565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E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1" name="TextBox 185"/>
          <p:cNvSpPr txBox="1"/>
          <p:nvPr/>
        </p:nvSpPr>
        <p:spPr>
          <a:xfrm>
            <a:off x="5980972" y="4228782"/>
            <a:ext cx="28084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F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2" name="TextBox 186"/>
          <p:cNvSpPr txBox="1"/>
          <p:nvPr/>
        </p:nvSpPr>
        <p:spPr>
          <a:xfrm>
            <a:off x="5980972" y="4714429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rgbClr val="31859C"/>
                </a:solidFill>
                <a:latin typeface="Impact MT Std" pitchFamily="34" charset="0"/>
                <a:ea typeface="微软雅黑" pitchFamily="34" charset="-122"/>
              </a:rPr>
              <a:t>G</a:t>
            </a:r>
            <a:endParaRPr lang="zh-CN" altLang="en-US" sz="1890">
              <a:solidFill>
                <a:srgbClr val="31859C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53120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6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1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050563" y="484553"/>
            <a:ext cx="0" cy="1948415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8"/>
          <p:cNvSpPr txBox="1"/>
          <p:nvPr/>
        </p:nvSpPr>
        <p:spPr>
          <a:xfrm>
            <a:off x="2057901" y="1778743"/>
            <a:ext cx="196165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9"/>
          <p:cNvSpPr txBox="1"/>
          <p:nvPr/>
        </p:nvSpPr>
        <p:spPr>
          <a:xfrm>
            <a:off x="2281163" y="3375283"/>
            <a:ext cx="202642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7815581" y="1215043"/>
            <a:ext cx="2242446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1"/>
          <p:cNvSpPr txBox="1"/>
          <p:nvPr/>
        </p:nvSpPr>
        <p:spPr>
          <a:xfrm>
            <a:off x="8175621" y="3087251"/>
            <a:ext cx="202642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点击输入简要文字内容，文字内容需概括精炼文字内容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60794" y="1321173"/>
            <a:ext cx="2779537" cy="2779537"/>
            <a:chOff x="3325860" y="1074902"/>
            <a:chExt cx="2531533" cy="2531533"/>
          </a:xfrm>
        </p:grpSpPr>
        <p:sp>
          <p:nvSpPr>
            <p:cNvPr id="14" name="椭圆 13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627"/>
            <p:cNvSpPr>
              <a:spLocks noEditPoints="1"/>
            </p:cNvSpPr>
            <p:nvPr/>
          </p:nvSpPr>
          <p:spPr bwMode="auto">
            <a:xfrm>
              <a:off x="4240957" y="1355081"/>
              <a:ext cx="627326" cy="780333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23"/>
            <p:cNvSpPr txBox="1"/>
            <p:nvPr/>
          </p:nvSpPr>
          <p:spPr>
            <a:xfrm>
              <a:off x="3505189" y="2129785"/>
              <a:ext cx="2172875" cy="1093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1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在此输入详细文字介绍，在此输入详细文字介绍</a:t>
              </a:r>
            </a:p>
            <a:p>
              <a:pPr algn="ctr"/>
              <a:endParaRPr lang="zh-CN" altLang="en-US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92297" y="1587400"/>
            <a:ext cx="939800" cy="939800"/>
            <a:chOff x="2386060" y="1495059"/>
            <a:chExt cx="939800" cy="939800"/>
          </a:xfrm>
        </p:grpSpPr>
        <p:sp>
          <p:nvSpPr>
            <p:cNvPr id="21" name="椭圆 20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73534" y="1308843"/>
            <a:ext cx="939800" cy="939800"/>
            <a:chOff x="5454052" y="1074902"/>
            <a:chExt cx="939800" cy="939800"/>
          </a:xfrm>
        </p:grpSpPr>
        <p:sp>
          <p:nvSpPr>
            <p:cNvPr id="25" name="椭圆 24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27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297387" y="3317927"/>
            <a:ext cx="939800" cy="939800"/>
            <a:chOff x="3080330" y="2789142"/>
            <a:chExt cx="939800" cy="939800"/>
          </a:xfrm>
        </p:grpSpPr>
        <p:sp>
          <p:nvSpPr>
            <p:cNvPr id="30" name="椭圆 29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32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221001" y="2957729"/>
            <a:ext cx="901165" cy="901165"/>
            <a:chOff x="5719249" y="3077288"/>
            <a:chExt cx="767347" cy="767347"/>
          </a:xfrm>
        </p:grpSpPr>
        <p:sp>
          <p:nvSpPr>
            <p:cNvPr id="35" name="椭圆 34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12"/>
          <p:cNvSpPr>
            <a:spLocks/>
          </p:cNvSpPr>
          <p:nvPr/>
        </p:nvSpPr>
        <p:spPr bwMode="auto">
          <a:xfrm>
            <a:off x="1608509" y="460079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68549" y="4914999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难点评估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61879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2" dur="500" spd="-99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56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38" grpId="0" animBg="1"/>
      <p:bldP spid="38" grpId="1" animBg="1"/>
      <p:bldP spid="39" grpId="0" animBg="1"/>
      <p:bldP spid="39" grpId="1" animBg="1"/>
      <p:bldP spid="40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" y="0"/>
            <a:ext cx="12192000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5780384" y="2181307"/>
            <a:ext cx="658282" cy="823712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文本框 12"/>
          <p:cNvSpPr txBox="1"/>
          <p:nvPr/>
        </p:nvSpPr>
        <p:spPr>
          <a:xfrm>
            <a:off x="4808988" y="3573016"/>
            <a:ext cx="26468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论文导读</a:t>
            </a:r>
            <a:endParaRPr lang="en-US" altLang="zh-CN" sz="4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绪论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论文摘要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论点论证</a:t>
              </a: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理论基础</a:t>
              </a: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主要创新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依据来源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590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25" name="Diagram 25"/>
          <p:cNvGraphicFramePr/>
          <p:nvPr>
            <p:extLst>
              <p:ext uri="{D42A27DB-BD31-4B8C-83A1-F6EECF244321}">
                <p14:modId xmlns:p14="http://schemas.microsoft.com/office/powerpoint/2010/main" val="4108479599"/>
              </p:ext>
            </p:extLst>
          </p:nvPr>
        </p:nvGraphicFramePr>
        <p:xfrm>
          <a:off x="2474406" y="1244030"/>
          <a:ext cx="7416824" cy="2833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6" name="Freeform 6"/>
          <p:cNvSpPr>
            <a:spLocks noEditPoints="1"/>
          </p:cNvSpPr>
          <p:nvPr/>
        </p:nvSpPr>
        <p:spPr bwMode="auto">
          <a:xfrm>
            <a:off x="2906454" y="2267992"/>
            <a:ext cx="568213" cy="60528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Freeform 11"/>
          <p:cNvSpPr>
            <a:spLocks noEditPoints="1"/>
          </p:cNvSpPr>
          <p:nvPr/>
        </p:nvSpPr>
        <p:spPr bwMode="auto">
          <a:xfrm>
            <a:off x="4778662" y="2384313"/>
            <a:ext cx="732327" cy="73310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Freeform 21"/>
          <p:cNvSpPr>
            <a:spLocks noEditPoints="1"/>
          </p:cNvSpPr>
          <p:nvPr/>
        </p:nvSpPr>
        <p:spPr bwMode="auto">
          <a:xfrm>
            <a:off x="6723689" y="2257726"/>
            <a:ext cx="623849" cy="62581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Freeform 26"/>
          <p:cNvSpPr>
            <a:spLocks/>
          </p:cNvSpPr>
          <p:nvPr/>
        </p:nvSpPr>
        <p:spPr bwMode="auto">
          <a:xfrm>
            <a:off x="8811110" y="2422220"/>
            <a:ext cx="513556" cy="53260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Freeform 12"/>
          <p:cNvSpPr>
            <a:spLocks/>
          </p:cNvSpPr>
          <p:nvPr/>
        </p:nvSpPr>
        <p:spPr bwMode="auto">
          <a:xfrm>
            <a:off x="1608509" y="4509120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1" name="Freeform 12"/>
          <p:cNvSpPr>
            <a:spLocks/>
          </p:cNvSpPr>
          <p:nvPr/>
        </p:nvSpPr>
        <p:spPr bwMode="auto">
          <a:xfrm flipH="1" flipV="1">
            <a:off x="10249469" y="554340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968549" y="4823321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3945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5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5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5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5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5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5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5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5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5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5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8" dur="500" spd="-999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2" dur="500" spd="-999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5" grpId="0">
        <p:bldSub>
          <a:bldDgm bld="one"/>
        </p:bldSub>
      </p:bldGraphic>
      <p:bldP spid="126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1" grpId="1" animBg="1"/>
      <p:bldP spid="132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未来发展趋势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8" name="肘形连接符 7"/>
          <p:cNvCxnSpPr>
            <a:stCxn id="10" idx="6"/>
            <a:endCxn id="39" idx="2"/>
          </p:cNvCxnSpPr>
          <p:nvPr/>
        </p:nvCxnSpPr>
        <p:spPr>
          <a:xfrm>
            <a:off x="4899620" y="1869453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143620" y="1491453"/>
            <a:ext cx="756000" cy="756000"/>
            <a:chOff x="4534974" y="2492893"/>
            <a:chExt cx="756000" cy="756000"/>
          </a:xfrm>
        </p:grpSpPr>
        <p:sp>
          <p:nvSpPr>
            <p:cNvPr id="10" name="椭圆 9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12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13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14" name="肘形连接符 13"/>
          <p:cNvCxnSpPr>
            <a:stCxn id="16" idx="6"/>
            <a:endCxn id="41" idx="2"/>
          </p:cNvCxnSpPr>
          <p:nvPr/>
        </p:nvCxnSpPr>
        <p:spPr>
          <a:xfrm>
            <a:off x="4899620" y="4056085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143620" y="3678085"/>
            <a:ext cx="756000" cy="756000"/>
            <a:chOff x="4534974" y="4368345"/>
            <a:chExt cx="756000" cy="756000"/>
          </a:xfrm>
        </p:grpSpPr>
        <p:sp>
          <p:nvSpPr>
            <p:cNvPr id="16" name="椭圆 15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1" name="肘形连接符 20"/>
          <p:cNvCxnSpPr>
            <a:stCxn id="24" idx="6"/>
            <a:endCxn id="40" idx="2"/>
          </p:cNvCxnSpPr>
          <p:nvPr/>
        </p:nvCxnSpPr>
        <p:spPr>
          <a:xfrm>
            <a:off x="4899620" y="2962769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143620" y="2584769"/>
            <a:ext cx="756000" cy="756000"/>
            <a:chOff x="4534974" y="3430619"/>
            <a:chExt cx="756000" cy="756000"/>
          </a:xfrm>
        </p:grpSpPr>
        <p:sp>
          <p:nvSpPr>
            <p:cNvPr id="24" name="椭圆 23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5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29" name="直接连接符 28"/>
          <p:cNvCxnSpPr>
            <a:endCxn id="31" idx="6"/>
          </p:cNvCxnSpPr>
          <p:nvPr/>
        </p:nvCxnSpPr>
        <p:spPr>
          <a:xfrm flipH="1" flipV="1">
            <a:off x="4899620" y="5149400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4143620" y="4771400"/>
            <a:ext cx="756000" cy="756000"/>
            <a:chOff x="4534974" y="5306072"/>
            <a:chExt cx="756000" cy="756000"/>
          </a:xfrm>
        </p:grpSpPr>
        <p:sp>
          <p:nvSpPr>
            <p:cNvPr id="31" name="椭圆 30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35" name="任意多边形 34"/>
          <p:cNvSpPr/>
          <p:nvPr/>
        </p:nvSpPr>
        <p:spPr>
          <a:xfrm>
            <a:off x="9813031" y="1785581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579015" y="3562600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7344997" y="4322701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355331" y="4861374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259582" y="2822423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025566" y="3803842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791548" y="4443816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179706" y="5010834"/>
            <a:ext cx="288000" cy="288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030860" y="1412776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536689" y="179275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030860" y="251459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36689" y="2894574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30860" y="361641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36689" y="3996395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973386" y="4718239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36689" y="5098216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82910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8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35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85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6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1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6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重点分布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 rot="19469485">
            <a:off x="350522" y="103242"/>
            <a:ext cx="395368" cy="421289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184"/>
          <p:cNvGrpSpPr>
            <a:grpSpLocks/>
          </p:cNvGrpSpPr>
          <p:nvPr/>
        </p:nvGrpSpPr>
        <p:grpSpPr bwMode="auto">
          <a:xfrm>
            <a:off x="983053" y="1684114"/>
            <a:ext cx="5284788" cy="4121150"/>
            <a:chOff x="0" y="0"/>
            <a:chExt cx="5407191" cy="4756567"/>
          </a:xfrm>
          <a:solidFill>
            <a:srgbClr val="31859C">
              <a:alpha val="47843"/>
            </a:srgbClr>
          </a:solidFill>
        </p:grpSpPr>
        <p:sp>
          <p:nvSpPr>
            <p:cNvPr id="9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6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12536" y="1902070"/>
            <a:ext cx="786074" cy="707466"/>
            <a:chOff x="5966154" y="1913676"/>
            <a:chExt cx="720080" cy="648071"/>
          </a:xfrm>
        </p:grpSpPr>
        <p:sp>
          <p:nvSpPr>
            <p:cNvPr id="46" name="泪滴形 45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86209" y="2205827"/>
            <a:ext cx="732666" cy="707466"/>
            <a:chOff x="5979073" y="1913676"/>
            <a:chExt cx="671157" cy="648071"/>
          </a:xfrm>
        </p:grpSpPr>
        <p:sp>
          <p:nvSpPr>
            <p:cNvPr id="51" name="泪滴形 50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11"/>
            <p:cNvSpPr txBox="1"/>
            <p:nvPr/>
          </p:nvSpPr>
          <p:spPr>
            <a:xfrm>
              <a:off x="5979073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56934" y="3126206"/>
            <a:ext cx="786074" cy="707466"/>
            <a:chOff x="5966153" y="1913676"/>
            <a:chExt cx="720080" cy="648071"/>
          </a:xfrm>
        </p:grpSpPr>
        <p:sp>
          <p:nvSpPr>
            <p:cNvPr id="55" name="泪滴形 54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013118" y="3790003"/>
            <a:ext cx="786074" cy="707466"/>
            <a:chOff x="5966154" y="1913676"/>
            <a:chExt cx="720080" cy="648071"/>
          </a:xfrm>
        </p:grpSpPr>
        <p:sp>
          <p:nvSpPr>
            <p:cNvPr id="59" name="泪滴形 5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31859C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6529635" y="1772816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29636" y="2708920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529636" y="3661824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529637" y="4597928"/>
            <a:ext cx="576622" cy="5767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6" name="标题 11"/>
          <p:cNvSpPr txBox="1">
            <a:spLocks/>
          </p:cNvSpPr>
          <p:nvPr/>
        </p:nvSpPr>
        <p:spPr>
          <a:xfrm>
            <a:off x="7215681" y="2128292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标题 11"/>
          <p:cNvSpPr txBox="1">
            <a:spLocks/>
          </p:cNvSpPr>
          <p:nvPr/>
        </p:nvSpPr>
        <p:spPr>
          <a:xfrm>
            <a:off x="7193179" y="177281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8" name="标题 11"/>
          <p:cNvSpPr txBox="1">
            <a:spLocks/>
          </p:cNvSpPr>
          <p:nvPr/>
        </p:nvSpPr>
        <p:spPr>
          <a:xfrm>
            <a:off x="7231153" y="3064396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标题 11"/>
          <p:cNvSpPr txBox="1">
            <a:spLocks/>
          </p:cNvSpPr>
          <p:nvPr/>
        </p:nvSpPr>
        <p:spPr>
          <a:xfrm>
            <a:off x="7208651" y="27089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0" name="标题 11"/>
          <p:cNvSpPr txBox="1">
            <a:spLocks/>
          </p:cNvSpPr>
          <p:nvPr/>
        </p:nvSpPr>
        <p:spPr>
          <a:xfrm>
            <a:off x="7246625" y="400050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标题 11"/>
          <p:cNvSpPr txBox="1">
            <a:spLocks/>
          </p:cNvSpPr>
          <p:nvPr/>
        </p:nvSpPr>
        <p:spPr>
          <a:xfrm>
            <a:off x="7224123" y="36450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2" name="标题 11"/>
          <p:cNvSpPr txBox="1">
            <a:spLocks/>
          </p:cNvSpPr>
          <p:nvPr/>
        </p:nvSpPr>
        <p:spPr>
          <a:xfrm>
            <a:off x="7231153" y="4936604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含义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7208651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31859C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56039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8267" cy="6858000"/>
          </a:xfrm>
          <a:prstGeom prst="rect">
            <a:avLst/>
          </a:prstGeom>
        </p:spPr>
      </p:pic>
      <p:sp>
        <p:nvSpPr>
          <p:cNvPr id="55" name="矩形 5"/>
          <p:cNvSpPr/>
          <p:nvPr/>
        </p:nvSpPr>
        <p:spPr>
          <a:xfrm>
            <a:off x="784" y="2571750"/>
            <a:ext cx="12217483" cy="3953594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143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5199659" y="1772816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12"/>
          <p:cNvSpPr txBox="1"/>
          <p:nvPr/>
        </p:nvSpPr>
        <p:spPr>
          <a:xfrm>
            <a:off x="4808987" y="3573016"/>
            <a:ext cx="26468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4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  <a:defRPr/>
            </a:pPr>
            <a:r>
              <a:rPr lang="en-US" altLang="zh-CN" sz="2800" kern="1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Summary</a:t>
            </a:r>
            <a:endParaRPr lang="zh-CN" altLang="zh-CN" sz="2800" kern="100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948944" y="4941168"/>
            <a:ext cx="1436675" cy="215444"/>
            <a:chOff x="4369395" y="3284984"/>
            <a:chExt cx="1436675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研究总结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389104" y="4941168"/>
            <a:ext cx="1436675" cy="215444"/>
            <a:chOff x="4369395" y="3284984"/>
            <a:chExt cx="1436675" cy="215444"/>
          </a:xfrm>
        </p:grpSpPr>
        <p:sp>
          <p:nvSpPr>
            <p:cNvPr id="6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成绩与思考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945459" y="5229780"/>
            <a:ext cx="1436675" cy="215444"/>
            <a:chOff x="4369395" y="3284984"/>
            <a:chExt cx="1436675" cy="215444"/>
          </a:xfrm>
        </p:grpSpPr>
        <p:sp>
          <p:nvSpPr>
            <p:cNvPr id="7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相关建议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389104" y="5229200"/>
            <a:ext cx="1436675" cy="215444"/>
            <a:chOff x="4369395" y="3284984"/>
            <a:chExt cx="1436675" cy="215444"/>
          </a:xfrm>
        </p:grpSpPr>
        <p:sp>
          <p:nvSpPr>
            <p:cNvPr id="8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948944" y="5517232"/>
            <a:ext cx="1436675" cy="215444"/>
            <a:chOff x="4369395" y="3284984"/>
            <a:chExt cx="1436675" cy="215444"/>
          </a:xfrm>
        </p:grpSpPr>
        <p:sp>
          <p:nvSpPr>
            <p:cNvPr id="10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相关法律</a:t>
              </a:r>
              <a:endParaRPr lang="zh-CN" altLang="en-US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6389104" y="5517232"/>
            <a:ext cx="1436675" cy="215444"/>
            <a:chOff x="4369395" y="3284984"/>
            <a:chExt cx="1436675" cy="215444"/>
          </a:xfrm>
        </p:grpSpPr>
        <p:sp>
          <p:nvSpPr>
            <p:cNvPr id="10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结束语</a:t>
              </a: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59" name="Freeform 206"/>
          <p:cNvSpPr>
            <a:spLocks noChangeAspect="1" noEditPoints="1"/>
          </p:cNvSpPr>
          <p:nvPr/>
        </p:nvSpPr>
        <p:spPr bwMode="auto">
          <a:xfrm>
            <a:off x="5701975" y="2028310"/>
            <a:ext cx="860902" cy="104065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449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59" grpId="0" animBg="1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Freeform 6"/>
          <p:cNvSpPr>
            <a:spLocks/>
          </p:cNvSpPr>
          <p:nvPr/>
        </p:nvSpPr>
        <p:spPr bwMode="auto">
          <a:xfrm>
            <a:off x="2325252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325252" y="2845255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"/>
          <p:cNvSpPr>
            <a:spLocks/>
          </p:cNvSpPr>
          <p:nvPr/>
        </p:nvSpPr>
        <p:spPr bwMode="auto">
          <a:xfrm>
            <a:off x="2663553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9"/>
          <p:cNvSpPr>
            <a:spLocks/>
          </p:cNvSpPr>
          <p:nvPr/>
        </p:nvSpPr>
        <p:spPr bwMode="auto">
          <a:xfrm>
            <a:off x="3001854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0"/>
          <p:cNvSpPr>
            <a:spLocks/>
          </p:cNvSpPr>
          <p:nvPr/>
        </p:nvSpPr>
        <p:spPr bwMode="auto">
          <a:xfrm>
            <a:off x="3341578" y="1721581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1"/>
          <p:cNvSpPr>
            <a:spLocks/>
          </p:cNvSpPr>
          <p:nvPr/>
        </p:nvSpPr>
        <p:spPr bwMode="auto">
          <a:xfrm>
            <a:off x="2663553" y="2506595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2"/>
          <p:cNvSpPr>
            <a:spLocks/>
          </p:cNvSpPr>
          <p:nvPr/>
        </p:nvSpPr>
        <p:spPr bwMode="auto">
          <a:xfrm>
            <a:off x="3001854" y="2156596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3"/>
          <p:cNvSpPr>
            <a:spLocks/>
          </p:cNvSpPr>
          <p:nvPr/>
        </p:nvSpPr>
        <p:spPr bwMode="auto">
          <a:xfrm>
            <a:off x="3341578" y="1927045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4"/>
          <p:cNvSpPr>
            <a:spLocks/>
          </p:cNvSpPr>
          <p:nvPr/>
        </p:nvSpPr>
        <p:spPr bwMode="auto">
          <a:xfrm>
            <a:off x="4387797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5"/>
          <p:cNvSpPr>
            <a:spLocks/>
          </p:cNvSpPr>
          <p:nvPr/>
        </p:nvSpPr>
        <p:spPr bwMode="auto">
          <a:xfrm>
            <a:off x="4725940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6"/>
          <p:cNvSpPr>
            <a:spLocks/>
          </p:cNvSpPr>
          <p:nvPr/>
        </p:nvSpPr>
        <p:spPr bwMode="auto">
          <a:xfrm>
            <a:off x="5065507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7"/>
          <p:cNvSpPr>
            <a:spLocks/>
          </p:cNvSpPr>
          <p:nvPr/>
        </p:nvSpPr>
        <p:spPr bwMode="auto">
          <a:xfrm>
            <a:off x="5405073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8"/>
          <p:cNvSpPr>
            <a:spLocks/>
          </p:cNvSpPr>
          <p:nvPr/>
        </p:nvSpPr>
        <p:spPr bwMode="auto">
          <a:xfrm>
            <a:off x="4387797" y="3101730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9"/>
          <p:cNvSpPr>
            <a:spLocks/>
          </p:cNvSpPr>
          <p:nvPr/>
        </p:nvSpPr>
        <p:spPr bwMode="auto">
          <a:xfrm>
            <a:off x="4725940" y="2513678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0"/>
          <p:cNvSpPr>
            <a:spLocks/>
          </p:cNvSpPr>
          <p:nvPr/>
        </p:nvSpPr>
        <p:spPr bwMode="auto">
          <a:xfrm>
            <a:off x="5065507" y="1927045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1"/>
          <p:cNvSpPr>
            <a:spLocks/>
          </p:cNvSpPr>
          <p:nvPr/>
        </p:nvSpPr>
        <p:spPr bwMode="auto">
          <a:xfrm>
            <a:off x="5405073" y="2720560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2"/>
          <p:cNvSpPr>
            <a:spLocks/>
          </p:cNvSpPr>
          <p:nvPr/>
        </p:nvSpPr>
        <p:spPr bwMode="auto">
          <a:xfrm>
            <a:off x="6450342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3"/>
          <p:cNvSpPr>
            <a:spLocks/>
          </p:cNvSpPr>
          <p:nvPr/>
        </p:nvSpPr>
        <p:spPr bwMode="auto">
          <a:xfrm>
            <a:off x="6790700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4"/>
          <p:cNvSpPr>
            <a:spLocks/>
          </p:cNvSpPr>
          <p:nvPr/>
        </p:nvSpPr>
        <p:spPr bwMode="auto">
          <a:xfrm>
            <a:off x="7129634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5"/>
          <p:cNvSpPr>
            <a:spLocks/>
          </p:cNvSpPr>
          <p:nvPr/>
        </p:nvSpPr>
        <p:spPr bwMode="auto">
          <a:xfrm>
            <a:off x="7468568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6"/>
          <p:cNvSpPr>
            <a:spLocks/>
          </p:cNvSpPr>
          <p:nvPr/>
        </p:nvSpPr>
        <p:spPr bwMode="auto">
          <a:xfrm>
            <a:off x="7468568" y="1919958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7"/>
          <p:cNvSpPr>
            <a:spLocks/>
          </p:cNvSpPr>
          <p:nvPr/>
        </p:nvSpPr>
        <p:spPr bwMode="auto">
          <a:xfrm>
            <a:off x="7129634" y="2183521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8"/>
          <p:cNvSpPr>
            <a:spLocks/>
          </p:cNvSpPr>
          <p:nvPr/>
        </p:nvSpPr>
        <p:spPr bwMode="auto">
          <a:xfrm>
            <a:off x="6790700" y="2513678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9"/>
          <p:cNvSpPr>
            <a:spLocks/>
          </p:cNvSpPr>
          <p:nvPr/>
        </p:nvSpPr>
        <p:spPr bwMode="auto">
          <a:xfrm>
            <a:off x="6450342" y="2856591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0"/>
          <p:cNvSpPr>
            <a:spLocks/>
          </p:cNvSpPr>
          <p:nvPr/>
        </p:nvSpPr>
        <p:spPr bwMode="auto">
          <a:xfrm>
            <a:off x="8514311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1"/>
          <p:cNvSpPr>
            <a:spLocks/>
          </p:cNvSpPr>
          <p:nvPr/>
        </p:nvSpPr>
        <p:spPr bwMode="auto">
          <a:xfrm>
            <a:off x="8854036" y="1721581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2"/>
          <p:cNvSpPr>
            <a:spLocks/>
          </p:cNvSpPr>
          <p:nvPr/>
        </p:nvSpPr>
        <p:spPr bwMode="auto">
          <a:xfrm>
            <a:off x="9193761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3"/>
          <p:cNvSpPr>
            <a:spLocks/>
          </p:cNvSpPr>
          <p:nvPr/>
        </p:nvSpPr>
        <p:spPr bwMode="auto">
          <a:xfrm>
            <a:off x="9532062" y="1721581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4"/>
          <p:cNvSpPr>
            <a:spLocks/>
          </p:cNvSpPr>
          <p:nvPr/>
        </p:nvSpPr>
        <p:spPr bwMode="auto">
          <a:xfrm>
            <a:off x="9532062" y="1935546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5"/>
          <p:cNvSpPr>
            <a:spLocks/>
          </p:cNvSpPr>
          <p:nvPr/>
        </p:nvSpPr>
        <p:spPr bwMode="auto">
          <a:xfrm>
            <a:off x="9193761" y="2058825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6"/>
          <p:cNvSpPr>
            <a:spLocks/>
          </p:cNvSpPr>
          <p:nvPr/>
        </p:nvSpPr>
        <p:spPr bwMode="auto">
          <a:xfrm>
            <a:off x="8854036" y="2996872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7"/>
          <p:cNvSpPr>
            <a:spLocks/>
          </p:cNvSpPr>
          <p:nvPr/>
        </p:nvSpPr>
        <p:spPr bwMode="auto">
          <a:xfrm>
            <a:off x="8514311" y="2354974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38"/>
          <p:cNvSpPr>
            <a:spLocks noChangeArrowheads="1"/>
          </p:cNvSpPr>
          <p:nvPr/>
        </p:nvSpPr>
        <p:spPr bwMode="auto">
          <a:xfrm>
            <a:off x="2621739" y="3612842"/>
            <a:ext cx="672799" cy="671079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 cap="flat">
            <a:solidFill>
              <a:schemeClr val="accent5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9"/>
          <p:cNvSpPr>
            <a:spLocks noEditPoints="1"/>
          </p:cNvSpPr>
          <p:nvPr/>
        </p:nvSpPr>
        <p:spPr bwMode="auto">
          <a:xfrm>
            <a:off x="2794550" y="3768749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40"/>
          <p:cNvSpPr>
            <a:spLocks noChangeArrowheads="1"/>
          </p:cNvSpPr>
          <p:nvPr/>
        </p:nvSpPr>
        <p:spPr bwMode="auto">
          <a:xfrm>
            <a:off x="4681801" y="3612842"/>
            <a:ext cx="675073" cy="671079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 cap="flat">
            <a:solidFill>
              <a:schemeClr val="accent5">
                <a:lumMod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41"/>
          <p:cNvSpPr>
            <a:spLocks noChangeArrowheads="1"/>
          </p:cNvSpPr>
          <p:nvPr/>
        </p:nvSpPr>
        <p:spPr bwMode="auto">
          <a:xfrm>
            <a:off x="6748867" y="3612842"/>
            <a:ext cx="672799" cy="671079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12700" cap="flat">
            <a:solidFill>
              <a:schemeClr val="accent5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2"/>
          <p:cNvSpPr>
            <a:spLocks noChangeArrowheads="1"/>
          </p:cNvSpPr>
          <p:nvPr/>
        </p:nvSpPr>
        <p:spPr bwMode="auto">
          <a:xfrm>
            <a:off x="8820782" y="3612842"/>
            <a:ext cx="672799" cy="671079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 cap="flat">
            <a:solidFill>
              <a:schemeClr val="accent5">
                <a:lumMod val="50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3"/>
          <p:cNvSpPr>
            <a:spLocks noEditPoints="1"/>
          </p:cNvSpPr>
          <p:nvPr/>
        </p:nvSpPr>
        <p:spPr bwMode="auto">
          <a:xfrm>
            <a:off x="6945479" y="3836534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4"/>
          <p:cNvSpPr>
            <a:spLocks noEditPoints="1"/>
          </p:cNvSpPr>
          <p:nvPr/>
        </p:nvSpPr>
        <p:spPr bwMode="auto">
          <a:xfrm>
            <a:off x="4825421" y="3781885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45"/>
          <p:cNvSpPr>
            <a:spLocks noEditPoints="1"/>
          </p:cNvSpPr>
          <p:nvPr/>
        </p:nvSpPr>
        <p:spPr bwMode="auto">
          <a:xfrm>
            <a:off x="8977907" y="3788090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TextBox 114"/>
          <p:cNvSpPr txBox="1"/>
          <p:nvPr/>
        </p:nvSpPr>
        <p:spPr>
          <a:xfrm>
            <a:off x="2065139" y="4721318"/>
            <a:ext cx="18837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076725" y="437937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4153371" y="4721318"/>
            <a:ext cx="18837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164957" y="4413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241603" y="4721318"/>
            <a:ext cx="18837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267705" y="4413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8257827" y="4721318"/>
            <a:ext cx="1883794" cy="858283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8269413" y="44132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31859C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288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4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672379" y="4482123"/>
            <a:ext cx="2408984" cy="1035109"/>
          </a:xfrm>
          <a:custGeom>
            <a:avLst/>
            <a:gdLst>
              <a:gd name="T0" fmla="*/ 465 w 641"/>
              <a:gd name="T1" fmla="*/ 0 h 284"/>
              <a:gd name="T2" fmla="*/ 641 w 641"/>
              <a:gd name="T3" fmla="*/ 284 h 284"/>
              <a:gd name="T4" fmla="*/ 4 w 641"/>
              <a:gd name="T5" fmla="*/ 284 h 284"/>
              <a:gd name="T6" fmla="*/ 37 w 641"/>
              <a:gd name="T7" fmla="*/ 70 h 284"/>
              <a:gd name="T8" fmla="*/ 0 w 641"/>
              <a:gd name="T9" fmla="*/ 0 h 284"/>
              <a:gd name="T10" fmla="*/ 465 w 641"/>
              <a:gd name="T11" fmla="*/ 0 h 284"/>
              <a:gd name="connsiteX0" fmla="*/ 7175 w 10000"/>
              <a:gd name="connsiteY0" fmla="*/ 23 h 10000"/>
              <a:gd name="connsiteX1" fmla="*/ 10000 w 10000"/>
              <a:gd name="connsiteY1" fmla="*/ 10000 h 10000"/>
              <a:gd name="connsiteX2" fmla="*/ 62 w 10000"/>
              <a:gd name="connsiteY2" fmla="*/ 10000 h 10000"/>
              <a:gd name="connsiteX3" fmla="*/ 577 w 10000"/>
              <a:gd name="connsiteY3" fmla="*/ 2465 h 10000"/>
              <a:gd name="connsiteX4" fmla="*/ 0 w 10000"/>
              <a:gd name="connsiteY4" fmla="*/ 0 h 10000"/>
              <a:gd name="connsiteX5" fmla="*/ 7175 w 10000"/>
              <a:gd name="connsiteY5" fmla="*/ 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7175" y="23"/>
                </a:moveTo>
                <a:cubicBezTo>
                  <a:pt x="7893" y="4777"/>
                  <a:pt x="9563" y="7641"/>
                  <a:pt x="10000" y="10000"/>
                </a:cubicBezTo>
                <a:lnTo>
                  <a:pt x="62" y="10000"/>
                </a:lnTo>
                <a:cubicBezTo>
                  <a:pt x="359" y="7535"/>
                  <a:pt x="983" y="5317"/>
                  <a:pt x="577" y="2465"/>
                </a:cubicBezTo>
                <a:cubicBezTo>
                  <a:pt x="437" y="1408"/>
                  <a:pt x="234" y="599"/>
                  <a:pt x="0" y="0"/>
                </a:cubicBezTo>
                <a:lnTo>
                  <a:pt x="7175" y="23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086893" y="1239799"/>
            <a:ext cx="2642162" cy="1240925"/>
          </a:xfrm>
          <a:custGeom>
            <a:avLst/>
            <a:gdLst>
              <a:gd name="T0" fmla="*/ 0 w 751"/>
              <a:gd name="T1" fmla="*/ 353 h 353"/>
              <a:gd name="T2" fmla="*/ 57 w 751"/>
              <a:gd name="T3" fmla="*/ 201 h 353"/>
              <a:gd name="T4" fmla="*/ 680 w 751"/>
              <a:gd name="T5" fmla="*/ 150 h 353"/>
              <a:gd name="T6" fmla="*/ 751 w 751"/>
              <a:gd name="T7" fmla="*/ 353 h 353"/>
              <a:gd name="T8" fmla="*/ 0 w 751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353">
                <a:moveTo>
                  <a:pt x="0" y="353"/>
                </a:moveTo>
                <a:cubicBezTo>
                  <a:pt x="14" y="313"/>
                  <a:pt x="20" y="305"/>
                  <a:pt x="57" y="201"/>
                </a:cubicBezTo>
                <a:cubicBezTo>
                  <a:pt x="126" y="10"/>
                  <a:pt x="558" y="0"/>
                  <a:pt x="680" y="150"/>
                </a:cubicBezTo>
                <a:cubicBezTo>
                  <a:pt x="730" y="213"/>
                  <a:pt x="751" y="284"/>
                  <a:pt x="751" y="353"/>
                </a:cubicBezTo>
                <a:lnTo>
                  <a:pt x="0" y="35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768995" y="2480724"/>
            <a:ext cx="2960060" cy="1011986"/>
          </a:xfrm>
          <a:custGeom>
            <a:avLst/>
            <a:gdLst>
              <a:gd name="T0" fmla="*/ 77 w 839"/>
              <a:gd name="T1" fmla="*/ 287 h 287"/>
              <a:gd name="T2" fmla="*/ 71 w 839"/>
              <a:gd name="T3" fmla="*/ 275 h 287"/>
              <a:gd name="T4" fmla="*/ 42 w 839"/>
              <a:gd name="T5" fmla="*/ 261 h 287"/>
              <a:gd name="T6" fmla="*/ 13 w 839"/>
              <a:gd name="T7" fmla="*/ 219 h 287"/>
              <a:gd name="T8" fmla="*/ 51 w 839"/>
              <a:gd name="T9" fmla="*/ 165 h 287"/>
              <a:gd name="T10" fmla="*/ 102 w 839"/>
              <a:gd name="T11" fmla="*/ 86 h 287"/>
              <a:gd name="T12" fmla="*/ 78 w 839"/>
              <a:gd name="T13" fmla="*/ 31 h 287"/>
              <a:gd name="T14" fmla="*/ 88 w 839"/>
              <a:gd name="T15" fmla="*/ 0 h 287"/>
              <a:gd name="T16" fmla="*/ 839 w 839"/>
              <a:gd name="T17" fmla="*/ 0 h 287"/>
              <a:gd name="T18" fmla="*/ 779 w 839"/>
              <a:gd name="T19" fmla="*/ 199 h 287"/>
              <a:gd name="T20" fmla="*/ 737 w 839"/>
              <a:gd name="T21" fmla="*/ 287 h 287"/>
              <a:gd name="T22" fmla="*/ 77 w 839"/>
              <a:gd name="T2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287">
                <a:moveTo>
                  <a:pt x="77" y="287"/>
                </a:moveTo>
                <a:cubicBezTo>
                  <a:pt x="76" y="283"/>
                  <a:pt x="74" y="279"/>
                  <a:pt x="71" y="275"/>
                </a:cubicBezTo>
                <a:cubicBezTo>
                  <a:pt x="63" y="266"/>
                  <a:pt x="55" y="265"/>
                  <a:pt x="42" y="261"/>
                </a:cubicBezTo>
                <a:cubicBezTo>
                  <a:pt x="18" y="253"/>
                  <a:pt x="0" y="244"/>
                  <a:pt x="13" y="219"/>
                </a:cubicBezTo>
                <a:cubicBezTo>
                  <a:pt x="24" y="197"/>
                  <a:pt x="26" y="198"/>
                  <a:pt x="51" y="165"/>
                </a:cubicBezTo>
                <a:cubicBezTo>
                  <a:pt x="77" y="129"/>
                  <a:pt x="102" y="96"/>
                  <a:pt x="102" y="86"/>
                </a:cubicBezTo>
                <a:cubicBezTo>
                  <a:pt x="102" y="60"/>
                  <a:pt x="69" y="60"/>
                  <a:pt x="78" y="31"/>
                </a:cubicBezTo>
                <a:cubicBezTo>
                  <a:pt x="82" y="18"/>
                  <a:pt x="85" y="9"/>
                  <a:pt x="88" y="0"/>
                </a:cubicBezTo>
                <a:cubicBezTo>
                  <a:pt x="839" y="0"/>
                  <a:pt x="839" y="0"/>
                  <a:pt x="839" y="0"/>
                </a:cubicBezTo>
                <a:cubicBezTo>
                  <a:pt x="839" y="74"/>
                  <a:pt x="815" y="145"/>
                  <a:pt x="779" y="199"/>
                </a:cubicBezTo>
                <a:cubicBezTo>
                  <a:pt x="764" y="222"/>
                  <a:pt x="749" y="248"/>
                  <a:pt x="737" y="287"/>
                </a:cubicBezTo>
                <a:lnTo>
                  <a:pt x="77" y="28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856526" y="3427467"/>
            <a:ext cx="2546937" cy="1065140"/>
          </a:xfrm>
          <a:custGeom>
            <a:avLst/>
            <a:gdLst>
              <a:gd name="T0" fmla="*/ 666 w 686"/>
              <a:gd name="T1" fmla="*/ 99 h 287"/>
              <a:gd name="T2" fmla="*/ 686 w 686"/>
              <a:gd name="T3" fmla="*/ 287 h 287"/>
              <a:gd name="T4" fmla="*/ 221 w 686"/>
              <a:gd name="T5" fmla="*/ 287 h 287"/>
              <a:gd name="T6" fmla="*/ 53 w 686"/>
              <a:gd name="T7" fmla="*/ 222 h 287"/>
              <a:gd name="T8" fmla="*/ 15 w 686"/>
              <a:gd name="T9" fmla="*/ 184 h 287"/>
              <a:gd name="T10" fmla="*/ 25 w 686"/>
              <a:gd name="T11" fmla="*/ 130 h 287"/>
              <a:gd name="T12" fmla="*/ 15 w 686"/>
              <a:gd name="T13" fmla="*/ 94 h 287"/>
              <a:gd name="T14" fmla="*/ 20 w 686"/>
              <a:gd name="T15" fmla="*/ 75 h 287"/>
              <a:gd name="T16" fmla="*/ 8 w 686"/>
              <a:gd name="T17" fmla="*/ 64 h 287"/>
              <a:gd name="T18" fmla="*/ 14 w 686"/>
              <a:gd name="T19" fmla="*/ 35 h 287"/>
              <a:gd name="T20" fmla="*/ 25 w 686"/>
              <a:gd name="T21" fmla="*/ 0 h 287"/>
              <a:gd name="T22" fmla="*/ 685 w 686"/>
              <a:gd name="T23" fmla="*/ 0 h 287"/>
              <a:gd name="T24" fmla="*/ 666 w 686"/>
              <a:gd name="T25" fmla="*/ 9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6" h="287">
                <a:moveTo>
                  <a:pt x="666" y="99"/>
                </a:moveTo>
                <a:cubicBezTo>
                  <a:pt x="658" y="172"/>
                  <a:pt x="668" y="233"/>
                  <a:pt x="686" y="287"/>
                </a:cubicBezTo>
                <a:cubicBezTo>
                  <a:pt x="221" y="287"/>
                  <a:pt x="221" y="287"/>
                  <a:pt x="221" y="287"/>
                </a:cubicBezTo>
                <a:cubicBezTo>
                  <a:pt x="167" y="221"/>
                  <a:pt x="86" y="228"/>
                  <a:pt x="53" y="222"/>
                </a:cubicBezTo>
                <a:cubicBezTo>
                  <a:pt x="26" y="217"/>
                  <a:pt x="16" y="192"/>
                  <a:pt x="15" y="184"/>
                </a:cubicBezTo>
                <a:cubicBezTo>
                  <a:pt x="12" y="171"/>
                  <a:pt x="12" y="151"/>
                  <a:pt x="25" y="130"/>
                </a:cubicBezTo>
                <a:cubicBezTo>
                  <a:pt x="37" y="108"/>
                  <a:pt x="22" y="109"/>
                  <a:pt x="15" y="94"/>
                </a:cubicBezTo>
                <a:cubicBezTo>
                  <a:pt x="11" y="87"/>
                  <a:pt x="18" y="76"/>
                  <a:pt x="20" y="75"/>
                </a:cubicBezTo>
                <a:cubicBezTo>
                  <a:pt x="24" y="73"/>
                  <a:pt x="16" y="73"/>
                  <a:pt x="8" y="64"/>
                </a:cubicBezTo>
                <a:cubicBezTo>
                  <a:pt x="0" y="54"/>
                  <a:pt x="8" y="45"/>
                  <a:pt x="14" y="35"/>
                </a:cubicBezTo>
                <a:cubicBezTo>
                  <a:pt x="19" y="27"/>
                  <a:pt x="28" y="14"/>
                  <a:pt x="25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77" y="27"/>
                  <a:pt x="670" y="59"/>
                  <a:pt x="666" y="9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9"/>
          <p:cNvGrpSpPr/>
          <p:nvPr/>
        </p:nvGrpSpPr>
        <p:grpSpPr>
          <a:xfrm>
            <a:off x="1302395" y="2855646"/>
            <a:ext cx="424283" cy="449241"/>
            <a:chOff x="3659074" y="3351023"/>
            <a:chExt cx="424283" cy="4492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3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64"/>
          <p:cNvSpPr>
            <a:spLocks noEditPoints="1"/>
          </p:cNvSpPr>
          <p:nvPr/>
        </p:nvSpPr>
        <p:spPr bwMode="auto">
          <a:xfrm>
            <a:off x="2371097" y="3882844"/>
            <a:ext cx="382284" cy="36500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16"/>
          <p:cNvGrpSpPr/>
          <p:nvPr/>
        </p:nvGrpSpPr>
        <p:grpSpPr>
          <a:xfrm>
            <a:off x="2654865" y="1878177"/>
            <a:ext cx="346378" cy="471236"/>
            <a:chOff x="8248816" y="4047345"/>
            <a:chExt cx="429274" cy="58401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4" name="Freeform 136"/>
            <p:cNvSpPr>
              <a:spLocks/>
            </p:cNvSpPr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37"/>
            <p:cNvSpPr>
              <a:spLocks/>
            </p:cNvSpPr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8"/>
            <p:cNvSpPr>
              <a:spLocks/>
            </p:cNvSpPr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2"/>
          <p:cNvGrpSpPr/>
          <p:nvPr/>
        </p:nvGrpSpPr>
        <p:grpSpPr>
          <a:xfrm>
            <a:off x="1999526" y="4727638"/>
            <a:ext cx="379359" cy="376864"/>
            <a:chOff x="6853673" y="3715407"/>
            <a:chExt cx="379359" cy="37686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0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1826895" y="2964851"/>
            <a:ext cx="106383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2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1480474" y="1998379"/>
            <a:ext cx="109113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2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313726" y="3949931"/>
            <a:ext cx="93502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2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2436098" y="4800654"/>
            <a:ext cx="93502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sz="10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4369395" y="2060848"/>
            <a:ext cx="360040" cy="576064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549415" y="2636912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886413" y="1622791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873451" y="1955514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燕尾形 55"/>
          <p:cNvSpPr/>
          <p:nvPr/>
        </p:nvSpPr>
        <p:spPr>
          <a:xfrm rot="5400000">
            <a:off x="4369395" y="3429000"/>
            <a:ext cx="360040" cy="576064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549415" y="4005064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886413" y="2990943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873451" y="3323666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燕尾形 59"/>
          <p:cNvSpPr/>
          <p:nvPr/>
        </p:nvSpPr>
        <p:spPr>
          <a:xfrm rot="5400000">
            <a:off x="8185819" y="2076864"/>
            <a:ext cx="360040" cy="576064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365839" y="2652928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702837" y="163880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689875" y="1971530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燕尾形 63"/>
          <p:cNvSpPr/>
          <p:nvPr/>
        </p:nvSpPr>
        <p:spPr>
          <a:xfrm rot="5400000">
            <a:off x="8185819" y="3445016"/>
            <a:ext cx="360040" cy="576064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8365839" y="4021080"/>
            <a:ext cx="31323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702837" y="3006959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689875" y="3339682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81363" y="4760457"/>
            <a:ext cx="7560840" cy="599750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并选择只保留文字，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985991" y="442782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31859C"/>
                </a:solidFill>
              </a:rPr>
              <a:t>添加标题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1811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1" grpId="0" animBg="1"/>
      <p:bldP spid="48" grpId="0"/>
      <p:bldP spid="49" grpId="0"/>
      <p:bldP spid="50" grpId="0"/>
      <p:bldP spid="51" grpId="0"/>
      <p:bldP spid="52" grpId="0" animBg="1"/>
      <p:bldP spid="54" grpId="0"/>
      <p:bldP spid="55" grpId="0"/>
      <p:bldP spid="56" grpId="0" animBg="1"/>
      <p:bldP spid="58" grpId="0"/>
      <p:bldP spid="59" grpId="0"/>
      <p:bldP spid="60" grpId="0" animBg="1"/>
      <p:bldP spid="62" grpId="0"/>
      <p:bldP spid="63" grpId="0"/>
      <p:bldP spid="64" grpId="0" animBg="1"/>
      <p:bldP spid="66" grpId="0"/>
      <p:bldP spid="67" grpId="0"/>
      <p:bldP spid="68" grpId="0"/>
      <p:bldP spid="69" grpId="0"/>
      <p:bldP spid="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相关建议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191172" y="2117010"/>
            <a:ext cx="2708066" cy="2708008"/>
          </a:xfrm>
          <a:custGeom>
            <a:avLst/>
            <a:gdLst>
              <a:gd name="connsiteX0" fmla="*/ 0 w 2708066"/>
              <a:gd name="connsiteY0" fmla="*/ 1354004 h 2708008"/>
              <a:gd name="connsiteX1" fmla="*/ 1354033 w 2708066"/>
              <a:gd name="connsiteY1" fmla="*/ 0 h 2708008"/>
              <a:gd name="connsiteX2" fmla="*/ 2708066 w 2708066"/>
              <a:gd name="connsiteY2" fmla="*/ 1354004 h 2708008"/>
              <a:gd name="connsiteX3" fmla="*/ 1354033 w 2708066"/>
              <a:gd name="connsiteY3" fmla="*/ 2708008 h 2708008"/>
              <a:gd name="connsiteX4" fmla="*/ 0 w 2708066"/>
              <a:gd name="connsiteY4" fmla="*/ 1354004 h 270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66" h="2708008">
                <a:moveTo>
                  <a:pt x="0" y="1354004"/>
                </a:moveTo>
                <a:cubicBezTo>
                  <a:pt x="0" y="606208"/>
                  <a:pt x="606221" y="0"/>
                  <a:pt x="1354033" y="0"/>
                </a:cubicBezTo>
                <a:cubicBezTo>
                  <a:pt x="2101845" y="0"/>
                  <a:pt x="2708066" y="606208"/>
                  <a:pt x="2708066" y="1354004"/>
                </a:cubicBezTo>
                <a:cubicBezTo>
                  <a:pt x="2708066" y="2101800"/>
                  <a:pt x="2101845" y="2708008"/>
                  <a:pt x="1354033" y="2708008"/>
                </a:cubicBezTo>
                <a:cubicBezTo>
                  <a:pt x="606221" y="2708008"/>
                  <a:pt x="0" y="2101800"/>
                  <a:pt x="0" y="135400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4707" tIns="594699" rIns="594707" bIns="594699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5200" kern="120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736337" y="1993632"/>
            <a:ext cx="301176" cy="3011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Oval 9"/>
          <p:cNvSpPr/>
          <p:nvPr/>
        </p:nvSpPr>
        <p:spPr>
          <a:xfrm>
            <a:off x="3023184" y="4623816"/>
            <a:ext cx="218075" cy="2182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40"/>
              <a:satOff val="2879"/>
              <a:lumOff val="1209"/>
              <a:alphaOff val="0"/>
            </a:schemeClr>
          </a:fillRef>
          <a:effectRef idx="0">
            <a:schemeClr val="accent3">
              <a:hueOff val="56240"/>
              <a:satOff val="2879"/>
              <a:lumOff val="1209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Oval 10"/>
          <p:cNvSpPr/>
          <p:nvPr/>
        </p:nvSpPr>
        <p:spPr>
          <a:xfrm>
            <a:off x="5073498" y="3216031"/>
            <a:ext cx="218075" cy="2182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479"/>
              <a:satOff val="5757"/>
              <a:lumOff val="2418"/>
              <a:alphaOff val="0"/>
            </a:schemeClr>
          </a:fillRef>
          <a:effectRef idx="0">
            <a:schemeClr val="accent3">
              <a:hueOff val="112479"/>
              <a:satOff val="5757"/>
              <a:lumOff val="2418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Oval 11"/>
          <p:cNvSpPr/>
          <p:nvPr/>
        </p:nvSpPr>
        <p:spPr>
          <a:xfrm>
            <a:off x="4029958" y="4856021"/>
            <a:ext cx="301176" cy="3011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68719"/>
              <a:satOff val="8636"/>
              <a:lumOff val="3628"/>
              <a:alphaOff val="0"/>
            </a:schemeClr>
          </a:fillRef>
          <a:effectRef idx="0">
            <a:schemeClr val="accent3">
              <a:hueOff val="168719"/>
              <a:satOff val="8636"/>
              <a:lumOff val="3628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Oval 12"/>
          <p:cNvSpPr/>
          <p:nvPr/>
        </p:nvSpPr>
        <p:spPr>
          <a:xfrm>
            <a:off x="2723356" y="2638207"/>
            <a:ext cx="218075" cy="218285"/>
          </a:xfrm>
          <a:prstGeom prst="ellipse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224959"/>
              <a:satOff val="11515"/>
              <a:lumOff val="4837"/>
              <a:alphaOff val="0"/>
            </a:schemeClr>
          </a:fillRef>
          <a:effectRef idx="0">
            <a:schemeClr val="accent3">
              <a:hueOff val="224959"/>
              <a:satOff val="11515"/>
              <a:lumOff val="4837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Oval 14"/>
          <p:cNvSpPr/>
          <p:nvPr/>
        </p:nvSpPr>
        <p:spPr>
          <a:xfrm>
            <a:off x="4433403" y="3671360"/>
            <a:ext cx="301176" cy="3011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93678"/>
              <a:satOff val="20151"/>
              <a:lumOff val="8464"/>
              <a:alphaOff val="0"/>
            </a:schemeClr>
          </a:fillRef>
          <a:effectRef idx="0">
            <a:schemeClr val="accent3">
              <a:hueOff val="393678"/>
              <a:satOff val="20151"/>
              <a:lumOff val="8464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Oval 15"/>
          <p:cNvSpPr/>
          <p:nvPr/>
        </p:nvSpPr>
        <p:spPr>
          <a:xfrm>
            <a:off x="1606448" y="3908912"/>
            <a:ext cx="544433" cy="54444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Freeform 16"/>
          <p:cNvSpPr/>
          <p:nvPr/>
        </p:nvSpPr>
        <p:spPr>
          <a:xfrm>
            <a:off x="4729435" y="1340768"/>
            <a:ext cx="1100954" cy="1100602"/>
          </a:xfrm>
          <a:custGeom>
            <a:avLst/>
            <a:gdLst>
              <a:gd name="connsiteX0" fmla="*/ 0 w 1100954"/>
              <a:gd name="connsiteY0" fmla="*/ 550301 h 1100602"/>
              <a:gd name="connsiteX1" fmla="*/ 550477 w 1100954"/>
              <a:gd name="connsiteY1" fmla="*/ 0 h 1100602"/>
              <a:gd name="connsiteX2" fmla="*/ 1100954 w 1100954"/>
              <a:gd name="connsiteY2" fmla="*/ 550301 h 1100602"/>
              <a:gd name="connsiteX3" fmla="*/ 550477 w 1100954"/>
              <a:gd name="connsiteY3" fmla="*/ 1100602 h 1100602"/>
              <a:gd name="connsiteX4" fmla="*/ 0 w 1100954"/>
              <a:gd name="connsiteY4" fmla="*/ 550301 h 1100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954" h="1100602">
                <a:moveTo>
                  <a:pt x="0" y="550301"/>
                </a:moveTo>
                <a:cubicBezTo>
                  <a:pt x="0" y="246378"/>
                  <a:pt x="246457" y="0"/>
                  <a:pt x="550477" y="0"/>
                </a:cubicBezTo>
                <a:cubicBezTo>
                  <a:pt x="854497" y="0"/>
                  <a:pt x="1100954" y="246378"/>
                  <a:pt x="1100954" y="550301"/>
                </a:cubicBezTo>
                <a:cubicBezTo>
                  <a:pt x="1100954" y="854224"/>
                  <a:pt x="854497" y="1100602"/>
                  <a:pt x="550477" y="1100602"/>
                </a:cubicBezTo>
                <a:cubicBezTo>
                  <a:pt x="246457" y="1100602"/>
                  <a:pt x="0" y="854224"/>
                  <a:pt x="0" y="55030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06157"/>
              <a:satOff val="25908"/>
              <a:lumOff val="10883"/>
              <a:alphaOff val="0"/>
            </a:schemeClr>
          </a:fillRef>
          <a:effectRef idx="0">
            <a:schemeClr val="accent3">
              <a:hueOff val="506157"/>
              <a:satOff val="25908"/>
              <a:lumOff val="108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241" tIns="241189" rIns="241241" bIns="2411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100" kern="1200">
              <a:solidFill>
                <a:schemeClr val="bg1"/>
              </a:solidFill>
            </a:endParaRPr>
          </a:p>
        </p:txBody>
      </p:sp>
      <p:sp>
        <p:nvSpPr>
          <p:cNvPr id="17" name="Oval 19"/>
          <p:cNvSpPr/>
          <p:nvPr/>
        </p:nvSpPr>
        <p:spPr>
          <a:xfrm>
            <a:off x="1388373" y="4521670"/>
            <a:ext cx="218075" cy="21828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18636"/>
              <a:satOff val="31665"/>
              <a:lumOff val="13301"/>
              <a:alphaOff val="0"/>
            </a:schemeClr>
          </a:fillRef>
          <a:effectRef idx="0">
            <a:schemeClr val="accent3">
              <a:hueOff val="618636"/>
              <a:satOff val="31665"/>
              <a:lumOff val="13301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Oval 22"/>
          <p:cNvSpPr/>
          <p:nvPr/>
        </p:nvSpPr>
        <p:spPr>
          <a:xfrm>
            <a:off x="2879013" y="4237385"/>
            <a:ext cx="218075" cy="21828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74876"/>
              <a:satOff val="34544"/>
              <a:lumOff val="14510"/>
              <a:alphaOff val="0"/>
            </a:schemeClr>
          </a:fillRef>
          <a:effectRef idx="0">
            <a:schemeClr val="accent3">
              <a:hueOff val="674876"/>
              <a:satOff val="34544"/>
              <a:lumOff val="1451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" name="组合 22"/>
          <p:cNvGrpSpPr/>
          <p:nvPr/>
        </p:nvGrpSpPr>
        <p:grpSpPr>
          <a:xfrm>
            <a:off x="3097088" y="2749536"/>
            <a:ext cx="889731" cy="1161595"/>
            <a:chOff x="3097088" y="2749536"/>
            <a:chExt cx="889731" cy="116159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3097088" y="2749536"/>
              <a:ext cx="889731" cy="1161595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8"/>
            <p:cNvSpPr>
              <a:spLocks/>
            </p:cNvSpPr>
            <p:nvPr/>
          </p:nvSpPr>
          <p:spPr bwMode="auto">
            <a:xfrm>
              <a:off x="3477694" y="3540408"/>
              <a:ext cx="118631" cy="261978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Title 13"/>
          <p:cNvSpPr txBox="1">
            <a:spLocks/>
          </p:cNvSpPr>
          <p:nvPr/>
        </p:nvSpPr>
        <p:spPr>
          <a:xfrm>
            <a:off x="3001243" y="3967532"/>
            <a:ext cx="1276250" cy="255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4798180" y="1763260"/>
            <a:ext cx="963463" cy="255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sz="1400" b="1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28" name="Freeform 7"/>
          <p:cNvSpPr/>
          <p:nvPr/>
        </p:nvSpPr>
        <p:spPr>
          <a:xfrm>
            <a:off x="2065139" y="1988840"/>
            <a:ext cx="2948001" cy="2947938"/>
          </a:xfrm>
          <a:custGeom>
            <a:avLst/>
            <a:gdLst>
              <a:gd name="connsiteX0" fmla="*/ 0 w 2708066"/>
              <a:gd name="connsiteY0" fmla="*/ 1354004 h 2708008"/>
              <a:gd name="connsiteX1" fmla="*/ 1354033 w 2708066"/>
              <a:gd name="connsiteY1" fmla="*/ 0 h 2708008"/>
              <a:gd name="connsiteX2" fmla="*/ 2708066 w 2708066"/>
              <a:gd name="connsiteY2" fmla="*/ 1354004 h 2708008"/>
              <a:gd name="connsiteX3" fmla="*/ 1354033 w 2708066"/>
              <a:gd name="connsiteY3" fmla="*/ 2708008 h 2708008"/>
              <a:gd name="connsiteX4" fmla="*/ 0 w 2708066"/>
              <a:gd name="connsiteY4" fmla="*/ 1354004 h 270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66" h="2708008">
                <a:moveTo>
                  <a:pt x="0" y="1354004"/>
                </a:moveTo>
                <a:cubicBezTo>
                  <a:pt x="0" y="606208"/>
                  <a:pt x="606221" y="0"/>
                  <a:pt x="1354033" y="0"/>
                </a:cubicBezTo>
                <a:cubicBezTo>
                  <a:pt x="2101845" y="0"/>
                  <a:pt x="2708066" y="606208"/>
                  <a:pt x="2708066" y="1354004"/>
                </a:cubicBezTo>
                <a:cubicBezTo>
                  <a:pt x="2708066" y="2101800"/>
                  <a:pt x="2101845" y="2708008"/>
                  <a:pt x="1354033" y="2708008"/>
                </a:cubicBezTo>
                <a:cubicBezTo>
                  <a:pt x="606221" y="2708008"/>
                  <a:pt x="0" y="2101800"/>
                  <a:pt x="0" y="1354004"/>
                </a:cubicBezTo>
                <a:close/>
              </a:path>
            </a:pathLst>
          </a:custGeom>
          <a:noFill/>
          <a:ln w="3175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4707" tIns="594699" rIns="594707" bIns="594699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5200" kern="1200">
              <a:solidFill>
                <a:schemeClr val="bg1"/>
              </a:solidFill>
            </a:endParaRPr>
          </a:p>
        </p:txBody>
      </p:sp>
      <p:sp>
        <p:nvSpPr>
          <p:cNvPr id="29" name="Oval 17"/>
          <p:cNvSpPr/>
          <p:nvPr/>
        </p:nvSpPr>
        <p:spPr>
          <a:xfrm>
            <a:off x="4685696" y="2847793"/>
            <a:ext cx="301176" cy="30117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397"/>
              <a:satOff val="28787"/>
              <a:lumOff val="12092"/>
              <a:alphaOff val="0"/>
            </a:schemeClr>
          </a:fillRef>
          <a:effectRef idx="0">
            <a:schemeClr val="accent3">
              <a:hueOff val="562397"/>
              <a:satOff val="28787"/>
              <a:lumOff val="1209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0" name="组合 29"/>
          <p:cNvGrpSpPr/>
          <p:nvPr/>
        </p:nvGrpSpPr>
        <p:grpSpPr>
          <a:xfrm>
            <a:off x="6019195" y="2636912"/>
            <a:ext cx="715716" cy="719823"/>
            <a:chOff x="6461991" y="3429000"/>
            <a:chExt cx="715716" cy="719823"/>
          </a:xfrm>
        </p:grpSpPr>
        <p:sp>
          <p:nvSpPr>
            <p:cNvPr id="31" name="Oval 28"/>
            <p:cNvSpPr/>
            <p:nvPr/>
          </p:nvSpPr>
          <p:spPr>
            <a:xfrm>
              <a:off x="6461991" y="3429000"/>
              <a:ext cx="715716" cy="71982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6637799" y="3671397"/>
              <a:ext cx="364100" cy="343645"/>
            </a:xfrm>
            <a:custGeom>
              <a:avLst/>
              <a:gdLst>
                <a:gd name="T0" fmla="*/ 99 w 197"/>
                <a:gd name="T1" fmla="*/ 186 h 186"/>
                <a:gd name="T2" fmla="*/ 0 w 197"/>
                <a:gd name="T3" fmla="*/ 65 h 186"/>
                <a:gd name="T4" fmla="*/ 0 w 197"/>
                <a:gd name="T5" fmla="*/ 54 h 186"/>
                <a:gd name="T6" fmla="*/ 44 w 197"/>
                <a:gd name="T7" fmla="*/ 1 h 186"/>
                <a:gd name="T8" fmla="*/ 53 w 197"/>
                <a:gd name="T9" fmla="*/ 0 h 186"/>
                <a:gd name="T10" fmla="*/ 99 w 197"/>
                <a:gd name="T11" fmla="*/ 24 h 186"/>
                <a:gd name="T12" fmla="*/ 144 w 197"/>
                <a:gd name="T13" fmla="*/ 0 h 186"/>
                <a:gd name="T14" fmla="*/ 153 w 197"/>
                <a:gd name="T15" fmla="*/ 1 h 186"/>
                <a:gd name="T16" fmla="*/ 197 w 197"/>
                <a:gd name="T17" fmla="*/ 54 h 186"/>
                <a:gd name="T18" fmla="*/ 197 w 197"/>
                <a:gd name="T19" fmla="*/ 65 h 186"/>
                <a:gd name="T20" fmla="*/ 99 w 197"/>
                <a:gd name="T21" fmla="*/ 186 h 186"/>
                <a:gd name="T22" fmla="*/ 136 w 197"/>
                <a:gd name="T23" fmla="*/ 123 h 186"/>
                <a:gd name="T24" fmla="*/ 118 w 197"/>
                <a:gd name="T25" fmla="*/ 72 h 186"/>
                <a:gd name="T26" fmla="*/ 109 w 197"/>
                <a:gd name="T27" fmla="*/ 112 h 186"/>
                <a:gd name="T28" fmla="*/ 91 w 197"/>
                <a:gd name="T29" fmla="*/ 32 h 186"/>
                <a:gd name="T30" fmla="*/ 67 w 197"/>
                <a:gd name="T31" fmla="*/ 115 h 186"/>
                <a:gd name="T32" fmla="*/ 37 w 197"/>
                <a:gd name="T33" fmla="*/ 127 h 186"/>
                <a:gd name="T34" fmla="*/ 78 w 197"/>
                <a:gd name="T35" fmla="*/ 127 h 186"/>
                <a:gd name="T36" fmla="*/ 90 w 197"/>
                <a:gd name="T37" fmla="*/ 77 h 186"/>
                <a:gd name="T38" fmla="*/ 107 w 197"/>
                <a:gd name="T39" fmla="*/ 154 h 186"/>
                <a:gd name="T40" fmla="*/ 121 w 197"/>
                <a:gd name="T41" fmla="*/ 106 h 186"/>
                <a:gd name="T42" fmla="*/ 131 w 197"/>
                <a:gd name="T43" fmla="*/ 135 h 186"/>
                <a:gd name="T44" fmla="*/ 158 w 197"/>
                <a:gd name="T45" fmla="*/ 135 h 186"/>
                <a:gd name="T46" fmla="*/ 136 w 197"/>
                <a:gd name="T47" fmla="*/ 12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7" h="186">
                  <a:moveTo>
                    <a:pt x="99" y="186"/>
                  </a:moveTo>
                  <a:cubicBezTo>
                    <a:pt x="27" y="136"/>
                    <a:pt x="0" y="97"/>
                    <a:pt x="0" y="6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0"/>
                    <a:pt x="25" y="3"/>
                    <a:pt x="44" y="1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76" y="0"/>
                    <a:pt x="86" y="10"/>
                    <a:pt x="99" y="24"/>
                  </a:cubicBezTo>
                  <a:cubicBezTo>
                    <a:pt x="111" y="10"/>
                    <a:pt x="122" y="0"/>
                    <a:pt x="144" y="0"/>
                  </a:cubicBezTo>
                  <a:cubicBezTo>
                    <a:pt x="147" y="0"/>
                    <a:pt x="150" y="0"/>
                    <a:pt x="153" y="1"/>
                  </a:cubicBezTo>
                  <a:cubicBezTo>
                    <a:pt x="172" y="3"/>
                    <a:pt x="197" y="20"/>
                    <a:pt x="197" y="54"/>
                  </a:cubicBezTo>
                  <a:cubicBezTo>
                    <a:pt x="197" y="65"/>
                    <a:pt x="197" y="65"/>
                    <a:pt x="197" y="65"/>
                  </a:cubicBezTo>
                  <a:cubicBezTo>
                    <a:pt x="197" y="97"/>
                    <a:pt x="170" y="136"/>
                    <a:pt x="99" y="186"/>
                  </a:cubicBezTo>
                  <a:close/>
                  <a:moveTo>
                    <a:pt x="136" y="123"/>
                  </a:moveTo>
                  <a:cubicBezTo>
                    <a:pt x="118" y="72"/>
                    <a:pt x="118" y="72"/>
                    <a:pt x="118" y="7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58" y="135"/>
                    <a:pt x="158" y="135"/>
                    <a:pt x="158" y="135"/>
                  </a:cubicBezTo>
                  <a:lnTo>
                    <a:pt x="136" y="12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817667" y="3548609"/>
            <a:ext cx="4323847" cy="60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6834190" y="2996952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93313" y="3457903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74875" y="3457903"/>
            <a:ext cx="1215000" cy="405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025579" y="4293096"/>
            <a:ext cx="715716" cy="719823"/>
            <a:chOff x="6313611" y="5157449"/>
            <a:chExt cx="715716" cy="719823"/>
          </a:xfrm>
        </p:grpSpPr>
        <p:sp>
          <p:nvSpPr>
            <p:cNvPr id="38" name="Oval 28"/>
            <p:cNvSpPr/>
            <p:nvPr/>
          </p:nvSpPr>
          <p:spPr>
            <a:xfrm>
              <a:off x="6313611" y="5157449"/>
              <a:ext cx="715716" cy="7198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9" name="Freeform 126"/>
            <p:cNvSpPr>
              <a:spLocks noEditPoints="1"/>
            </p:cNvSpPr>
            <p:nvPr/>
          </p:nvSpPr>
          <p:spPr bwMode="auto">
            <a:xfrm>
              <a:off x="6493783" y="5342119"/>
              <a:ext cx="342605" cy="350481"/>
            </a:xfrm>
            <a:custGeom>
              <a:avLst/>
              <a:gdLst>
                <a:gd name="T0" fmla="*/ 118 w 192"/>
                <a:gd name="T1" fmla="*/ 196 h 196"/>
                <a:gd name="T2" fmla="*/ 118 w 192"/>
                <a:gd name="T3" fmla="*/ 196 h 196"/>
                <a:gd name="T4" fmla="*/ 117 w 192"/>
                <a:gd name="T5" fmla="*/ 196 h 196"/>
                <a:gd name="T6" fmla="*/ 116 w 192"/>
                <a:gd name="T7" fmla="*/ 196 h 196"/>
                <a:gd name="T8" fmla="*/ 116 w 192"/>
                <a:gd name="T9" fmla="*/ 196 h 196"/>
                <a:gd name="T10" fmla="*/ 72 w 192"/>
                <a:gd name="T11" fmla="*/ 159 h 196"/>
                <a:gd name="T12" fmla="*/ 73 w 192"/>
                <a:gd name="T13" fmla="*/ 159 h 196"/>
                <a:gd name="T14" fmla="*/ 73 w 192"/>
                <a:gd name="T15" fmla="*/ 159 h 196"/>
                <a:gd name="T16" fmla="*/ 74 w 192"/>
                <a:gd name="T17" fmla="*/ 159 h 196"/>
                <a:gd name="T18" fmla="*/ 76 w 192"/>
                <a:gd name="T19" fmla="*/ 159 h 196"/>
                <a:gd name="T20" fmla="*/ 76 w 192"/>
                <a:gd name="T21" fmla="*/ 159 h 196"/>
                <a:gd name="T22" fmla="*/ 97 w 192"/>
                <a:gd name="T23" fmla="*/ 151 h 196"/>
                <a:gd name="T24" fmla="*/ 93 w 192"/>
                <a:gd name="T25" fmla="*/ 172 h 196"/>
                <a:gd name="T26" fmla="*/ 146 w 192"/>
                <a:gd name="T27" fmla="*/ 172 h 196"/>
                <a:gd name="T28" fmla="*/ 122 w 192"/>
                <a:gd name="T29" fmla="*/ 133 h 196"/>
                <a:gd name="T30" fmla="*/ 116 w 192"/>
                <a:gd name="T31" fmla="*/ 134 h 196"/>
                <a:gd name="T32" fmla="*/ 135 w 192"/>
                <a:gd name="T33" fmla="*/ 106 h 196"/>
                <a:gd name="T34" fmla="*/ 147 w 192"/>
                <a:gd name="T35" fmla="*/ 114 h 196"/>
                <a:gd name="T36" fmla="*/ 160 w 192"/>
                <a:gd name="T37" fmla="*/ 102 h 196"/>
                <a:gd name="T38" fmla="*/ 147 w 192"/>
                <a:gd name="T39" fmla="*/ 89 h 196"/>
                <a:gd name="T40" fmla="*/ 143 w 192"/>
                <a:gd name="T41" fmla="*/ 90 h 196"/>
                <a:gd name="T42" fmla="*/ 152 w 192"/>
                <a:gd name="T43" fmla="*/ 64 h 196"/>
                <a:gd name="T44" fmla="*/ 192 w 192"/>
                <a:gd name="T45" fmla="*/ 55 h 196"/>
                <a:gd name="T46" fmla="*/ 118 w 192"/>
                <a:gd name="T47" fmla="*/ 196 h 196"/>
                <a:gd name="T48" fmla="*/ 75 w 192"/>
                <a:gd name="T49" fmla="*/ 141 h 196"/>
                <a:gd name="T50" fmla="*/ 75 w 192"/>
                <a:gd name="T51" fmla="*/ 141 h 196"/>
                <a:gd name="T52" fmla="*/ 74 w 192"/>
                <a:gd name="T53" fmla="*/ 141 h 196"/>
                <a:gd name="T54" fmla="*/ 73 w 192"/>
                <a:gd name="T55" fmla="*/ 141 h 196"/>
                <a:gd name="T56" fmla="*/ 73 w 192"/>
                <a:gd name="T57" fmla="*/ 141 h 196"/>
                <a:gd name="T58" fmla="*/ 0 w 192"/>
                <a:gd name="T59" fmla="*/ 0 h 196"/>
                <a:gd name="T60" fmla="*/ 74 w 192"/>
                <a:gd name="T61" fmla="*/ 11 h 196"/>
                <a:gd name="T62" fmla="*/ 149 w 192"/>
                <a:gd name="T63" fmla="*/ 0 h 196"/>
                <a:gd name="T64" fmla="*/ 75 w 192"/>
                <a:gd name="T65" fmla="*/ 141 h 196"/>
                <a:gd name="T66" fmla="*/ 49 w 192"/>
                <a:gd name="T67" fmla="*/ 34 h 196"/>
                <a:gd name="T68" fmla="*/ 36 w 192"/>
                <a:gd name="T69" fmla="*/ 47 h 196"/>
                <a:gd name="T70" fmla="*/ 49 w 192"/>
                <a:gd name="T71" fmla="*/ 59 h 196"/>
                <a:gd name="T72" fmla="*/ 61 w 192"/>
                <a:gd name="T73" fmla="*/ 47 h 196"/>
                <a:gd name="T74" fmla="*/ 49 w 192"/>
                <a:gd name="T75" fmla="*/ 34 h 196"/>
                <a:gd name="T76" fmla="*/ 112 w 192"/>
                <a:gd name="T77" fmla="*/ 47 h 196"/>
                <a:gd name="T78" fmla="*/ 100 w 192"/>
                <a:gd name="T79" fmla="*/ 34 h 196"/>
                <a:gd name="T80" fmla="*/ 87 w 192"/>
                <a:gd name="T81" fmla="*/ 47 h 196"/>
                <a:gd name="T82" fmla="*/ 100 w 192"/>
                <a:gd name="T83" fmla="*/ 59 h 196"/>
                <a:gd name="T84" fmla="*/ 112 w 192"/>
                <a:gd name="T85" fmla="*/ 47 h 196"/>
                <a:gd name="T86" fmla="*/ 38 w 192"/>
                <a:gd name="T87" fmla="*/ 83 h 196"/>
                <a:gd name="T88" fmla="*/ 74 w 192"/>
                <a:gd name="T89" fmla="*/ 122 h 196"/>
                <a:gd name="T90" fmla="*/ 108 w 192"/>
                <a:gd name="T91" fmla="*/ 83 h 196"/>
                <a:gd name="T92" fmla="*/ 38 w 192"/>
                <a:gd name="T93" fmla="*/ 8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96">
                  <a:moveTo>
                    <a:pt x="118" y="196"/>
                  </a:moveTo>
                  <a:cubicBezTo>
                    <a:pt x="118" y="196"/>
                    <a:pt x="118" y="196"/>
                    <a:pt x="118" y="196"/>
                  </a:cubicBezTo>
                  <a:cubicBezTo>
                    <a:pt x="118" y="196"/>
                    <a:pt x="118" y="196"/>
                    <a:pt x="117" y="196"/>
                  </a:cubicBezTo>
                  <a:cubicBezTo>
                    <a:pt x="117" y="196"/>
                    <a:pt x="117" y="196"/>
                    <a:pt x="116" y="196"/>
                  </a:cubicBezTo>
                  <a:cubicBezTo>
                    <a:pt x="116" y="196"/>
                    <a:pt x="116" y="196"/>
                    <a:pt x="116" y="196"/>
                  </a:cubicBezTo>
                  <a:cubicBezTo>
                    <a:pt x="85" y="196"/>
                    <a:pt x="84" y="180"/>
                    <a:pt x="72" y="159"/>
                  </a:cubicBezTo>
                  <a:cubicBezTo>
                    <a:pt x="72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6" y="159"/>
                  </a:cubicBezTo>
                  <a:cubicBezTo>
                    <a:pt x="76" y="159"/>
                    <a:pt x="76" y="159"/>
                    <a:pt x="76" y="159"/>
                  </a:cubicBezTo>
                  <a:cubicBezTo>
                    <a:pt x="83" y="158"/>
                    <a:pt x="90" y="156"/>
                    <a:pt x="97" y="151"/>
                  </a:cubicBezTo>
                  <a:cubicBezTo>
                    <a:pt x="93" y="161"/>
                    <a:pt x="93" y="172"/>
                    <a:pt x="93" y="172"/>
                  </a:cubicBezTo>
                  <a:cubicBezTo>
                    <a:pt x="93" y="172"/>
                    <a:pt x="118" y="122"/>
                    <a:pt x="146" y="172"/>
                  </a:cubicBezTo>
                  <a:cubicBezTo>
                    <a:pt x="146" y="174"/>
                    <a:pt x="149" y="133"/>
                    <a:pt x="122" y="133"/>
                  </a:cubicBezTo>
                  <a:cubicBezTo>
                    <a:pt x="120" y="133"/>
                    <a:pt x="118" y="133"/>
                    <a:pt x="116" y="134"/>
                  </a:cubicBezTo>
                  <a:cubicBezTo>
                    <a:pt x="123" y="126"/>
                    <a:pt x="129" y="116"/>
                    <a:pt x="135" y="106"/>
                  </a:cubicBezTo>
                  <a:cubicBezTo>
                    <a:pt x="136" y="111"/>
                    <a:pt x="141" y="114"/>
                    <a:pt x="147" y="114"/>
                  </a:cubicBezTo>
                  <a:cubicBezTo>
                    <a:pt x="154" y="114"/>
                    <a:pt x="160" y="109"/>
                    <a:pt x="160" y="102"/>
                  </a:cubicBezTo>
                  <a:cubicBezTo>
                    <a:pt x="160" y="95"/>
                    <a:pt x="154" y="89"/>
                    <a:pt x="147" y="89"/>
                  </a:cubicBezTo>
                  <a:cubicBezTo>
                    <a:pt x="145" y="89"/>
                    <a:pt x="144" y="89"/>
                    <a:pt x="143" y="90"/>
                  </a:cubicBezTo>
                  <a:cubicBezTo>
                    <a:pt x="146" y="82"/>
                    <a:pt x="150" y="73"/>
                    <a:pt x="152" y="64"/>
                  </a:cubicBezTo>
                  <a:cubicBezTo>
                    <a:pt x="166" y="63"/>
                    <a:pt x="180" y="60"/>
                    <a:pt x="192" y="55"/>
                  </a:cubicBezTo>
                  <a:cubicBezTo>
                    <a:pt x="192" y="108"/>
                    <a:pt x="177" y="196"/>
                    <a:pt x="118" y="196"/>
                  </a:cubicBezTo>
                  <a:close/>
                  <a:moveTo>
                    <a:pt x="75" y="141"/>
                  </a:moveTo>
                  <a:cubicBezTo>
                    <a:pt x="75" y="141"/>
                    <a:pt x="75" y="141"/>
                    <a:pt x="75" y="141"/>
                  </a:cubicBezTo>
                  <a:cubicBezTo>
                    <a:pt x="75" y="141"/>
                    <a:pt x="75" y="141"/>
                    <a:pt x="74" y="141"/>
                  </a:cubicBezTo>
                  <a:cubicBezTo>
                    <a:pt x="74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18" y="141"/>
                    <a:pt x="0" y="53"/>
                    <a:pt x="0" y="0"/>
                  </a:cubicBezTo>
                  <a:cubicBezTo>
                    <a:pt x="22" y="9"/>
                    <a:pt x="48" y="11"/>
                    <a:pt x="74" y="11"/>
                  </a:cubicBezTo>
                  <a:cubicBezTo>
                    <a:pt x="101" y="11"/>
                    <a:pt x="127" y="9"/>
                    <a:pt x="149" y="0"/>
                  </a:cubicBezTo>
                  <a:cubicBezTo>
                    <a:pt x="149" y="53"/>
                    <a:pt x="132" y="141"/>
                    <a:pt x="75" y="141"/>
                  </a:cubicBezTo>
                  <a:close/>
                  <a:moveTo>
                    <a:pt x="49" y="34"/>
                  </a:moveTo>
                  <a:cubicBezTo>
                    <a:pt x="41" y="34"/>
                    <a:pt x="36" y="40"/>
                    <a:pt x="36" y="47"/>
                  </a:cubicBezTo>
                  <a:cubicBezTo>
                    <a:pt x="36" y="54"/>
                    <a:pt x="41" y="59"/>
                    <a:pt x="49" y="59"/>
                  </a:cubicBezTo>
                  <a:cubicBezTo>
                    <a:pt x="56" y="59"/>
                    <a:pt x="61" y="54"/>
                    <a:pt x="61" y="47"/>
                  </a:cubicBezTo>
                  <a:cubicBezTo>
                    <a:pt x="61" y="40"/>
                    <a:pt x="56" y="34"/>
                    <a:pt x="49" y="34"/>
                  </a:cubicBezTo>
                  <a:close/>
                  <a:moveTo>
                    <a:pt x="112" y="47"/>
                  </a:moveTo>
                  <a:cubicBezTo>
                    <a:pt x="112" y="40"/>
                    <a:pt x="107" y="34"/>
                    <a:pt x="100" y="34"/>
                  </a:cubicBezTo>
                  <a:cubicBezTo>
                    <a:pt x="93" y="34"/>
                    <a:pt x="87" y="40"/>
                    <a:pt x="87" y="47"/>
                  </a:cubicBezTo>
                  <a:cubicBezTo>
                    <a:pt x="87" y="54"/>
                    <a:pt x="93" y="59"/>
                    <a:pt x="100" y="59"/>
                  </a:cubicBezTo>
                  <a:cubicBezTo>
                    <a:pt x="107" y="59"/>
                    <a:pt x="112" y="54"/>
                    <a:pt x="112" y="47"/>
                  </a:cubicBezTo>
                  <a:close/>
                  <a:moveTo>
                    <a:pt x="38" y="83"/>
                  </a:moveTo>
                  <a:cubicBezTo>
                    <a:pt x="38" y="83"/>
                    <a:pt x="46" y="122"/>
                    <a:pt x="74" y="122"/>
                  </a:cubicBezTo>
                  <a:cubicBezTo>
                    <a:pt x="102" y="122"/>
                    <a:pt x="109" y="81"/>
                    <a:pt x="108" y="83"/>
                  </a:cubicBezTo>
                  <a:cubicBezTo>
                    <a:pt x="74" y="109"/>
                    <a:pt x="38" y="83"/>
                    <a:pt x="38" y="8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817667" y="5060520"/>
            <a:ext cx="4323847" cy="60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6834190" y="4508863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93313" y="4969814"/>
            <a:ext cx="599800" cy="4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74875" y="4969814"/>
            <a:ext cx="1215000" cy="405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13"/>
          <p:cNvSpPr/>
          <p:nvPr/>
        </p:nvSpPr>
        <p:spPr>
          <a:xfrm>
            <a:off x="1345059" y="2605781"/>
            <a:ext cx="1100954" cy="1100602"/>
          </a:xfrm>
          <a:custGeom>
            <a:avLst/>
            <a:gdLst>
              <a:gd name="connsiteX0" fmla="*/ 0 w 1100954"/>
              <a:gd name="connsiteY0" fmla="*/ 550301 h 1100602"/>
              <a:gd name="connsiteX1" fmla="*/ 550477 w 1100954"/>
              <a:gd name="connsiteY1" fmla="*/ 0 h 1100602"/>
              <a:gd name="connsiteX2" fmla="*/ 1100954 w 1100954"/>
              <a:gd name="connsiteY2" fmla="*/ 550301 h 1100602"/>
              <a:gd name="connsiteX3" fmla="*/ 550477 w 1100954"/>
              <a:gd name="connsiteY3" fmla="*/ 1100602 h 1100602"/>
              <a:gd name="connsiteX4" fmla="*/ 0 w 1100954"/>
              <a:gd name="connsiteY4" fmla="*/ 550301 h 1100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954" h="1100602">
                <a:moveTo>
                  <a:pt x="0" y="550301"/>
                </a:moveTo>
                <a:cubicBezTo>
                  <a:pt x="0" y="246378"/>
                  <a:pt x="246457" y="0"/>
                  <a:pt x="550477" y="0"/>
                </a:cubicBezTo>
                <a:cubicBezTo>
                  <a:pt x="854497" y="0"/>
                  <a:pt x="1100954" y="246378"/>
                  <a:pt x="1100954" y="550301"/>
                </a:cubicBezTo>
                <a:cubicBezTo>
                  <a:pt x="1100954" y="854224"/>
                  <a:pt x="854497" y="1100602"/>
                  <a:pt x="550477" y="1100602"/>
                </a:cubicBezTo>
                <a:cubicBezTo>
                  <a:pt x="246457" y="1100602"/>
                  <a:pt x="0" y="854224"/>
                  <a:pt x="0" y="550301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37438"/>
              <a:satOff val="17272"/>
              <a:lumOff val="7255"/>
              <a:alphaOff val="0"/>
            </a:schemeClr>
          </a:fillRef>
          <a:effectRef idx="0">
            <a:schemeClr val="accent3">
              <a:hueOff val="337438"/>
              <a:satOff val="17272"/>
              <a:lumOff val="725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241" tIns="241189" rIns="241241" bIns="2411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100" kern="1200">
              <a:solidFill>
                <a:schemeClr val="bg1"/>
              </a:solidFill>
            </a:endParaRPr>
          </a:p>
        </p:txBody>
      </p:sp>
      <p:sp>
        <p:nvSpPr>
          <p:cNvPr id="45" name="Title 13"/>
          <p:cNvSpPr txBox="1">
            <a:spLocks/>
          </p:cNvSpPr>
          <p:nvPr/>
        </p:nvSpPr>
        <p:spPr>
          <a:xfrm>
            <a:off x="1413804" y="3028273"/>
            <a:ext cx="963463" cy="2556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sz="1400" b="1" dirty="0">
              <a:solidFill>
                <a:schemeClr val="accent5">
                  <a:lumMod val="60000"/>
                  <a:lumOff val="4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26721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250"/>
                            </p:stCondLst>
                            <p:childTnLst>
                              <p:par>
                                <p:cTn id="1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8250"/>
                            </p:stCondLst>
                            <p:childTnLst>
                              <p:par>
                                <p:cTn id="1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6" grpId="0"/>
      <p:bldP spid="27" grpId="0"/>
      <p:bldP spid="28" grpId="0" animBg="1"/>
      <p:bldP spid="33" grpId="0"/>
      <p:bldP spid="34" grpId="0"/>
      <p:bldP spid="35" grpId="0" animBg="1"/>
      <p:bldP spid="36" grpId="0" animBg="1"/>
      <p:bldP spid="40" grpId="0"/>
      <p:bldP spid="41" grpId="0"/>
      <p:bldP spid="42" grpId="0" animBg="1"/>
      <p:bldP spid="43" grpId="0" animBg="1"/>
      <p:bldP spid="44" grpId="0" animBg="1"/>
      <p:bldP spid="45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1204" y="1576822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7188" y="148478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2497187" y="184973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2229216" y="1792846"/>
            <a:ext cx="0" cy="98808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121204" y="2780928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7188" y="26706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2497187" y="3035634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229216" y="2996952"/>
            <a:ext cx="0" cy="98808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121204" y="3985034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97188" y="389482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497187" y="425977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229216" y="4169110"/>
            <a:ext cx="0" cy="98808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121204" y="5095751"/>
            <a:ext cx="216024" cy="21602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97188" y="497494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97187" y="533989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513692" y="1576822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889676" y="148478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889675" y="184973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6621704" y="1792846"/>
            <a:ext cx="0" cy="9880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6513692" y="2780928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89676" y="2670688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889675" y="3035634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6621704" y="2996952"/>
            <a:ext cx="0" cy="9880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513692" y="3985034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889676" y="389482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889675" y="425977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621704" y="4169110"/>
            <a:ext cx="0" cy="98808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513692" y="5095751"/>
            <a:ext cx="216024" cy="21602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889676" y="4974944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889675" y="5339890"/>
            <a:ext cx="345638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47790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0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6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4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8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6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4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 animBg="1"/>
      <p:bldP spid="13" grpId="0"/>
      <p:bldP spid="14" grpId="0"/>
      <p:bldP spid="16" grpId="0" animBg="1"/>
      <p:bldP spid="17" grpId="0"/>
      <p:bldP spid="21" grpId="0"/>
      <p:bldP spid="24" grpId="0" animBg="1"/>
      <p:bldP spid="25" grpId="0"/>
      <p:bldP spid="26" grpId="0"/>
      <p:bldP spid="27" grpId="0" animBg="1"/>
      <p:bldP spid="28" grpId="0"/>
      <p:bldP spid="29" grpId="0"/>
      <p:bldP spid="31" grpId="0" animBg="1"/>
      <p:bldP spid="32" grpId="0"/>
      <p:bldP spid="33" grpId="0"/>
      <p:bldP spid="35" grpId="0" animBg="1"/>
      <p:bldP spid="36" grpId="0"/>
      <p:bldP spid="37" grpId="0"/>
      <p:bldP spid="39" grpId="0" animBg="1"/>
      <p:bldP spid="40" grpId="0"/>
      <p:bldP spid="41" grpId="0"/>
      <p:bldP spid="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相关法律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95322" y="1484784"/>
            <a:ext cx="2557424" cy="907751"/>
            <a:chOff x="3666731" y="1984470"/>
            <a:chExt cx="2636520" cy="1447800"/>
          </a:xfrm>
        </p:grpSpPr>
        <p:sp>
          <p:nvSpPr>
            <p:cNvPr id="9" name="任意多边形 8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57801" y="1484784"/>
            <a:ext cx="2557424" cy="907751"/>
            <a:chOff x="1436370" y="1984470"/>
            <a:chExt cx="2636520" cy="1447800"/>
          </a:xfrm>
        </p:grpSpPr>
        <p:sp>
          <p:nvSpPr>
            <p:cNvPr id="12" name="任意多边形 11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70363" y="1484784"/>
            <a:ext cx="2557424" cy="907751"/>
            <a:chOff x="8127453" y="1984470"/>
            <a:chExt cx="2636520" cy="1447800"/>
          </a:xfrm>
        </p:grpSpPr>
        <p:sp>
          <p:nvSpPr>
            <p:cNvPr id="15" name="任意多边形 14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32842" y="1484784"/>
            <a:ext cx="2557424" cy="907751"/>
            <a:chOff x="5897092" y="1984470"/>
            <a:chExt cx="2636520" cy="1447800"/>
          </a:xfrm>
        </p:grpSpPr>
        <p:sp>
          <p:nvSpPr>
            <p:cNvPr id="21" name="任意多边形 20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313671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916690" y="3068960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480976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4126666" y="3068960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648281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304118" y="3068960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0" name="矩形 29"/>
          <p:cNvSpPr/>
          <p:nvPr/>
        </p:nvSpPr>
        <p:spPr>
          <a:xfrm>
            <a:off x="8815585" y="267053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8498816" y="3068960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2" name="Freeform 12"/>
          <p:cNvSpPr>
            <a:spLocks/>
          </p:cNvSpPr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0440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0" dur="500" spd="-99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4" dur="500" spd="-99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"/>
                            </p:stCondLst>
                            <p:childTnLst>
                              <p:par>
                                <p:cTn id="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2" grpId="1" animBg="1"/>
      <p:bldP spid="33" grpId="0" animBg="1"/>
      <p:bldP spid="33" grpId="1" animBg="1"/>
      <p:bldP spid="34" grpId="0"/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74" name="Freeform 206"/>
          <p:cNvSpPr>
            <a:spLocks noChangeAspect="1" noEditPoints="1"/>
          </p:cNvSpPr>
          <p:nvPr/>
        </p:nvSpPr>
        <p:spPr bwMode="auto">
          <a:xfrm>
            <a:off x="408014" y="149854"/>
            <a:ext cx="289914" cy="35044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8015" y="3789040"/>
            <a:ext cx="9907160" cy="1728192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8015" y="1628800"/>
            <a:ext cx="9907160" cy="1728192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5285567" y="1142684"/>
            <a:ext cx="167611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特别鸣谢</a:t>
            </a:r>
            <a:endParaRPr lang="zh-CN" sz="2400" b="0" dirty="0">
              <a:solidFill>
                <a:srgbClr val="3185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9543" y="1692408"/>
            <a:ext cx="5852580" cy="152348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论文是在我的指导老师 </a:t>
            </a:r>
            <a:r>
              <a:rPr lang="zh-CN" altLang="en-US" sz="14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李某某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的亲切关怀与细心的指导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下完成的。从最初课题的选择到最终论文的完成，李老师始终都给予了细心的指导和不懈的支持，并且在耐心的指导论文之余，老师不断的开拓我的视野，启发我的思考，让我体会到了独立完成项目的乐趣。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88015" y="3861048"/>
            <a:ext cx="2518611" cy="1592575"/>
          </a:xfrm>
          <a:prstGeom prst="rect">
            <a:avLst/>
          </a:prstGeom>
          <a:blipFill>
            <a:blip r:embed="rId4"/>
            <a:srcRect/>
            <a:stretch>
              <a:fillRect t="-4511" b="-180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88015" y="1692408"/>
            <a:ext cx="2518611" cy="1592576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3047" b="-3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9543" y="3861048"/>
            <a:ext cx="5668384" cy="152348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能够得以顺利的完成，也与项目团队中其他同学的帮助是分不开的。虽然他们没有直接参与我的论文写作，但是无论在开题时，还是在研究过程中，他们都给我提供了很多意见，一系列可行性的建议。他们是</a:t>
            </a:r>
            <a:r>
              <a:rPr lang="en-US" altLang="zh-CN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等，也向他们表示我深深地感谢！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4873451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8675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sp>
        <p:nvSpPr>
          <p:cNvPr id="23" name="文本框 1"/>
          <p:cNvSpPr txBox="1"/>
          <p:nvPr/>
        </p:nvSpPr>
        <p:spPr>
          <a:xfrm>
            <a:off x="1486254" y="1612181"/>
            <a:ext cx="935820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4" name="文本框 25"/>
          <p:cNvSpPr txBox="1"/>
          <p:nvPr/>
        </p:nvSpPr>
        <p:spPr>
          <a:xfrm>
            <a:off x="1486254" y="2742132"/>
            <a:ext cx="9358209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r>
              <a:rPr lang="zh-CN" altLang="en-US" sz="20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5" name="文本框 26"/>
          <p:cNvSpPr txBox="1"/>
          <p:nvPr/>
        </p:nvSpPr>
        <p:spPr>
          <a:xfrm>
            <a:off x="1470212" y="5119795"/>
            <a:ext cx="657159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3185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400" dirty="0" smtClean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875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23093" y="1917661"/>
            <a:ext cx="12241360" cy="31236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" y="2061677"/>
            <a:ext cx="12218266" cy="2808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23092" y="1700808"/>
            <a:ext cx="12241359" cy="3601229"/>
          </a:xfrm>
          <a:prstGeom prst="rect">
            <a:avLst/>
          </a:prstGeom>
          <a:solidFill>
            <a:srgbClr val="202A36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3361283" y="3062238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rgbClr val="31859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6600" b="1" dirty="0">
              <a:solidFill>
                <a:srgbClr val="31859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505299" y="2785819"/>
            <a:ext cx="51119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rgbClr val="31859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GUIDANCE.</a:t>
            </a:r>
            <a:endParaRPr lang="zh-CN" altLang="en-US" sz="2000" dirty="0">
              <a:solidFill>
                <a:srgbClr val="31859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41368"/>
            <a:ext cx="12195175" cy="1166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999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4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论文摘要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0" y="1740272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400" b="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此处添加名称</a:t>
            </a:r>
            <a:endParaRPr lang="zh-CN" sz="2400" b="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6097587" y="1740272"/>
            <a:ext cx="4883150" cy="2332788"/>
          </a:xfrm>
          <a:prstGeom prst="rect">
            <a:avLst/>
          </a:prstGeom>
          <a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8401" y="198884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论文要点</a:t>
            </a:r>
            <a:endParaRPr lang="en-US" altLang="zh-CN" sz="2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89075" y="2441398"/>
            <a:ext cx="4359786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4225379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val 4"/>
          <p:cNvSpPr/>
          <p:nvPr/>
        </p:nvSpPr>
        <p:spPr>
          <a:xfrm>
            <a:off x="2148571" y="4363972"/>
            <a:ext cx="626458" cy="62923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Oval 12"/>
          <p:cNvSpPr/>
          <p:nvPr/>
        </p:nvSpPr>
        <p:spPr>
          <a:xfrm>
            <a:off x="4672230" y="4355156"/>
            <a:ext cx="635234" cy="6380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Oval 14"/>
          <p:cNvSpPr/>
          <p:nvPr/>
        </p:nvSpPr>
        <p:spPr>
          <a:xfrm>
            <a:off x="7076725" y="4363972"/>
            <a:ext cx="625072" cy="62923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9573643" y="4364721"/>
            <a:ext cx="624328" cy="628481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3" name="Group 20"/>
          <p:cNvGrpSpPr/>
          <p:nvPr/>
        </p:nvGrpSpPr>
        <p:grpSpPr>
          <a:xfrm>
            <a:off x="2291095" y="4503275"/>
            <a:ext cx="350811" cy="352989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6" name="Group 23"/>
          <p:cNvGrpSpPr/>
          <p:nvPr/>
        </p:nvGrpSpPr>
        <p:grpSpPr>
          <a:xfrm>
            <a:off x="4849337" y="4505730"/>
            <a:ext cx="344678" cy="300488"/>
            <a:chOff x="7540014" y="4306907"/>
            <a:chExt cx="389342" cy="33942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3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38" name="Group 35"/>
          <p:cNvGrpSpPr/>
          <p:nvPr/>
        </p:nvGrpSpPr>
        <p:grpSpPr>
          <a:xfrm>
            <a:off x="9708936" y="4503275"/>
            <a:ext cx="330806" cy="328630"/>
            <a:chOff x="6853673" y="3715407"/>
            <a:chExt cx="379359" cy="37686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9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0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1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2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3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4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5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6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7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8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9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0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2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3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4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5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6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7" name="Group 54"/>
          <p:cNvGrpSpPr/>
          <p:nvPr/>
        </p:nvGrpSpPr>
        <p:grpSpPr>
          <a:xfrm>
            <a:off x="7258524" y="4545980"/>
            <a:ext cx="261474" cy="339916"/>
            <a:chOff x="6421904" y="4798576"/>
            <a:chExt cx="299494" cy="389342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8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9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670736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526720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4193337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4049321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64" name="矩形 63"/>
          <p:cNvSpPr/>
          <p:nvPr/>
        </p:nvSpPr>
        <p:spPr>
          <a:xfrm>
            <a:off x="9094750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950734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66" name="矩形 65"/>
          <p:cNvSpPr/>
          <p:nvPr/>
        </p:nvSpPr>
        <p:spPr>
          <a:xfrm>
            <a:off x="6596774" y="510694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6452758" y="5408182"/>
            <a:ext cx="1971389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8776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论点论证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76281" y="1988840"/>
            <a:ext cx="663125" cy="663125"/>
            <a:chOff x="8077071" y="845254"/>
            <a:chExt cx="2036801" cy="2036802"/>
          </a:xfrm>
        </p:grpSpPr>
        <p:sp>
          <p:nvSpPr>
            <p:cNvPr id="9" name="椭圆 8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37347" y="1988840"/>
            <a:ext cx="663125" cy="663125"/>
            <a:chOff x="8125599" y="1434035"/>
            <a:chExt cx="2036802" cy="2036802"/>
          </a:xfrm>
        </p:grpSpPr>
        <p:sp>
          <p:nvSpPr>
            <p:cNvPr id="12" name="椭圆 1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54335" y="1988840"/>
            <a:ext cx="663125" cy="663125"/>
            <a:chOff x="8125599" y="1434035"/>
            <a:chExt cx="2036802" cy="2036802"/>
          </a:xfrm>
        </p:grpSpPr>
        <p:sp>
          <p:nvSpPr>
            <p:cNvPr id="15" name="椭圆 1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609755" y="1988840"/>
            <a:ext cx="663125" cy="663125"/>
            <a:chOff x="8125599" y="1434035"/>
            <a:chExt cx="2036802" cy="2036802"/>
          </a:xfrm>
        </p:grpSpPr>
        <p:sp>
          <p:nvSpPr>
            <p:cNvPr id="26" name="椭圆 2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94902" y="1988840"/>
            <a:ext cx="663125" cy="663125"/>
            <a:chOff x="8125599" y="1434035"/>
            <a:chExt cx="2036802" cy="2036802"/>
          </a:xfrm>
        </p:grpSpPr>
        <p:sp>
          <p:nvSpPr>
            <p:cNvPr id="29" name="椭圆 2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文本框 9"/>
          <p:cNvSpPr txBox="1"/>
          <p:nvPr/>
        </p:nvSpPr>
        <p:spPr>
          <a:xfrm>
            <a:off x="1777107" y="274701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文本框 9"/>
          <p:cNvSpPr txBox="1"/>
          <p:nvPr/>
        </p:nvSpPr>
        <p:spPr>
          <a:xfrm>
            <a:off x="1705099" y="3058305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49115" y="4475605"/>
            <a:ext cx="1368152" cy="166876"/>
            <a:chOff x="1921123" y="5180051"/>
            <a:chExt cx="1368152" cy="166876"/>
          </a:xfrm>
          <a:solidFill>
            <a:schemeClr val="accent5">
              <a:lumMod val="75000"/>
            </a:schemeClr>
          </a:solidFill>
        </p:grpSpPr>
        <p:sp>
          <p:nvSpPr>
            <p:cNvPr id="34" name="矩形 3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9"/>
          <p:cNvSpPr txBox="1"/>
          <p:nvPr/>
        </p:nvSpPr>
        <p:spPr>
          <a:xfrm>
            <a:off x="3577307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3505299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49315" y="4498864"/>
            <a:ext cx="1368152" cy="166876"/>
            <a:chOff x="1921123" y="5180051"/>
            <a:chExt cx="1368152" cy="166876"/>
          </a:xfrm>
          <a:solidFill>
            <a:schemeClr val="accent5">
              <a:lumMod val="50000"/>
            </a:schemeClr>
          </a:solidFill>
        </p:grpSpPr>
        <p:sp>
          <p:nvSpPr>
            <p:cNvPr id="39" name="矩形 3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5377507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5305499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449515" y="4498864"/>
            <a:ext cx="1368152" cy="166876"/>
            <a:chOff x="1921123" y="5180051"/>
            <a:chExt cx="1368152" cy="166876"/>
          </a:xfrm>
          <a:solidFill>
            <a:schemeClr val="accent5">
              <a:lumMod val="7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7249715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7177707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321723" y="4498864"/>
            <a:ext cx="1368152" cy="166876"/>
            <a:chOff x="1921123" y="5180051"/>
            <a:chExt cx="1368152" cy="166876"/>
          </a:xfrm>
          <a:solidFill>
            <a:schemeClr val="accent5">
              <a:lumMod val="50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9"/>
          <p:cNvSpPr txBox="1"/>
          <p:nvPr/>
        </p:nvSpPr>
        <p:spPr>
          <a:xfrm>
            <a:off x="9049915" y="2770273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977907" y="3081564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121923" y="4498864"/>
            <a:ext cx="1368152" cy="166876"/>
            <a:chOff x="1921123" y="5180051"/>
            <a:chExt cx="1368152" cy="166876"/>
          </a:xfrm>
          <a:solidFill>
            <a:schemeClr val="accent5">
              <a:lumMod val="75000"/>
            </a:schemeClr>
          </a:solidFill>
        </p:grpSpPr>
        <p:sp>
          <p:nvSpPr>
            <p:cNvPr id="54" name="矩形 5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04460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6" grpId="0"/>
          <p:bldP spid="37" grpId="0"/>
          <p:bldP spid="41" grpId="0"/>
          <p:bldP spid="42" grpId="0"/>
          <p:bldP spid="46" grpId="0"/>
          <p:bldP spid="47" grpId="0"/>
          <p:bldP spid="51" grpId="0"/>
          <p:bldP spid="52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2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6" grpId="0"/>
          <p:bldP spid="37" grpId="0"/>
          <p:bldP spid="41" grpId="0"/>
          <p:bldP spid="42" grpId="0"/>
          <p:bldP spid="46" grpId="0"/>
          <p:bldP spid="47" grpId="0"/>
          <p:bldP spid="51" grpId="0"/>
          <p:bldP spid="52" grpId="0"/>
          <p:bldP spid="5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理论基础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ounded Rectangle 15"/>
          <p:cNvSpPr/>
          <p:nvPr/>
        </p:nvSpPr>
        <p:spPr>
          <a:xfrm>
            <a:off x="2448988" y="1268760"/>
            <a:ext cx="633737" cy="63373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55"/>
          <p:cNvSpPr>
            <a:spLocks noEditPoints="1"/>
          </p:cNvSpPr>
          <p:nvPr/>
        </p:nvSpPr>
        <p:spPr bwMode="auto">
          <a:xfrm>
            <a:off x="2603576" y="1415800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06387" y="1990680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98"/>
          <p:cNvSpPr txBox="1"/>
          <p:nvPr/>
        </p:nvSpPr>
        <p:spPr>
          <a:xfrm>
            <a:off x="4299478" y="161648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TextBox 503"/>
          <p:cNvSpPr txBox="1"/>
          <p:nvPr/>
        </p:nvSpPr>
        <p:spPr>
          <a:xfrm>
            <a:off x="2281163" y="198884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ounded Rectangle 15"/>
          <p:cNvSpPr/>
          <p:nvPr/>
        </p:nvSpPr>
        <p:spPr>
          <a:xfrm>
            <a:off x="6397003" y="1271784"/>
            <a:ext cx="633737" cy="63373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354402" y="1993704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98"/>
          <p:cNvSpPr txBox="1"/>
          <p:nvPr/>
        </p:nvSpPr>
        <p:spPr>
          <a:xfrm>
            <a:off x="8247493" y="1619508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TextBox 503"/>
          <p:cNvSpPr txBox="1"/>
          <p:nvPr/>
        </p:nvSpPr>
        <p:spPr>
          <a:xfrm>
            <a:off x="6229178" y="1991864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流程图: 联系 20"/>
          <p:cNvSpPr/>
          <p:nvPr/>
        </p:nvSpPr>
        <p:spPr>
          <a:xfrm>
            <a:off x="6569912" y="1386601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Rounded Rectangle 15"/>
          <p:cNvSpPr/>
          <p:nvPr/>
        </p:nvSpPr>
        <p:spPr>
          <a:xfrm>
            <a:off x="2448988" y="2852936"/>
            <a:ext cx="633737" cy="63373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2603576" y="2999976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06387" y="3574856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4299478" y="3200660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503"/>
          <p:cNvSpPr txBox="1"/>
          <p:nvPr/>
        </p:nvSpPr>
        <p:spPr>
          <a:xfrm>
            <a:off x="2281163" y="3573016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ounded Rectangle 15"/>
          <p:cNvSpPr/>
          <p:nvPr/>
        </p:nvSpPr>
        <p:spPr>
          <a:xfrm>
            <a:off x="6397003" y="2855960"/>
            <a:ext cx="633737" cy="63373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354402" y="3577880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98"/>
          <p:cNvSpPr txBox="1"/>
          <p:nvPr/>
        </p:nvSpPr>
        <p:spPr>
          <a:xfrm>
            <a:off x="8247493" y="320368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Box 503"/>
          <p:cNvSpPr txBox="1"/>
          <p:nvPr/>
        </p:nvSpPr>
        <p:spPr>
          <a:xfrm>
            <a:off x="6229178" y="357604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流程图: 联系 20"/>
          <p:cNvSpPr/>
          <p:nvPr/>
        </p:nvSpPr>
        <p:spPr>
          <a:xfrm>
            <a:off x="6569912" y="2970777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Rounded Rectangle 15"/>
          <p:cNvSpPr/>
          <p:nvPr/>
        </p:nvSpPr>
        <p:spPr>
          <a:xfrm>
            <a:off x="2448988" y="4509117"/>
            <a:ext cx="633737" cy="63373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55"/>
          <p:cNvSpPr>
            <a:spLocks noEditPoints="1"/>
          </p:cNvSpPr>
          <p:nvPr/>
        </p:nvSpPr>
        <p:spPr bwMode="auto">
          <a:xfrm>
            <a:off x="2603576" y="4656157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406387" y="5231037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98"/>
          <p:cNvSpPr txBox="1"/>
          <p:nvPr/>
        </p:nvSpPr>
        <p:spPr>
          <a:xfrm>
            <a:off x="4299478" y="4856844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503"/>
          <p:cNvSpPr txBox="1"/>
          <p:nvPr/>
        </p:nvSpPr>
        <p:spPr>
          <a:xfrm>
            <a:off x="2281163" y="5229200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ounded Rectangle 15"/>
          <p:cNvSpPr/>
          <p:nvPr/>
        </p:nvSpPr>
        <p:spPr>
          <a:xfrm>
            <a:off x="6397003" y="4512141"/>
            <a:ext cx="633737" cy="63373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354402" y="5234061"/>
            <a:ext cx="34281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8247493" y="4859868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503"/>
          <p:cNvSpPr txBox="1"/>
          <p:nvPr/>
        </p:nvSpPr>
        <p:spPr>
          <a:xfrm>
            <a:off x="6229178" y="5232224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流程图: 联系 20"/>
          <p:cNvSpPr/>
          <p:nvPr/>
        </p:nvSpPr>
        <p:spPr>
          <a:xfrm>
            <a:off x="6569912" y="4626958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39858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9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9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89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39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78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28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8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78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17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2" grpId="0"/>
      <p:bldP spid="13" grpId="0" animBg="1"/>
      <p:bldP spid="15" grpId="0"/>
      <p:bldP spid="16" grpId="0"/>
      <p:bldP spid="17" grpId="0" animBg="1"/>
      <p:bldP spid="23" grpId="0" animBg="1"/>
      <p:bldP spid="24" grpId="0" animBg="1"/>
      <p:bldP spid="26" grpId="0"/>
      <p:bldP spid="27" grpId="0"/>
      <p:bldP spid="28" grpId="0" animBg="1"/>
      <p:bldP spid="30" grpId="0"/>
      <p:bldP spid="31" grpId="0"/>
      <p:bldP spid="32" grpId="0" animBg="1"/>
      <p:bldP spid="33" grpId="0" animBg="1"/>
      <p:bldP spid="34" grpId="0" animBg="1"/>
      <p:bldP spid="36" grpId="0"/>
      <p:bldP spid="37" grpId="0"/>
      <p:bldP spid="38" grpId="0" animBg="1"/>
      <p:bldP spid="40" grpId="0"/>
      <p:bldP spid="41" grpId="0"/>
      <p:bldP spid="42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主要创新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肘形连接符 35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6630771" y="1774613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39" name="标题 4"/>
          <p:cNvSpPr txBox="1">
            <a:spLocks/>
          </p:cNvSpPr>
          <p:nvPr/>
        </p:nvSpPr>
        <p:spPr>
          <a:xfrm>
            <a:off x="6659900" y="1869186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cxnSp>
        <p:nvCxnSpPr>
          <p:cNvPr id="40" name="肘形连接符 39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7350852" y="2782725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3" name="标题 4"/>
          <p:cNvSpPr txBox="1">
            <a:spLocks/>
          </p:cNvSpPr>
          <p:nvPr/>
        </p:nvSpPr>
        <p:spPr>
          <a:xfrm>
            <a:off x="7379981" y="287729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4" name="椭圆 43"/>
          <p:cNvSpPr/>
          <p:nvPr/>
        </p:nvSpPr>
        <p:spPr>
          <a:xfrm>
            <a:off x="6558764" y="3689700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5" name="标题 4"/>
          <p:cNvSpPr txBox="1">
            <a:spLocks/>
          </p:cNvSpPr>
          <p:nvPr/>
        </p:nvSpPr>
        <p:spPr>
          <a:xfrm>
            <a:off x="6587893" y="3784273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6" name="椭圆 45"/>
          <p:cNvSpPr/>
          <p:nvPr/>
        </p:nvSpPr>
        <p:spPr>
          <a:xfrm>
            <a:off x="7278844" y="4697812"/>
            <a:ext cx="546935" cy="54693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47" name="标题 4"/>
          <p:cNvSpPr txBox="1">
            <a:spLocks/>
          </p:cNvSpPr>
          <p:nvPr/>
        </p:nvSpPr>
        <p:spPr>
          <a:xfrm>
            <a:off x="7307973" y="479238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 flipH="1">
            <a:off x="1633091" y="2393556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1948296" y="4293096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394418" y="162880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393731" y="1930041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185819" y="3010161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7394418" y="3563732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7393731" y="3874257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8114498" y="4581128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113811" y="4882369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8185819" y="270892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561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8" grpId="1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5175" cy="548680"/>
          </a:xfrm>
          <a:prstGeom prst="rect">
            <a:avLst/>
          </a:prstGeom>
          <a:blipFill>
            <a:blip r:embed="rId3"/>
            <a:srcRect/>
            <a:stretch>
              <a:fillRect t="-2866" b="-818522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64939" y="0"/>
            <a:ext cx="576064" cy="836712"/>
            <a:chOff x="841003" y="360040"/>
            <a:chExt cx="504056" cy="836712"/>
          </a:xfrm>
          <a:solidFill>
            <a:schemeClr val="accent5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Freeform 126"/>
          <p:cNvSpPr>
            <a:spLocks noChangeAspect="1" noEditPoints="1"/>
          </p:cNvSpPr>
          <p:nvPr/>
        </p:nvSpPr>
        <p:spPr bwMode="auto">
          <a:xfrm>
            <a:off x="388399" y="136824"/>
            <a:ext cx="329141" cy="411856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4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985019" y="188640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依据来源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913314" y="2473862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6340551" y="3489027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1954031" y="1865754"/>
            <a:ext cx="1840882" cy="18337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3323076" y="1772816"/>
            <a:ext cx="2287698" cy="228054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2529530" y="2991730"/>
            <a:ext cx="1915947" cy="192309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620650" y="3088402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14"/>
          <p:cNvSpPr txBox="1"/>
          <p:nvPr/>
        </p:nvSpPr>
        <p:spPr>
          <a:xfrm>
            <a:off x="6548097" y="3002251"/>
            <a:ext cx="5565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7835524" y="2506583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>
              <a:solidFill>
                <a:schemeClr val="accent5">
                  <a:lumMod val="7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9126401" y="1914214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>
              <a:solidFill>
                <a:schemeClr val="accent5">
                  <a:lumMod val="7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559222" y="3165189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59955" y="4182485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9"/>
          <p:cNvSpPr txBox="1"/>
          <p:nvPr/>
        </p:nvSpPr>
        <p:spPr>
          <a:xfrm flipH="1">
            <a:off x="5959955" y="4544527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5959954" y="47971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88286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9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3" grpId="0"/>
      <p:bldP spid="24" grpId="0"/>
      <p:bldP spid="27" grpId="0"/>
      <p:bldP spid="28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SLIDE_COUNT" val="4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6738</Words>
  <Application>Microsoft Office PowerPoint</Application>
  <PresentationFormat>自定义</PresentationFormat>
  <Paragraphs>538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3" baseType="lpstr">
      <vt:lpstr>Gill Sans</vt:lpstr>
      <vt:lpstr>Meiryo</vt:lpstr>
      <vt:lpstr>Open Sans Condensed Light</vt:lpstr>
      <vt:lpstr>方正兰亭黑_GBK</vt:lpstr>
      <vt:lpstr>方正兰亭黑简体</vt:lpstr>
      <vt:lpstr>华文黑体</vt:lpstr>
      <vt:lpstr>宋体</vt:lpstr>
      <vt:lpstr>微软雅黑</vt:lpstr>
      <vt:lpstr>Arial</vt:lpstr>
      <vt:lpstr>Arial Rounded MT Bold</vt:lpstr>
      <vt:lpstr>Bebas Neue</vt:lpstr>
      <vt:lpstr>Calibri</vt:lpstr>
      <vt:lpstr>Calibri Light</vt:lpstr>
      <vt:lpstr>Impact MT Std</vt:lpstr>
      <vt:lpstr>Lato Light</vt:lpstr>
      <vt:lpstr>LilyUPC</vt:lpstr>
      <vt:lpstr>Open Sans</vt:lpstr>
      <vt:lpstr>Roboto</vt:lpstr>
      <vt:lpstr>Times New Roman</vt:lpstr>
      <vt:lpstr>UKIJ Qolyazma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140</cp:revision>
  <dcterms:created xsi:type="dcterms:W3CDTF">2015-12-03T10:50:49Z</dcterms:created>
  <dcterms:modified xsi:type="dcterms:W3CDTF">2018-06-05T03:13:46Z</dcterms:modified>
</cp:coreProperties>
</file>