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70" r:id="rId6"/>
    <p:sldId id="259" r:id="rId7"/>
    <p:sldId id="261" r:id="rId8"/>
    <p:sldId id="272" r:id="rId9"/>
    <p:sldId id="260" r:id="rId10"/>
    <p:sldId id="262" r:id="rId11"/>
    <p:sldId id="263" r:id="rId12"/>
    <p:sldId id="264" r:id="rId13"/>
    <p:sldId id="265" r:id="rId14"/>
    <p:sldId id="273" r:id="rId15"/>
    <p:sldId id="266" r:id="rId16"/>
    <p:sldId id="267" r:id="rId17"/>
    <p:sldId id="274" r:id="rId18"/>
    <p:sldId id="268" r:id="rId19"/>
    <p:sldId id="269" r:id="rId20"/>
    <p:sldId id="271" r:id="rId21"/>
    <p:sldId id="275" r:id="rId22"/>
    <p:sldId id="276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AF8E"/>
    <a:srgbClr val="AB7761"/>
    <a:srgbClr val="D4E1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CBE05D-70DF-466B-A4BB-A583F90CAB40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9209B9-512F-47ED-81A5-22F6ABB713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312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849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909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07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1296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928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9735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6234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9147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1167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6883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49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683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81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7629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2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084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779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349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250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563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209B9-512F-47ED-81A5-22F6ABB713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896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380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6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725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30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310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023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241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14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394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483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0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610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61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602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92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8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50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481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278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564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220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0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CFDA5-FA91-47E4-89F3-BC7FF3BB7988}" type="datetimeFigureOut">
              <a:rPr lang="zh-CN" altLang="en-US" smtClean="0"/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BE862-B818-4EBA-A03D-51D431661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53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397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3829" y="292266"/>
            <a:ext cx="11538857" cy="61976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733403" y="1215934"/>
            <a:ext cx="1553028" cy="3697129"/>
            <a:chOff x="2675346" y="827314"/>
            <a:chExt cx="1553028" cy="369712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675346" y="827314"/>
              <a:ext cx="155302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cxnSpLocks/>
            </p:cNvCxnSpPr>
            <p:nvPr/>
          </p:nvCxnSpPr>
          <p:spPr>
            <a:xfrm>
              <a:off x="2728686" y="827314"/>
              <a:ext cx="0" cy="368515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675346" y="4524443"/>
              <a:ext cx="155302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flipH="1">
            <a:off x="7780746" y="1215934"/>
            <a:ext cx="1553028" cy="3697129"/>
            <a:chOff x="2675346" y="827314"/>
            <a:chExt cx="1553028" cy="369712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675346" y="827314"/>
              <a:ext cx="155302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cxnSpLocks/>
            </p:cNvCxnSpPr>
            <p:nvPr/>
          </p:nvCxnSpPr>
          <p:spPr>
            <a:xfrm>
              <a:off x="2728686" y="827314"/>
              <a:ext cx="0" cy="368515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675346" y="4524443"/>
              <a:ext cx="1553028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3376451" y="1735072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旅行的记忆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37552" y="3229483"/>
            <a:ext cx="4992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的旅行记事本 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 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旅游相册</a:t>
            </a:r>
          </a:p>
        </p:txBody>
      </p:sp>
      <p:sp>
        <p:nvSpPr>
          <p:cNvPr id="21" name="矩形 20"/>
          <p:cNvSpPr/>
          <p:nvPr/>
        </p:nvSpPr>
        <p:spPr>
          <a:xfrm>
            <a:off x="4625129" y="3901152"/>
            <a:ext cx="27802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There are many variations of passages but the majority have  suffered alteration in some form by injected.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14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/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6250" y="314325"/>
            <a:ext cx="2981325" cy="6086475"/>
          </a:xfrm>
          <a:prstGeom prst="rect">
            <a:avLst/>
          </a:pr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550" y="447675"/>
            <a:ext cx="2981325" cy="60864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7250" y="333375"/>
            <a:ext cx="2981325" cy="6086475"/>
          </a:xfrm>
          <a:prstGeom prst="rect">
            <a:avLst/>
          </a:pr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1550" y="466725"/>
            <a:ext cx="2981325" cy="60864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62975" y="314325"/>
            <a:ext cx="2981325" cy="60864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77275" y="447675"/>
            <a:ext cx="2981325" cy="60864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18136" y="4622547"/>
            <a:ext cx="3010889" cy="1778253"/>
            <a:chOff x="1235406" y="693057"/>
            <a:chExt cx="3010889" cy="1778253"/>
          </a:xfrm>
        </p:grpSpPr>
        <p:sp>
          <p:nvSpPr>
            <p:cNvPr id="11" name="矩形 10"/>
            <p:cNvSpPr/>
            <p:nvPr/>
          </p:nvSpPr>
          <p:spPr>
            <a:xfrm>
              <a:off x="1235406" y="693057"/>
              <a:ext cx="301088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4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361763" y="1270981"/>
              <a:ext cx="211724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72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44061" y="4641597"/>
            <a:ext cx="3010889" cy="1778253"/>
            <a:chOff x="1235406" y="693057"/>
            <a:chExt cx="3010889" cy="1778253"/>
          </a:xfrm>
        </p:grpSpPr>
        <p:sp>
          <p:nvSpPr>
            <p:cNvPr id="14" name="矩形 13"/>
            <p:cNvSpPr/>
            <p:nvPr/>
          </p:nvSpPr>
          <p:spPr>
            <a:xfrm>
              <a:off x="1235406" y="693057"/>
              <a:ext cx="301088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4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361763" y="1270981"/>
              <a:ext cx="211724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72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34425" y="4641597"/>
            <a:ext cx="3010889" cy="1778253"/>
            <a:chOff x="1235406" y="693057"/>
            <a:chExt cx="3010889" cy="1778253"/>
          </a:xfrm>
        </p:grpSpPr>
        <p:sp>
          <p:nvSpPr>
            <p:cNvPr id="17" name="矩形 16"/>
            <p:cNvSpPr/>
            <p:nvPr/>
          </p:nvSpPr>
          <p:spPr>
            <a:xfrm>
              <a:off x="1235406" y="693057"/>
              <a:ext cx="301088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4800" b="1" dirty="0">
                  <a:solidFill>
                    <a:schemeClr val="bg1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361763" y="1270981"/>
              <a:ext cx="211724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7200" b="1" dirty="0">
                  <a:solidFill>
                    <a:schemeClr val="bg1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sz="1400" b="1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9782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5410201" y="0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0287000" y="203200"/>
            <a:ext cx="1496603" cy="2806789"/>
            <a:chOff x="10287000" y="203200"/>
            <a:chExt cx="1496603" cy="2806789"/>
          </a:xfrm>
        </p:grpSpPr>
        <p:sp>
          <p:nvSpPr>
            <p:cNvPr id="5" name="Rectangle 9"/>
            <p:cNvSpPr/>
            <p:nvPr/>
          </p:nvSpPr>
          <p:spPr>
            <a:xfrm>
              <a:off x="10476523" y="203200"/>
              <a:ext cx="1307080" cy="2806789"/>
            </a:xfrm>
            <a:prstGeom prst="rect">
              <a:avLst/>
            </a:pr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287000" y="591457"/>
              <a:ext cx="520700" cy="2024474"/>
            </a:xfrm>
            <a:prstGeom prst="rect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33106" y="591457"/>
            <a:ext cx="3716595" cy="2024474"/>
            <a:chOff x="1235406" y="693057"/>
            <a:chExt cx="3716595" cy="2024474"/>
          </a:xfrm>
        </p:grpSpPr>
        <p:sp>
          <p:nvSpPr>
            <p:cNvPr id="8" name="矩形 7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970253" y="4149164"/>
            <a:ext cx="3162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6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875980" y="3841062"/>
            <a:ext cx="0" cy="21209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888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apezoid 6"/>
          <p:cNvSpPr/>
          <p:nvPr/>
        </p:nvSpPr>
        <p:spPr>
          <a:xfrm rot="5400000">
            <a:off x="-485803" y="3641278"/>
            <a:ext cx="2993676" cy="2022065"/>
          </a:xfrm>
          <a:prstGeom prst="trapezoid">
            <a:avLst>
              <a:gd name="adj" fmla="val 10682"/>
            </a:avLst>
          </a:prstGeom>
          <a:blipFill dpi="0" rotWithShape="0">
            <a:blip r:embed="rId3"/>
            <a:srcRect/>
            <a:stretch>
              <a:fillRect l="-104630" r="-1046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2022067" y="3371200"/>
            <a:ext cx="2073041" cy="255964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" name="Trapezoid 10"/>
          <p:cNvSpPr/>
          <p:nvPr/>
        </p:nvSpPr>
        <p:spPr>
          <a:xfrm rot="16200000" flipH="1">
            <a:off x="9684131" y="3641278"/>
            <a:ext cx="2993676" cy="2022065"/>
          </a:xfrm>
          <a:prstGeom prst="trapezoid">
            <a:avLst>
              <a:gd name="adj" fmla="val 10682"/>
            </a:avLst>
          </a:prstGeom>
          <a:blipFill dpi="0" rotWithShape="0">
            <a:blip r:embed="rId5">
              <a:grayscl/>
            </a:blip>
            <a:srcRect/>
            <a:stretch>
              <a:fillRect l="-24025" r="-240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95108" y="3005789"/>
            <a:ext cx="4001789" cy="3293044"/>
            <a:chOff x="4095108" y="3005789"/>
            <a:chExt cx="4001789" cy="3293044"/>
          </a:xfrm>
        </p:grpSpPr>
        <p:sp>
          <p:nvSpPr>
            <p:cNvPr id="8" name="Trapezoid 7"/>
            <p:cNvSpPr/>
            <p:nvPr/>
          </p:nvSpPr>
          <p:spPr>
            <a:xfrm rot="16200000" flipH="1">
              <a:off x="3459619" y="3641278"/>
              <a:ext cx="3293044" cy="2022065"/>
            </a:xfrm>
            <a:prstGeom prst="trapezoid">
              <a:avLst>
                <a:gd name="adj" fmla="val 10682"/>
              </a:avLst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9" name="Trapezoid 9"/>
            <p:cNvSpPr/>
            <p:nvPr/>
          </p:nvSpPr>
          <p:spPr>
            <a:xfrm rot="5400000">
              <a:off x="5439343" y="3641278"/>
              <a:ext cx="3293044" cy="2022065"/>
            </a:xfrm>
            <a:prstGeom prst="trapezoid">
              <a:avLst>
                <a:gd name="adj" fmla="val 1068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0" name="Rectangle 13"/>
            <p:cNvSpPr/>
            <p:nvPr/>
          </p:nvSpPr>
          <p:spPr>
            <a:xfrm>
              <a:off x="6168149" y="5092013"/>
              <a:ext cx="182306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 Light" panose="020B0306030504020204" pitchFamily="34" charset="0"/>
                </a:rPr>
                <a:t>单击此处添加副标题或详细文本描述</a:t>
              </a:r>
              <a:endParaRPr lang="en-US" sz="1100" noProof="1">
                <a:solidFill>
                  <a:schemeClr val="bg1">
                    <a:lumMod val="95000"/>
                  </a:schemeClr>
                </a:solidFill>
                <a:latin typeface="+mn-ea"/>
                <a:cs typeface="Open Sans Light" panose="020B0306030504020204" pitchFamily="34" charset="0"/>
              </a:endParaRPr>
            </a:p>
          </p:txBody>
        </p:sp>
        <p:sp>
          <p:nvSpPr>
            <p:cNvPr id="11" name="Rectangle 14"/>
            <p:cNvSpPr/>
            <p:nvPr/>
          </p:nvSpPr>
          <p:spPr>
            <a:xfrm>
              <a:off x="4281472" y="4736873"/>
              <a:ext cx="1636699" cy="3948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 defTabSz="914082">
                <a:spcBef>
                  <a:spcPct val="0"/>
                </a:spcBef>
              </a:pPr>
              <a:r>
                <a:rPr lang="zh-CN" altLang="en-US" sz="20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Lato Light" panose="020F0402020204030203" pitchFamily="34" charset="0"/>
                </a:rPr>
                <a:t>添加标题</a:t>
              </a:r>
              <a:r>
                <a:rPr lang="en-US" sz="20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Lato Light" panose="020F0402020204030203" pitchFamily="34" charset="0"/>
                </a:rPr>
                <a:t> </a:t>
              </a:r>
            </a:p>
          </p:txBody>
        </p:sp>
        <p:sp>
          <p:nvSpPr>
            <p:cNvPr id="12" name="Rectangle 36"/>
            <p:cNvSpPr/>
            <p:nvPr/>
          </p:nvSpPr>
          <p:spPr>
            <a:xfrm>
              <a:off x="6267515" y="4736873"/>
              <a:ext cx="1636699" cy="39484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 defTabSz="914082">
                <a:spcBef>
                  <a:spcPct val="0"/>
                </a:spcBef>
              </a:pPr>
              <a:r>
                <a:rPr lang="zh-CN" altLang="en-US" sz="20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Lato Light" panose="020F0402020204030203" pitchFamily="34" charset="0"/>
                </a:rPr>
                <a:t>添加标题</a:t>
              </a:r>
              <a:r>
                <a:rPr lang="en-US" sz="20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Lato Light" panose="020F0402020204030203" pitchFamily="34" charset="0"/>
                </a:rPr>
                <a:t> </a:t>
              </a:r>
            </a:p>
          </p:txBody>
        </p:sp>
        <p:sp>
          <p:nvSpPr>
            <p:cNvPr id="13" name="Rectangle 51"/>
            <p:cNvSpPr/>
            <p:nvPr/>
          </p:nvSpPr>
          <p:spPr>
            <a:xfrm>
              <a:off x="4187539" y="5092013"/>
              <a:ext cx="182306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>
                      <a:lumMod val="95000"/>
                    </a:schemeClr>
                  </a:solidFill>
                  <a:latin typeface="+mn-ea"/>
                  <a:cs typeface="Open Sans Light" panose="020B0306030504020204" pitchFamily="34" charset="0"/>
                </a:rPr>
                <a:t>单击此处添加副标题或详细文本描述</a:t>
              </a:r>
            </a:p>
          </p:txBody>
        </p:sp>
        <p:sp>
          <p:nvSpPr>
            <p:cNvPr id="14" name="Freeform 882"/>
            <p:cNvSpPr>
              <a:spLocks noEditPoints="1"/>
            </p:cNvSpPr>
            <p:nvPr/>
          </p:nvSpPr>
          <p:spPr bwMode="auto">
            <a:xfrm>
              <a:off x="4771477" y="3835644"/>
              <a:ext cx="655185" cy="687945"/>
            </a:xfrm>
            <a:custGeom>
              <a:avLst/>
              <a:gdLst>
                <a:gd name="T0" fmla="*/ 328 w 360"/>
                <a:gd name="T1" fmla="*/ 327 h 379"/>
                <a:gd name="T2" fmla="*/ 283 w 360"/>
                <a:gd name="T3" fmla="*/ 310 h 379"/>
                <a:gd name="T4" fmla="*/ 265 w 360"/>
                <a:gd name="T5" fmla="*/ 300 h 379"/>
                <a:gd name="T6" fmla="*/ 253 w 360"/>
                <a:gd name="T7" fmla="*/ 284 h 379"/>
                <a:gd name="T8" fmla="*/ 249 w 360"/>
                <a:gd name="T9" fmla="*/ 273 h 379"/>
                <a:gd name="T10" fmla="*/ 245 w 360"/>
                <a:gd name="T11" fmla="*/ 254 h 379"/>
                <a:gd name="T12" fmla="*/ 242 w 360"/>
                <a:gd name="T13" fmla="*/ 197 h 379"/>
                <a:gd name="T14" fmla="*/ 242 w 360"/>
                <a:gd name="T15" fmla="*/ 108 h 379"/>
                <a:gd name="T16" fmla="*/ 244 w 360"/>
                <a:gd name="T17" fmla="*/ 83 h 379"/>
                <a:gd name="T18" fmla="*/ 230 w 360"/>
                <a:gd name="T19" fmla="*/ 67 h 379"/>
                <a:gd name="T20" fmla="*/ 208 w 360"/>
                <a:gd name="T21" fmla="*/ 51 h 379"/>
                <a:gd name="T22" fmla="*/ 184 w 360"/>
                <a:gd name="T23" fmla="*/ 39 h 379"/>
                <a:gd name="T24" fmla="*/ 128 w 360"/>
                <a:gd name="T25" fmla="*/ 17 h 379"/>
                <a:gd name="T26" fmla="*/ 68 w 360"/>
                <a:gd name="T27" fmla="*/ 1 h 379"/>
                <a:gd name="T28" fmla="*/ 66 w 360"/>
                <a:gd name="T29" fmla="*/ 0 h 379"/>
                <a:gd name="T30" fmla="*/ 63 w 360"/>
                <a:gd name="T31" fmla="*/ 0 h 379"/>
                <a:gd name="T32" fmla="*/ 62 w 360"/>
                <a:gd name="T33" fmla="*/ 0 h 379"/>
                <a:gd name="T34" fmla="*/ 59 w 360"/>
                <a:gd name="T35" fmla="*/ 3 h 379"/>
                <a:gd name="T36" fmla="*/ 54 w 360"/>
                <a:gd name="T37" fmla="*/ 9 h 379"/>
                <a:gd name="T38" fmla="*/ 52 w 360"/>
                <a:gd name="T39" fmla="*/ 21 h 379"/>
                <a:gd name="T40" fmla="*/ 57 w 360"/>
                <a:gd name="T41" fmla="*/ 50 h 379"/>
                <a:gd name="T42" fmla="*/ 61 w 360"/>
                <a:gd name="T43" fmla="*/ 68 h 379"/>
                <a:gd name="T44" fmla="*/ 56 w 360"/>
                <a:gd name="T45" fmla="*/ 77 h 379"/>
                <a:gd name="T46" fmla="*/ 29 w 360"/>
                <a:gd name="T47" fmla="*/ 108 h 379"/>
                <a:gd name="T48" fmla="*/ 4 w 360"/>
                <a:gd name="T49" fmla="*/ 142 h 379"/>
                <a:gd name="T50" fmla="*/ 0 w 360"/>
                <a:gd name="T51" fmla="*/ 151 h 379"/>
                <a:gd name="T52" fmla="*/ 3 w 360"/>
                <a:gd name="T53" fmla="*/ 168 h 379"/>
                <a:gd name="T54" fmla="*/ 17 w 360"/>
                <a:gd name="T55" fmla="*/ 199 h 379"/>
                <a:gd name="T56" fmla="*/ 29 w 360"/>
                <a:gd name="T57" fmla="*/ 228 h 379"/>
                <a:gd name="T58" fmla="*/ 32 w 360"/>
                <a:gd name="T59" fmla="*/ 247 h 379"/>
                <a:gd name="T60" fmla="*/ 35 w 360"/>
                <a:gd name="T61" fmla="*/ 291 h 379"/>
                <a:gd name="T62" fmla="*/ 34 w 360"/>
                <a:gd name="T63" fmla="*/ 350 h 379"/>
                <a:gd name="T64" fmla="*/ 47 w 360"/>
                <a:gd name="T65" fmla="*/ 364 h 379"/>
                <a:gd name="T66" fmla="*/ 47 w 360"/>
                <a:gd name="T67" fmla="*/ 346 h 379"/>
                <a:gd name="T68" fmla="*/ 47 w 360"/>
                <a:gd name="T69" fmla="*/ 250 h 379"/>
                <a:gd name="T70" fmla="*/ 50 w 360"/>
                <a:gd name="T71" fmla="*/ 223 h 379"/>
                <a:gd name="T72" fmla="*/ 56 w 360"/>
                <a:gd name="T73" fmla="*/ 214 h 379"/>
                <a:gd name="T74" fmla="*/ 61 w 360"/>
                <a:gd name="T75" fmla="*/ 213 h 379"/>
                <a:gd name="T76" fmla="*/ 70 w 360"/>
                <a:gd name="T77" fmla="*/ 218 h 379"/>
                <a:gd name="T78" fmla="*/ 84 w 360"/>
                <a:gd name="T79" fmla="*/ 233 h 379"/>
                <a:gd name="T80" fmla="*/ 112 w 360"/>
                <a:gd name="T81" fmla="*/ 282 h 379"/>
                <a:gd name="T82" fmla="*/ 131 w 360"/>
                <a:gd name="T83" fmla="*/ 329 h 379"/>
                <a:gd name="T84" fmla="*/ 137 w 360"/>
                <a:gd name="T85" fmla="*/ 344 h 379"/>
                <a:gd name="T86" fmla="*/ 153 w 360"/>
                <a:gd name="T87" fmla="*/ 366 h 379"/>
                <a:gd name="T88" fmla="*/ 172 w 360"/>
                <a:gd name="T89" fmla="*/ 376 h 379"/>
                <a:gd name="T90" fmla="*/ 194 w 360"/>
                <a:gd name="T91" fmla="*/ 379 h 379"/>
                <a:gd name="T92" fmla="*/ 207 w 360"/>
                <a:gd name="T93" fmla="*/ 379 h 379"/>
                <a:gd name="T94" fmla="*/ 262 w 360"/>
                <a:gd name="T95" fmla="*/ 373 h 379"/>
                <a:gd name="T96" fmla="*/ 322 w 360"/>
                <a:gd name="T97" fmla="*/ 365 h 379"/>
                <a:gd name="T98" fmla="*/ 336 w 360"/>
                <a:gd name="T99" fmla="*/ 362 h 379"/>
                <a:gd name="T100" fmla="*/ 355 w 360"/>
                <a:gd name="T101" fmla="*/ 356 h 379"/>
                <a:gd name="T102" fmla="*/ 360 w 360"/>
                <a:gd name="T103" fmla="*/ 352 h 379"/>
                <a:gd name="T104" fmla="*/ 359 w 360"/>
                <a:gd name="T105" fmla="*/ 347 h 379"/>
                <a:gd name="T106" fmla="*/ 355 w 360"/>
                <a:gd name="T107" fmla="*/ 341 h 379"/>
                <a:gd name="T108" fmla="*/ 328 w 360"/>
                <a:gd name="T109" fmla="*/ 327 h 379"/>
                <a:gd name="T110" fmla="*/ 66 w 360"/>
                <a:gd name="T111" fmla="*/ 41 h 379"/>
                <a:gd name="T112" fmla="*/ 62 w 360"/>
                <a:gd name="T113" fmla="*/ 26 h 379"/>
                <a:gd name="T114" fmla="*/ 62 w 360"/>
                <a:gd name="T115" fmla="*/ 14 h 379"/>
                <a:gd name="T116" fmla="*/ 64 w 360"/>
                <a:gd name="T117" fmla="*/ 10 h 379"/>
                <a:gd name="T118" fmla="*/ 66 w 360"/>
                <a:gd name="T119" fmla="*/ 41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0" h="379">
                  <a:moveTo>
                    <a:pt x="328" y="327"/>
                  </a:moveTo>
                  <a:lnTo>
                    <a:pt x="328" y="327"/>
                  </a:lnTo>
                  <a:lnTo>
                    <a:pt x="296" y="314"/>
                  </a:lnTo>
                  <a:lnTo>
                    <a:pt x="283" y="310"/>
                  </a:lnTo>
                  <a:lnTo>
                    <a:pt x="273" y="305"/>
                  </a:lnTo>
                  <a:lnTo>
                    <a:pt x="265" y="300"/>
                  </a:lnTo>
                  <a:lnTo>
                    <a:pt x="259" y="293"/>
                  </a:lnTo>
                  <a:lnTo>
                    <a:pt x="253" y="284"/>
                  </a:lnTo>
                  <a:lnTo>
                    <a:pt x="249" y="273"/>
                  </a:lnTo>
                  <a:lnTo>
                    <a:pt x="249" y="273"/>
                  </a:lnTo>
                  <a:lnTo>
                    <a:pt x="248" y="264"/>
                  </a:lnTo>
                  <a:lnTo>
                    <a:pt x="245" y="254"/>
                  </a:lnTo>
                  <a:lnTo>
                    <a:pt x="244" y="228"/>
                  </a:lnTo>
                  <a:lnTo>
                    <a:pt x="242" y="197"/>
                  </a:lnTo>
                  <a:lnTo>
                    <a:pt x="242" y="164"/>
                  </a:lnTo>
                  <a:lnTo>
                    <a:pt x="242" y="108"/>
                  </a:lnTo>
                  <a:lnTo>
                    <a:pt x="244" y="83"/>
                  </a:lnTo>
                  <a:lnTo>
                    <a:pt x="244" y="83"/>
                  </a:lnTo>
                  <a:lnTo>
                    <a:pt x="237" y="74"/>
                  </a:lnTo>
                  <a:lnTo>
                    <a:pt x="230" y="67"/>
                  </a:lnTo>
                  <a:lnTo>
                    <a:pt x="219" y="59"/>
                  </a:lnTo>
                  <a:lnTo>
                    <a:pt x="208" y="51"/>
                  </a:lnTo>
                  <a:lnTo>
                    <a:pt x="196" y="45"/>
                  </a:lnTo>
                  <a:lnTo>
                    <a:pt x="184" y="39"/>
                  </a:lnTo>
                  <a:lnTo>
                    <a:pt x="155" y="27"/>
                  </a:lnTo>
                  <a:lnTo>
                    <a:pt x="128" y="17"/>
                  </a:lnTo>
                  <a:lnTo>
                    <a:pt x="103" y="9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59" y="3"/>
                  </a:lnTo>
                  <a:lnTo>
                    <a:pt x="56" y="5"/>
                  </a:lnTo>
                  <a:lnTo>
                    <a:pt x="54" y="9"/>
                  </a:lnTo>
                  <a:lnTo>
                    <a:pt x="53" y="13"/>
                  </a:lnTo>
                  <a:lnTo>
                    <a:pt x="52" y="21"/>
                  </a:lnTo>
                  <a:lnTo>
                    <a:pt x="53" y="31"/>
                  </a:lnTo>
                  <a:lnTo>
                    <a:pt x="57" y="50"/>
                  </a:lnTo>
                  <a:lnTo>
                    <a:pt x="61" y="68"/>
                  </a:lnTo>
                  <a:lnTo>
                    <a:pt x="61" y="68"/>
                  </a:lnTo>
                  <a:lnTo>
                    <a:pt x="58" y="73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29" y="108"/>
                  </a:lnTo>
                  <a:lnTo>
                    <a:pt x="15" y="126"/>
                  </a:lnTo>
                  <a:lnTo>
                    <a:pt x="4" y="142"/>
                  </a:lnTo>
                  <a:lnTo>
                    <a:pt x="4" y="142"/>
                  </a:lnTo>
                  <a:lnTo>
                    <a:pt x="0" y="151"/>
                  </a:lnTo>
                  <a:lnTo>
                    <a:pt x="0" y="159"/>
                  </a:lnTo>
                  <a:lnTo>
                    <a:pt x="3" y="168"/>
                  </a:lnTo>
                  <a:lnTo>
                    <a:pt x="7" y="177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29" y="228"/>
                  </a:lnTo>
                  <a:lnTo>
                    <a:pt x="29" y="228"/>
                  </a:lnTo>
                  <a:lnTo>
                    <a:pt x="32" y="247"/>
                  </a:lnTo>
                  <a:lnTo>
                    <a:pt x="34" y="268"/>
                  </a:lnTo>
                  <a:lnTo>
                    <a:pt x="35" y="291"/>
                  </a:lnTo>
                  <a:lnTo>
                    <a:pt x="35" y="312"/>
                  </a:lnTo>
                  <a:lnTo>
                    <a:pt x="34" y="350"/>
                  </a:lnTo>
                  <a:lnTo>
                    <a:pt x="32" y="364"/>
                  </a:lnTo>
                  <a:lnTo>
                    <a:pt x="47" y="364"/>
                  </a:lnTo>
                  <a:lnTo>
                    <a:pt x="47" y="364"/>
                  </a:lnTo>
                  <a:lnTo>
                    <a:pt x="47" y="346"/>
                  </a:lnTo>
                  <a:lnTo>
                    <a:pt x="47" y="250"/>
                  </a:lnTo>
                  <a:lnTo>
                    <a:pt x="47" y="250"/>
                  </a:lnTo>
                  <a:lnTo>
                    <a:pt x="48" y="234"/>
                  </a:lnTo>
                  <a:lnTo>
                    <a:pt x="50" y="223"/>
                  </a:lnTo>
                  <a:lnTo>
                    <a:pt x="53" y="215"/>
                  </a:lnTo>
                  <a:lnTo>
                    <a:pt x="56" y="214"/>
                  </a:lnTo>
                  <a:lnTo>
                    <a:pt x="58" y="213"/>
                  </a:lnTo>
                  <a:lnTo>
                    <a:pt x="61" y="213"/>
                  </a:lnTo>
                  <a:lnTo>
                    <a:pt x="63" y="214"/>
                  </a:lnTo>
                  <a:lnTo>
                    <a:pt x="70" y="218"/>
                  </a:lnTo>
                  <a:lnTo>
                    <a:pt x="76" y="224"/>
                  </a:lnTo>
                  <a:lnTo>
                    <a:pt x="84" y="233"/>
                  </a:lnTo>
                  <a:lnTo>
                    <a:pt x="98" y="256"/>
                  </a:lnTo>
                  <a:lnTo>
                    <a:pt x="112" y="282"/>
                  </a:lnTo>
                  <a:lnTo>
                    <a:pt x="123" y="307"/>
                  </a:lnTo>
                  <a:lnTo>
                    <a:pt x="131" y="329"/>
                  </a:lnTo>
                  <a:lnTo>
                    <a:pt x="131" y="329"/>
                  </a:lnTo>
                  <a:lnTo>
                    <a:pt x="137" y="344"/>
                  </a:lnTo>
                  <a:lnTo>
                    <a:pt x="145" y="357"/>
                  </a:lnTo>
                  <a:lnTo>
                    <a:pt x="153" y="366"/>
                  </a:lnTo>
                  <a:lnTo>
                    <a:pt x="162" y="373"/>
                  </a:lnTo>
                  <a:lnTo>
                    <a:pt x="172" y="376"/>
                  </a:lnTo>
                  <a:lnTo>
                    <a:pt x="182" y="379"/>
                  </a:lnTo>
                  <a:lnTo>
                    <a:pt x="194" y="379"/>
                  </a:lnTo>
                  <a:lnTo>
                    <a:pt x="207" y="379"/>
                  </a:lnTo>
                  <a:lnTo>
                    <a:pt x="207" y="379"/>
                  </a:lnTo>
                  <a:lnTo>
                    <a:pt x="233" y="376"/>
                  </a:lnTo>
                  <a:lnTo>
                    <a:pt x="262" y="373"/>
                  </a:lnTo>
                  <a:lnTo>
                    <a:pt x="291" y="369"/>
                  </a:lnTo>
                  <a:lnTo>
                    <a:pt x="322" y="365"/>
                  </a:lnTo>
                  <a:lnTo>
                    <a:pt x="322" y="365"/>
                  </a:lnTo>
                  <a:lnTo>
                    <a:pt x="336" y="362"/>
                  </a:lnTo>
                  <a:lnTo>
                    <a:pt x="347" y="360"/>
                  </a:lnTo>
                  <a:lnTo>
                    <a:pt x="355" y="356"/>
                  </a:lnTo>
                  <a:lnTo>
                    <a:pt x="358" y="355"/>
                  </a:lnTo>
                  <a:lnTo>
                    <a:pt x="360" y="352"/>
                  </a:lnTo>
                  <a:lnTo>
                    <a:pt x="360" y="350"/>
                  </a:lnTo>
                  <a:lnTo>
                    <a:pt x="359" y="347"/>
                  </a:lnTo>
                  <a:lnTo>
                    <a:pt x="358" y="344"/>
                  </a:lnTo>
                  <a:lnTo>
                    <a:pt x="355" y="341"/>
                  </a:lnTo>
                  <a:lnTo>
                    <a:pt x="345" y="334"/>
                  </a:lnTo>
                  <a:lnTo>
                    <a:pt x="328" y="327"/>
                  </a:lnTo>
                  <a:close/>
                  <a:moveTo>
                    <a:pt x="66" y="41"/>
                  </a:moveTo>
                  <a:lnTo>
                    <a:pt x="66" y="41"/>
                  </a:lnTo>
                  <a:lnTo>
                    <a:pt x="63" y="35"/>
                  </a:lnTo>
                  <a:lnTo>
                    <a:pt x="62" y="26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6" y="25"/>
                  </a:lnTo>
                  <a:lnTo>
                    <a:pt x="66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5" name="Freeform 1653"/>
            <p:cNvSpPr>
              <a:spLocks noEditPoints="1"/>
            </p:cNvSpPr>
            <p:nvPr/>
          </p:nvSpPr>
          <p:spPr bwMode="auto">
            <a:xfrm>
              <a:off x="6551554" y="3874281"/>
              <a:ext cx="1017648" cy="641758"/>
            </a:xfrm>
            <a:custGeom>
              <a:avLst/>
              <a:gdLst>
                <a:gd name="T0" fmla="*/ 62 w 666"/>
                <a:gd name="T1" fmla="*/ 244 h 420"/>
                <a:gd name="T2" fmla="*/ 30 w 666"/>
                <a:gd name="T3" fmla="*/ 250 h 420"/>
                <a:gd name="T4" fmla="*/ 22 w 666"/>
                <a:gd name="T5" fmla="*/ 237 h 420"/>
                <a:gd name="T6" fmla="*/ 85 w 666"/>
                <a:gd name="T7" fmla="*/ 269 h 420"/>
                <a:gd name="T8" fmla="*/ 113 w 666"/>
                <a:gd name="T9" fmla="*/ 226 h 420"/>
                <a:gd name="T10" fmla="*/ 236 w 666"/>
                <a:gd name="T11" fmla="*/ 236 h 420"/>
                <a:gd name="T12" fmla="*/ 285 w 666"/>
                <a:gd name="T13" fmla="*/ 268 h 420"/>
                <a:gd name="T14" fmla="*/ 281 w 666"/>
                <a:gd name="T15" fmla="*/ 324 h 420"/>
                <a:gd name="T16" fmla="*/ 212 w 666"/>
                <a:gd name="T17" fmla="*/ 388 h 420"/>
                <a:gd name="T18" fmla="*/ 140 w 666"/>
                <a:gd name="T19" fmla="*/ 392 h 420"/>
                <a:gd name="T20" fmla="*/ 70 w 666"/>
                <a:gd name="T21" fmla="*/ 345 h 420"/>
                <a:gd name="T22" fmla="*/ 64 w 666"/>
                <a:gd name="T23" fmla="*/ 305 h 420"/>
                <a:gd name="T24" fmla="*/ 411 w 666"/>
                <a:gd name="T25" fmla="*/ 244 h 420"/>
                <a:gd name="T26" fmla="*/ 544 w 666"/>
                <a:gd name="T27" fmla="*/ 224 h 420"/>
                <a:gd name="T28" fmla="*/ 580 w 666"/>
                <a:gd name="T29" fmla="*/ 254 h 420"/>
                <a:gd name="T30" fmla="*/ 598 w 666"/>
                <a:gd name="T31" fmla="*/ 295 h 420"/>
                <a:gd name="T32" fmla="*/ 603 w 666"/>
                <a:gd name="T33" fmla="*/ 337 h 420"/>
                <a:gd name="T34" fmla="*/ 548 w 666"/>
                <a:gd name="T35" fmla="*/ 387 h 420"/>
                <a:gd name="T36" fmla="*/ 477 w 666"/>
                <a:gd name="T37" fmla="*/ 393 h 420"/>
                <a:gd name="T38" fmla="*/ 406 w 666"/>
                <a:gd name="T39" fmla="*/ 354 h 420"/>
                <a:gd name="T40" fmla="*/ 381 w 666"/>
                <a:gd name="T41" fmla="*/ 281 h 420"/>
                <a:gd name="T42" fmla="*/ 639 w 666"/>
                <a:gd name="T43" fmla="*/ 237 h 420"/>
                <a:gd name="T44" fmla="*/ 639 w 666"/>
                <a:gd name="T45" fmla="*/ 250 h 420"/>
                <a:gd name="T46" fmla="*/ 603 w 666"/>
                <a:gd name="T47" fmla="*/ 244 h 420"/>
                <a:gd name="T48" fmla="*/ 27 w 666"/>
                <a:gd name="T49" fmla="*/ 315 h 420"/>
                <a:gd name="T50" fmla="*/ 66 w 666"/>
                <a:gd name="T51" fmla="*/ 391 h 420"/>
                <a:gd name="T52" fmla="*/ 131 w 666"/>
                <a:gd name="T53" fmla="*/ 419 h 420"/>
                <a:gd name="T54" fmla="*/ 251 w 666"/>
                <a:gd name="T55" fmla="*/ 404 h 420"/>
                <a:gd name="T56" fmla="*/ 303 w 666"/>
                <a:gd name="T57" fmla="*/ 350 h 420"/>
                <a:gd name="T58" fmla="*/ 320 w 666"/>
                <a:gd name="T59" fmla="*/ 300 h 420"/>
                <a:gd name="T60" fmla="*/ 350 w 666"/>
                <a:gd name="T61" fmla="*/ 305 h 420"/>
                <a:gd name="T62" fmla="*/ 408 w 666"/>
                <a:gd name="T63" fmla="*/ 390 h 420"/>
                <a:gd name="T64" fmla="*/ 479 w 666"/>
                <a:gd name="T65" fmla="*/ 419 h 420"/>
                <a:gd name="T66" fmla="*/ 560 w 666"/>
                <a:gd name="T67" fmla="*/ 410 h 420"/>
                <a:gd name="T68" fmla="*/ 638 w 666"/>
                <a:gd name="T69" fmla="*/ 331 h 420"/>
                <a:gd name="T70" fmla="*/ 658 w 666"/>
                <a:gd name="T71" fmla="*/ 263 h 420"/>
                <a:gd name="T72" fmla="*/ 664 w 666"/>
                <a:gd name="T73" fmla="*/ 206 h 420"/>
                <a:gd name="T74" fmla="*/ 640 w 666"/>
                <a:gd name="T75" fmla="*/ 167 h 420"/>
                <a:gd name="T76" fmla="*/ 585 w 666"/>
                <a:gd name="T77" fmla="*/ 34 h 420"/>
                <a:gd name="T78" fmla="*/ 550 w 666"/>
                <a:gd name="T79" fmla="*/ 23 h 420"/>
                <a:gd name="T80" fmla="*/ 521 w 666"/>
                <a:gd name="T81" fmla="*/ 49 h 420"/>
                <a:gd name="T82" fmla="*/ 538 w 666"/>
                <a:gd name="T83" fmla="*/ 59 h 420"/>
                <a:gd name="T84" fmla="*/ 561 w 666"/>
                <a:gd name="T85" fmla="*/ 41 h 420"/>
                <a:gd name="T86" fmla="*/ 596 w 666"/>
                <a:gd name="T87" fmla="*/ 113 h 420"/>
                <a:gd name="T88" fmla="*/ 601 w 666"/>
                <a:gd name="T89" fmla="*/ 183 h 420"/>
                <a:gd name="T90" fmla="*/ 492 w 666"/>
                <a:gd name="T91" fmla="*/ 198 h 420"/>
                <a:gd name="T92" fmla="*/ 386 w 666"/>
                <a:gd name="T93" fmla="*/ 231 h 420"/>
                <a:gd name="T94" fmla="*/ 333 w 666"/>
                <a:gd name="T95" fmla="*/ 254 h 420"/>
                <a:gd name="T96" fmla="*/ 273 w 666"/>
                <a:gd name="T97" fmla="*/ 224 h 420"/>
                <a:gd name="T98" fmla="*/ 150 w 666"/>
                <a:gd name="T99" fmla="*/ 195 h 420"/>
                <a:gd name="T100" fmla="*/ 66 w 666"/>
                <a:gd name="T101" fmla="*/ 185 h 420"/>
                <a:gd name="T102" fmla="*/ 73 w 666"/>
                <a:gd name="T103" fmla="*/ 91 h 420"/>
                <a:gd name="T104" fmla="*/ 108 w 666"/>
                <a:gd name="T105" fmla="*/ 21 h 420"/>
                <a:gd name="T106" fmla="*/ 132 w 666"/>
                <a:gd name="T107" fmla="*/ 39 h 420"/>
                <a:gd name="T108" fmla="*/ 149 w 666"/>
                <a:gd name="T109" fmla="*/ 29 h 420"/>
                <a:gd name="T110" fmla="*/ 121 w 666"/>
                <a:gd name="T111" fmla="*/ 2 h 420"/>
                <a:gd name="T112" fmla="*/ 85 w 666"/>
                <a:gd name="T113" fmla="*/ 13 h 420"/>
                <a:gd name="T114" fmla="*/ 31 w 666"/>
                <a:gd name="T115" fmla="*/ 142 h 420"/>
                <a:gd name="T116" fmla="*/ 22 w 666"/>
                <a:gd name="T117" fmla="*/ 198 h 420"/>
                <a:gd name="T118" fmla="*/ 8 w 666"/>
                <a:gd name="T119" fmla="*/ 210 h 420"/>
                <a:gd name="T120" fmla="*/ 3 w 666"/>
                <a:gd name="T121" fmla="*/ 258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6" h="420">
                  <a:moveTo>
                    <a:pt x="30" y="237"/>
                  </a:moveTo>
                  <a:lnTo>
                    <a:pt x="50" y="237"/>
                  </a:lnTo>
                  <a:lnTo>
                    <a:pt x="50" y="237"/>
                  </a:lnTo>
                  <a:lnTo>
                    <a:pt x="56" y="237"/>
                  </a:lnTo>
                  <a:lnTo>
                    <a:pt x="58" y="237"/>
                  </a:lnTo>
                  <a:lnTo>
                    <a:pt x="61" y="240"/>
                  </a:lnTo>
                  <a:lnTo>
                    <a:pt x="62" y="244"/>
                  </a:lnTo>
                  <a:lnTo>
                    <a:pt x="62" y="244"/>
                  </a:lnTo>
                  <a:lnTo>
                    <a:pt x="61" y="246"/>
                  </a:lnTo>
                  <a:lnTo>
                    <a:pt x="58" y="249"/>
                  </a:lnTo>
                  <a:lnTo>
                    <a:pt x="56" y="250"/>
                  </a:lnTo>
                  <a:lnTo>
                    <a:pt x="50" y="250"/>
                  </a:lnTo>
                  <a:lnTo>
                    <a:pt x="30" y="250"/>
                  </a:lnTo>
                  <a:lnTo>
                    <a:pt x="30" y="250"/>
                  </a:lnTo>
                  <a:lnTo>
                    <a:pt x="26" y="250"/>
                  </a:lnTo>
                  <a:lnTo>
                    <a:pt x="22" y="249"/>
                  </a:lnTo>
                  <a:lnTo>
                    <a:pt x="21" y="246"/>
                  </a:lnTo>
                  <a:lnTo>
                    <a:pt x="20" y="244"/>
                  </a:lnTo>
                  <a:lnTo>
                    <a:pt x="20" y="244"/>
                  </a:lnTo>
                  <a:lnTo>
                    <a:pt x="21" y="240"/>
                  </a:lnTo>
                  <a:lnTo>
                    <a:pt x="22" y="237"/>
                  </a:lnTo>
                  <a:lnTo>
                    <a:pt x="26" y="237"/>
                  </a:lnTo>
                  <a:lnTo>
                    <a:pt x="30" y="237"/>
                  </a:lnTo>
                  <a:close/>
                  <a:moveTo>
                    <a:pt x="76" y="287"/>
                  </a:moveTo>
                  <a:lnTo>
                    <a:pt x="76" y="287"/>
                  </a:lnTo>
                  <a:lnTo>
                    <a:pt x="82" y="279"/>
                  </a:lnTo>
                  <a:lnTo>
                    <a:pt x="84" y="274"/>
                  </a:lnTo>
                  <a:lnTo>
                    <a:pt x="85" y="269"/>
                  </a:lnTo>
                  <a:lnTo>
                    <a:pt x="85" y="269"/>
                  </a:lnTo>
                  <a:lnTo>
                    <a:pt x="88" y="254"/>
                  </a:lnTo>
                  <a:lnTo>
                    <a:pt x="90" y="246"/>
                  </a:lnTo>
                  <a:lnTo>
                    <a:pt x="94" y="238"/>
                  </a:lnTo>
                  <a:lnTo>
                    <a:pt x="99" y="233"/>
                  </a:lnTo>
                  <a:lnTo>
                    <a:pt x="105" y="228"/>
                  </a:lnTo>
                  <a:lnTo>
                    <a:pt x="113" y="226"/>
                  </a:lnTo>
                  <a:lnTo>
                    <a:pt x="125" y="224"/>
                  </a:lnTo>
                  <a:lnTo>
                    <a:pt x="125" y="224"/>
                  </a:lnTo>
                  <a:lnTo>
                    <a:pt x="155" y="224"/>
                  </a:lnTo>
                  <a:lnTo>
                    <a:pt x="177" y="226"/>
                  </a:lnTo>
                  <a:lnTo>
                    <a:pt x="200" y="228"/>
                  </a:lnTo>
                  <a:lnTo>
                    <a:pt x="224" y="232"/>
                  </a:lnTo>
                  <a:lnTo>
                    <a:pt x="236" y="236"/>
                  </a:lnTo>
                  <a:lnTo>
                    <a:pt x="246" y="240"/>
                  </a:lnTo>
                  <a:lnTo>
                    <a:pt x="256" y="244"/>
                  </a:lnTo>
                  <a:lnTo>
                    <a:pt x="267" y="250"/>
                  </a:lnTo>
                  <a:lnTo>
                    <a:pt x="274" y="256"/>
                  </a:lnTo>
                  <a:lnTo>
                    <a:pt x="282" y="264"/>
                  </a:lnTo>
                  <a:lnTo>
                    <a:pt x="282" y="264"/>
                  </a:lnTo>
                  <a:lnTo>
                    <a:pt x="285" y="268"/>
                  </a:lnTo>
                  <a:lnTo>
                    <a:pt x="287" y="274"/>
                  </a:lnTo>
                  <a:lnTo>
                    <a:pt x="288" y="281"/>
                  </a:lnTo>
                  <a:lnTo>
                    <a:pt x="288" y="287"/>
                  </a:lnTo>
                  <a:lnTo>
                    <a:pt x="288" y="301"/>
                  </a:lnTo>
                  <a:lnTo>
                    <a:pt x="286" y="313"/>
                  </a:lnTo>
                  <a:lnTo>
                    <a:pt x="286" y="313"/>
                  </a:lnTo>
                  <a:lnTo>
                    <a:pt x="281" y="324"/>
                  </a:lnTo>
                  <a:lnTo>
                    <a:pt x="274" y="336"/>
                  </a:lnTo>
                  <a:lnTo>
                    <a:pt x="267" y="349"/>
                  </a:lnTo>
                  <a:lnTo>
                    <a:pt x="256" y="360"/>
                  </a:lnTo>
                  <a:lnTo>
                    <a:pt x="245" y="372"/>
                  </a:lnTo>
                  <a:lnTo>
                    <a:pt x="230" y="381"/>
                  </a:lnTo>
                  <a:lnTo>
                    <a:pt x="222" y="386"/>
                  </a:lnTo>
                  <a:lnTo>
                    <a:pt x="212" y="388"/>
                  </a:lnTo>
                  <a:lnTo>
                    <a:pt x="203" y="392"/>
                  </a:lnTo>
                  <a:lnTo>
                    <a:pt x="192" y="393"/>
                  </a:lnTo>
                  <a:lnTo>
                    <a:pt x="192" y="393"/>
                  </a:lnTo>
                  <a:lnTo>
                    <a:pt x="180" y="395"/>
                  </a:lnTo>
                  <a:lnTo>
                    <a:pt x="166" y="395"/>
                  </a:lnTo>
                  <a:lnTo>
                    <a:pt x="152" y="395"/>
                  </a:lnTo>
                  <a:lnTo>
                    <a:pt x="140" y="392"/>
                  </a:lnTo>
                  <a:lnTo>
                    <a:pt x="140" y="392"/>
                  </a:lnTo>
                  <a:lnTo>
                    <a:pt x="122" y="388"/>
                  </a:lnTo>
                  <a:lnTo>
                    <a:pt x="107" y="382"/>
                  </a:lnTo>
                  <a:lnTo>
                    <a:pt x="94" y="374"/>
                  </a:lnTo>
                  <a:lnTo>
                    <a:pt x="84" y="365"/>
                  </a:lnTo>
                  <a:lnTo>
                    <a:pt x="76" y="355"/>
                  </a:lnTo>
                  <a:lnTo>
                    <a:pt x="70" y="345"/>
                  </a:lnTo>
                  <a:lnTo>
                    <a:pt x="66" y="336"/>
                  </a:lnTo>
                  <a:lnTo>
                    <a:pt x="62" y="326"/>
                  </a:lnTo>
                  <a:lnTo>
                    <a:pt x="62" y="326"/>
                  </a:lnTo>
                  <a:lnTo>
                    <a:pt x="62" y="320"/>
                  </a:lnTo>
                  <a:lnTo>
                    <a:pt x="62" y="315"/>
                  </a:lnTo>
                  <a:lnTo>
                    <a:pt x="63" y="310"/>
                  </a:lnTo>
                  <a:lnTo>
                    <a:pt x="64" y="305"/>
                  </a:lnTo>
                  <a:lnTo>
                    <a:pt x="70" y="295"/>
                  </a:lnTo>
                  <a:lnTo>
                    <a:pt x="76" y="287"/>
                  </a:lnTo>
                  <a:close/>
                  <a:moveTo>
                    <a:pt x="387" y="264"/>
                  </a:moveTo>
                  <a:lnTo>
                    <a:pt x="387" y="264"/>
                  </a:lnTo>
                  <a:lnTo>
                    <a:pt x="395" y="256"/>
                  </a:lnTo>
                  <a:lnTo>
                    <a:pt x="402" y="250"/>
                  </a:lnTo>
                  <a:lnTo>
                    <a:pt x="411" y="244"/>
                  </a:lnTo>
                  <a:lnTo>
                    <a:pt x="422" y="240"/>
                  </a:lnTo>
                  <a:lnTo>
                    <a:pt x="433" y="236"/>
                  </a:lnTo>
                  <a:lnTo>
                    <a:pt x="445" y="232"/>
                  </a:lnTo>
                  <a:lnTo>
                    <a:pt x="468" y="228"/>
                  </a:lnTo>
                  <a:lnTo>
                    <a:pt x="492" y="226"/>
                  </a:lnTo>
                  <a:lnTo>
                    <a:pt x="514" y="224"/>
                  </a:lnTo>
                  <a:lnTo>
                    <a:pt x="544" y="224"/>
                  </a:lnTo>
                  <a:lnTo>
                    <a:pt x="544" y="224"/>
                  </a:lnTo>
                  <a:lnTo>
                    <a:pt x="555" y="226"/>
                  </a:lnTo>
                  <a:lnTo>
                    <a:pt x="564" y="228"/>
                  </a:lnTo>
                  <a:lnTo>
                    <a:pt x="570" y="233"/>
                  </a:lnTo>
                  <a:lnTo>
                    <a:pt x="575" y="238"/>
                  </a:lnTo>
                  <a:lnTo>
                    <a:pt x="578" y="246"/>
                  </a:lnTo>
                  <a:lnTo>
                    <a:pt x="580" y="254"/>
                  </a:lnTo>
                  <a:lnTo>
                    <a:pt x="584" y="269"/>
                  </a:lnTo>
                  <a:lnTo>
                    <a:pt x="584" y="269"/>
                  </a:lnTo>
                  <a:lnTo>
                    <a:pt x="585" y="274"/>
                  </a:lnTo>
                  <a:lnTo>
                    <a:pt x="587" y="279"/>
                  </a:lnTo>
                  <a:lnTo>
                    <a:pt x="593" y="287"/>
                  </a:lnTo>
                  <a:lnTo>
                    <a:pt x="593" y="287"/>
                  </a:lnTo>
                  <a:lnTo>
                    <a:pt x="598" y="295"/>
                  </a:lnTo>
                  <a:lnTo>
                    <a:pt x="603" y="305"/>
                  </a:lnTo>
                  <a:lnTo>
                    <a:pt x="606" y="310"/>
                  </a:lnTo>
                  <a:lnTo>
                    <a:pt x="607" y="315"/>
                  </a:lnTo>
                  <a:lnTo>
                    <a:pt x="607" y="320"/>
                  </a:lnTo>
                  <a:lnTo>
                    <a:pt x="606" y="326"/>
                  </a:lnTo>
                  <a:lnTo>
                    <a:pt x="606" y="326"/>
                  </a:lnTo>
                  <a:lnTo>
                    <a:pt x="603" y="337"/>
                  </a:lnTo>
                  <a:lnTo>
                    <a:pt x="597" y="349"/>
                  </a:lnTo>
                  <a:lnTo>
                    <a:pt x="589" y="360"/>
                  </a:lnTo>
                  <a:lnTo>
                    <a:pt x="579" y="370"/>
                  </a:lnTo>
                  <a:lnTo>
                    <a:pt x="573" y="375"/>
                  </a:lnTo>
                  <a:lnTo>
                    <a:pt x="566" y="379"/>
                  </a:lnTo>
                  <a:lnTo>
                    <a:pt x="557" y="384"/>
                  </a:lnTo>
                  <a:lnTo>
                    <a:pt x="548" y="387"/>
                  </a:lnTo>
                  <a:lnTo>
                    <a:pt x="539" y="391"/>
                  </a:lnTo>
                  <a:lnTo>
                    <a:pt x="528" y="393"/>
                  </a:lnTo>
                  <a:lnTo>
                    <a:pt x="516" y="395"/>
                  </a:lnTo>
                  <a:lnTo>
                    <a:pt x="504" y="395"/>
                  </a:lnTo>
                  <a:lnTo>
                    <a:pt x="504" y="395"/>
                  </a:lnTo>
                  <a:lnTo>
                    <a:pt x="489" y="395"/>
                  </a:lnTo>
                  <a:lnTo>
                    <a:pt x="477" y="393"/>
                  </a:lnTo>
                  <a:lnTo>
                    <a:pt x="464" y="391"/>
                  </a:lnTo>
                  <a:lnTo>
                    <a:pt x="454" y="387"/>
                  </a:lnTo>
                  <a:lnTo>
                    <a:pt x="443" y="383"/>
                  </a:lnTo>
                  <a:lnTo>
                    <a:pt x="434" y="378"/>
                  </a:lnTo>
                  <a:lnTo>
                    <a:pt x="425" y="373"/>
                  </a:lnTo>
                  <a:lnTo>
                    <a:pt x="419" y="366"/>
                  </a:lnTo>
                  <a:lnTo>
                    <a:pt x="406" y="354"/>
                  </a:lnTo>
                  <a:lnTo>
                    <a:pt x="396" y="340"/>
                  </a:lnTo>
                  <a:lnTo>
                    <a:pt x="388" y="326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1" y="301"/>
                  </a:lnTo>
                  <a:lnTo>
                    <a:pt x="381" y="287"/>
                  </a:lnTo>
                  <a:lnTo>
                    <a:pt x="381" y="281"/>
                  </a:lnTo>
                  <a:lnTo>
                    <a:pt x="382" y="274"/>
                  </a:lnTo>
                  <a:lnTo>
                    <a:pt x="384" y="268"/>
                  </a:lnTo>
                  <a:lnTo>
                    <a:pt x="387" y="264"/>
                  </a:lnTo>
                  <a:close/>
                  <a:moveTo>
                    <a:pt x="614" y="237"/>
                  </a:moveTo>
                  <a:lnTo>
                    <a:pt x="634" y="237"/>
                  </a:lnTo>
                  <a:lnTo>
                    <a:pt x="634" y="237"/>
                  </a:lnTo>
                  <a:lnTo>
                    <a:pt x="639" y="237"/>
                  </a:lnTo>
                  <a:lnTo>
                    <a:pt x="642" y="237"/>
                  </a:lnTo>
                  <a:lnTo>
                    <a:pt x="644" y="240"/>
                  </a:lnTo>
                  <a:lnTo>
                    <a:pt x="646" y="244"/>
                  </a:lnTo>
                  <a:lnTo>
                    <a:pt x="646" y="244"/>
                  </a:lnTo>
                  <a:lnTo>
                    <a:pt x="644" y="246"/>
                  </a:lnTo>
                  <a:lnTo>
                    <a:pt x="642" y="249"/>
                  </a:lnTo>
                  <a:lnTo>
                    <a:pt x="639" y="250"/>
                  </a:lnTo>
                  <a:lnTo>
                    <a:pt x="634" y="250"/>
                  </a:lnTo>
                  <a:lnTo>
                    <a:pt x="614" y="250"/>
                  </a:lnTo>
                  <a:lnTo>
                    <a:pt x="614" y="250"/>
                  </a:lnTo>
                  <a:lnTo>
                    <a:pt x="610" y="250"/>
                  </a:lnTo>
                  <a:lnTo>
                    <a:pt x="606" y="249"/>
                  </a:lnTo>
                  <a:lnTo>
                    <a:pt x="605" y="246"/>
                  </a:lnTo>
                  <a:lnTo>
                    <a:pt x="603" y="244"/>
                  </a:lnTo>
                  <a:lnTo>
                    <a:pt x="603" y="244"/>
                  </a:lnTo>
                  <a:lnTo>
                    <a:pt x="605" y="240"/>
                  </a:lnTo>
                  <a:lnTo>
                    <a:pt x="606" y="237"/>
                  </a:lnTo>
                  <a:lnTo>
                    <a:pt x="610" y="237"/>
                  </a:lnTo>
                  <a:lnTo>
                    <a:pt x="614" y="237"/>
                  </a:lnTo>
                  <a:close/>
                  <a:moveTo>
                    <a:pt x="27" y="315"/>
                  </a:moveTo>
                  <a:lnTo>
                    <a:pt x="27" y="315"/>
                  </a:lnTo>
                  <a:lnTo>
                    <a:pt x="30" y="329"/>
                  </a:lnTo>
                  <a:lnTo>
                    <a:pt x="35" y="345"/>
                  </a:lnTo>
                  <a:lnTo>
                    <a:pt x="41" y="360"/>
                  </a:lnTo>
                  <a:lnTo>
                    <a:pt x="47" y="368"/>
                  </a:lnTo>
                  <a:lnTo>
                    <a:pt x="52" y="375"/>
                  </a:lnTo>
                  <a:lnTo>
                    <a:pt x="58" y="383"/>
                  </a:lnTo>
                  <a:lnTo>
                    <a:pt x="66" y="391"/>
                  </a:lnTo>
                  <a:lnTo>
                    <a:pt x="73" y="397"/>
                  </a:lnTo>
                  <a:lnTo>
                    <a:pt x="84" y="402"/>
                  </a:lnTo>
                  <a:lnTo>
                    <a:pt x="94" y="407"/>
                  </a:lnTo>
                  <a:lnTo>
                    <a:pt x="105" y="413"/>
                  </a:lnTo>
                  <a:lnTo>
                    <a:pt x="117" y="416"/>
                  </a:lnTo>
                  <a:lnTo>
                    <a:pt x="131" y="419"/>
                  </a:lnTo>
                  <a:lnTo>
                    <a:pt x="131" y="419"/>
                  </a:lnTo>
                  <a:lnTo>
                    <a:pt x="158" y="420"/>
                  </a:lnTo>
                  <a:lnTo>
                    <a:pt x="184" y="420"/>
                  </a:lnTo>
                  <a:lnTo>
                    <a:pt x="184" y="420"/>
                  </a:lnTo>
                  <a:lnTo>
                    <a:pt x="199" y="419"/>
                  </a:lnTo>
                  <a:lnTo>
                    <a:pt x="216" y="416"/>
                  </a:lnTo>
                  <a:lnTo>
                    <a:pt x="233" y="411"/>
                  </a:lnTo>
                  <a:lnTo>
                    <a:pt x="251" y="404"/>
                  </a:lnTo>
                  <a:lnTo>
                    <a:pt x="260" y="398"/>
                  </a:lnTo>
                  <a:lnTo>
                    <a:pt x="269" y="393"/>
                  </a:lnTo>
                  <a:lnTo>
                    <a:pt x="277" y="387"/>
                  </a:lnTo>
                  <a:lnTo>
                    <a:pt x="285" y="379"/>
                  </a:lnTo>
                  <a:lnTo>
                    <a:pt x="291" y="370"/>
                  </a:lnTo>
                  <a:lnTo>
                    <a:pt x="297" y="360"/>
                  </a:lnTo>
                  <a:lnTo>
                    <a:pt x="303" y="350"/>
                  </a:lnTo>
                  <a:lnTo>
                    <a:pt x="306" y="338"/>
                  </a:lnTo>
                  <a:lnTo>
                    <a:pt x="306" y="338"/>
                  </a:lnTo>
                  <a:lnTo>
                    <a:pt x="313" y="315"/>
                  </a:lnTo>
                  <a:lnTo>
                    <a:pt x="315" y="306"/>
                  </a:lnTo>
                  <a:lnTo>
                    <a:pt x="318" y="302"/>
                  </a:lnTo>
                  <a:lnTo>
                    <a:pt x="320" y="300"/>
                  </a:lnTo>
                  <a:lnTo>
                    <a:pt x="320" y="300"/>
                  </a:lnTo>
                  <a:lnTo>
                    <a:pt x="326" y="297"/>
                  </a:lnTo>
                  <a:lnTo>
                    <a:pt x="333" y="296"/>
                  </a:lnTo>
                  <a:lnTo>
                    <a:pt x="333" y="296"/>
                  </a:lnTo>
                  <a:lnTo>
                    <a:pt x="341" y="297"/>
                  </a:lnTo>
                  <a:lnTo>
                    <a:pt x="346" y="300"/>
                  </a:lnTo>
                  <a:lnTo>
                    <a:pt x="346" y="300"/>
                  </a:lnTo>
                  <a:lnTo>
                    <a:pt x="350" y="305"/>
                  </a:lnTo>
                  <a:lnTo>
                    <a:pt x="355" y="314"/>
                  </a:lnTo>
                  <a:lnTo>
                    <a:pt x="364" y="334"/>
                  </a:lnTo>
                  <a:lnTo>
                    <a:pt x="364" y="334"/>
                  </a:lnTo>
                  <a:lnTo>
                    <a:pt x="372" y="347"/>
                  </a:lnTo>
                  <a:lnTo>
                    <a:pt x="382" y="361"/>
                  </a:lnTo>
                  <a:lnTo>
                    <a:pt x="393" y="375"/>
                  </a:lnTo>
                  <a:lnTo>
                    <a:pt x="408" y="390"/>
                  </a:lnTo>
                  <a:lnTo>
                    <a:pt x="416" y="396"/>
                  </a:lnTo>
                  <a:lnTo>
                    <a:pt x="425" y="401"/>
                  </a:lnTo>
                  <a:lnTo>
                    <a:pt x="434" y="406"/>
                  </a:lnTo>
                  <a:lnTo>
                    <a:pt x="445" y="411"/>
                  </a:lnTo>
                  <a:lnTo>
                    <a:pt x="455" y="415"/>
                  </a:lnTo>
                  <a:lnTo>
                    <a:pt x="466" y="418"/>
                  </a:lnTo>
                  <a:lnTo>
                    <a:pt x="479" y="419"/>
                  </a:lnTo>
                  <a:lnTo>
                    <a:pt x="491" y="420"/>
                  </a:lnTo>
                  <a:lnTo>
                    <a:pt x="491" y="420"/>
                  </a:lnTo>
                  <a:lnTo>
                    <a:pt x="497" y="420"/>
                  </a:lnTo>
                  <a:lnTo>
                    <a:pt x="512" y="420"/>
                  </a:lnTo>
                  <a:lnTo>
                    <a:pt x="534" y="416"/>
                  </a:lnTo>
                  <a:lnTo>
                    <a:pt x="547" y="414"/>
                  </a:lnTo>
                  <a:lnTo>
                    <a:pt x="560" y="410"/>
                  </a:lnTo>
                  <a:lnTo>
                    <a:pt x="574" y="405"/>
                  </a:lnTo>
                  <a:lnTo>
                    <a:pt x="587" y="397"/>
                  </a:lnTo>
                  <a:lnTo>
                    <a:pt x="600" y="388"/>
                  </a:lnTo>
                  <a:lnTo>
                    <a:pt x="611" y="378"/>
                  </a:lnTo>
                  <a:lnTo>
                    <a:pt x="621" y="365"/>
                  </a:lnTo>
                  <a:lnTo>
                    <a:pt x="630" y="349"/>
                  </a:lnTo>
                  <a:lnTo>
                    <a:pt x="638" y="331"/>
                  </a:lnTo>
                  <a:lnTo>
                    <a:pt x="640" y="322"/>
                  </a:lnTo>
                  <a:lnTo>
                    <a:pt x="642" y="310"/>
                  </a:lnTo>
                  <a:lnTo>
                    <a:pt x="642" y="310"/>
                  </a:lnTo>
                  <a:lnTo>
                    <a:pt x="644" y="299"/>
                  </a:lnTo>
                  <a:lnTo>
                    <a:pt x="648" y="286"/>
                  </a:lnTo>
                  <a:lnTo>
                    <a:pt x="658" y="263"/>
                  </a:lnTo>
                  <a:lnTo>
                    <a:pt x="658" y="263"/>
                  </a:lnTo>
                  <a:lnTo>
                    <a:pt x="661" y="256"/>
                  </a:lnTo>
                  <a:lnTo>
                    <a:pt x="664" y="247"/>
                  </a:lnTo>
                  <a:lnTo>
                    <a:pt x="666" y="238"/>
                  </a:lnTo>
                  <a:lnTo>
                    <a:pt x="666" y="230"/>
                  </a:lnTo>
                  <a:lnTo>
                    <a:pt x="666" y="230"/>
                  </a:lnTo>
                  <a:lnTo>
                    <a:pt x="666" y="215"/>
                  </a:lnTo>
                  <a:lnTo>
                    <a:pt x="664" y="206"/>
                  </a:lnTo>
                  <a:lnTo>
                    <a:pt x="664" y="206"/>
                  </a:lnTo>
                  <a:lnTo>
                    <a:pt x="658" y="196"/>
                  </a:lnTo>
                  <a:lnTo>
                    <a:pt x="652" y="187"/>
                  </a:lnTo>
                  <a:lnTo>
                    <a:pt x="644" y="177"/>
                  </a:lnTo>
                  <a:lnTo>
                    <a:pt x="642" y="172"/>
                  </a:lnTo>
                  <a:lnTo>
                    <a:pt x="640" y="167"/>
                  </a:lnTo>
                  <a:lnTo>
                    <a:pt x="640" y="167"/>
                  </a:lnTo>
                  <a:lnTo>
                    <a:pt x="625" y="113"/>
                  </a:lnTo>
                  <a:lnTo>
                    <a:pt x="617" y="87"/>
                  </a:lnTo>
                  <a:lnTo>
                    <a:pt x="608" y="66"/>
                  </a:lnTo>
                  <a:lnTo>
                    <a:pt x="608" y="66"/>
                  </a:lnTo>
                  <a:lnTo>
                    <a:pt x="603" y="55"/>
                  </a:lnTo>
                  <a:lnTo>
                    <a:pt x="594" y="44"/>
                  </a:lnTo>
                  <a:lnTo>
                    <a:pt x="585" y="34"/>
                  </a:lnTo>
                  <a:lnTo>
                    <a:pt x="576" y="26"/>
                  </a:lnTo>
                  <a:lnTo>
                    <a:pt x="576" y="26"/>
                  </a:lnTo>
                  <a:lnTo>
                    <a:pt x="571" y="23"/>
                  </a:lnTo>
                  <a:lnTo>
                    <a:pt x="566" y="22"/>
                  </a:lnTo>
                  <a:lnTo>
                    <a:pt x="561" y="21"/>
                  </a:lnTo>
                  <a:lnTo>
                    <a:pt x="556" y="21"/>
                  </a:lnTo>
                  <a:lnTo>
                    <a:pt x="550" y="23"/>
                  </a:lnTo>
                  <a:lnTo>
                    <a:pt x="543" y="26"/>
                  </a:lnTo>
                  <a:lnTo>
                    <a:pt x="537" y="30"/>
                  </a:lnTo>
                  <a:lnTo>
                    <a:pt x="530" y="36"/>
                  </a:lnTo>
                  <a:lnTo>
                    <a:pt x="530" y="36"/>
                  </a:lnTo>
                  <a:lnTo>
                    <a:pt x="525" y="43"/>
                  </a:lnTo>
                  <a:lnTo>
                    <a:pt x="521" y="49"/>
                  </a:lnTo>
                  <a:lnTo>
                    <a:pt x="521" y="49"/>
                  </a:lnTo>
                  <a:lnTo>
                    <a:pt x="520" y="54"/>
                  </a:lnTo>
                  <a:lnTo>
                    <a:pt x="521" y="59"/>
                  </a:lnTo>
                  <a:lnTo>
                    <a:pt x="525" y="63"/>
                  </a:lnTo>
                  <a:lnTo>
                    <a:pt x="529" y="64"/>
                  </a:lnTo>
                  <a:lnTo>
                    <a:pt x="529" y="64"/>
                  </a:lnTo>
                  <a:lnTo>
                    <a:pt x="534" y="62"/>
                  </a:lnTo>
                  <a:lnTo>
                    <a:pt x="538" y="59"/>
                  </a:lnTo>
                  <a:lnTo>
                    <a:pt x="547" y="49"/>
                  </a:lnTo>
                  <a:lnTo>
                    <a:pt x="547" y="49"/>
                  </a:lnTo>
                  <a:lnTo>
                    <a:pt x="551" y="46"/>
                  </a:lnTo>
                  <a:lnTo>
                    <a:pt x="553" y="44"/>
                  </a:lnTo>
                  <a:lnTo>
                    <a:pt x="557" y="43"/>
                  </a:lnTo>
                  <a:lnTo>
                    <a:pt x="561" y="41"/>
                  </a:lnTo>
                  <a:lnTo>
                    <a:pt x="561" y="41"/>
                  </a:lnTo>
                  <a:lnTo>
                    <a:pt x="566" y="43"/>
                  </a:lnTo>
                  <a:lnTo>
                    <a:pt x="570" y="45"/>
                  </a:lnTo>
                  <a:lnTo>
                    <a:pt x="574" y="49"/>
                  </a:lnTo>
                  <a:lnTo>
                    <a:pt x="576" y="54"/>
                  </a:lnTo>
                  <a:lnTo>
                    <a:pt x="583" y="68"/>
                  </a:lnTo>
                  <a:lnTo>
                    <a:pt x="589" y="84"/>
                  </a:lnTo>
                  <a:lnTo>
                    <a:pt x="596" y="113"/>
                  </a:lnTo>
                  <a:lnTo>
                    <a:pt x="598" y="126"/>
                  </a:lnTo>
                  <a:lnTo>
                    <a:pt x="606" y="166"/>
                  </a:lnTo>
                  <a:lnTo>
                    <a:pt x="606" y="166"/>
                  </a:lnTo>
                  <a:lnTo>
                    <a:pt x="606" y="171"/>
                  </a:lnTo>
                  <a:lnTo>
                    <a:pt x="605" y="176"/>
                  </a:lnTo>
                  <a:lnTo>
                    <a:pt x="603" y="180"/>
                  </a:lnTo>
                  <a:lnTo>
                    <a:pt x="601" y="183"/>
                  </a:lnTo>
                  <a:lnTo>
                    <a:pt x="597" y="187"/>
                  </a:lnTo>
                  <a:lnTo>
                    <a:pt x="593" y="190"/>
                  </a:lnTo>
                  <a:lnTo>
                    <a:pt x="589" y="191"/>
                  </a:lnTo>
                  <a:lnTo>
                    <a:pt x="584" y="191"/>
                  </a:lnTo>
                  <a:lnTo>
                    <a:pt x="584" y="191"/>
                  </a:lnTo>
                  <a:lnTo>
                    <a:pt x="539" y="194"/>
                  </a:lnTo>
                  <a:lnTo>
                    <a:pt x="492" y="198"/>
                  </a:lnTo>
                  <a:lnTo>
                    <a:pt x="468" y="201"/>
                  </a:lnTo>
                  <a:lnTo>
                    <a:pt x="446" y="205"/>
                  </a:lnTo>
                  <a:lnTo>
                    <a:pt x="425" y="210"/>
                  </a:lnTo>
                  <a:lnTo>
                    <a:pt x="409" y="217"/>
                  </a:lnTo>
                  <a:lnTo>
                    <a:pt x="409" y="217"/>
                  </a:lnTo>
                  <a:lnTo>
                    <a:pt x="397" y="223"/>
                  </a:lnTo>
                  <a:lnTo>
                    <a:pt x="386" y="231"/>
                  </a:lnTo>
                  <a:lnTo>
                    <a:pt x="374" y="238"/>
                  </a:lnTo>
                  <a:lnTo>
                    <a:pt x="364" y="244"/>
                  </a:lnTo>
                  <a:lnTo>
                    <a:pt x="364" y="244"/>
                  </a:lnTo>
                  <a:lnTo>
                    <a:pt x="347" y="250"/>
                  </a:lnTo>
                  <a:lnTo>
                    <a:pt x="340" y="253"/>
                  </a:lnTo>
                  <a:lnTo>
                    <a:pt x="333" y="254"/>
                  </a:lnTo>
                  <a:lnTo>
                    <a:pt x="333" y="254"/>
                  </a:lnTo>
                  <a:lnTo>
                    <a:pt x="326" y="253"/>
                  </a:lnTo>
                  <a:lnTo>
                    <a:pt x="319" y="251"/>
                  </a:lnTo>
                  <a:lnTo>
                    <a:pt x="313" y="249"/>
                  </a:lnTo>
                  <a:lnTo>
                    <a:pt x="308" y="245"/>
                  </a:lnTo>
                  <a:lnTo>
                    <a:pt x="308" y="245"/>
                  </a:lnTo>
                  <a:lnTo>
                    <a:pt x="285" y="231"/>
                  </a:lnTo>
                  <a:lnTo>
                    <a:pt x="273" y="224"/>
                  </a:lnTo>
                  <a:lnTo>
                    <a:pt x="262" y="219"/>
                  </a:lnTo>
                  <a:lnTo>
                    <a:pt x="262" y="219"/>
                  </a:lnTo>
                  <a:lnTo>
                    <a:pt x="242" y="213"/>
                  </a:lnTo>
                  <a:lnTo>
                    <a:pt x="221" y="206"/>
                  </a:lnTo>
                  <a:lnTo>
                    <a:pt x="198" y="203"/>
                  </a:lnTo>
                  <a:lnTo>
                    <a:pt x="175" y="199"/>
                  </a:lnTo>
                  <a:lnTo>
                    <a:pt x="150" y="195"/>
                  </a:lnTo>
                  <a:lnTo>
                    <a:pt x="126" y="194"/>
                  </a:lnTo>
                  <a:lnTo>
                    <a:pt x="82" y="191"/>
                  </a:lnTo>
                  <a:lnTo>
                    <a:pt x="82" y="191"/>
                  </a:lnTo>
                  <a:lnTo>
                    <a:pt x="77" y="191"/>
                  </a:lnTo>
                  <a:lnTo>
                    <a:pt x="73" y="190"/>
                  </a:lnTo>
                  <a:lnTo>
                    <a:pt x="68" y="187"/>
                  </a:lnTo>
                  <a:lnTo>
                    <a:pt x="66" y="185"/>
                  </a:lnTo>
                  <a:lnTo>
                    <a:pt x="63" y="181"/>
                  </a:lnTo>
                  <a:lnTo>
                    <a:pt x="61" y="176"/>
                  </a:lnTo>
                  <a:lnTo>
                    <a:pt x="61" y="172"/>
                  </a:lnTo>
                  <a:lnTo>
                    <a:pt x="61" y="167"/>
                  </a:lnTo>
                  <a:lnTo>
                    <a:pt x="71" y="105"/>
                  </a:lnTo>
                  <a:lnTo>
                    <a:pt x="71" y="105"/>
                  </a:lnTo>
                  <a:lnTo>
                    <a:pt x="73" y="91"/>
                  </a:lnTo>
                  <a:lnTo>
                    <a:pt x="81" y="63"/>
                  </a:lnTo>
                  <a:lnTo>
                    <a:pt x="86" y="48"/>
                  </a:lnTo>
                  <a:lnTo>
                    <a:pt x="93" y="34"/>
                  </a:lnTo>
                  <a:lnTo>
                    <a:pt x="96" y="29"/>
                  </a:lnTo>
                  <a:lnTo>
                    <a:pt x="100" y="25"/>
                  </a:lnTo>
                  <a:lnTo>
                    <a:pt x="104" y="22"/>
                  </a:lnTo>
                  <a:lnTo>
                    <a:pt x="108" y="21"/>
                  </a:lnTo>
                  <a:lnTo>
                    <a:pt x="108" y="21"/>
                  </a:lnTo>
                  <a:lnTo>
                    <a:pt x="113" y="21"/>
                  </a:lnTo>
                  <a:lnTo>
                    <a:pt x="117" y="23"/>
                  </a:lnTo>
                  <a:lnTo>
                    <a:pt x="120" y="25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32" y="39"/>
                  </a:lnTo>
                  <a:lnTo>
                    <a:pt x="136" y="41"/>
                  </a:lnTo>
                  <a:lnTo>
                    <a:pt x="141" y="43"/>
                  </a:lnTo>
                  <a:lnTo>
                    <a:pt x="141" y="43"/>
                  </a:lnTo>
                  <a:lnTo>
                    <a:pt x="145" y="41"/>
                  </a:lnTo>
                  <a:lnTo>
                    <a:pt x="149" y="39"/>
                  </a:lnTo>
                  <a:lnTo>
                    <a:pt x="150" y="34"/>
                  </a:lnTo>
                  <a:lnTo>
                    <a:pt x="149" y="29"/>
                  </a:lnTo>
                  <a:lnTo>
                    <a:pt x="149" y="29"/>
                  </a:lnTo>
                  <a:lnTo>
                    <a:pt x="145" y="22"/>
                  </a:lnTo>
                  <a:lnTo>
                    <a:pt x="140" y="16"/>
                  </a:lnTo>
                  <a:lnTo>
                    <a:pt x="140" y="16"/>
                  </a:lnTo>
                  <a:lnTo>
                    <a:pt x="132" y="9"/>
                  </a:lnTo>
                  <a:lnTo>
                    <a:pt x="126" y="6"/>
                  </a:lnTo>
                  <a:lnTo>
                    <a:pt x="121" y="2"/>
                  </a:lnTo>
                  <a:lnTo>
                    <a:pt x="114" y="0"/>
                  </a:lnTo>
                  <a:lnTo>
                    <a:pt x="109" y="0"/>
                  </a:lnTo>
                  <a:lnTo>
                    <a:pt x="104" y="2"/>
                  </a:lnTo>
                  <a:lnTo>
                    <a:pt x="99" y="3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85" y="13"/>
                  </a:lnTo>
                  <a:lnTo>
                    <a:pt x="75" y="23"/>
                  </a:lnTo>
                  <a:lnTo>
                    <a:pt x="67" y="34"/>
                  </a:lnTo>
                  <a:lnTo>
                    <a:pt x="62" y="45"/>
                  </a:lnTo>
                  <a:lnTo>
                    <a:pt x="62" y="45"/>
                  </a:lnTo>
                  <a:lnTo>
                    <a:pt x="50" y="75"/>
                  </a:lnTo>
                  <a:lnTo>
                    <a:pt x="40" y="108"/>
                  </a:lnTo>
                  <a:lnTo>
                    <a:pt x="31" y="142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22" y="181"/>
                  </a:lnTo>
                  <a:lnTo>
                    <a:pt x="21" y="190"/>
                  </a:lnTo>
                  <a:lnTo>
                    <a:pt x="21" y="195"/>
                  </a:lnTo>
                  <a:lnTo>
                    <a:pt x="22" y="196"/>
                  </a:lnTo>
                  <a:lnTo>
                    <a:pt x="22" y="198"/>
                  </a:lnTo>
                  <a:lnTo>
                    <a:pt x="22" y="198"/>
                  </a:lnTo>
                  <a:lnTo>
                    <a:pt x="24" y="198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15" y="204"/>
                  </a:lnTo>
                  <a:lnTo>
                    <a:pt x="8" y="21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9"/>
                  </a:lnTo>
                  <a:lnTo>
                    <a:pt x="0" y="22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45"/>
                  </a:lnTo>
                  <a:lnTo>
                    <a:pt x="3" y="258"/>
                  </a:lnTo>
                  <a:lnTo>
                    <a:pt x="8" y="270"/>
                  </a:lnTo>
                  <a:lnTo>
                    <a:pt x="8" y="270"/>
                  </a:lnTo>
                  <a:lnTo>
                    <a:pt x="18" y="292"/>
                  </a:lnTo>
                  <a:lnTo>
                    <a:pt x="24" y="304"/>
                  </a:lnTo>
                  <a:lnTo>
                    <a:pt x="27" y="3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</p:grpSp>
      <p:pic>
        <p:nvPicPr>
          <p:cNvPr id="16" name="图片占位符 17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6" r="27566"/>
          <a:stretch/>
        </p:blipFill>
        <p:spPr>
          <a:xfrm>
            <a:off x="8108545" y="3371200"/>
            <a:ext cx="2073041" cy="2559648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</p:pic>
      <p:grpSp>
        <p:nvGrpSpPr>
          <p:cNvPr id="27" name="组合 26"/>
          <p:cNvGrpSpPr/>
          <p:nvPr/>
        </p:nvGrpSpPr>
        <p:grpSpPr>
          <a:xfrm>
            <a:off x="10101611" y="164816"/>
            <a:ext cx="1496603" cy="2806789"/>
            <a:chOff x="10101611" y="164816"/>
            <a:chExt cx="1496603" cy="2806789"/>
          </a:xfrm>
        </p:grpSpPr>
        <p:sp>
          <p:nvSpPr>
            <p:cNvPr id="18" name="Rectangle 9"/>
            <p:cNvSpPr/>
            <p:nvPr/>
          </p:nvSpPr>
          <p:spPr>
            <a:xfrm>
              <a:off x="10291134" y="164816"/>
              <a:ext cx="1307080" cy="2806789"/>
            </a:xfrm>
            <a:prstGeom prst="rect">
              <a:avLst/>
            </a:prstGeom>
            <a:noFill/>
            <a:ln w="88900">
              <a:solidFill>
                <a:srgbClr val="C0AF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0101611" y="553073"/>
              <a:ext cx="520700" cy="20244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47717" y="553073"/>
            <a:ext cx="3716595" cy="2024474"/>
            <a:chOff x="1235406" y="693057"/>
            <a:chExt cx="3716595" cy="2024474"/>
          </a:xfrm>
        </p:grpSpPr>
        <p:sp>
          <p:nvSpPr>
            <p:cNvPr id="21" name="矩形 20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53941" y="1046370"/>
            <a:ext cx="6455062" cy="142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4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 defTabSz="1285829">
              <a:spcBef>
                <a:spcPct val="20000"/>
              </a:spcBef>
              <a:defRPr/>
            </a:pPr>
            <a:endParaRPr lang="en-US" altLang="zh-CN" sz="14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24" name="直接连接符 23"/>
          <p:cNvCxnSpPr>
            <a:cxnSpLocks/>
          </p:cNvCxnSpPr>
          <p:nvPr/>
        </p:nvCxnSpPr>
        <p:spPr>
          <a:xfrm>
            <a:off x="841732" y="896483"/>
            <a:ext cx="0" cy="1577970"/>
          </a:xfrm>
          <a:prstGeom prst="line">
            <a:avLst/>
          </a:prstGeom>
          <a:ln w="76200">
            <a:solidFill>
              <a:srgbClr val="C0A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99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55600" y="342900"/>
            <a:ext cx="11424355" cy="6184900"/>
            <a:chOff x="0" y="0"/>
            <a:chExt cx="12191999" cy="6858000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5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313703" y="2302524"/>
            <a:ext cx="23679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solidFill>
                  <a:srgbClr val="C0A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b="1" dirty="0">
              <a:solidFill>
                <a:srgbClr val="C0A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55302" y="2394857"/>
            <a:ext cx="3716595" cy="2024474"/>
            <a:chOff x="5555302" y="2394857"/>
            <a:chExt cx="3716595" cy="2024474"/>
          </a:xfrm>
        </p:grpSpPr>
        <p:sp>
          <p:nvSpPr>
            <p:cNvPr id="18" name="矩形 17"/>
            <p:cNvSpPr/>
            <p:nvPr/>
          </p:nvSpPr>
          <p:spPr>
            <a:xfrm>
              <a:off x="5555302" y="23948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681659" y="29727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3889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/>
          <p:cNvSpPr/>
          <p:nvPr/>
        </p:nvSpPr>
        <p:spPr>
          <a:xfrm rot="2741755">
            <a:off x="810510" y="-561552"/>
            <a:ext cx="7170933" cy="7322221"/>
          </a:xfrm>
          <a:custGeom>
            <a:avLst/>
            <a:gdLst>
              <a:gd name="connsiteX0" fmla="*/ 4616573 w 5702349"/>
              <a:gd name="connsiteY0" fmla="*/ 2581380 h 5822654"/>
              <a:gd name="connsiteX1" fmla="*/ 5702349 w 5702349"/>
              <a:gd name="connsiteY1" fmla="*/ 2581380 h 5822654"/>
              <a:gd name="connsiteX2" fmla="*/ 5702349 w 5702349"/>
              <a:gd name="connsiteY2" fmla="*/ 3667157 h 5822654"/>
              <a:gd name="connsiteX3" fmla="*/ 4616573 w 5702349"/>
              <a:gd name="connsiteY3" fmla="*/ 3667157 h 5822654"/>
              <a:gd name="connsiteX4" fmla="*/ 2235640 w 5702349"/>
              <a:gd name="connsiteY4" fmla="*/ 4354614 h 5822654"/>
              <a:gd name="connsiteX5" fmla="*/ 3703681 w 5702349"/>
              <a:gd name="connsiteY5" fmla="*/ 4354614 h 5822654"/>
              <a:gd name="connsiteX6" fmla="*/ 3703681 w 5702349"/>
              <a:gd name="connsiteY6" fmla="*/ 5822654 h 5822654"/>
              <a:gd name="connsiteX7" fmla="*/ 2235640 w 5702349"/>
              <a:gd name="connsiteY7" fmla="*/ 5822654 h 5822654"/>
              <a:gd name="connsiteX8" fmla="*/ 2867153 w 5702349"/>
              <a:gd name="connsiteY8" fmla="*/ 2579796 h 5822654"/>
              <a:gd name="connsiteX9" fmla="*/ 4596951 w 5702349"/>
              <a:gd name="connsiteY9" fmla="*/ 2579796 h 5822654"/>
              <a:gd name="connsiteX10" fmla="*/ 4596951 w 5702349"/>
              <a:gd name="connsiteY10" fmla="*/ 4309594 h 5822654"/>
              <a:gd name="connsiteX11" fmla="*/ 2867153 w 5702349"/>
              <a:gd name="connsiteY11" fmla="*/ 4309594 h 5822654"/>
              <a:gd name="connsiteX12" fmla="*/ 1115577 w 5702349"/>
              <a:gd name="connsiteY12" fmla="*/ 4361558 h 5822654"/>
              <a:gd name="connsiteX13" fmla="*/ 2201354 w 5702349"/>
              <a:gd name="connsiteY13" fmla="*/ 4361558 h 5822654"/>
              <a:gd name="connsiteX14" fmla="*/ 2201354 w 5702349"/>
              <a:gd name="connsiteY14" fmla="*/ 5447334 h 5822654"/>
              <a:gd name="connsiteX15" fmla="*/ 1115577 w 5702349"/>
              <a:gd name="connsiteY15" fmla="*/ 5447334 h 5822654"/>
              <a:gd name="connsiteX16" fmla="*/ 3516851 w 5702349"/>
              <a:gd name="connsiteY16" fmla="*/ 1079287 h 5822654"/>
              <a:gd name="connsiteX17" fmla="*/ 4984892 w 5702349"/>
              <a:gd name="connsiteY17" fmla="*/ 1079287 h 5822654"/>
              <a:gd name="connsiteX18" fmla="*/ 4984892 w 5702349"/>
              <a:gd name="connsiteY18" fmla="*/ 2547328 h 5822654"/>
              <a:gd name="connsiteX19" fmla="*/ 3516851 w 5702349"/>
              <a:gd name="connsiteY19" fmla="*/ 2547328 h 5822654"/>
              <a:gd name="connsiteX20" fmla="*/ 1117656 w 5702349"/>
              <a:gd name="connsiteY20" fmla="*/ 2595780 h 5822654"/>
              <a:gd name="connsiteX21" fmla="*/ 2847454 w 5702349"/>
              <a:gd name="connsiteY21" fmla="*/ 2595779 h 5822654"/>
              <a:gd name="connsiteX22" fmla="*/ 2847454 w 5702349"/>
              <a:gd name="connsiteY22" fmla="*/ 4325577 h 5822654"/>
              <a:gd name="connsiteX23" fmla="*/ 1117656 w 5702349"/>
              <a:gd name="connsiteY23" fmla="*/ 4325577 h 5822654"/>
              <a:gd name="connsiteX24" fmla="*/ 0 w 5702349"/>
              <a:gd name="connsiteY24" fmla="*/ 3220305 h 5822654"/>
              <a:gd name="connsiteX25" fmla="*/ 1085776 w 5702349"/>
              <a:gd name="connsiteY25" fmla="*/ 3220305 h 5822654"/>
              <a:gd name="connsiteX26" fmla="*/ 1085776 w 5702349"/>
              <a:gd name="connsiteY26" fmla="*/ 4306081 h 5822654"/>
              <a:gd name="connsiteX27" fmla="*/ 0 w 5702349"/>
              <a:gd name="connsiteY27" fmla="*/ 4306081 h 5822654"/>
              <a:gd name="connsiteX28" fmla="*/ 2012942 w 5702349"/>
              <a:gd name="connsiteY28" fmla="*/ 1094012 h 5822654"/>
              <a:gd name="connsiteX29" fmla="*/ 3480983 w 5702349"/>
              <a:gd name="connsiteY29" fmla="*/ 1094011 h 5822654"/>
              <a:gd name="connsiteX30" fmla="*/ 3480983 w 5702349"/>
              <a:gd name="connsiteY30" fmla="*/ 2562052 h 5822654"/>
              <a:gd name="connsiteX31" fmla="*/ 2012942 w 5702349"/>
              <a:gd name="connsiteY31" fmla="*/ 2562052 h 5822654"/>
              <a:gd name="connsiteX32" fmla="*/ 2916772 w 5702349"/>
              <a:gd name="connsiteY32" fmla="*/ 0 h 5822654"/>
              <a:gd name="connsiteX33" fmla="*/ 3968306 w 5702349"/>
              <a:gd name="connsiteY33" fmla="*/ 0 h 5822654"/>
              <a:gd name="connsiteX34" fmla="*/ 3968306 w 5702349"/>
              <a:gd name="connsiteY34" fmla="*/ 1051534 h 5822654"/>
              <a:gd name="connsiteX35" fmla="*/ 2916772 w 5702349"/>
              <a:gd name="connsiteY35" fmla="*/ 1051534 h 582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702349" h="5822654">
                <a:moveTo>
                  <a:pt x="4616573" y="2581380"/>
                </a:moveTo>
                <a:lnTo>
                  <a:pt x="5702349" y="2581380"/>
                </a:lnTo>
                <a:lnTo>
                  <a:pt x="5702349" y="3667157"/>
                </a:lnTo>
                <a:lnTo>
                  <a:pt x="4616573" y="3667157"/>
                </a:lnTo>
                <a:close/>
                <a:moveTo>
                  <a:pt x="2235640" y="4354614"/>
                </a:moveTo>
                <a:lnTo>
                  <a:pt x="3703681" y="4354614"/>
                </a:lnTo>
                <a:lnTo>
                  <a:pt x="3703681" y="5822654"/>
                </a:lnTo>
                <a:lnTo>
                  <a:pt x="2235640" y="5822654"/>
                </a:lnTo>
                <a:close/>
                <a:moveTo>
                  <a:pt x="2867153" y="2579796"/>
                </a:moveTo>
                <a:lnTo>
                  <a:pt x="4596951" y="2579796"/>
                </a:lnTo>
                <a:lnTo>
                  <a:pt x="4596951" y="4309594"/>
                </a:lnTo>
                <a:lnTo>
                  <a:pt x="2867153" y="4309594"/>
                </a:lnTo>
                <a:close/>
                <a:moveTo>
                  <a:pt x="1115577" y="4361558"/>
                </a:moveTo>
                <a:lnTo>
                  <a:pt x="2201354" y="4361558"/>
                </a:lnTo>
                <a:lnTo>
                  <a:pt x="2201354" y="5447334"/>
                </a:lnTo>
                <a:lnTo>
                  <a:pt x="1115577" y="5447334"/>
                </a:lnTo>
                <a:close/>
                <a:moveTo>
                  <a:pt x="3516851" y="1079287"/>
                </a:moveTo>
                <a:lnTo>
                  <a:pt x="4984892" y="1079287"/>
                </a:lnTo>
                <a:lnTo>
                  <a:pt x="4984892" y="2547328"/>
                </a:lnTo>
                <a:lnTo>
                  <a:pt x="3516851" y="2547328"/>
                </a:lnTo>
                <a:close/>
                <a:moveTo>
                  <a:pt x="1117656" y="2595780"/>
                </a:moveTo>
                <a:lnTo>
                  <a:pt x="2847454" y="2595779"/>
                </a:lnTo>
                <a:lnTo>
                  <a:pt x="2847454" y="4325577"/>
                </a:lnTo>
                <a:lnTo>
                  <a:pt x="1117656" y="4325577"/>
                </a:lnTo>
                <a:close/>
                <a:moveTo>
                  <a:pt x="0" y="3220305"/>
                </a:moveTo>
                <a:lnTo>
                  <a:pt x="1085776" y="3220305"/>
                </a:lnTo>
                <a:lnTo>
                  <a:pt x="1085776" y="4306081"/>
                </a:lnTo>
                <a:lnTo>
                  <a:pt x="0" y="4306081"/>
                </a:lnTo>
                <a:close/>
                <a:moveTo>
                  <a:pt x="2012942" y="1094012"/>
                </a:moveTo>
                <a:lnTo>
                  <a:pt x="3480983" y="1094011"/>
                </a:lnTo>
                <a:lnTo>
                  <a:pt x="3480983" y="2562052"/>
                </a:lnTo>
                <a:lnTo>
                  <a:pt x="2012942" y="2562052"/>
                </a:lnTo>
                <a:close/>
                <a:moveTo>
                  <a:pt x="2916772" y="0"/>
                </a:moveTo>
                <a:lnTo>
                  <a:pt x="3968306" y="0"/>
                </a:lnTo>
                <a:lnTo>
                  <a:pt x="3968306" y="1051534"/>
                </a:lnTo>
                <a:lnTo>
                  <a:pt x="2916772" y="1051534"/>
                </a:lnTo>
                <a:close/>
              </a:path>
            </a:pathLst>
          </a:custGeom>
          <a:blipFill dpi="0" rotWithShape="0">
            <a:blip r:embed="rId3"/>
            <a:srcRect/>
            <a:tile tx="0" ty="0" sx="50000" sy="50000" flip="x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0297554" y="1741690"/>
            <a:ext cx="1496603" cy="2806789"/>
            <a:chOff x="10297554" y="1741690"/>
            <a:chExt cx="1496603" cy="2806789"/>
          </a:xfrm>
        </p:grpSpPr>
        <p:sp>
          <p:nvSpPr>
            <p:cNvPr id="23" name="Rectangle 9"/>
            <p:cNvSpPr/>
            <p:nvPr/>
          </p:nvSpPr>
          <p:spPr>
            <a:xfrm>
              <a:off x="10487077" y="1741690"/>
              <a:ext cx="1307080" cy="2806789"/>
            </a:xfrm>
            <a:prstGeom prst="rect">
              <a:avLst/>
            </a:prstGeom>
            <a:noFill/>
            <a:ln w="88900">
              <a:solidFill>
                <a:srgbClr val="C0AF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297554" y="2129947"/>
              <a:ext cx="520700" cy="20244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43660" y="2129947"/>
            <a:ext cx="3716595" cy="2024474"/>
            <a:chOff x="1235406" y="693057"/>
            <a:chExt cx="3716595" cy="2024474"/>
          </a:xfrm>
        </p:grpSpPr>
        <p:sp>
          <p:nvSpPr>
            <p:cNvPr id="26" name="矩形 25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750849" y="4892817"/>
            <a:ext cx="31623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4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>
            <a:cxnSpLocks/>
          </p:cNvCxnSpPr>
          <p:nvPr/>
        </p:nvCxnSpPr>
        <p:spPr>
          <a:xfrm>
            <a:off x="7652662" y="4879910"/>
            <a:ext cx="0" cy="1195366"/>
          </a:xfrm>
          <a:prstGeom prst="line">
            <a:avLst/>
          </a:prstGeom>
          <a:ln w="76200">
            <a:solidFill>
              <a:srgbClr val="C0A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004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183" b="30183"/>
          <a:stretch/>
        </p:blipFill>
        <p:spPr>
          <a:xfrm>
            <a:off x="467702" y="325318"/>
            <a:ext cx="11341100" cy="296128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pic>
      <p:grpSp>
        <p:nvGrpSpPr>
          <p:cNvPr id="31" name="组合 30"/>
          <p:cNvGrpSpPr/>
          <p:nvPr/>
        </p:nvGrpSpPr>
        <p:grpSpPr>
          <a:xfrm>
            <a:off x="1891001" y="2364383"/>
            <a:ext cx="1603330" cy="1603307"/>
            <a:chOff x="1891001" y="2364383"/>
            <a:chExt cx="1603330" cy="1603307"/>
          </a:xfrm>
        </p:grpSpPr>
        <p:sp>
          <p:nvSpPr>
            <p:cNvPr id="10" name="Freeform 9"/>
            <p:cNvSpPr/>
            <p:nvPr/>
          </p:nvSpPr>
          <p:spPr>
            <a:xfrm>
              <a:off x="1891001" y="2364383"/>
              <a:ext cx="1603330" cy="1603307"/>
            </a:xfrm>
            <a:custGeom>
              <a:avLst/>
              <a:gdLst>
                <a:gd name="connsiteX0" fmla="*/ 0 w 2134032"/>
                <a:gd name="connsiteY0" fmla="*/ 1067001 h 2134002"/>
                <a:gd name="connsiteX1" fmla="*/ 1067016 w 2134032"/>
                <a:gd name="connsiteY1" fmla="*/ 0 h 2134002"/>
                <a:gd name="connsiteX2" fmla="*/ 2134032 w 2134032"/>
                <a:gd name="connsiteY2" fmla="*/ 1067001 h 2134002"/>
                <a:gd name="connsiteX3" fmla="*/ 1067016 w 2134032"/>
                <a:gd name="connsiteY3" fmla="*/ 2134002 h 2134002"/>
                <a:gd name="connsiteX4" fmla="*/ 0 w 2134032"/>
                <a:gd name="connsiteY4" fmla="*/ 1067001 h 213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4032" h="2134002">
                  <a:moveTo>
                    <a:pt x="0" y="1067001"/>
                  </a:moveTo>
                  <a:cubicBezTo>
                    <a:pt x="0" y="477713"/>
                    <a:pt x="477719" y="0"/>
                    <a:pt x="1067016" y="0"/>
                  </a:cubicBezTo>
                  <a:cubicBezTo>
                    <a:pt x="1656313" y="0"/>
                    <a:pt x="2134032" y="477713"/>
                    <a:pt x="2134032" y="1067001"/>
                  </a:cubicBezTo>
                  <a:cubicBezTo>
                    <a:pt x="2134032" y="1656289"/>
                    <a:pt x="1656313" y="2134002"/>
                    <a:pt x="1067016" y="2134002"/>
                  </a:cubicBezTo>
                  <a:cubicBezTo>
                    <a:pt x="477719" y="2134002"/>
                    <a:pt x="0" y="1656289"/>
                    <a:pt x="0" y="1067001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3" name="Group 21"/>
            <p:cNvGrpSpPr/>
            <p:nvPr/>
          </p:nvGrpSpPr>
          <p:grpSpPr>
            <a:xfrm>
              <a:off x="2384688" y="2875570"/>
              <a:ext cx="685064" cy="580930"/>
              <a:chOff x="587375" y="665164"/>
              <a:chExt cx="198438" cy="168275"/>
            </a:xfrm>
            <a:solidFill>
              <a:schemeClr val="bg1"/>
            </a:solidFill>
          </p:grpSpPr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650875" y="762001"/>
                <a:ext cx="36513" cy="36513"/>
              </a:xfrm>
              <a:custGeom>
                <a:avLst/>
                <a:gdLst>
                  <a:gd name="T0" fmla="*/ 68 w 68"/>
                  <a:gd name="T1" fmla="*/ 38 h 70"/>
                  <a:gd name="T2" fmla="*/ 30 w 68"/>
                  <a:gd name="T3" fmla="*/ 0 h 70"/>
                  <a:gd name="T4" fmla="*/ 30 w 68"/>
                  <a:gd name="T5" fmla="*/ 0 h 70"/>
                  <a:gd name="T6" fmla="*/ 0 w 68"/>
                  <a:gd name="T7" fmla="*/ 70 h 70"/>
                  <a:gd name="T8" fmla="*/ 68 w 68"/>
                  <a:gd name="T9" fmla="*/ 3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0">
                    <a:moveTo>
                      <a:pt x="68" y="3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0" y="70"/>
                    </a:lnTo>
                    <a:lnTo>
                      <a:pt x="68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687388" y="781051"/>
                <a:ext cx="1588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671513" y="673101"/>
                <a:ext cx="92075" cy="92075"/>
              </a:xfrm>
              <a:custGeom>
                <a:avLst/>
                <a:gdLst>
                  <a:gd name="T0" fmla="*/ 158 w 174"/>
                  <a:gd name="T1" fmla="*/ 0 h 173"/>
                  <a:gd name="T2" fmla="*/ 0 w 174"/>
                  <a:gd name="T3" fmla="*/ 158 h 173"/>
                  <a:gd name="T4" fmla="*/ 16 w 174"/>
                  <a:gd name="T5" fmla="*/ 173 h 173"/>
                  <a:gd name="T6" fmla="*/ 174 w 174"/>
                  <a:gd name="T7" fmla="*/ 16 h 173"/>
                  <a:gd name="T8" fmla="*/ 158 w 174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173">
                    <a:moveTo>
                      <a:pt x="158" y="0"/>
                    </a:moveTo>
                    <a:lnTo>
                      <a:pt x="0" y="158"/>
                    </a:lnTo>
                    <a:lnTo>
                      <a:pt x="16" y="173"/>
                    </a:lnTo>
                    <a:lnTo>
                      <a:pt x="174" y="16"/>
                    </a:lnTo>
                    <a:lnTo>
                      <a:pt x="15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685800" y="685801"/>
                <a:ext cx="92075" cy="92075"/>
              </a:xfrm>
              <a:custGeom>
                <a:avLst/>
                <a:gdLst>
                  <a:gd name="T0" fmla="*/ 0 w 174"/>
                  <a:gd name="T1" fmla="*/ 156 h 172"/>
                  <a:gd name="T2" fmla="*/ 16 w 174"/>
                  <a:gd name="T3" fmla="*/ 172 h 172"/>
                  <a:gd name="T4" fmla="*/ 174 w 174"/>
                  <a:gd name="T5" fmla="*/ 15 h 172"/>
                  <a:gd name="T6" fmla="*/ 158 w 174"/>
                  <a:gd name="T7" fmla="*/ 0 h 172"/>
                  <a:gd name="T8" fmla="*/ 0 w 174"/>
                  <a:gd name="T9" fmla="*/ 15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172">
                    <a:moveTo>
                      <a:pt x="0" y="156"/>
                    </a:moveTo>
                    <a:lnTo>
                      <a:pt x="16" y="172"/>
                    </a:lnTo>
                    <a:lnTo>
                      <a:pt x="174" y="15"/>
                    </a:lnTo>
                    <a:lnTo>
                      <a:pt x="158" y="0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762000" y="665164"/>
                <a:ext cx="23813" cy="23813"/>
              </a:xfrm>
              <a:custGeom>
                <a:avLst/>
                <a:gdLst>
                  <a:gd name="T0" fmla="*/ 36 w 45"/>
                  <a:gd name="T1" fmla="*/ 8 h 44"/>
                  <a:gd name="T2" fmla="*/ 36 w 45"/>
                  <a:gd name="T3" fmla="*/ 8 h 44"/>
                  <a:gd name="T4" fmla="*/ 29 w 45"/>
                  <a:gd name="T5" fmla="*/ 3 h 44"/>
                  <a:gd name="T6" fmla="*/ 23 w 45"/>
                  <a:gd name="T7" fmla="*/ 2 h 44"/>
                  <a:gd name="T8" fmla="*/ 17 w 45"/>
                  <a:gd name="T9" fmla="*/ 0 h 44"/>
                  <a:gd name="T10" fmla="*/ 11 w 45"/>
                  <a:gd name="T11" fmla="*/ 2 h 44"/>
                  <a:gd name="T12" fmla="*/ 4 w 45"/>
                  <a:gd name="T13" fmla="*/ 5 h 44"/>
                  <a:gd name="T14" fmla="*/ 0 w 45"/>
                  <a:gd name="T15" fmla="*/ 6 h 44"/>
                  <a:gd name="T16" fmla="*/ 39 w 45"/>
                  <a:gd name="T17" fmla="*/ 44 h 44"/>
                  <a:gd name="T18" fmla="*/ 39 w 45"/>
                  <a:gd name="T19" fmla="*/ 44 h 44"/>
                  <a:gd name="T20" fmla="*/ 40 w 45"/>
                  <a:gd name="T21" fmla="*/ 41 h 44"/>
                  <a:gd name="T22" fmla="*/ 43 w 45"/>
                  <a:gd name="T23" fmla="*/ 34 h 44"/>
                  <a:gd name="T24" fmla="*/ 45 w 45"/>
                  <a:gd name="T25" fmla="*/ 28 h 44"/>
                  <a:gd name="T26" fmla="*/ 43 w 45"/>
                  <a:gd name="T27" fmla="*/ 22 h 44"/>
                  <a:gd name="T28" fmla="*/ 40 w 45"/>
                  <a:gd name="T29" fmla="*/ 15 h 44"/>
                  <a:gd name="T30" fmla="*/ 36 w 45"/>
                  <a:gd name="T31" fmla="*/ 8 h 44"/>
                  <a:gd name="T32" fmla="*/ 36 w 45"/>
                  <a:gd name="T33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44">
                    <a:moveTo>
                      <a:pt x="36" y="8"/>
                    </a:moveTo>
                    <a:lnTo>
                      <a:pt x="36" y="8"/>
                    </a:lnTo>
                    <a:lnTo>
                      <a:pt x="29" y="3"/>
                    </a:lnTo>
                    <a:lnTo>
                      <a:pt x="23" y="2"/>
                    </a:lnTo>
                    <a:lnTo>
                      <a:pt x="17" y="0"/>
                    </a:lnTo>
                    <a:lnTo>
                      <a:pt x="11" y="2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40" y="41"/>
                    </a:lnTo>
                    <a:lnTo>
                      <a:pt x="43" y="34"/>
                    </a:lnTo>
                    <a:lnTo>
                      <a:pt x="45" y="28"/>
                    </a:lnTo>
                    <a:lnTo>
                      <a:pt x="43" y="22"/>
                    </a:lnTo>
                    <a:lnTo>
                      <a:pt x="40" y="15"/>
                    </a:lnTo>
                    <a:lnTo>
                      <a:pt x="36" y="8"/>
                    </a:lnTo>
                    <a:lnTo>
                      <a:pt x="3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587375" y="665164"/>
                <a:ext cx="169863" cy="168275"/>
              </a:xfrm>
              <a:custGeom>
                <a:avLst/>
                <a:gdLst>
                  <a:gd name="T0" fmla="*/ 281 w 320"/>
                  <a:gd name="T1" fmla="*/ 282 h 319"/>
                  <a:gd name="T2" fmla="*/ 39 w 320"/>
                  <a:gd name="T3" fmla="*/ 282 h 319"/>
                  <a:gd name="T4" fmla="*/ 39 w 320"/>
                  <a:gd name="T5" fmla="*/ 39 h 319"/>
                  <a:gd name="T6" fmla="*/ 266 w 320"/>
                  <a:gd name="T7" fmla="*/ 39 h 319"/>
                  <a:gd name="T8" fmla="*/ 307 w 320"/>
                  <a:gd name="T9" fmla="*/ 0 h 319"/>
                  <a:gd name="T10" fmla="*/ 0 w 320"/>
                  <a:gd name="T11" fmla="*/ 0 h 319"/>
                  <a:gd name="T12" fmla="*/ 0 w 320"/>
                  <a:gd name="T13" fmla="*/ 319 h 319"/>
                  <a:gd name="T14" fmla="*/ 320 w 320"/>
                  <a:gd name="T15" fmla="*/ 319 h 319"/>
                  <a:gd name="T16" fmla="*/ 320 w 320"/>
                  <a:gd name="T17" fmla="*/ 119 h 319"/>
                  <a:gd name="T18" fmla="*/ 281 w 320"/>
                  <a:gd name="T19" fmla="*/ 158 h 319"/>
                  <a:gd name="T20" fmla="*/ 281 w 320"/>
                  <a:gd name="T21" fmla="*/ 282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319">
                    <a:moveTo>
                      <a:pt x="281" y="282"/>
                    </a:moveTo>
                    <a:lnTo>
                      <a:pt x="39" y="282"/>
                    </a:lnTo>
                    <a:lnTo>
                      <a:pt x="39" y="39"/>
                    </a:lnTo>
                    <a:lnTo>
                      <a:pt x="266" y="39"/>
                    </a:lnTo>
                    <a:lnTo>
                      <a:pt x="307" y="0"/>
                    </a:lnTo>
                    <a:lnTo>
                      <a:pt x="0" y="0"/>
                    </a:lnTo>
                    <a:lnTo>
                      <a:pt x="0" y="319"/>
                    </a:lnTo>
                    <a:lnTo>
                      <a:pt x="320" y="319"/>
                    </a:lnTo>
                    <a:lnTo>
                      <a:pt x="320" y="119"/>
                    </a:lnTo>
                    <a:lnTo>
                      <a:pt x="281" y="158"/>
                    </a:lnTo>
                    <a:lnTo>
                      <a:pt x="281" y="2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315402" y="2364383"/>
            <a:ext cx="1603330" cy="1603307"/>
            <a:chOff x="5315402" y="2364383"/>
            <a:chExt cx="1603330" cy="1603307"/>
          </a:xfrm>
        </p:grpSpPr>
        <p:sp>
          <p:nvSpPr>
            <p:cNvPr id="11" name="Freeform 10"/>
            <p:cNvSpPr/>
            <p:nvPr/>
          </p:nvSpPr>
          <p:spPr>
            <a:xfrm>
              <a:off x="5315402" y="2364383"/>
              <a:ext cx="1603330" cy="1603307"/>
            </a:xfrm>
            <a:custGeom>
              <a:avLst/>
              <a:gdLst>
                <a:gd name="connsiteX0" fmla="*/ 0 w 2134032"/>
                <a:gd name="connsiteY0" fmla="*/ 1067001 h 2134002"/>
                <a:gd name="connsiteX1" fmla="*/ 1067016 w 2134032"/>
                <a:gd name="connsiteY1" fmla="*/ 0 h 2134002"/>
                <a:gd name="connsiteX2" fmla="*/ 2134032 w 2134032"/>
                <a:gd name="connsiteY2" fmla="*/ 1067001 h 2134002"/>
                <a:gd name="connsiteX3" fmla="*/ 1067016 w 2134032"/>
                <a:gd name="connsiteY3" fmla="*/ 2134002 h 2134002"/>
                <a:gd name="connsiteX4" fmla="*/ 0 w 2134032"/>
                <a:gd name="connsiteY4" fmla="*/ 1067001 h 213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4032" h="2134002">
                  <a:moveTo>
                    <a:pt x="0" y="1067001"/>
                  </a:moveTo>
                  <a:cubicBezTo>
                    <a:pt x="0" y="477713"/>
                    <a:pt x="477719" y="0"/>
                    <a:pt x="1067016" y="0"/>
                  </a:cubicBezTo>
                  <a:cubicBezTo>
                    <a:pt x="1656313" y="0"/>
                    <a:pt x="2134032" y="477713"/>
                    <a:pt x="2134032" y="1067001"/>
                  </a:cubicBezTo>
                  <a:cubicBezTo>
                    <a:pt x="2134032" y="1656289"/>
                    <a:pt x="1656313" y="2134002"/>
                    <a:pt x="1067016" y="2134002"/>
                  </a:cubicBezTo>
                  <a:cubicBezTo>
                    <a:pt x="477719" y="2134002"/>
                    <a:pt x="0" y="1656289"/>
                    <a:pt x="0" y="10670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100" dirty="0">
                <a:solidFill>
                  <a:srgbClr val="262626"/>
                </a:solidFill>
                <a:latin typeface="+mn-ea"/>
              </a:endParaRPr>
            </a:p>
          </p:txBody>
        </p:sp>
        <p:grpSp>
          <p:nvGrpSpPr>
            <p:cNvPr id="20" name="Group 28"/>
            <p:cNvGrpSpPr/>
            <p:nvPr/>
          </p:nvGrpSpPr>
          <p:grpSpPr>
            <a:xfrm>
              <a:off x="5733311" y="2900238"/>
              <a:ext cx="843997" cy="602858"/>
              <a:chOff x="869950" y="989014"/>
              <a:chExt cx="222250" cy="158750"/>
            </a:xfrm>
            <a:solidFill>
              <a:schemeClr val="bg1"/>
            </a:solidFill>
          </p:grpSpPr>
          <p:sp>
            <p:nvSpPr>
              <p:cNvPr id="21" name="Freeform 48"/>
              <p:cNvSpPr>
                <a:spLocks/>
              </p:cNvSpPr>
              <p:nvPr/>
            </p:nvSpPr>
            <p:spPr bwMode="auto">
              <a:xfrm>
                <a:off x="869950" y="989014"/>
                <a:ext cx="190500" cy="77788"/>
              </a:xfrm>
              <a:custGeom>
                <a:avLst/>
                <a:gdLst>
                  <a:gd name="T0" fmla="*/ 359 w 359"/>
                  <a:gd name="T1" fmla="*/ 18 h 148"/>
                  <a:gd name="T2" fmla="*/ 359 w 359"/>
                  <a:gd name="T3" fmla="*/ 0 h 148"/>
                  <a:gd name="T4" fmla="*/ 0 w 359"/>
                  <a:gd name="T5" fmla="*/ 0 h 148"/>
                  <a:gd name="T6" fmla="*/ 0 w 359"/>
                  <a:gd name="T7" fmla="*/ 20 h 148"/>
                  <a:gd name="T8" fmla="*/ 180 w 359"/>
                  <a:gd name="T9" fmla="*/ 148 h 148"/>
                  <a:gd name="T10" fmla="*/ 359 w 359"/>
                  <a:gd name="T11" fmla="*/ 1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148">
                    <a:moveTo>
                      <a:pt x="359" y="18"/>
                    </a:moveTo>
                    <a:lnTo>
                      <a:pt x="359" y="0"/>
                    </a:lnTo>
                    <a:lnTo>
                      <a:pt x="0" y="0"/>
                    </a:lnTo>
                    <a:lnTo>
                      <a:pt x="0" y="20"/>
                    </a:lnTo>
                    <a:lnTo>
                      <a:pt x="180" y="148"/>
                    </a:lnTo>
                    <a:lnTo>
                      <a:pt x="35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22" name="Freeform 49"/>
              <p:cNvSpPr>
                <a:spLocks noEditPoints="1"/>
              </p:cNvSpPr>
              <p:nvPr/>
            </p:nvSpPr>
            <p:spPr bwMode="auto">
              <a:xfrm>
                <a:off x="869950" y="1014414"/>
                <a:ext cx="222250" cy="133350"/>
              </a:xfrm>
              <a:custGeom>
                <a:avLst/>
                <a:gdLst>
                  <a:gd name="T0" fmla="*/ 359 w 420"/>
                  <a:gd name="T1" fmla="*/ 0 h 253"/>
                  <a:gd name="T2" fmla="*/ 0 w 420"/>
                  <a:gd name="T3" fmla="*/ 0 h 253"/>
                  <a:gd name="T4" fmla="*/ 240 w 420"/>
                  <a:gd name="T5" fmla="*/ 206 h 253"/>
                  <a:gd name="T6" fmla="*/ 247 w 420"/>
                  <a:gd name="T7" fmla="*/ 216 h 253"/>
                  <a:gd name="T8" fmla="*/ 264 w 420"/>
                  <a:gd name="T9" fmla="*/ 234 h 253"/>
                  <a:gd name="T10" fmla="*/ 286 w 420"/>
                  <a:gd name="T11" fmla="*/ 245 h 253"/>
                  <a:gd name="T12" fmla="*/ 309 w 420"/>
                  <a:gd name="T13" fmla="*/ 253 h 253"/>
                  <a:gd name="T14" fmla="*/ 322 w 420"/>
                  <a:gd name="T15" fmla="*/ 253 h 253"/>
                  <a:gd name="T16" fmla="*/ 343 w 420"/>
                  <a:gd name="T17" fmla="*/ 251 h 253"/>
                  <a:gd name="T18" fmla="*/ 360 w 420"/>
                  <a:gd name="T19" fmla="*/ 245 h 253"/>
                  <a:gd name="T20" fmla="*/ 378 w 420"/>
                  <a:gd name="T21" fmla="*/ 237 h 253"/>
                  <a:gd name="T22" fmla="*/ 392 w 420"/>
                  <a:gd name="T23" fmla="*/ 224 h 253"/>
                  <a:gd name="T24" fmla="*/ 404 w 420"/>
                  <a:gd name="T25" fmla="*/ 211 h 253"/>
                  <a:gd name="T26" fmla="*/ 413 w 420"/>
                  <a:gd name="T27" fmla="*/ 193 h 253"/>
                  <a:gd name="T28" fmla="*/ 418 w 420"/>
                  <a:gd name="T29" fmla="*/ 176 h 253"/>
                  <a:gd name="T30" fmla="*/ 420 w 420"/>
                  <a:gd name="T31" fmla="*/ 155 h 253"/>
                  <a:gd name="T32" fmla="*/ 418 w 420"/>
                  <a:gd name="T33" fmla="*/ 141 h 253"/>
                  <a:gd name="T34" fmla="*/ 410 w 420"/>
                  <a:gd name="T35" fmla="*/ 113 h 253"/>
                  <a:gd name="T36" fmla="*/ 394 w 420"/>
                  <a:gd name="T37" fmla="*/ 90 h 253"/>
                  <a:gd name="T38" fmla="*/ 372 w 420"/>
                  <a:gd name="T39" fmla="*/ 71 h 253"/>
                  <a:gd name="T40" fmla="*/ 359 w 420"/>
                  <a:gd name="T41" fmla="*/ 65 h 253"/>
                  <a:gd name="T42" fmla="*/ 322 w 420"/>
                  <a:gd name="T43" fmla="*/ 225 h 253"/>
                  <a:gd name="T44" fmla="*/ 298 w 420"/>
                  <a:gd name="T45" fmla="*/ 219 h 253"/>
                  <a:gd name="T46" fmla="*/ 276 w 420"/>
                  <a:gd name="T47" fmla="*/ 206 h 253"/>
                  <a:gd name="T48" fmla="*/ 266 w 420"/>
                  <a:gd name="T49" fmla="*/ 196 h 253"/>
                  <a:gd name="T50" fmla="*/ 256 w 420"/>
                  <a:gd name="T51" fmla="*/ 170 h 253"/>
                  <a:gd name="T52" fmla="*/ 253 w 420"/>
                  <a:gd name="T53" fmla="*/ 155 h 253"/>
                  <a:gd name="T54" fmla="*/ 259 w 420"/>
                  <a:gd name="T55" fmla="*/ 129 h 253"/>
                  <a:gd name="T56" fmla="*/ 273 w 420"/>
                  <a:gd name="T57" fmla="*/ 106 h 253"/>
                  <a:gd name="T58" fmla="*/ 296 w 420"/>
                  <a:gd name="T59" fmla="*/ 91 h 253"/>
                  <a:gd name="T60" fmla="*/ 322 w 420"/>
                  <a:gd name="T61" fmla="*/ 86 h 253"/>
                  <a:gd name="T62" fmla="*/ 333 w 420"/>
                  <a:gd name="T63" fmla="*/ 87 h 253"/>
                  <a:gd name="T64" fmla="*/ 352 w 420"/>
                  <a:gd name="T65" fmla="*/ 93 h 253"/>
                  <a:gd name="T66" fmla="*/ 359 w 420"/>
                  <a:gd name="T67" fmla="*/ 97 h 253"/>
                  <a:gd name="T68" fmla="*/ 373 w 420"/>
                  <a:gd name="T69" fmla="*/ 107 h 253"/>
                  <a:gd name="T70" fmla="*/ 383 w 420"/>
                  <a:gd name="T71" fmla="*/ 122 h 253"/>
                  <a:gd name="T72" fmla="*/ 389 w 420"/>
                  <a:gd name="T73" fmla="*/ 138 h 253"/>
                  <a:gd name="T74" fmla="*/ 392 w 420"/>
                  <a:gd name="T75" fmla="*/ 155 h 253"/>
                  <a:gd name="T76" fmla="*/ 391 w 420"/>
                  <a:gd name="T77" fmla="*/ 170 h 253"/>
                  <a:gd name="T78" fmla="*/ 381 w 420"/>
                  <a:gd name="T79" fmla="*/ 195 h 253"/>
                  <a:gd name="T80" fmla="*/ 362 w 420"/>
                  <a:gd name="T81" fmla="*/ 214 h 253"/>
                  <a:gd name="T82" fmla="*/ 337 w 420"/>
                  <a:gd name="T83" fmla="*/ 224 h 253"/>
                  <a:gd name="T84" fmla="*/ 322 w 420"/>
                  <a:gd name="T85" fmla="*/ 225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20" h="253">
                    <a:moveTo>
                      <a:pt x="359" y="65"/>
                    </a:moveTo>
                    <a:lnTo>
                      <a:pt x="359" y="0"/>
                    </a:lnTo>
                    <a:lnTo>
                      <a:pt x="180" y="128"/>
                    </a:lnTo>
                    <a:lnTo>
                      <a:pt x="0" y="0"/>
                    </a:lnTo>
                    <a:lnTo>
                      <a:pt x="0" y="206"/>
                    </a:lnTo>
                    <a:lnTo>
                      <a:pt x="240" y="206"/>
                    </a:lnTo>
                    <a:lnTo>
                      <a:pt x="240" y="206"/>
                    </a:lnTo>
                    <a:lnTo>
                      <a:pt x="247" y="216"/>
                    </a:lnTo>
                    <a:lnTo>
                      <a:pt x="256" y="225"/>
                    </a:lnTo>
                    <a:lnTo>
                      <a:pt x="264" y="234"/>
                    </a:lnTo>
                    <a:lnTo>
                      <a:pt x="275" y="240"/>
                    </a:lnTo>
                    <a:lnTo>
                      <a:pt x="286" y="245"/>
                    </a:lnTo>
                    <a:lnTo>
                      <a:pt x="298" y="250"/>
                    </a:lnTo>
                    <a:lnTo>
                      <a:pt x="309" y="253"/>
                    </a:lnTo>
                    <a:lnTo>
                      <a:pt x="322" y="253"/>
                    </a:lnTo>
                    <a:lnTo>
                      <a:pt x="322" y="253"/>
                    </a:lnTo>
                    <a:lnTo>
                      <a:pt x="333" y="253"/>
                    </a:lnTo>
                    <a:lnTo>
                      <a:pt x="343" y="251"/>
                    </a:lnTo>
                    <a:lnTo>
                      <a:pt x="352" y="248"/>
                    </a:lnTo>
                    <a:lnTo>
                      <a:pt x="360" y="245"/>
                    </a:lnTo>
                    <a:lnTo>
                      <a:pt x="369" y="241"/>
                    </a:lnTo>
                    <a:lnTo>
                      <a:pt x="378" y="237"/>
                    </a:lnTo>
                    <a:lnTo>
                      <a:pt x="385" y="231"/>
                    </a:lnTo>
                    <a:lnTo>
                      <a:pt x="392" y="224"/>
                    </a:lnTo>
                    <a:lnTo>
                      <a:pt x="398" y="218"/>
                    </a:lnTo>
                    <a:lnTo>
                      <a:pt x="404" y="211"/>
                    </a:lnTo>
                    <a:lnTo>
                      <a:pt x="408" y="202"/>
                    </a:lnTo>
                    <a:lnTo>
                      <a:pt x="413" y="193"/>
                    </a:lnTo>
                    <a:lnTo>
                      <a:pt x="415" y="184"/>
                    </a:lnTo>
                    <a:lnTo>
                      <a:pt x="418" y="176"/>
                    </a:lnTo>
                    <a:lnTo>
                      <a:pt x="420" y="166"/>
                    </a:lnTo>
                    <a:lnTo>
                      <a:pt x="420" y="155"/>
                    </a:lnTo>
                    <a:lnTo>
                      <a:pt x="420" y="155"/>
                    </a:lnTo>
                    <a:lnTo>
                      <a:pt x="418" y="141"/>
                    </a:lnTo>
                    <a:lnTo>
                      <a:pt x="415" y="126"/>
                    </a:lnTo>
                    <a:lnTo>
                      <a:pt x="410" y="113"/>
                    </a:lnTo>
                    <a:lnTo>
                      <a:pt x="402" y="100"/>
                    </a:lnTo>
                    <a:lnTo>
                      <a:pt x="394" y="90"/>
                    </a:lnTo>
                    <a:lnTo>
                      <a:pt x="383" y="80"/>
                    </a:lnTo>
                    <a:lnTo>
                      <a:pt x="372" y="71"/>
                    </a:lnTo>
                    <a:lnTo>
                      <a:pt x="359" y="65"/>
                    </a:lnTo>
                    <a:lnTo>
                      <a:pt x="359" y="65"/>
                    </a:lnTo>
                    <a:close/>
                    <a:moveTo>
                      <a:pt x="322" y="225"/>
                    </a:moveTo>
                    <a:lnTo>
                      <a:pt x="322" y="225"/>
                    </a:lnTo>
                    <a:lnTo>
                      <a:pt x="309" y="224"/>
                    </a:lnTo>
                    <a:lnTo>
                      <a:pt x="298" y="219"/>
                    </a:lnTo>
                    <a:lnTo>
                      <a:pt x="286" y="214"/>
                    </a:lnTo>
                    <a:lnTo>
                      <a:pt x="276" y="206"/>
                    </a:lnTo>
                    <a:lnTo>
                      <a:pt x="276" y="206"/>
                    </a:lnTo>
                    <a:lnTo>
                      <a:pt x="266" y="196"/>
                    </a:lnTo>
                    <a:lnTo>
                      <a:pt x="260" y="184"/>
                    </a:lnTo>
                    <a:lnTo>
                      <a:pt x="256" y="170"/>
                    </a:lnTo>
                    <a:lnTo>
                      <a:pt x="253" y="155"/>
                    </a:lnTo>
                    <a:lnTo>
                      <a:pt x="253" y="155"/>
                    </a:lnTo>
                    <a:lnTo>
                      <a:pt x="254" y="141"/>
                    </a:lnTo>
                    <a:lnTo>
                      <a:pt x="259" y="129"/>
                    </a:lnTo>
                    <a:lnTo>
                      <a:pt x="266" y="116"/>
                    </a:lnTo>
                    <a:lnTo>
                      <a:pt x="273" y="106"/>
                    </a:lnTo>
                    <a:lnTo>
                      <a:pt x="285" y="99"/>
                    </a:lnTo>
                    <a:lnTo>
                      <a:pt x="296" y="91"/>
                    </a:lnTo>
                    <a:lnTo>
                      <a:pt x="309" y="87"/>
                    </a:lnTo>
                    <a:lnTo>
                      <a:pt x="322" y="86"/>
                    </a:lnTo>
                    <a:lnTo>
                      <a:pt x="322" y="86"/>
                    </a:lnTo>
                    <a:lnTo>
                      <a:pt x="333" y="87"/>
                    </a:lnTo>
                    <a:lnTo>
                      <a:pt x="343" y="89"/>
                    </a:lnTo>
                    <a:lnTo>
                      <a:pt x="352" y="93"/>
                    </a:lnTo>
                    <a:lnTo>
                      <a:pt x="359" y="97"/>
                    </a:lnTo>
                    <a:lnTo>
                      <a:pt x="359" y="97"/>
                    </a:lnTo>
                    <a:lnTo>
                      <a:pt x="366" y="102"/>
                    </a:lnTo>
                    <a:lnTo>
                      <a:pt x="373" y="107"/>
                    </a:lnTo>
                    <a:lnTo>
                      <a:pt x="378" y="115"/>
                    </a:lnTo>
                    <a:lnTo>
                      <a:pt x="383" y="122"/>
                    </a:lnTo>
                    <a:lnTo>
                      <a:pt x="386" y="129"/>
                    </a:lnTo>
                    <a:lnTo>
                      <a:pt x="389" y="138"/>
                    </a:lnTo>
                    <a:lnTo>
                      <a:pt x="392" y="147"/>
                    </a:lnTo>
                    <a:lnTo>
                      <a:pt x="392" y="155"/>
                    </a:lnTo>
                    <a:lnTo>
                      <a:pt x="392" y="155"/>
                    </a:lnTo>
                    <a:lnTo>
                      <a:pt x="391" y="170"/>
                    </a:lnTo>
                    <a:lnTo>
                      <a:pt x="386" y="183"/>
                    </a:lnTo>
                    <a:lnTo>
                      <a:pt x="381" y="195"/>
                    </a:lnTo>
                    <a:lnTo>
                      <a:pt x="372" y="205"/>
                    </a:lnTo>
                    <a:lnTo>
                      <a:pt x="362" y="214"/>
                    </a:lnTo>
                    <a:lnTo>
                      <a:pt x="350" y="219"/>
                    </a:lnTo>
                    <a:lnTo>
                      <a:pt x="337" y="224"/>
                    </a:lnTo>
                    <a:lnTo>
                      <a:pt x="322" y="225"/>
                    </a:lnTo>
                    <a:lnTo>
                      <a:pt x="322" y="2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23" name="Freeform 50"/>
              <p:cNvSpPr>
                <a:spLocks/>
              </p:cNvSpPr>
              <p:nvPr/>
            </p:nvSpPr>
            <p:spPr bwMode="auto">
              <a:xfrm>
                <a:off x="1014413" y="1069976"/>
                <a:ext cx="52388" cy="52388"/>
              </a:xfrm>
              <a:custGeom>
                <a:avLst/>
                <a:gdLst>
                  <a:gd name="T0" fmla="*/ 64 w 97"/>
                  <a:gd name="T1" fmla="*/ 0 h 97"/>
                  <a:gd name="T2" fmla="*/ 35 w 97"/>
                  <a:gd name="T3" fmla="*/ 0 h 97"/>
                  <a:gd name="T4" fmla="*/ 35 w 97"/>
                  <a:gd name="T5" fmla="*/ 33 h 97"/>
                  <a:gd name="T6" fmla="*/ 0 w 97"/>
                  <a:gd name="T7" fmla="*/ 33 h 97"/>
                  <a:gd name="T8" fmla="*/ 0 w 97"/>
                  <a:gd name="T9" fmla="*/ 62 h 97"/>
                  <a:gd name="T10" fmla="*/ 35 w 97"/>
                  <a:gd name="T11" fmla="*/ 62 h 97"/>
                  <a:gd name="T12" fmla="*/ 35 w 97"/>
                  <a:gd name="T13" fmla="*/ 97 h 97"/>
                  <a:gd name="T14" fmla="*/ 64 w 97"/>
                  <a:gd name="T15" fmla="*/ 97 h 97"/>
                  <a:gd name="T16" fmla="*/ 64 w 97"/>
                  <a:gd name="T17" fmla="*/ 62 h 97"/>
                  <a:gd name="T18" fmla="*/ 97 w 97"/>
                  <a:gd name="T19" fmla="*/ 62 h 97"/>
                  <a:gd name="T20" fmla="*/ 97 w 97"/>
                  <a:gd name="T21" fmla="*/ 33 h 97"/>
                  <a:gd name="T22" fmla="*/ 64 w 97"/>
                  <a:gd name="T23" fmla="*/ 33 h 97"/>
                  <a:gd name="T24" fmla="*/ 64 w 97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" h="97">
                    <a:moveTo>
                      <a:pt x="64" y="0"/>
                    </a:moveTo>
                    <a:lnTo>
                      <a:pt x="35" y="0"/>
                    </a:lnTo>
                    <a:lnTo>
                      <a:pt x="35" y="33"/>
                    </a:lnTo>
                    <a:lnTo>
                      <a:pt x="0" y="33"/>
                    </a:lnTo>
                    <a:lnTo>
                      <a:pt x="0" y="62"/>
                    </a:lnTo>
                    <a:lnTo>
                      <a:pt x="35" y="62"/>
                    </a:lnTo>
                    <a:lnTo>
                      <a:pt x="35" y="97"/>
                    </a:lnTo>
                    <a:lnTo>
                      <a:pt x="64" y="97"/>
                    </a:lnTo>
                    <a:lnTo>
                      <a:pt x="64" y="62"/>
                    </a:lnTo>
                    <a:lnTo>
                      <a:pt x="97" y="62"/>
                    </a:lnTo>
                    <a:lnTo>
                      <a:pt x="97" y="33"/>
                    </a:lnTo>
                    <a:lnTo>
                      <a:pt x="64" y="3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ea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8739802" y="2364383"/>
            <a:ext cx="1603330" cy="1603307"/>
            <a:chOff x="8739802" y="2364383"/>
            <a:chExt cx="1603330" cy="1603307"/>
          </a:xfrm>
        </p:grpSpPr>
        <p:sp>
          <p:nvSpPr>
            <p:cNvPr id="12" name="Freeform 11"/>
            <p:cNvSpPr/>
            <p:nvPr/>
          </p:nvSpPr>
          <p:spPr>
            <a:xfrm>
              <a:off x="8739802" y="2364383"/>
              <a:ext cx="1603330" cy="1603307"/>
            </a:xfrm>
            <a:custGeom>
              <a:avLst/>
              <a:gdLst>
                <a:gd name="connsiteX0" fmla="*/ 0 w 2134032"/>
                <a:gd name="connsiteY0" fmla="*/ 1067001 h 2134002"/>
                <a:gd name="connsiteX1" fmla="*/ 1067016 w 2134032"/>
                <a:gd name="connsiteY1" fmla="*/ 0 h 2134002"/>
                <a:gd name="connsiteX2" fmla="*/ 2134032 w 2134032"/>
                <a:gd name="connsiteY2" fmla="*/ 1067001 h 2134002"/>
                <a:gd name="connsiteX3" fmla="*/ 1067016 w 2134032"/>
                <a:gd name="connsiteY3" fmla="*/ 2134002 h 2134002"/>
                <a:gd name="connsiteX4" fmla="*/ 0 w 2134032"/>
                <a:gd name="connsiteY4" fmla="*/ 1067001 h 2134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4032" h="2134002">
                  <a:moveTo>
                    <a:pt x="0" y="1067001"/>
                  </a:moveTo>
                  <a:cubicBezTo>
                    <a:pt x="0" y="477713"/>
                    <a:pt x="477719" y="0"/>
                    <a:pt x="1067016" y="0"/>
                  </a:cubicBezTo>
                  <a:cubicBezTo>
                    <a:pt x="1656313" y="0"/>
                    <a:pt x="2134032" y="477713"/>
                    <a:pt x="2134032" y="1067001"/>
                  </a:cubicBezTo>
                  <a:cubicBezTo>
                    <a:pt x="2134032" y="1656289"/>
                    <a:pt x="1656313" y="2134002"/>
                    <a:pt x="1067016" y="2134002"/>
                  </a:cubicBezTo>
                  <a:cubicBezTo>
                    <a:pt x="477719" y="2134002"/>
                    <a:pt x="0" y="1656289"/>
                    <a:pt x="0" y="1067001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lt1"/>
                </a:solidFill>
                <a:latin typeface="+mn-ea"/>
              </a:endParaRPr>
            </a:p>
          </p:txBody>
        </p:sp>
        <p:sp>
          <p:nvSpPr>
            <p:cNvPr id="24" name="Freeform 519"/>
            <p:cNvSpPr>
              <a:spLocks noEditPoints="1"/>
            </p:cNvSpPr>
            <p:nvPr/>
          </p:nvSpPr>
          <p:spPr bwMode="auto">
            <a:xfrm>
              <a:off x="9195868" y="2817449"/>
              <a:ext cx="749353" cy="669772"/>
            </a:xfrm>
            <a:custGeom>
              <a:avLst/>
              <a:gdLst>
                <a:gd name="T0" fmla="*/ 306 w 339"/>
                <a:gd name="T1" fmla="*/ 7 h 301"/>
                <a:gd name="T2" fmla="*/ 294 w 339"/>
                <a:gd name="T3" fmla="*/ 6 h 301"/>
                <a:gd name="T4" fmla="*/ 288 w 339"/>
                <a:gd name="T5" fmla="*/ 11 h 301"/>
                <a:gd name="T6" fmla="*/ 285 w 339"/>
                <a:gd name="T7" fmla="*/ 17 h 301"/>
                <a:gd name="T8" fmla="*/ 202 w 339"/>
                <a:gd name="T9" fmla="*/ 97 h 301"/>
                <a:gd name="T10" fmla="*/ 202 w 339"/>
                <a:gd name="T11" fmla="*/ 107 h 301"/>
                <a:gd name="T12" fmla="*/ 207 w 339"/>
                <a:gd name="T13" fmla="*/ 125 h 301"/>
                <a:gd name="T14" fmla="*/ 191 w 339"/>
                <a:gd name="T15" fmla="*/ 144 h 301"/>
                <a:gd name="T16" fmla="*/ 136 w 339"/>
                <a:gd name="T17" fmla="*/ 78 h 301"/>
                <a:gd name="T18" fmla="*/ 134 w 339"/>
                <a:gd name="T19" fmla="*/ 51 h 301"/>
                <a:gd name="T20" fmla="*/ 122 w 339"/>
                <a:gd name="T21" fmla="*/ 27 h 301"/>
                <a:gd name="T22" fmla="*/ 109 w 339"/>
                <a:gd name="T23" fmla="*/ 14 h 301"/>
                <a:gd name="T24" fmla="*/ 85 w 339"/>
                <a:gd name="T25" fmla="*/ 3 h 301"/>
                <a:gd name="T26" fmla="*/ 59 w 339"/>
                <a:gd name="T27" fmla="*/ 1 h 301"/>
                <a:gd name="T28" fmla="*/ 79 w 339"/>
                <a:gd name="T29" fmla="*/ 78 h 301"/>
                <a:gd name="T30" fmla="*/ 2 w 339"/>
                <a:gd name="T31" fmla="*/ 51 h 301"/>
                <a:gd name="T32" fmla="*/ 0 w 339"/>
                <a:gd name="T33" fmla="*/ 77 h 301"/>
                <a:gd name="T34" fmla="*/ 9 w 339"/>
                <a:gd name="T35" fmla="*/ 102 h 301"/>
                <a:gd name="T36" fmla="*/ 19 w 339"/>
                <a:gd name="T37" fmla="*/ 116 h 301"/>
                <a:gd name="T38" fmla="*/ 44 w 339"/>
                <a:gd name="T39" fmla="*/ 132 h 301"/>
                <a:gd name="T40" fmla="*/ 72 w 339"/>
                <a:gd name="T41" fmla="*/ 136 h 301"/>
                <a:gd name="T42" fmla="*/ 89 w 339"/>
                <a:gd name="T43" fmla="*/ 133 h 301"/>
                <a:gd name="T44" fmla="*/ 89 w 339"/>
                <a:gd name="T45" fmla="*/ 238 h 301"/>
                <a:gd name="T46" fmla="*/ 56 w 339"/>
                <a:gd name="T47" fmla="*/ 296 h 301"/>
                <a:gd name="T48" fmla="*/ 104 w 339"/>
                <a:gd name="T49" fmla="*/ 254 h 301"/>
                <a:gd name="T50" fmla="*/ 247 w 339"/>
                <a:gd name="T51" fmla="*/ 290 h 301"/>
                <a:gd name="T52" fmla="*/ 263 w 339"/>
                <a:gd name="T53" fmla="*/ 299 h 301"/>
                <a:gd name="T54" fmla="*/ 276 w 339"/>
                <a:gd name="T55" fmla="*/ 299 h 301"/>
                <a:gd name="T56" fmla="*/ 292 w 339"/>
                <a:gd name="T57" fmla="*/ 290 h 301"/>
                <a:gd name="T58" fmla="*/ 300 w 339"/>
                <a:gd name="T59" fmla="*/ 280 h 301"/>
                <a:gd name="T60" fmla="*/ 301 w 339"/>
                <a:gd name="T61" fmla="*/ 263 h 301"/>
                <a:gd name="T62" fmla="*/ 292 w 339"/>
                <a:gd name="T63" fmla="*/ 245 h 301"/>
                <a:gd name="T64" fmla="*/ 227 w 339"/>
                <a:gd name="T65" fmla="*/ 147 h 301"/>
                <a:gd name="T66" fmla="*/ 236 w 339"/>
                <a:gd name="T67" fmla="*/ 142 h 301"/>
                <a:gd name="T68" fmla="*/ 324 w 339"/>
                <a:gd name="T69" fmla="*/ 64 h 301"/>
                <a:gd name="T70" fmla="*/ 324 w 339"/>
                <a:gd name="T71" fmla="*/ 62 h 301"/>
                <a:gd name="T72" fmla="*/ 327 w 339"/>
                <a:gd name="T73" fmla="*/ 56 h 301"/>
                <a:gd name="T74" fmla="*/ 336 w 339"/>
                <a:gd name="T75" fmla="*/ 54 h 301"/>
                <a:gd name="T76" fmla="*/ 339 w 339"/>
                <a:gd name="T77" fmla="*/ 42 h 301"/>
                <a:gd name="T78" fmla="*/ 274 w 339"/>
                <a:gd name="T79" fmla="*/ 261 h 301"/>
                <a:gd name="T80" fmla="*/ 282 w 339"/>
                <a:gd name="T81" fmla="*/ 264 h 301"/>
                <a:gd name="T82" fmla="*/ 285 w 339"/>
                <a:gd name="T83" fmla="*/ 273 h 301"/>
                <a:gd name="T84" fmla="*/ 278 w 339"/>
                <a:gd name="T85" fmla="*/ 285 h 301"/>
                <a:gd name="T86" fmla="*/ 268 w 339"/>
                <a:gd name="T87" fmla="*/ 285 h 301"/>
                <a:gd name="T88" fmla="*/ 260 w 339"/>
                <a:gd name="T89" fmla="*/ 273 h 301"/>
                <a:gd name="T90" fmla="*/ 265 w 339"/>
                <a:gd name="T91" fmla="*/ 264 h 301"/>
                <a:gd name="T92" fmla="*/ 274 w 339"/>
                <a:gd name="T93" fmla="*/ 261 h 301"/>
                <a:gd name="T94" fmla="*/ 282 w 339"/>
                <a:gd name="T95" fmla="*/ 38 h 301"/>
                <a:gd name="T96" fmla="*/ 247 w 339"/>
                <a:gd name="T97" fmla="*/ 120 h 301"/>
                <a:gd name="T98" fmla="*/ 306 w 339"/>
                <a:gd name="T99" fmla="*/ 6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9" h="301">
                  <a:moveTo>
                    <a:pt x="336" y="38"/>
                  </a:moveTo>
                  <a:lnTo>
                    <a:pt x="306" y="7"/>
                  </a:lnTo>
                  <a:lnTo>
                    <a:pt x="306" y="7"/>
                  </a:lnTo>
                  <a:lnTo>
                    <a:pt x="303" y="6"/>
                  </a:lnTo>
                  <a:lnTo>
                    <a:pt x="298" y="4"/>
                  </a:lnTo>
                  <a:lnTo>
                    <a:pt x="294" y="6"/>
                  </a:lnTo>
                  <a:lnTo>
                    <a:pt x="291" y="7"/>
                  </a:lnTo>
                  <a:lnTo>
                    <a:pt x="291" y="7"/>
                  </a:lnTo>
                  <a:lnTo>
                    <a:pt x="288" y="11"/>
                  </a:lnTo>
                  <a:lnTo>
                    <a:pt x="288" y="17"/>
                  </a:lnTo>
                  <a:lnTo>
                    <a:pt x="288" y="17"/>
                  </a:lnTo>
                  <a:lnTo>
                    <a:pt x="285" y="17"/>
                  </a:lnTo>
                  <a:lnTo>
                    <a:pt x="282" y="19"/>
                  </a:lnTo>
                  <a:lnTo>
                    <a:pt x="281" y="19"/>
                  </a:lnTo>
                  <a:lnTo>
                    <a:pt x="202" y="97"/>
                  </a:lnTo>
                  <a:lnTo>
                    <a:pt x="202" y="97"/>
                  </a:lnTo>
                  <a:lnTo>
                    <a:pt x="204" y="102"/>
                  </a:lnTo>
                  <a:lnTo>
                    <a:pt x="202" y="107"/>
                  </a:lnTo>
                  <a:lnTo>
                    <a:pt x="201" y="112"/>
                  </a:lnTo>
                  <a:lnTo>
                    <a:pt x="198" y="117"/>
                  </a:lnTo>
                  <a:lnTo>
                    <a:pt x="207" y="125"/>
                  </a:lnTo>
                  <a:lnTo>
                    <a:pt x="207" y="125"/>
                  </a:lnTo>
                  <a:lnTo>
                    <a:pt x="207" y="126"/>
                  </a:lnTo>
                  <a:lnTo>
                    <a:pt x="191" y="144"/>
                  </a:lnTo>
                  <a:lnTo>
                    <a:pt x="133" y="87"/>
                  </a:lnTo>
                  <a:lnTo>
                    <a:pt x="133" y="87"/>
                  </a:lnTo>
                  <a:lnTo>
                    <a:pt x="136" y="78"/>
                  </a:lnTo>
                  <a:lnTo>
                    <a:pt x="136" y="70"/>
                  </a:lnTo>
                  <a:lnTo>
                    <a:pt x="136" y="59"/>
                  </a:lnTo>
                  <a:lnTo>
                    <a:pt x="134" y="51"/>
                  </a:lnTo>
                  <a:lnTo>
                    <a:pt x="131" y="43"/>
                  </a:lnTo>
                  <a:lnTo>
                    <a:pt x="127" y="35"/>
                  </a:lnTo>
                  <a:lnTo>
                    <a:pt x="122" y="27"/>
                  </a:lnTo>
                  <a:lnTo>
                    <a:pt x="117" y="20"/>
                  </a:lnTo>
                  <a:lnTo>
                    <a:pt x="117" y="20"/>
                  </a:lnTo>
                  <a:lnTo>
                    <a:pt x="109" y="14"/>
                  </a:lnTo>
                  <a:lnTo>
                    <a:pt x="101" y="9"/>
                  </a:lnTo>
                  <a:lnTo>
                    <a:pt x="93" y="6"/>
                  </a:lnTo>
                  <a:lnTo>
                    <a:pt x="85" y="3"/>
                  </a:lnTo>
                  <a:lnTo>
                    <a:pt x="76" y="1"/>
                  </a:lnTo>
                  <a:lnTo>
                    <a:pt x="67" y="0"/>
                  </a:lnTo>
                  <a:lnTo>
                    <a:pt x="59" y="1"/>
                  </a:lnTo>
                  <a:lnTo>
                    <a:pt x="50" y="3"/>
                  </a:lnTo>
                  <a:lnTo>
                    <a:pt x="89" y="40"/>
                  </a:lnTo>
                  <a:lnTo>
                    <a:pt x="79" y="78"/>
                  </a:lnTo>
                  <a:lnTo>
                    <a:pt x="41" y="88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68"/>
                  </a:lnTo>
                  <a:lnTo>
                    <a:pt x="0" y="77"/>
                  </a:lnTo>
                  <a:lnTo>
                    <a:pt x="2" y="86"/>
                  </a:lnTo>
                  <a:lnTo>
                    <a:pt x="5" y="93"/>
                  </a:lnTo>
                  <a:lnTo>
                    <a:pt x="9" y="102"/>
                  </a:lnTo>
                  <a:lnTo>
                    <a:pt x="13" y="109"/>
                  </a:lnTo>
                  <a:lnTo>
                    <a:pt x="19" y="116"/>
                  </a:lnTo>
                  <a:lnTo>
                    <a:pt x="19" y="116"/>
                  </a:lnTo>
                  <a:lnTo>
                    <a:pt x="28" y="122"/>
                  </a:lnTo>
                  <a:lnTo>
                    <a:pt x="35" y="128"/>
                  </a:lnTo>
                  <a:lnTo>
                    <a:pt x="44" y="132"/>
                  </a:lnTo>
                  <a:lnTo>
                    <a:pt x="53" y="135"/>
                  </a:lnTo>
                  <a:lnTo>
                    <a:pt x="61" y="135"/>
                  </a:lnTo>
                  <a:lnTo>
                    <a:pt x="72" y="136"/>
                  </a:lnTo>
                  <a:lnTo>
                    <a:pt x="80" y="135"/>
                  </a:lnTo>
                  <a:lnTo>
                    <a:pt x="89" y="132"/>
                  </a:lnTo>
                  <a:lnTo>
                    <a:pt x="89" y="133"/>
                  </a:lnTo>
                  <a:lnTo>
                    <a:pt x="144" y="189"/>
                  </a:lnTo>
                  <a:lnTo>
                    <a:pt x="92" y="241"/>
                  </a:lnTo>
                  <a:lnTo>
                    <a:pt x="89" y="238"/>
                  </a:lnTo>
                  <a:lnTo>
                    <a:pt x="74" y="250"/>
                  </a:lnTo>
                  <a:lnTo>
                    <a:pt x="50" y="290"/>
                  </a:lnTo>
                  <a:lnTo>
                    <a:pt x="56" y="296"/>
                  </a:lnTo>
                  <a:lnTo>
                    <a:pt x="95" y="272"/>
                  </a:lnTo>
                  <a:lnTo>
                    <a:pt x="106" y="257"/>
                  </a:lnTo>
                  <a:lnTo>
                    <a:pt x="104" y="254"/>
                  </a:lnTo>
                  <a:lnTo>
                    <a:pt x="157" y="200"/>
                  </a:lnTo>
                  <a:lnTo>
                    <a:pt x="247" y="290"/>
                  </a:lnTo>
                  <a:lnTo>
                    <a:pt x="247" y="290"/>
                  </a:lnTo>
                  <a:lnTo>
                    <a:pt x="253" y="295"/>
                  </a:lnTo>
                  <a:lnTo>
                    <a:pt x="258" y="298"/>
                  </a:lnTo>
                  <a:lnTo>
                    <a:pt x="263" y="299"/>
                  </a:lnTo>
                  <a:lnTo>
                    <a:pt x="271" y="301"/>
                  </a:lnTo>
                  <a:lnTo>
                    <a:pt x="271" y="301"/>
                  </a:lnTo>
                  <a:lnTo>
                    <a:pt x="276" y="299"/>
                  </a:lnTo>
                  <a:lnTo>
                    <a:pt x="282" y="298"/>
                  </a:lnTo>
                  <a:lnTo>
                    <a:pt x="288" y="295"/>
                  </a:lnTo>
                  <a:lnTo>
                    <a:pt x="292" y="290"/>
                  </a:lnTo>
                  <a:lnTo>
                    <a:pt x="292" y="290"/>
                  </a:lnTo>
                  <a:lnTo>
                    <a:pt x="297" y="286"/>
                  </a:lnTo>
                  <a:lnTo>
                    <a:pt x="300" y="280"/>
                  </a:lnTo>
                  <a:lnTo>
                    <a:pt x="301" y="274"/>
                  </a:lnTo>
                  <a:lnTo>
                    <a:pt x="303" y="269"/>
                  </a:lnTo>
                  <a:lnTo>
                    <a:pt x="301" y="263"/>
                  </a:lnTo>
                  <a:lnTo>
                    <a:pt x="300" y="256"/>
                  </a:lnTo>
                  <a:lnTo>
                    <a:pt x="297" y="251"/>
                  </a:lnTo>
                  <a:lnTo>
                    <a:pt x="292" y="245"/>
                  </a:lnTo>
                  <a:lnTo>
                    <a:pt x="202" y="155"/>
                  </a:lnTo>
                  <a:lnTo>
                    <a:pt x="220" y="138"/>
                  </a:lnTo>
                  <a:lnTo>
                    <a:pt x="227" y="147"/>
                  </a:lnTo>
                  <a:lnTo>
                    <a:pt x="227" y="147"/>
                  </a:lnTo>
                  <a:lnTo>
                    <a:pt x="231" y="144"/>
                  </a:lnTo>
                  <a:lnTo>
                    <a:pt x="236" y="142"/>
                  </a:lnTo>
                  <a:lnTo>
                    <a:pt x="242" y="141"/>
                  </a:lnTo>
                  <a:lnTo>
                    <a:pt x="247" y="141"/>
                  </a:lnTo>
                  <a:lnTo>
                    <a:pt x="324" y="64"/>
                  </a:lnTo>
                  <a:lnTo>
                    <a:pt x="326" y="62"/>
                  </a:lnTo>
                  <a:lnTo>
                    <a:pt x="324" y="62"/>
                  </a:lnTo>
                  <a:lnTo>
                    <a:pt x="324" y="62"/>
                  </a:lnTo>
                  <a:lnTo>
                    <a:pt x="327" y="59"/>
                  </a:lnTo>
                  <a:lnTo>
                    <a:pt x="327" y="56"/>
                  </a:lnTo>
                  <a:lnTo>
                    <a:pt x="327" y="56"/>
                  </a:lnTo>
                  <a:lnTo>
                    <a:pt x="332" y="55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9" y="49"/>
                  </a:lnTo>
                  <a:lnTo>
                    <a:pt x="339" y="45"/>
                  </a:lnTo>
                  <a:lnTo>
                    <a:pt x="339" y="42"/>
                  </a:lnTo>
                  <a:lnTo>
                    <a:pt x="336" y="38"/>
                  </a:lnTo>
                  <a:lnTo>
                    <a:pt x="336" y="38"/>
                  </a:lnTo>
                  <a:close/>
                  <a:moveTo>
                    <a:pt x="274" y="261"/>
                  </a:moveTo>
                  <a:lnTo>
                    <a:pt x="274" y="261"/>
                  </a:lnTo>
                  <a:lnTo>
                    <a:pt x="278" y="261"/>
                  </a:lnTo>
                  <a:lnTo>
                    <a:pt x="282" y="264"/>
                  </a:lnTo>
                  <a:lnTo>
                    <a:pt x="284" y="269"/>
                  </a:lnTo>
                  <a:lnTo>
                    <a:pt x="285" y="273"/>
                  </a:lnTo>
                  <a:lnTo>
                    <a:pt x="285" y="273"/>
                  </a:lnTo>
                  <a:lnTo>
                    <a:pt x="284" y="279"/>
                  </a:lnTo>
                  <a:lnTo>
                    <a:pt x="282" y="282"/>
                  </a:lnTo>
                  <a:lnTo>
                    <a:pt x="278" y="285"/>
                  </a:lnTo>
                  <a:lnTo>
                    <a:pt x="274" y="286"/>
                  </a:lnTo>
                  <a:lnTo>
                    <a:pt x="274" y="286"/>
                  </a:lnTo>
                  <a:lnTo>
                    <a:pt x="268" y="285"/>
                  </a:lnTo>
                  <a:lnTo>
                    <a:pt x="265" y="282"/>
                  </a:lnTo>
                  <a:lnTo>
                    <a:pt x="262" y="279"/>
                  </a:lnTo>
                  <a:lnTo>
                    <a:pt x="260" y="273"/>
                  </a:lnTo>
                  <a:lnTo>
                    <a:pt x="260" y="273"/>
                  </a:lnTo>
                  <a:lnTo>
                    <a:pt x="262" y="269"/>
                  </a:lnTo>
                  <a:lnTo>
                    <a:pt x="265" y="264"/>
                  </a:lnTo>
                  <a:lnTo>
                    <a:pt x="268" y="261"/>
                  </a:lnTo>
                  <a:lnTo>
                    <a:pt x="274" y="261"/>
                  </a:lnTo>
                  <a:lnTo>
                    <a:pt x="274" y="261"/>
                  </a:lnTo>
                  <a:close/>
                  <a:moveTo>
                    <a:pt x="229" y="102"/>
                  </a:moveTo>
                  <a:lnTo>
                    <a:pt x="224" y="96"/>
                  </a:lnTo>
                  <a:lnTo>
                    <a:pt x="282" y="38"/>
                  </a:lnTo>
                  <a:lnTo>
                    <a:pt x="287" y="43"/>
                  </a:lnTo>
                  <a:lnTo>
                    <a:pt x="229" y="102"/>
                  </a:lnTo>
                  <a:close/>
                  <a:moveTo>
                    <a:pt x="247" y="120"/>
                  </a:moveTo>
                  <a:lnTo>
                    <a:pt x="243" y="115"/>
                  </a:lnTo>
                  <a:lnTo>
                    <a:pt x="301" y="56"/>
                  </a:lnTo>
                  <a:lnTo>
                    <a:pt x="306" y="62"/>
                  </a:lnTo>
                  <a:lnTo>
                    <a:pt x="247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45610" y="309839"/>
            <a:ext cx="3716595" cy="2024474"/>
            <a:chOff x="321006" y="258113"/>
            <a:chExt cx="3716595" cy="2024474"/>
          </a:xfrm>
        </p:grpSpPr>
        <p:sp>
          <p:nvSpPr>
            <p:cNvPr id="25" name="矩形 24"/>
            <p:cNvSpPr/>
            <p:nvPr/>
          </p:nvSpPr>
          <p:spPr>
            <a:xfrm>
              <a:off x="321006" y="258113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47363" y="836037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853471" y="4373378"/>
            <a:ext cx="1961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altLang="zh-CN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739802" y="4373378"/>
            <a:ext cx="1961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altLang="zh-CN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1141" y="4388039"/>
            <a:ext cx="19612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47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AF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55600" y="342900"/>
            <a:ext cx="11424355" cy="6184900"/>
            <a:chOff x="0" y="0"/>
            <a:chExt cx="12191999" cy="6858000"/>
          </a:xfrm>
          <a:blipFill dpi="0" rotWithShape="1">
            <a:blip r:embed="rId3"/>
            <a:srcRect/>
            <a:tile tx="0" ty="0" sx="100000" sy="100000" flip="none" algn="ctr"/>
          </a:blipFill>
        </p:grpSpPr>
        <p:sp>
          <p:nvSpPr>
            <p:cNvPr id="5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313703" y="2302524"/>
            <a:ext cx="23679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55302" y="2394857"/>
            <a:ext cx="3716595" cy="2024474"/>
            <a:chOff x="5555302" y="2394857"/>
            <a:chExt cx="3716595" cy="2024474"/>
          </a:xfrm>
        </p:grpSpPr>
        <p:sp>
          <p:nvSpPr>
            <p:cNvPr id="18" name="矩形 17"/>
            <p:cNvSpPr/>
            <p:nvPr/>
          </p:nvSpPr>
          <p:spPr>
            <a:xfrm>
              <a:off x="5555302" y="23948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5681659" y="29727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8553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2599" y="2946400"/>
            <a:ext cx="5634611" cy="36195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0413" y="2946400"/>
            <a:ext cx="5634611" cy="36195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446360" y="3743913"/>
            <a:ext cx="3716595" cy="2024474"/>
            <a:chOff x="1235406" y="693057"/>
            <a:chExt cx="3716595" cy="2024474"/>
          </a:xfrm>
        </p:grpSpPr>
        <p:sp>
          <p:nvSpPr>
            <p:cNvPr id="8" name="矩形 7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</a:t>
              </a:r>
              <a:r>
                <a:rPr lang="en-US" altLang="zh-CN" sz="6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Goes</a:t>
              </a: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361763" y="1270981"/>
              <a:ext cx="282526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 </a:t>
              </a:r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re</a:t>
              </a:r>
              <a:endPara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82599" y="580571"/>
            <a:ext cx="11332425" cy="2264229"/>
          </a:xfrm>
          <a:prstGeom prst="rect">
            <a:avLst/>
          </a:pr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137461" y="878085"/>
            <a:ext cx="9879501" cy="1487256"/>
            <a:chOff x="1137461" y="878085"/>
            <a:chExt cx="9879501" cy="1487256"/>
          </a:xfrm>
        </p:grpSpPr>
        <p:sp>
          <p:nvSpPr>
            <p:cNvPr id="11" name="矩形 10"/>
            <p:cNvSpPr/>
            <p:nvPr/>
          </p:nvSpPr>
          <p:spPr>
            <a:xfrm>
              <a:off x="1582774" y="1041902"/>
              <a:ext cx="943418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85829">
                <a:spcBef>
                  <a:spcPct val="20000"/>
                </a:spcBef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1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cxnSp>
          <p:nvCxnSpPr>
            <p:cNvPr id="12" name="直接连接符 11"/>
            <p:cNvCxnSpPr>
              <a:cxnSpLocks/>
            </p:cNvCxnSpPr>
            <p:nvPr/>
          </p:nvCxnSpPr>
          <p:spPr>
            <a:xfrm>
              <a:off x="1137461" y="878085"/>
              <a:ext cx="0" cy="1487256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138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2047875" y="2057400"/>
            <a:ext cx="4343400" cy="3657600"/>
          </a:xfrm>
          <a:prstGeom prst="rect">
            <a:avLst/>
          </a:pr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3"/>
          <p:cNvSpPr/>
          <p:nvPr/>
        </p:nvSpPr>
        <p:spPr>
          <a:xfrm>
            <a:off x="1609052" y="1967324"/>
            <a:ext cx="4687589" cy="361488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52759" y="1967323"/>
            <a:ext cx="2301858" cy="3614886"/>
            <a:chOff x="452759" y="1967323"/>
            <a:chExt cx="2301858" cy="3614886"/>
          </a:xfrm>
        </p:grpSpPr>
        <p:grpSp>
          <p:nvGrpSpPr>
            <p:cNvPr id="9" name="Group 2"/>
            <p:cNvGrpSpPr/>
            <p:nvPr/>
          </p:nvGrpSpPr>
          <p:grpSpPr>
            <a:xfrm>
              <a:off x="452759" y="1967323"/>
              <a:ext cx="2301858" cy="2972554"/>
              <a:chOff x="498861" y="2031592"/>
              <a:chExt cx="2301858" cy="2972554"/>
            </a:xfrm>
            <a:blipFill dpi="0" rotWithShape="1">
              <a:blip r:embed="rId4"/>
              <a:srcRect/>
              <a:stretch>
                <a:fillRect/>
              </a:stretch>
            </a:blip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Freeform 529"/>
              <p:cNvSpPr>
                <a:spLocks noEditPoints="1"/>
              </p:cNvSpPr>
              <p:nvPr/>
            </p:nvSpPr>
            <p:spPr bwMode="auto">
              <a:xfrm>
                <a:off x="1668027" y="2035645"/>
                <a:ext cx="1132692" cy="2863136"/>
              </a:xfrm>
              <a:custGeom>
                <a:avLst/>
                <a:gdLst>
                  <a:gd name="T0" fmla="*/ 64 w 1118"/>
                  <a:gd name="T1" fmla="*/ 2820 h 2826"/>
                  <a:gd name="T2" fmla="*/ 152 w 1118"/>
                  <a:gd name="T3" fmla="*/ 2798 h 2826"/>
                  <a:gd name="T4" fmla="*/ 190 w 1118"/>
                  <a:gd name="T5" fmla="*/ 2780 h 2826"/>
                  <a:gd name="T6" fmla="*/ 238 w 1118"/>
                  <a:gd name="T7" fmla="*/ 2750 h 2826"/>
                  <a:gd name="T8" fmla="*/ 258 w 1118"/>
                  <a:gd name="T9" fmla="*/ 2728 h 2826"/>
                  <a:gd name="T10" fmla="*/ 274 w 1118"/>
                  <a:gd name="T11" fmla="*/ 2690 h 2826"/>
                  <a:gd name="T12" fmla="*/ 770 w 1118"/>
                  <a:gd name="T13" fmla="*/ 1686 h 2826"/>
                  <a:gd name="T14" fmla="*/ 820 w 1118"/>
                  <a:gd name="T15" fmla="*/ 1556 h 2826"/>
                  <a:gd name="T16" fmla="*/ 868 w 1118"/>
                  <a:gd name="T17" fmla="*/ 1350 h 2826"/>
                  <a:gd name="T18" fmla="*/ 884 w 1118"/>
                  <a:gd name="T19" fmla="*/ 1128 h 2826"/>
                  <a:gd name="T20" fmla="*/ 880 w 1118"/>
                  <a:gd name="T21" fmla="*/ 1012 h 2826"/>
                  <a:gd name="T22" fmla="*/ 858 w 1118"/>
                  <a:gd name="T23" fmla="*/ 846 h 2826"/>
                  <a:gd name="T24" fmla="*/ 818 w 1118"/>
                  <a:gd name="T25" fmla="*/ 692 h 2826"/>
                  <a:gd name="T26" fmla="*/ 760 w 1118"/>
                  <a:gd name="T27" fmla="*/ 546 h 2826"/>
                  <a:gd name="T28" fmla="*/ 682 w 1118"/>
                  <a:gd name="T29" fmla="*/ 410 h 2826"/>
                  <a:gd name="T30" fmla="*/ 618 w 1118"/>
                  <a:gd name="T31" fmla="*/ 326 h 2826"/>
                  <a:gd name="T32" fmla="*/ 526 w 1118"/>
                  <a:gd name="T33" fmla="*/ 222 h 2826"/>
                  <a:gd name="T34" fmla="*/ 428 w 1118"/>
                  <a:gd name="T35" fmla="*/ 140 h 2826"/>
                  <a:gd name="T36" fmla="*/ 322 w 1118"/>
                  <a:gd name="T37" fmla="*/ 74 h 2826"/>
                  <a:gd name="T38" fmla="*/ 210 w 1118"/>
                  <a:gd name="T39" fmla="*/ 30 h 2826"/>
                  <a:gd name="T40" fmla="*/ 90 w 1118"/>
                  <a:gd name="T41" fmla="*/ 4 h 2826"/>
                  <a:gd name="T42" fmla="*/ 102 w 1118"/>
                  <a:gd name="T43" fmla="*/ 4 h 2826"/>
                  <a:gd name="T44" fmla="*/ 256 w 1118"/>
                  <a:gd name="T45" fmla="*/ 28 h 2826"/>
                  <a:gd name="T46" fmla="*/ 400 w 1118"/>
                  <a:gd name="T47" fmla="*/ 72 h 2826"/>
                  <a:gd name="T48" fmla="*/ 536 w 1118"/>
                  <a:gd name="T49" fmla="*/ 138 h 2826"/>
                  <a:gd name="T50" fmla="*/ 664 w 1118"/>
                  <a:gd name="T51" fmla="*/ 222 h 2826"/>
                  <a:gd name="T52" fmla="*/ 784 w 1118"/>
                  <a:gd name="T53" fmla="*/ 328 h 2826"/>
                  <a:gd name="T54" fmla="*/ 862 w 1118"/>
                  <a:gd name="T55" fmla="*/ 414 h 2826"/>
                  <a:gd name="T56" fmla="*/ 960 w 1118"/>
                  <a:gd name="T57" fmla="*/ 550 h 2826"/>
                  <a:gd name="T58" fmla="*/ 1034 w 1118"/>
                  <a:gd name="T59" fmla="*/ 696 h 2826"/>
                  <a:gd name="T60" fmla="*/ 1084 w 1118"/>
                  <a:gd name="T61" fmla="*/ 852 h 2826"/>
                  <a:gd name="T62" fmla="*/ 1112 w 1118"/>
                  <a:gd name="T63" fmla="*/ 1016 h 2826"/>
                  <a:gd name="T64" fmla="*/ 1118 w 1118"/>
                  <a:gd name="T65" fmla="*/ 1132 h 2826"/>
                  <a:gd name="T66" fmla="*/ 1098 w 1118"/>
                  <a:gd name="T67" fmla="*/ 1356 h 2826"/>
                  <a:gd name="T68" fmla="*/ 1050 w 1118"/>
                  <a:gd name="T69" fmla="*/ 1528 h 2826"/>
                  <a:gd name="T70" fmla="*/ 1008 w 1118"/>
                  <a:gd name="T71" fmla="*/ 1626 h 2826"/>
                  <a:gd name="T72" fmla="*/ 974 w 1118"/>
                  <a:gd name="T73" fmla="*/ 1690 h 2826"/>
                  <a:gd name="T74" fmla="*/ 350 w 1118"/>
                  <a:gd name="T75" fmla="*/ 2690 h 2826"/>
                  <a:gd name="T76" fmla="*/ 338 w 1118"/>
                  <a:gd name="T77" fmla="*/ 2716 h 2826"/>
                  <a:gd name="T78" fmla="*/ 318 w 1118"/>
                  <a:gd name="T79" fmla="*/ 2740 h 2826"/>
                  <a:gd name="T80" fmla="*/ 266 w 1118"/>
                  <a:gd name="T81" fmla="*/ 2772 h 2826"/>
                  <a:gd name="T82" fmla="*/ 218 w 1118"/>
                  <a:gd name="T83" fmla="*/ 2792 h 2826"/>
                  <a:gd name="T84" fmla="*/ 138 w 1118"/>
                  <a:gd name="T85" fmla="*/ 2812 h 2826"/>
                  <a:gd name="T86" fmla="*/ 48 w 1118"/>
                  <a:gd name="T87" fmla="*/ 2824 h 2826"/>
                  <a:gd name="T88" fmla="*/ 0 w 1118"/>
                  <a:gd name="T89" fmla="*/ 2826 h 2826"/>
                  <a:gd name="T90" fmla="*/ 24 w 1118"/>
                  <a:gd name="T91" fmla="*/ 2 h 2826"/>
                  <a:gd name="T92" fmla="*/ 90 w 1118"/>
                  <a:gd name="T93" fmla="*/ 26 h 2826"/>
                  <a:gd name="T94" fmla="*/ 152 w 1118"/>
                  <a:gd name="T95" fmla="*/ 68 h 2826"/>
                  <a:gd name="T96" fmla="*/ 210 w 1118"/>
                  <a:gd name="T97" fmla="*/ 134 h 2826"/>
                  <a:gd name="T98" fmla="*/ 266 w 1118"/>
                  <a:gd name="T99" fmla="*/ 220 h 2826"/>
                  <a:gd name="T100" fmla="*/ 316 w 1118"/>
                  <a:gd name="T101" fmla="*/ 326 h 2826"/>
                  <a:gd name="T102" fmla="*/ 350 w 1118"/>
                  <a:gd name="T103" fmla="*/ 412 h 2826"/>
                  <a:gd name="T104" fmla="*/ 390 w 1118"/>
                  <a:gd name="T105" fmla="*/ 548 h 2826"/>
                  <a:gd name="T106" fmla="*/ 422 w 1118"/>
                  <a:gd name="T107" fmla="*/ 694 h 2826"/>
                  <a:gd name="T108" fmla="*/ 448 w 1118"/>
                  <a:gd name="T109" fmla="*/ 904 h 2826"/>
                  <a:gd name="T110" fmla="*/ 456 w 1118"/>
                  <a:gd name="T111" fmla="*/ 1130 h 2826"/>
                  <a:gd name="T112" fmla="*/ 448 w 1118"/>
                  <a:gd name="T113" fmla="*/ 1354 h 2826"/>
                  <a:gd name="T114" fmla="*/ 422 w 1118"/>
                  <a:gd name="T115" fmla="*/ 1560 h 2826"/>
                  <a:gd name="T116" fmla="*/ 396 w 1118"/>
                  <a:gd name="T117" fmla="*/ 1688 h 2826"/>
                  <a:gd name="T118" fmla="*/ 136 w 1118"/>
                  <a:gd name="T119" fmla="*/ 2690 h 2826"/>
                  <a:gd name="T120" fmla="*/ 122 w 1118"/>
                  <a:gd name="T121" fmla="*/ 2740 h 2826"/>
                  <a:gd name="T122" fmla="*/ 90 w 1118"/>
                  <a:gd name="T123" fmla="*/ 2782 h 2826"/>
                  <a:gd name="T124" fmla="*/ 26 w 1118"/>
                  <a:gd name="T125" fmla="*/ 2820 h 2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18" h="2826">
                    <a:moveTo>
                      <a:pt x="14" y="2826"/>
                    </a:moveTo>
                    <a:lnTo>
                      <a:pt x="14" y="2826"/>
                    </a:lnTo>
                    <a:lnTo>
                      <a:pt x="64" y="2820"/>
                    </a:lnTo>
                    <a:lnTo>
                      <a:pt x="110" y="2812"/>
                    </a:lnTo>
                    <a:lnTo>
                      <a:pt x="132" y="2806"/>
                    </a:lnTo>
                    <a:lnTo>
                      <a:pt x="152" y="2798"/>
                    </a:lnTo>
                    <a:lnTo>
                      <a:pt x="172" y="2790"/>
                    </a:lnTo>
                    <a:lnTo>
                      <a:pt x="190" y="2780"/>
                    </a:lnTo>
                    <a:lnTo>
                      <a:pt x="190" y="2780"/>
                    </a:lnTo>
                    <a:lnTo>
                      <a:pt x="208" y="2770"/>
                    </a:lnTo>
                    <a:lnTo>
                      <a:pt x="224" y="2760"/>
                    </a:lnTo>
                    <a:lnTo>
                      <a:pt x="238" y="2750"/>
                    </a:lnTo>
                    <a:lnTo>
                      <a:pt x="250" y="2740"/>
                    </a:lnTo>
                    <a:lnTo>
                      <a:pt x="250" y="2740"/>
                    </a:lnTo>
                    <a:lnTo>
                      <a:pt x="258" y="2728"/>
                    </a:lnTo>
                    <a:lnTo>
                      <a:pt x="266" y="2716"/>
                    </a:lnTo>
                    <a:lnTo>
                      <a:pt x="272" y="2704"/>
                    </a:lnTo>
                    <a:lnTo>
                      <a:pt x="274" y="2690"/>
                    </a:lnTo>
                    <a:lnTo>
                      <a:pt x="738" y="1752"/>
                    </a:lnTo>
                    <a:lnTo>
                      <a:pt x="738" y="1752"/>
                    </a:lnTo>
                    <a:lnTo>
                      <a:pt x="770" y="1686"/>
                    </a:lnTo>
                    <a:lnTo>
                      <a:pt x="770" y="1686"/>
                    </a:lnTo>
                    <a:lnTo>
                      <a:pt x="796" y="1622"/>
                    </a:lnTo>
                    <a:lnTo>
                      <a:pt x="820" y="1556"/>
                    </a:lnTo>
                    <a:lnTo>
                      <a:pt x="840" y="1490"/>
                    </a:lnTo>
                    <a:lnTo>
                      <a:pt x="856" y="1420"/>
                    </a:lnTo>
                    <a:lnTo>
                      <a:pt x="868" y="1350"/>
                    </a:lnTo>
                    <a:lnTo>
                      <a:pt x="878" y="1278"/>
                    </a:lnTo>
                    <a:lnTo>
                      <a:pt x="884" y="1204"/>
                    </a:lnTo>
                    <a:lnTo>
                      <a:pt x="884" y="1128"/>
                    </a:lnTo>
                    <a:lnTo>
                      <a:pt x="884" y="1128"/>
                    </a:lnTo>
                    <a:lnTo>
                      <a:pt x="884" y="1068"/>
                    </a:lnTo>
                    <a:lnTo>
                      <a:pt x="880" y="1012"/>
                    </a:lnTo>
                    <a:lnTo>
                      <a:pt x="876" y="956"/>
                    </a:lnTo>
                    <a:lnTo>
                      <a:pt x="868" y="900"/>
                    </a:lnTo>
                    <a:lnTo>
                      <a:pt x="858" y="846"/>
                    </a:lnTo>
                    <a:lnTo>
                      <a:pt x="848" y="794"/>
                    </a:lnTo>
                    <a:lnTo>
                      <a:pt x="834" y="742"/>
                    </a:lnTo>
                    <a:lnTo>
                      <a:pt x="818" y="692"/>
                    </a:lnTo>
                    <a:lnTo>
                      <a:pt x="800" y="642"/>
                    </a:lnTo>
                    <a:lnTo>
                      <a:pt x="782" y="594"/>
                    </a:lnTo>
                    <a:lnTo>
                      <a:pt x="760" y="546"/>
                    </a:lnTo>
                    <a:lnTo>
                      <a:pt x="736" y="500"/>
                    </a:lnTo>
                    <a:lnTo>
                      <a:pt x="710" y="454"/>
                    </a:lnTo>
                    <a:lnTo>
                      <a:pt x="682" y="410"/>
                    </a:lnTo>
                    <a:lnTo>
                      <a:pt x="652" y="368"/>
                    </a:lnTo>
                    <a:lnTo>
                      <a:pt x="618" y="326"/>
                    </a:lnTo>
                    <a:lnTo>
                      <a:pt x="618" y="326"/>
                    </a:lnTo>
                    <a:lnTo>
                      <a:pt x="588" y="290"/>
                    </a:lnTo>
                    <a:lnTo>
                      <a:pt x="558" y="254"/>
                    </a:lnTo>
                    <a:lnTo>
                      <a:pt x="526" y="222"/>
                    </a:lnTo>
                    <a:lnTo>
                      <a:pt x="494" y="192"/>
                    </a:lnTo>
                    <a:lnTo>
                      <a:pt x="460" y="164"/>
                    </a:lnTo>
                    <a:lnTo>
                      <a:pt x="428" y="140"/>
                    </a:lnTo>
                    <a:lnTo>
                      <a:pt x="392" y="116"/>
                    </a:lnTo>
                    <a:lnTo>
                      <a:pt x="358" y="94"/>
                    </a:lnTo>
                    <a:lnTo>
                      <a:pt x="322" y="74"/>
                    </a:lnTo>
                    <a:lnTo>
                      <a:pt x="284" y="58"/>
                    </a:lnTo>
                    <a:lnTo>
                      <a:pt x="248" y="42"/>
                    </a:lnTo>
                    <a:lnTo>
                      <a:pt x="210" y="30"/>
                    </a:lnTo>
                    <a:lnTo>
                      <a:pt x="170" y="18"/>
                    </a:lnTo>
                    <a:lnTo>
                      <a:pt x="130" y="10"/>
                    </a:lnTo>
                    <a:lnTo>
                      <a:pt x="90" y="4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102" y="4"/>
                    </a:lnTo>
                    <a:lnTo>
                      <a:pt x="154" y="10"/>
                    </a:lnTo>
                    <a:lnTo>
                      <a:pt x="206" y="18"/>
                    </a:lnTo>
                    <a:lnTo>
                      <a:pt x="256" y="28"/>
                    </a:lnTo>
                    <a:lnTo>
                      <a:pt x="304" y="40"/>
                    </a:lnTo>
                    <a:lnTo>
                      <a:pt x="352" y="56"/>
                    </a:lnTo>
                    <a:lnTo>
                      <a:pt x="400" y="72"/>
                    </a:lnTo>
                    <a:lnTo>
                      <a:pt x="446" y="92"/>
                    </a:lnTo>
                    <a:lnTo>
                      <a:pt x="492" y="114"/>
                    </a:lnTo>
                    <a:lnTo>
                      <a:pt x="536" y="138"/>
                    </a:lnTo>
                    <a:lnTo>
                      <a:pt x="580" y="164"/>
                    </a:lnTo>
                    <a:lnTo>
                      <a:pt x="622" y="192"/>
                    </a:lnTo>
                    <a:lnTo>
                      <a:pt x="664" y="222"/>
                    </a:lnTo>
                    <a:lnTo>
                      <a:pt x="706" y="256"/>
                    </a:lnTo>
                    <a:lnTo>
                      <a:pt x="744" y="290"/>
                    </a:lnTo>
                    <a:lnTo>
                      <a:pt x="784" y="328"/>
                    </a:lnTo>
                    <a:lnTo>
                      <a:pt x="784" y="328"/>
                    </a:lnTo>
                    <a:lnTo>
                      <a:pt x="824" y="370"/>
                    </a:lnTo>
                    <a:lnTo>
                      <a:pt x="862" y="414"/>
                    </a:lnTo>
                    <a:lnTo>
                      <a:pt x="898" y="458"/>
                    </a:lnTo>
                    <a:lnTo>
                      <a:pt x="930" y="504"/>
                    </a:lnTo>
                    <a:lnTo>
                      <a:pt x="960" y="550"/>
                    </a:lnTo>
                    <a:lnTo>
                      <a:pt x="986" y="598"/>
                    </a:lnTo>
                    <a:lnTo>
                      <a:pt x="1012" y="646"/>
                    </a:lnTo>
                    <a:lnTo>
                      <a:pt x="1034" y="696"/>
                    </a:lnTo>
                    <a:lnTo>
                      <a:pt x="1054" y="746"/>
                    </a:lnTo>
                    <a:lnTo>
                      <a:pt x="1070" y="798"/>
                    </a:lnTo>
                    <a:lnTo>
                      <a:pt x="1084" y="852"/>
                    </a:lnTo>
                    <a:lnTo>
                      <a:pt x="1096" y="906"/>
                    </a:lnTo>
                    <a:lnTo>
                      <a:pt x="1106" y="960"/>
                    </a:lnTo>
                    <a:lnTo>
                      <a:pt x="1112" y="1016"/>
                    </a:lnTo>
                    <a:lnTo>
                      <a:pt x="1116" y="1074"/>
                    </a:lnTo>
                    <a:lnTo>
                      <a:pt x="1118" y="1132"/>
                    </a:lnTo>
                    <a:lnTo>
                      <a:pt x="1118" y="1132"/>
                    </a:lnTo>
                    <a:lnTo>
                      <a:pt x="1114" y="1208"/>
                    </a:lnTo>
                    <a:lnTo>
                      <a:pt x="1108" y="1282"/>
                    </a:lnTo>
                    <a:lnTo>
                      <a:pt x="1098" y="1356"/>
                    </a:lnTo>
                    <a:lnTo>
                      <a:pt x="1082" y="1426"/>
                    </a:lnTo>
                    <a:lnTo>
                      <a:pt x="1062" y="1494"/>
                    </a:lnTo>
                    <a:lnTo>
                      <a:pt x="1050" y="1528"/>
                    </a:lnTo>
                    <a:lnTo>
                      <a:pt x="1038" y="1562"/>
                    </a:lnTo>
                    <a:lnTo>
                      <a:pt x="1024" y="1594"/>
                    </a:lnTo>
                    <a:lnTo>
                      <a:pt x="1008" y="1626"/>
                    </a:lnTo>
                    <a:lnTo>
                      <a:pt x="992" y="1658"/>
                    </a:lnTo>
                    <a:lnTo>
                      <a:pt x="974" y="1690"/>
                    </a:lnTo>
                    <a:lnTo>
                      <a:pt x="974" y="1690"/>
                    </a:lnTo>
                    <a:lnTo>
                      <a:pt x="954" y="1724"/>
                    </a:lnTo>
                    <a:lnTo>
                      <a:pt x="932" y="1756"/>
                    </a:lnTo>
                    <a:lnTo>
                      <a:pt x="350" y="2690"/>
                    </a:lnTo>
                    <a:lnTo>
                      <a:pt x="350" y="2690"/>
                    </a:lnTo>
                    <a:lnTo>
                      <a:pt x="346" y="2704"/>
                    </a:lnTo>
                    <a:lnTo>
                      <a:pt x="338" y="2716"/>
                    </a:lnTo>
                    <a:lnTo>
                      <a:pt x="330" y="2728"/>
                    </a:lnTo>
                    <a:lnTo>
                      <a:pt x="318" y="2740"/>
                    </a:lnTo>
                    <a:lnTo>
                      <a:pt x="318" y="2740"/>
                    </a:lnTo>
                    <a:lnTo>
                      <a:pt x="304" y="2752"/>
                    </a:lnTo>
                    <a:lnTo>
                      <a:pt x="286" y="2762"/>
                    </a:lnTo>
                    <a:lnTo>
                      <a:pt x="266" y="2772"/>
                    </a:lnTo>
                    <a:lnTo>
                      <a:pt x="244" y="2782"/>
                    </a:lnTo>
                    <a:lnTo>
                      <a:pt x="244" y="2782"/>
                    </a:lnTo>
                    <a:lnTo>
                      <a:pt x="218" y="2792"/>
                    </a:lnTo>
                    <a:lnTo>
                      <a:pt x="194" y="2800"/>
                    </a:lnTo>
                    <a:lnTo>
                      <a:pt x="166" y="2806"/>
                    </a:lnTo>
                    <a:lnTo>
                      <a:pt x="138" y="2812"/>
                    </a:lnTo>
                    <a:lnTo>
                      <a:pt x="110" y="2818"/>
                    </a:lnTo>
                    <a:lnTo>
                      <a:pt x="78" y="2822"/>
                    </a:lnTo>
                    <a:lnTo>
                      <a:pt x="48" y="2824"/>
                    </a:lnTo>
                    <a:lnTo>
                      <a:pt x="14" y="2826"/>
                    </a:lnTo>
                    <a:lnTo>
                      <a:pt x="14" y="2826"/>
                    </a:lnTo>
                    <a:close/>
                    <a:moveTo>
                      <a:pt x="0" y="282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4" y="2"/>
                    </a:lnTo>
                    <a:lnTo>
                      <a:pt x="46" y="8"/>
                    </a:lnTo>
                    <a:lnTo>
                      <a:pt x="68" y="16"/>
                    </a:lnTo>
                    <a:lnTo>
                      <a:pt x="90" y="26"/>
                    </a:lnTo>
                    <a:lnTo>
                      <a:pt x="112" y="38"/>
                    </a:lnTo>
                    <a:lnTo>
                      <a:pt x="132" y="52"/>
                    </a:lnTo>
                    <a:lnTo>
                      <a:pt x="152" y="68"/>
                    </a:lnTo>
                    <a:lnTo>
                      <a:pt x="172" y="88"/>
                    </a:lnTo>
                    <a:lnTo>
                      <a:pt x="192" y="110"/>
                    </a:lnTo>
                    <a:lnTo>
                      <a:pt x="210" y="134"/>
                    </a:lnTo>
                    <a:lnTo>
                      <a:pt x="230" y="160"/>
                    </a:lnTo>
                    <a:lnTo>
                      <a:pt x="248" y="188"/>
                    </a:lnTo>
                    <a:lnTo>
                      <a:pt x="266" y="220"/>
                    </a:lnTo>
                    <a:lnTo>
                      <a:pt x="284" y="252"/>
                    </a:lnTo>
                    <a:lnTo>
                      <a:pt x="300" y="288"/>
                    </a:lnTo>
                    <a:lnTo>
                      <a:pt x="316" y="326"/>
                    </a:lnTo>
                    <a:lnTo>
                      <a:pt x="316" y="326"/>
                    </a:lnTo>
                    <a:lnTo>
                      <a:pt x="334" y="368"/>
                    </a:lnTo>
                    <a:lnTo>
                      <a:pt x="350" y="412"/>
                    </a:lnTo>
                    <a:lnTo>
                      <a:pt x="364" y="456"/>
                    </a:lnTo>
                    <a:lnTo>
                      <a:pt x="378" y="502"/>
                    </a:lnTo>
                    <a:lnTo>
                      <a:pt x="390" y="548"/>
                    </a:lnTo>
                    <a:lnTo>
                      <a:pt x="402" y="596"/>
                    </a:lnTo>
                    <a:lnTo>
                      <a:pt x="412" y="644"/>
                    </a:lnTo>
                    <a:lnTo>
                      <a:pt x="422" y="694"/>
                    </a:lnTo>
                    <a:lnTo>
                      <a:pt x="430" y="744"/>
                    </a:lnTo>
                    <a:lnTo>
                      <a:pt x="436" y="796"/>
                    </a:lnTo>
                    <a:lnTo>
                      <a:pt x="448" y="904"/>
                    </a:lnTo>
                    <a:lnTo>
                      <a:pt x="454" y="1016"/>
                    </a:lnTo>
                    <a:lnTo>
                      <a:pt x="456" y="1130"/>
                    </a:lnTo>
                    <a:lnTo>
                      <a:pt x="456" y="1130"/>
                    </a:lnTo>
                    <a:lnTo>
                      <a:pt x="456" y="1206"/>
                    </a:lnTo>
                    <a:lnTo>
                      <a:pt x="452" y="1280"/>
                    </a:lnTo>
                    <a:lnTo>
                      <a:pt x="448" y="1354"/>
                    </a:lnTo>
                    <a:lnTo>
                      <a:pt x="442" y="1424"/>
                    </a:lnTo>
                    <a:lnTo>
                      <a:pt x="434" y="1492"/>
                    </a:lnTo>
                    <a:lnTo>
                      <a:pt x="422" y="1560"/>
                    </a:lnTo>
                    <a:lnTo>
                      <a:pt x="410" y="1624"/>
                    </a:lnTo>
                    <a:lnTo>
                      <a:pt x="396" y="1688"/>
                    </a:lnTo>
                    <a:lnTo>
                      <a:pt x="396" y="1688"/>
                    </a:lnTo>
                    <a:lnTo>
                      <a:pt x="380" y="1756"/>
                    </a:lnTo>
                    <a:lnTo>
                      <a:pt x="136" y="2690"/>
                    </a:lnTo>
                    <a:lnTo>
                      <a:pt x="136" y="2690"/>
                    </a:lnTo>
                    <a:lnTo>
                      <a:pt x="130" y="2716"/>
                    </a:lnTo>
                    <a:lnTo>
                      <a:pt x="122" y="2740"/>
                    </a:lnTo>
                    <a:lnTo>
                      <a:pt x="122" y="2740"/>
                    </a:lnTo>
                    <a:lnTo>
                      <a:pt x="108" y="2762"/>
                    </a:lnTo>
                    <a:lnTo>
                      <a:pt x="90" y="2782"/>
                    </a:lnTo>
                    <a:lnTo>
                      <a:pt x="90" y="2782"/>
                    </a:lnTo>
                    <a:lnTo>
                      <a:pt x="70" y="2798"/>
                    </a:lnTo>
                    <a:lnTo>
                      <a:pt x="48" y="2812"/>
                    </a:lnTo>
                    <a:lnTo>
                      <a:pt x="26" y="2820"/>
                    </a:lnTo>
                    <a:lnTo>
                      <a:pt x="0" y="2826"/>
                    </a:lnTo>
                    <a:lnTo>
                      <a:pt x="0" y="282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11" name="Freeform 530"/>
              <p:cNvSpPr>
                <a:spLocks/>
              </p:cNvSpPr>
              <p:nvPr/>
            </p:nvSpPr>
            <p:spPr bwMode="auto">
              <a:xfrm>
                <a:off x="1668027" y="2031592"/>
                <a:ext cx="895617" cy="2867188"/>
              </a:xfrm>
              <a:custGeom>
                <a:avLst/>
                <a:gdLst>
                  <a:gd name="T0" fmla="*/ 0 w 884"/>
                  <a:gd name="T1" fmla="*/ 2830 h 2830"/>
                  <a:gd name="T2" fmla="*/ 48 w 884"/>
                  <a:gd name="T3" fmla="*/ 2816 h 2830"/>
                  <a:gd name="T4" fmla="*/ 90 w 884"/>
                  <a:gd name="T5" fmla="*/ 2786 h 2830"/>
                  <a:gd name="T6" fmla="*/ 108 w 884"/>
                  <a:gd name="T7" fmla="*/ 2766 h 2830"/>
                  <a:gd name="T8" fmla="*/ 122 w 884"/>
                  <a:gd name="T9" fmla="*/ 2744 h 2830"/>
                  <a:gd name="T10" fmla="*/ 136 w 884"/>
                  <a:gd name="T11" fmla="*/ 2694 h 2830"/>
                  <a:gd name="T12" fmla="*/ 380 w 884"/>
                  <a:gd name="T13" fmla="*/ 1760 h 2830"/>
                  <a:gd name="T14" fmla="*/ 396 w 884"/>
                  <a:gd name="T15" fmla="*/ 1692 h 2830"/>
                  <a:gd name="T16" fmla="*/ 422 w 884"/>
                  <a:gd name="T17" fmla="*/ 1564 h 2830"/>
                  <a:gd name="T18" fmla="*/ 442 w 884"/>
                  <a:gd name="T19" fmla="*/ 1428 h 2830"/>
                  <a:gd name="T20" fmla="*/ 452 w 884"/>
                  <a:gd name="T21" fmla="*/ 1284 h 2830"/>
                  <a:gd name="T22" fmla="*/ 456 w 884"/>
                  <a:gd name="T23" fmla="*/ 1134 h 2830"/>
                  <a:gd name="T24" fmla="*/ 454 w 884"/>
                  <a:gd name="T25" fmla="*/ 1020 h 2830"/>
                  <a:gd name="T26" fmla="*/ 436 w 884"/>
                  <a:gd name="T27" fmla="*/ 800 h 2830"/>
                  <a:gd name="T28" fmla="*/ 422 w 884"/>
                  <a:gd name="T29" fmla="*/ 698 h 2830"/>
                  <a:gd name="T30" fmla="*/ 402 w 884"/>
                  <a:gd name="T31" fmla="*/ 600 h 2830"/>
                  <a:gd name="T32" fmla="*/ 378 w 884"/>
                  <a:gd name="T33" fmla="*/ 506 h 2830"/>
                  <a:gd name="T34" fmla="*/ 350 w 884"/>
                  <a:gd name="T35" fmla="*/ 416 h 2830"/>
                  <a:gd name="T36" fmla="*/ 316 w 884"/>
                  <a:gd name="T37" fmla="*/ 330 h 2830"/>
                  <a:gd name="T38" fmla="*/ 300 w 884"/>
                  <a:gd name="T39" fmla="*/ 292 h 2830"/>
                  <a:gd name="T40" fmla="*/ 266 w 884"/>
                  <a:gd name="T41" fmla="*/ 224 h 2830"/>
                  <a:gd name="T42" fmla="*/ 230 w 884"/>
                  <a:gd name="T43" fmla="*/ 164 h 2830"/>
                  <a:gd name="T44" fmla="*/ 192 w 884"/>
                  <a:gd name="T45" fmla="*/ 114 h 2830"/>
                  <a:gd name="T46" fmla="*/ 152 w 884"/>
                  <a:gd name="T47" fmla="*/ 72 h 2830"/>
                  <a:gd name="T48" fmla="*/ 112 w 884"/>
                  <a:gd name="T49" fmla="*/ 42 h 2830"/>
                  <a:gd name="T50" fmla="*/ 68 w 884"/>
                  <a:gd name="T51" fmla="*/ 20 h 2830"/>
                  <a:gd name="T52" fmla="*/ 24 w 884"/>
                  <a:gd name="T53" fmla="*/ 6 h 2830"/>
                  <a:gd name="T54" fmla="*/ 0 w 884"/>
                  <a:gd name="T55" fmla="*/ 0 h 2830"/>
                  <a:gd name="T56" fmla="*/ 6 w 884"/>
                  <a:gd name="T57" fmla="*/ 0 h 2830"/>
                  <a:gd name="T58" fmla="*/ 28 w 884"/>
                  <a:gd name="T59" fmla="*/ 2 h 2830"/>
                  <a:gd name="T60" fmla="*/ 50 w 884"/>
                  <a:gd name="T61" fmla="*/ 4 h 2830"/>
                  <a:gd name="T62" fmla="*/ 130 w 884"/>
                  <a:gd name="T63" fmla="*/ 14 h 2830"/>
                  <a:gd name="T64" fmla="*/ 210 w 884"/>
                  <a:gd name="T65" fmla="*/ 34 h 2830"/>
                  <a:gd name="T66" fmla="*/ 284 w 884"/>
                  <a:gd name="T67" fmla="*/ 62 h 2830"/>
                  <a:gd name="T68" fmla="*/ 358 w 884"/>
                  <a:gd name="T69" fmla="*/ 98 h 2830"/>
                  <a:gd name="T70" fmla="*/ 428 w 884"/>
                  <a:gd name="T71" fmla="*/ 144 h 2830"/>
                  <a:gd name="T72" fmla="*/ 494 w 884"/>
                  <a:gd name="T73" fmla="*/ 196 h 2830"/>
                  <a:gd name="T74" fmla="*/ 558 w 884"/>
                  <a:gd name="T75" fmla="*/ 258 h 2830"/>
                  <a:gd name="T76" fmla="*/ 618 w 884"/>
                  <a:gd name="T77" fmla="*/ 330 h 2830"/>
                  <a:gd name="T78" fmla="*/ 652 w 884"/>
                  <a:gd name="T79" fmla="*/ 372 h 2830"/>
                  <a:gd name="T80" fmla="*/ 710 w 884"/>
                  <a:gd name="T81" fmla="*/ 458 h 2830"/>
                  <a:gd name="T82" fmla="*/ 760 w 884"/>
                  <a:gd name="T83" fmla="*/ 550 h 2830"/>
                  <a:gd name="T84" fmla="*/ 800 w 884"/>
                  <a:gd name="T85" fmla="*/ 646 h 2830"/>
                  <a:gd name="T86" fmla="*/ 834 w 884"/>
                  <a:gd name="T87" fmla="*/ 746 h 2830"/>
                  <a:gd name="T88" fmla="*/ 858 w 884"/>
                  <a:gd name="T89" fmla="*/ 850 h 2830"/>
                  <a:gd name="T90" fmla="*/ 876 w 884"/>
                  <a:gd name="T91" fmla="*/ 960 h 2830"/>
                  <a:gd name="T92" fmla="*/ 884 w 884"/>
                  <a:gd name="T93" fmla="*/ 1072 h 2830"/>
                  <a:gd name="T94" fmla="*/ 884 w 884"/>
                  <a:gd name="T95" fmla="*/ 1132 h 2830"/>
                  <a:gd name="T96" fmla="*/ 878 w 884"/>
                  <a:gd name="T97" fmla="*/ 1282 h 2830"/>
                  <a:gd name="T98" fmla="*/ 856 w 884"/>
                  <a:gd name="T99" fmla="*/ 1424 h 2830"/>
                  <a:gd name="T100" fmla="*/ 820 w 884"/>
                  <a:gd name="T101" fmla="*/ 1560 h 2830"/>
                  <a:gd name="T102" fmla="*/ 770 w 884"/>
                  <a:gd name="T103" fmla="*/ 1690 h 2830"/>
                  <a:gd name="T104" fmla="*/ 738 w 884"/>
                  <a:gd name="T105" fmla="*/ 1756 h 2830"/>
                  <a:gd name="T106" fmla="*/ 274 w 884"/>
                  <a:gd name="T107" fmla="*/ 2694 h 2830"/>
                  <a:gd name="T108" fmla="*/ 266 w 884"/>
                  <a:gd name="T109" fmla="*/ 2720 h 2830"/>
                  <a:gd name="T110" fmla="*/ 250 w 884"/>
                  <a:gd name="T111" fmla="*/ 2744 h 2830"/>
                  <a:gd name="T112" fmla="*/ 238 w 884"/>
                  <a:gd name="T113" fmla="*/ 2754 h 2830"/>
                  <a:gd name="T114" fmla="*/ 208 w 884"/>
                  <a:gd name="T115" fmla="*/ 2774 h 2830"/>
                  <a:gd name="T116" fmla="*/ 190 w 884"/>
                  <a:gd name="T117" fmla="*/ 2784 h 2830"/>
                  <a:gd name="T118" fmla="*/ 152 w 884"/>
                  <a:gd name="T119" fmla="*/ 2802 h 2830"/>
                  <a:gd name="T120" fmla="*/ 110 w 884"/>
                  <a:gd name="T121" fmla="*/ 2816 h 2830"/>
                  <a:gd name="T122" fmla="*/ 14 w 884"/>
                  <a:gd name="T123" fmla="*/ 2830 h 2830"/>
                  <a:gd name="T124" fmla="*/ 0 w 884"/>
                  <a:gd name="T125" fmla="*/ 2830 h 2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84" h="2830">
                    <a:moveTo>
                      <a:pt x="0" y="2830"/>
                    </a:moveTo>
                    <a:lnTo>
                      <a:pt x="0" y="2830"/>
                    </a:lnTo>
                    <a:lnTo>
                      <a:pt x="26" y="2824"/>
                    </a:lnTo>
                    <a:lnTo>
                      <a:pt x="48" y="2816"/>
                    </a:lnTo>
                    <a:lnTo>
                      <a:pt x="70" y="2802"/>
                    </a:lnTo>
                    <a:lnTo>
                      <a:pt x="90" y="2786"/>
                    </a:lnTo>
                    <a:lnTo>
                      <a:pt x="90" y="2786"/>
                    </a:lnTo>
                    <a:lnTo>
                      <a:pt x="108" y="2766"/>
                    </a:lnTo>
                    <a:lnTo>
                      <a:pt x="122" y="2744"/>
                    </a:lnTo>
                    <a:lnTo>
                      <a:pt x="122" y="2744"/>
                    </a:lnTo>
                    <a:lnTo>
                      <a:pt x="130" y="2720"/>
                    </a:lnTo>
                    <a:lnTo>
                      <a:pt x="136" y="2694"/>
                    </a:lnTo>
                    <a:lnTo>
                      <a:pt x="380" y="1760"/>
                    </a:lnTo>
                    <a:lnTo>
                      <a:pt x="380" y="1760"/>
                    </a:lnTo>
                    <a:lnTo>
                      <a:pt x="396" y="1692"/>
                    </a:lnTo>
                    <a:lnTo>
                      <a:pt x="396" y="1692"/>
                    </a:lnTo>
                    <a:lnTo>
                      <a:pt x="410" y="1628"/>
                    </a:lnTo>
                    <a:lnTo>
                      <a:pt x="422" y="1564"/>
                    </a:lnTo>
                    <a:lnTo>
                      <a:pt x="434" y="1496"/>
                    </a:lnTo>
                    <a:lnTo>
                      <a:pt x="442" y="1428"/>
                    </a:lnTo>
                    <a:lnTo>
                      <a:pt x="448" y="1358"/>
                    </a:lnTo>
                    <a:lnTo>
                      <a:pt x="452" y="1284"/>
                    </a:lnTo>
                    <a:lnTo>
                      <a:pt x="456" y="1210"/>
                    </a:lnTo>
                    <a:lnTo>
                      <a:pt x="456" y="1134"/>
                    </a:lnTo>
                    <a:lnTo>
                      <a:pt x="456" y="1134"/>
                    </a:lnTo>
                    <a:lnTo>
                      <a:pt x="454" y="1020"/>
                    </a:lnTo>
                    <a:lnTo>
                      <a:pt x="448" y="908"/>
                    </a:lnTo>
                    <a:lnTo>
                      <a:pt x="436" y="800"/>
                    </a:lnTo>
                    <a:lnTo>
                      <a:pt x="430" y="748"/>
                    </a:lnTo>
                    <a:lnTo>
                      <a:pt x="422" y="698"/>
                    </a:lnTo>
                    <a:lnTo>
                      <a:pt x="412" y="648"/>
                    </a:lnTo>
                    <a:lnTo>
                      <a:pt x="402" y="600"/>
                    </a:lnTo>
                    <a:lnTo>
                      <a:pt x="390" y="552"/>
                    </a:lnTo>
                    <a:lnTo>
                      <a:pt x="378" y="506"/>
                    </a:lnTo>
                    <a:lnTo>
                      <a:pt x="364" y="460"/>
                    </a:lnTo>
                    <a:lnTo>
                      <a:pt x="350" y="416"/>
                    </a:lnTo>
                    <a:lnTo>
                      <a:pt x="334" y="372"/>
                    </a:lnTo>
                    <a:lnTo>
                      <a:pt x="316" y="330"/>
                    </a:lnTo>
                    <a:lnTo>
                      <a:pt x="316" y="330"/>
                    </a:lnTo>
                    <a:lnTo>
                      <a:pt x="300" y="292"/>
                    </a:lnTo>
                    <a:lnTo>
                      <a:pt x="284" y="256"/>
                    </a:lnTo>
                    <a:lnTo>
                      <a:pt x="266" y="224"/>
                    </a:lnTo>
                    <a:lnTo>
                      <a:pt x="248" y="192"/>
                    </a:lnTo>
                    <a:lnTo>
                      <a:pt x="230" y="164"/>
                    </a:lnTo>
                    <a:lnTo>
                      <a:pt x="210" y="138"/>
                    </a:lnTo>
                    <a:lnTo>
                      <a:pt x="192" y="114"/>
                    </a:lnTo>
                    <a:lnTo>
                      <a:pt x="172" y="92"/>
                    </a:lnTo>
                    <a:lnTo>
                      <a:pt x="152" y="72"/>
                    </a:lnTo>
                    <a:lnTo>
                      <a:pt x="132" y="56"/>
                    </a:lnTo>
                    <a:lnTo>
                      <a:pt x="112" y="42"/>
                    </a:lnTo>
                    <a:lnTo>
                      <a:pt x="90" y="30"/>
                    </a:lnTo>
                    <a:lnTo>
                      <a:pt x="68" y="20"/>
                    </a:lnTo>
                    <a:lnTo>
                      <a:pt x="46" y="12"/>
                    </a:lnTo>
                    <a:lnTo>
                      <a:pt x="24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8" y="2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90" y="8"/>
                    </a:lnTo>
                    <a:lnTo>
                      <a:pt x="130" y="14"/>
                    </a:lnTo>
                    <a:lnTo>
                      <a:pt x="170" y="22"/>
                    </a:lnTo>
                    <a:lnTo>
                      <a:pt x="210" y="34"/>
                    </a:lnTo>
                    <a:lnTo>
                      <a:pt x="248" y="46"/>
                    </a:lnTo>
                    <a:lnTo>
                      <a:pt x="284" y="62"/>
                    </a:lnTo>
                    <a:lnTo>
                      <a:pt x="322" y="78"/>
                    </a:lnTo>
                    <a:lnTo>
                      <a:pt x="358" y="98"/>
                    </a:lnTo>
                    <a:lnTo>
                      <a:pt x="392" y="120"/>
                    </a:lnTo>
                    <a:lnTo>
                      <a:pt x="428" y="144"/>
                    </a:lnTo>
                    <a:lnTo>
                      <a:pt x="460" y="168"/>
                    </a:lnTo>
                    <a:lnTo>
                      <a:pt x="494" y="196"/>
                    </a:lnTo>
                    <a:lnTo>
                      <a:pt x="526" y="226"/>
                    </a:lnTo>
                    <a:lnTo>
                      <a:pt x="558" y="258"/>
                    </a:lnTo>
                    <a:lnTo>
                      <a:pt x="588" y="294"/>
                    </a:lnTo>
                    <a:lnTo>
                      <a:pt x="618" y="330"/>
                    </a:lnTo>
                    <a:lnTo>
                      <a:pt x="618" y="330"/>
                    </a:lnTo>
                    <a:lnTo>
                      <a:pt x="652" y="372"/>
                    </a:lnTo>
                    <a:lnTo>
                      <a:pt x="682" y="414"/>
                    </a:lnTo>
                    <a:lnTo>
                      <a:pt x="710" y="458"/>
                    </a:lnTo>
                    <a:lnTo>
                      <a:pt x="736" y="504"/>
                    </a:lnTo>
                    <a:lnTo>
                      <a:pt x="760" y="550"/>
                    </a:lnTo>
                    <a:lnTo>
                      <a:pt x="782" y="598"/>
                    </a:lnTo>
                    <a:lnTo>
                      <a:pt x="800" y="646"/>
                    </a:lnTo>
                    <a:lnTo>
                      <a:pt x="818" y="696"/>
                    </a:lnTo>
                    <a:lnTo>
                      <a:pt x="834" y="746"/>
                    </a:lnTo>
                    <a:lnTo>
                      <a:pt x="848" y="798"/>
                    </a:lnTo>
                    <a:lnTo>
                      <a:pt x="858" y="850"/>
                    </a:lnTo>
                    <a:lnTo>
                      <a:pt x="868" y="904"/>
                    </a:lnTo>
                    <a:lnTo>
                      <a:pt x="876" y="960"/>
                    </a:lnTo>
                    <a:lnTo>
                      <a:pt x="880" y="1016"/>
                    </a:lnTo>
                    <a:lnTo>
                      <a:pt x="884" y="1072"/>
                    </a:lnTo>
                    <a:lnTo>
                      <a:pt x="884" y="1132"/>
                    </a:lnTo>
                    <a:lnTo>
                      <a:pt x="884" y="1132"/>
                    </a:lnTo>
                    <a:lnTo>
                      <a:pt x="884" y="1208"/>
                    </a:lnTo>
                    <a:lnTo>
                      <a:pt x="878" y="1282"/>
                    </a:lnTo>
                    <a:lnTo>
                      <a:pt x="868" y="1354"/>
                    </a:lnTo>
                    <a:lnTo>
                      <a:pt x="856" y="1424"/>
                    </a:lnTo>
                    <a:lnTo>
                      <a:pt x="840" y="1494"/>
                    </a:lnTo>
                    <a:lnTo>
                      <a:pt x="820" y="1560"/>
                    </a:lnTo>
                    <a:lnTo>
                      <a:pt x="796" y="1626"/>
                    </a:lnTo>
                    <a:lnTo>
                      <a:pt x="770" y="1690"/>
                    </a:lnTo>
                    <a:lnTo>
                      <a:pt x="770" y="1690"/>
                    </a:lnTo>
                    <a:lnTo>
                      <a:pt x="738" y="1756"/>
                    </a:lnTo>
                    <a:lnTo>
                      <a:pt x="274" y="2694"/>
                    </a:lnTo>
                    <a:lnTo>
                      <a:pt x="274" y="2694"/>
                    </a:lnTo>
                    <a:lnTo>
                      <a:pt x="272" y="2708"/>
                    </a:lnTo>
                    <a:lnTo>
                      <a:pt x="266" y="2720"/>
                    </a:lnTo>
                    <a:lnTo>
                      <a:pt x="258" y="2732"/>
                    </a:lnTo>
                    <a:lnTo>
                      <a:pt x="250" y="2744"/>
                    </a:lnTo>
                    <a:lnTo>
                      <a:pt x="250" y="2744"/>
                    </a:lnTo>
                    <a:lnTo>
                      <a:pt x="238" y="2754"/>
                    </a:lnTo>
                    <a:lnTo>
                      <a:pt x="224" y="2764"/>
                    </a:lnTo>
                    <a:lnTo>
                      <a:pt x="208" y="2774"/>
                    </a:lnTo>
                    <a:lnTo>
                      <a:pt x="190" y="2784"/>
                    </a:lnTo>
                    <a:lnTo>
                      <a:pt x="190" y="2784"/>
                    </a:lnTo>
                    <a:lnTo>
                      <a:pt x="172" y="2794"/>
                    </a:lnTo>
                    <a:lnTo>
                      <a:pt x="152" y="2802"/>
                    </a:lnTo>
                    <a:lnTo>
                      <a:pt x="132" y="2810"/>
                    </a:lnTo>
                    <a:lnTo>
                      <a:pt x="110" y="2816"/>
                    </a:lnTo>
                    <a:lnTo>
                      <a:pt x="64" y="2824"/>
                    </a:lnTo>
                    <a:lnTo>
                      <a:pt x="14" y="2830"/>
                    </a:lnTo>
                    <a:lnTo>
                      <a:pt x="14" y="2830"/>
                    </a:lnTo>
                    <a:lnTo>
                      <a:pt x="0" y="2830"/>
                    </a:lnTo>
                    <a:lnTo>
                      <a:pt x="0" y="283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12" name="Freeform 531"/>
              <p:cNvSpPr>
                <a:spLocks/>
              </p:cNvSpPr>
              <p:nvPr/>
            </p:nvSpPr>
            <p:spPr bwMode="auto">
              <a:xfrm>
                <a:off x="733910" y="2031592"/>
                <a:ext cx="934117" cy="2867188"/>
              </a:xfrm>
              <a:custGeom>
                <a:avLst/>
                <a:gdLst>
                  <a:gd name="T0" fmla="*/ 810 w 922"/>
                  <a:gd name="T1" fmla="*/ 2822 h 2830"/>
                  <a:gd name="T2" fmla="*/ 702 w 922"/>
                  <a:gd name="T3" fmla="*/ 2788 h 2830"/>
                  <a:gd name="T4" fmla="*/ 658 w 922"/>
                  <a:gd name="T5" fmla="*/ 2760 h 2830"/>
                  <a:gd name="T6" fmla="*/ 150 w 922"/>
                  <a:gd name="T7" fmla="*/ 1768 h 2830"/>
                  <a:gd name="T8" fmla="*/ 116 w 922"/>
                  <a:gd name="T9" fmla="*/ 1704 h 2830"/>
                  <a:gd name="T10" fmla="*/ 114 w 922"/>
                  <a:gd name="T11" fmla="*/ 1698 h 2830"/>
                  <a:gd name="T12" fmla="*/ 68 w 922"/>
                  <a:gd name="T13" fmla="*/ 1582 h 2830"/>
                  <a:gd name="T14" fmla="*/ 36 w 922"/>
                  <a:gd name="T15" fmla="*/ 1462 h 2830"/>
                  <a:gd name="T16" fmla="*/ 20 w 922"/>
                  <a:gd name="T17" fmla="*/ 1378 h 2830"/>
                  <a:gd name="T18" fmla="*/ 2 w 922"/>
                  <a:gd name="T19" fmla="*/ 1202 h 2830"/>
                  <a:gd name="T20" fmla="*/ 0 w 922"/>
                  <a:gd name="T21" fmla="*/ 1082 h 2830"/>
                  <a:gd name="T22" fmla="*/ 16 w 922"/>
                  <a:gd name="T23" fmla="*/ 914 h 2830"/>
                  <a:gd name="T24" fmla="*/ 50 w 922"/>
                  <a:gd name="T25" fmla="*/ 756 h 2830"/>
                  <a:gd name="T26" fmla="*/ 102 w 922"/>
                  <a:gd name="T27" fmla="*/ 606 h 2830"/>
                  <a:gd name="T28" fmla="*/ 174 w 922"/>
                  <a:gd name="T29" fmla="*/ 466 h 2830"/>
                  <a:gd name="T30" fmla="*/ 264 w 922"/>
                  <a:gd name="T31" fmla="*/ 336 h 2830"/>
                  <a:gd name="T32" fmla="*/ 328 w 922"/>
                  <a:gd name="T33" fmla="*/ 264 h 2830"/>
                  <a:gd name="T34" fmla="*/ 428 w 922"/>
                  <a:gd name="T35" fmla="*/ 170 h 2830"/>
                  <a:gd name="T36" fmla="*/ 536 w 922"/>
                  <a:gd name="T37" fmla="*/ 96 h 2830"/>
                  <a:gd name="T38" fmla="*/ 650 w 922"/>
                  <a:gd name="T39" fmla="*/ 44 h 2830"/>
                  <a:gd name="T40" fmla="*/ 772 w 922"/>
                  <a:gd name="T41" fmla="*/ 12 h 2830"/>
                  <a:gd name="T42" fmla="*/ 856 w 922"/>
                  <a:gd name="T43" fmla="*/ 2 h 2830"/>
                  <a:gd name="T44" fmla="*/ 922 w 922"/>
                  <a:gd name="T45" fmla="*/ 0 h 2830"/>
                  <a:gd name="T46" fmla="*/ 902 w 922"/>
                  <a:gd name="T47" fmla="*/ 2 h 2830"/>
                  <a:gd name="T48" fmla="*/ 854 w 922"/>
                  <a:gd name="T49" fmla="*/ 8 h 2830"/>
                  <a:gd name="T50" fmla="*/ 784 w 922"/>
                  <a:gd name="T51" fmla="*/ 36 h 2830"/>
                  <a:gd name="T52" fmla="*/ 720 w 922"/>
                  <a:gd name="T53" fmla="*/ 86 h 2830"/>
                  <a:gd name="T54" fmla="*/ 658 w 922"/>
                  <a:gd name="T55" fmla="*/ 160 h 2830"/>
                  <a:gd name="T56" fmla="*/ 600 w 922"/>
                  <a:gd name="T57" fmla="*/ 256 h 2830"/>
                  <a:gd name="T58" fmla="*/ 564 w 922"/>
                  <a:gd name="T59" fmla="*/ 334 h 2830"/>
                  <a:gd name="T60" fmla="*/ 518 w 922"/>
                  <a:gd name="T61" fmla="*/ 464 h 2830"/>
                  <a:gd name="T62" fmla="*/ 480 w 922"/>
                  <a:gd name="T63" fmla="*/ 604 h 2830"/>
                  <a:gd name="T64" fmla="*/ 452 w 922"/>
                  <a:gd name="T65" fmla="*/ 754 h 2830"/>
                  <a:gd name="T66" fmla="*/ 428 w 922"/>
                  <a:gd name="T67" fmla="*/ 1024 h 2830"/>
                  <a:gd name="T68" fmla="*/ 426 w 922"/>
                  <a:gd name="T69" fmla="*/ 1216 h 2830"/>
                  <a:gd name="T70" fmla="*/ 442 w 922"/>
                  <a:gd name="T71" fmla="*/ 1434 h 2830"/>
                  <a:gd name="T72" fmla="*/ 472 w 922"/>
                  <a:gd name="T73" fmla="*/ 1634 h 2830"/>
                  <a:gd name="T74" fmla="*/ 486 w 922"/>
                  <a:gd name="T75" fmla="*/ 1702 h 2830"/>
                  <a:gd name="T76" fmla="*/ 758 w 922"/>
                  <a:gd name="T77" fmla="*/ 2728 h 2830"/>
                  <a:gd name="T78" fmla="*/ 774 w 922"/>
                  <a:gd name="T79" fmla="*/ 2760 h 2830"/>
                  <a:gd name="T80" fmla="*/ 798 w 922"/>
                  <a:gd name="T81" fmla="*/ 2788 h 2830"/>
                  <a:gd name="T82" fmla="*/ 858 w 922"/>
                  <a:gd name="T83" fmla="*/ 2824 h 2830"/>
                  <a:gd name="T84" fmla="*/ 876 w 922"/>
                  <a:gd name="T85" fmla="*/ 2830 h 2830"/>
                  <a:gd name="T86" fmla="*/ 850 w 922"/>
                  <a:gd name="T87" fmla="*/ 2828 h 2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22" h="2830">
                    <a:moveTo>
                      <a:pt x="850" y="2828"/>
                    </a:moveTo>
                    <a:lnTo>
                      <a:pt x="850" y="2828"/>
                    </a:lnTo>
                    <a:lnTo>
                      <a:pt x="810" y="2822"/>
                    </a:lnTo>
                    <a:lnTo>
                      <a:pt x="770" y="2814"/>
                    </a:lnTo>
                    <a:lnTo>
                      <a:pt x="734" y="2802"/>
                    </a:lnTo>
                    <a:lnTo>
                      <a:pt x="702" y="2788"/>
                    </a:lnTo>
                    <a:lnTo>
                      <a:pt x="702" y="2788"/>
                    </a:lnTo>
                    <a:lnTo>
                      <a:pt x="678" y="2774"/>
                    </a:lnTo>
                    <a:lnTo>
                      <a:pt x="658" y="2760"/>
                    </a:lnTo>
                    <a:lnTo>
                      <a:pt x="642" y="2744"/>
                    </a:lnTo>
                    <a:lnTo>
                      <a:pt x="630" y="2728"/>
                    </a:lnTo>
                    <a:lnTo>
                      <a:pt x="150" y="1768"/>
                    </a:lnTo>
                    <a:lnTo>
                      <a:pt x="150" y="1768"/>
                    </a:lnTo>
                    <a:lnTo>
                      <a:pt x="132" y="1736"/>
                    </a:lnTo>
                    <a:lnTo>
                      <a:pt x="116" y="1704"/>
                    </a:lnTo>
                    <a:lnTo>
                      <a:pt x="116" y="1704"/>
                    </a:lnTo>
                    <a:lnTo>
                      <a:pt x="114" y="1698"/>
                    </a:lnTo>
                    <a:lnTo>
                      <a:pt x="114" y="1698"/>
                    </a:lnTo>
                    <a:lnTo>
                      <a:pt x="98" y="1660"/>
                    </a:lnTo>
                    <a:lnTo>
                      <a:pt x="82" y="1622"/>
                    </a:lnTo>
                    <a:lnTo>
                      <a:pt x="68" y="1582"/>
                    </a:lnTo>
                    <a:lnTo>
                      <a:pt x="56" y="1542"/>
                    </a:lnTo>
                    <a:lnTo>
                      <a:pt x="46" y="1502"/>
                    </a:lnTo>
                    <a:lnTo>
                      <a:pt x="36" y="1462"/>
                    </a:lnTo>
                    <a:lnTo>
                      <a:pt x="28" y="1420"/>
                    </a:lnTo>
                    <a:lnTo>
                      <a:pt x="20" y="1378"/>
                    </a:lnTo>
                    <a:lnTo>
                      <a:pt x="20" y="1378"/>
                    </a:lnTo>
                    <a:lnTo>
                      <a:pt x="12" y="1320"/>
                    </a:lnTo>
                    <a:lnTo>
                      <a:pt x="4" y="1262"/>
                    </a:lnTo>
                    <a:lnTo>
                      <a:pt x="2" y="1202"/>
                    </a:lnTo>
                    <a:lnTo>
                      <a:pt x="0" y="1140"/>
                    </a:lnTo>
                    <a:lnTo>
                      <a:pt x="0" y="1140"/>
                    </a:lnTo>
                    <a:lnTo>
                      <a:pt x="0" y="1082"/>
                    </a:lnTo>
                    <a:lnTo>
                      <a:pt x="4" y="1024"/>
                    </a:lnTo>
                    <a:lnTo>
                      <a:pt x="10" y="968"/>
                    </a:lnTo>
                    <a:lnTo>
                      <a:pt x="16" y="914"/>
                    </a:lnTo>
                    <a:lnTo>
                      <a:pt x="26" y="860"/>
                    </a:lnTo>
                    <a:lnTo>
                      <a:pt x="36" y="806"/>
                    </a:lnTo>
                    <a:lnTo>
                      <a:pt x="50" y="756"/>
                    </a:lnTo>
                    <a:lnTo>
                      <a:pt x="66" y="704"/>
                    </a:lnTo>
                    <a:lnTo>
                      <a:pt x="84" y="654"/>
                    </a:lnTo>
                    <a:lnTo>
                      <a:pt x="102" y="606"/>
                    </a:lnTo>
                    <a:lnTo>
                      <a:pt x="124" y="558"/>
                    </a:lnTo>
                    <a:lnTo>
                      <a:pt x="148" y="512"/>
                    </a:lnTo>
                    <a:lnTo>
                      <a:pt x="174" y="466"/>
                    </a:lnTo>
                    <a:lnTo>
                      <a:pt x="202" y="422"/>
                    </a:lnTo>
                    <a:lnTo>
                      <a:pt x="232" y="380"/>
                    </a:lnTo>
                    <a:lnTo>
                      <a:pt x="264" y="336"/>
                    </a:lnTo>
                    <a:lnTo>
                      <a:pt x="264" y="336"/>
                    </a:lnTo>
                    <a:lnTo>
                      <a:pt x="294" y="298"/>
                    </a:lnTo>
                    <a:lnTo>
                      <a:pt x="328" y="264"/>
                    </a:lnTo>
                    <a:lnTo>
                      <a:pt x="360" y="230"/>
                    </a:lnTo>
                    <a:lnTo>
                      <a:pt x="394" y="198"/>
                    </a:lnTo>
                    <a:lnTo>
                      <a:pt x="428" y="170"/>
                    </a:lnTo>
                    <a:lnTo>
                      <a:pt x="464" y="142"/>
                    </a:lnTo>
                    <a:lnTo>
                      <a:pt x="500" y="118"/>
                    </a:lnTo>
                    <a:lnTo>
                      <a:pt x="536" y="96"/>
                    </a:lnTo>
                    <a:lnTo>
                      <a:pt x="574" y="76"/>
                    </a:lnTo>
                    <a:lnTo>
                      <a:pt x="612" y="60"/>
                    </a:lnTo>
                    <a:lnTo>
                      <a:pt x="650" y="44"/>
                    </a:lnTo>
                    <a:lnTo>
                      <a:pt x="690" y="32"/>
                    </a:lnTo>
                    <a:lnTo>
                      <a:pt x="730" y="20"/>
                    </a:lnTo>
                    <a:lnTo>
                      <a:pt x="772" y="12"/>
                    </a:lnTo>
                    <a:lnTo>
                      <a:pt x="814" y="6"/>
                    </a:lnTo>
                    <a:lnTo>
                      <a:pt x="856" y="2"/>
                    </a:lnTo>
                    <a:lnTo>
                      <a:pt x="856" y="2"/>
                    </a:lnTo>
                    <a:lnTo>
                      <a:pt x="904" y="0"/>
                    </a:lnTo>
                    <a:lnTo>
                      <a:pt x="904" y="0"/>
                    </a:lnTo>
                    <a:lnTo>
                      <a:pt x="922" y="0"/>
                    </a:lnTo>
                    <a:lnTo>
                      <a:pt x="922" y="4"/>
                    </a:lnTo>
                    <a:lnTo>
                      <a:pt x="922" y="4"/>
                    </a:lnTo>
                    <a:lnTo>
                      <a:pt x="902" y="2"/>
                    </a:lnTo>
                    <a:lnTo>
                      <a:pt x="902" y="2"/>
                    </a:lnTo>
                    <a:lnTo>
                      <a:pt x="878" y="4"/>
                    </a:lnTo>
                    <a:lnTo>
                      <a:pt x="854" y="8"/>
                    </a:lnTo>
                    <a:lnTo>
                      <a:pt x="830" y="14"/>
                    </a:lnTo>
                    <a:lnTo>
                      <a:pt x="808" y="24"/>
                    </a:lnTo>
                    <a:lnTo>
                      <a:pt x="784" y="36"/>
                    </a:lnTo>
                    <a:lnTo>
                      <a:pt x="762" y="50"/>
                    </a:lnTo>
                    <a:lnTo>
                      <a:pt x="740" y="66"/>
                    </a:lnTo>
                    <a:lnTo>
                      <a:pt x="720" y="86"/>
                    </a:lnTo>
                    <a:lnTo>
                      <a:pt x="698" y="108"/>
                    </a:lnTo>
                    <a:lnTo>
                      <a:pt x="678" y="132"/>
                    </a:lnTo>
                    <a:lnTo>
                      <a:pt x="658" y="160"/>
                    </a:lnTo>
                    <a:lnTo>
                      <a:pt x="638" y="190"/>
                    </a:lnTo>
                    <a:lnTo>
                      <a:pt x="620" y="222"/>
                    </a:lnTo>
                    <a:lnTo>
                      <a:pt x="600" y="256"/>
                    </a:lnTo>
                    <a:lnTo>
                      <a:pt x="582" y="294"/>
                    </a:lnTo>
                    <a:lnTo>
                      <a:pt x="564" y="334"/>
                    </a:lnTo>
                    <a:lnTo>
                      <a:pt x="564" y="334"/>
                    </a:lnTo>
                    <a:lnTo>
                      <a:pt x="548" y="376"/>
                    </a:lnTo>
                    <a:lnTo>
                      <a:pt x="532" y="420"/>
                    </a:lnTo>
                    <a:lnTo>
                      <a:pt x="518" y="464"/>
                    </a:lnTo>
                    <a:lnTo>
                      <a:pt x="504" y="510"/>
                    </a:lnTo>
                    <a:lnTo>
                      <a:pt x="492" y="556"/>
                    </a:lnTo>
                    <a:lnTo>
                      <a:pt x="480" y="604"/>
                    </a:lnTo>
                    <a:lnTo>
                      <a:pt x="470" y="654"/>
                    </a:lnTo>
                    <a:lnTo>
                      <a:pt x="460" y="702"/>
                    </a:lnTo>
                    <a:lnTo>
                      <a:pt x="452" y="754"/>
                    </a:lnTo>
                    <a:lnTo>
                      <a:pt x="446" y="806"/>
                    </a:lnTo>
                    <a:lnTo>
                      <a:pt x="434" y="912"/>
                    </a:lnTo>
                    <a:lnTo>
                      <a:pt x="428" y="1024"/>
                    </a:lnTo>
                    <a:lnTo>
                      <a:pt x="426" y="1138"/>
                    </a:lnTo>
                    <a:lnTo>
                      <a:pt x="426" y="1138"/>
                    </a:lnTo>
                    <a:lnTo>
                      <a:pt x="426" y="1216"/>
                    </a:lnTo>
                    <a:lnTo>
                      <a:pt x="430" y="1290"/>
                    </a:lnTo>
                    <a:lnTo>
                      <a:pt x="434" y="1362"/>
                    </a:lnTo>
                    <a:lnTo>
                      <a:pt x="442" y="1434"/>
                    </a:lnTo>
                    <a:lnTo>
                      <a:pt x="450" y="1502"/>
                    </a:lnTo>
                    <a:lnTo>
                      <a:pt x="460" y="1568"/>
                    </a:lnTo>
                    <a:lnTo>
                      <a:pt x="472" y="1634"/>
                    </a:lnTo>
                    <a:lnTo>
                      <a:pt x="486" y="1696"/>
                    </a:lnTo>
                    <a:lnTo>
                      <a:pt x="486" y="1696"/>
                    </a:lnTo>
                    <a:lnTo>
                      <a:pt x="486" y="1702"/>
                    </a:lnTo>
                    <a:lnTo>
                      <a:pt x="486" y="1702"/>
                    </a:lnTo>
                    <a:lnTo>
                      <a:pt x="506" y="1768"/>
                    </a:lnTo>
                    <a:lnTo>
                      <a:pt x="758" y="2728"/>
                    </a:lnTo>
                    <a:lnTo>
                      <a:pt x="758" y="2728"/>
                    </a:lnTo>
                    <a:lnTo>
                      <a:pt x="764" y="2744"/>
                    </a:lnTo>
                    <a:lnTo>
                      <a:pt x="774" y="2760"/>
                    </a:lnTo>
                    <a:lnTo>
                      <a:pt x="784" y="2774"/>
                    </a:lnTo>
                    <a:lnTo>
                      <a:pt x="798" y="2788"/>
                    </a:lnTo>
                    <a:lnTo>
                      <a:pt x="798" y="2788"/>
                    </a:lnTo>
                    <a:lnTo>
                      <a:pt x="816" y="2804"/>
                    </a:lnTo>
                    <a:lnTo>
                      <a:pt x="836" y="2816"/>
                    </a:lnTo>
                    <a:lnTo>
                      <a:pt x="858" y="2824"/>
                    </a:lnTo>
                    <a:lnTo>
                      <a:pt x="882" y="2830"/>
                    </a:lnTo>
                    <a:lnTo>
                      <a:pt x="882" y="2830"/>
                    </a:lnTo>
                    <a:lnTo>
                      <a:pt x="876" y="2830"/>
                    </a:lnTo>
                    <a:lnTo>
                      <a:pt x="876" y="2830"/>
                    </a:lnTo>
                    <a:lnTo>
                      <a:pt x="862" y="2828"/>
                    </a:lnTo>
                    <a:lnTo>
                      <a:pt x="850" y="2828"/>
                    </a:lnTo>
                    <a:lnTo>
                      <a:pt x="850" y="282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13" name="Freeform 532"/>
              <p:cNvSpPr>
                <a:spLocks noEditPoints="1"/>
              </p:cNvSpPr>
              <p:nvPr/>
            </p:nvSpPr>
            <p:spPr bwMode="auto">
              <a:xfrm>
                <a:off x="498861" y="2033618"/>
                <a:ext cx="1169166" cy="2865162"/>
              </a:xfrm>
              <a:custGeom>
                <a:avLst/>
                <a:gdLst>
                  <a:gd name="T0" fmla="*/ 1140 w 1154"/>
                  <a:gd name="T1" fmla="*/ 2828 h 2828"/>
                  <a:gd name="T2" fmla="*/ 1090 w 1154"/>
                  <a:gd name="T3" fmla="*/ 2822 h 2828"/>
                  <a:gd name="T4" fmla="*/ 1030 w 1154"/>
                  <a:gd name="T5" fmla="*/ 2786 h 2828"/>
                  <a:gd name="T6" fmla="*/ 990 w 1154"/>
                  <a:gd name="T7" fmla="*/ 2726 h 2828"/>
                  <a:gd name="T8" fmla="*/ 718 w 1154"/>
                  <a:gd name="T9" fmla="*/ 1700 h 2828"/>
                  <a:gd name="T10" fmla="*/ 692 w 1154"/>
                  <a:gd name="T11" fmla="*/ 1566 h 2828"/>
                  <a:gd name="T12" fmla="*/ 662 w 1154"/>
                  <a:gd name="T13" fmla="*/ 1288 h 2828"/>
                  <a:gd name="T14" fmla="*/ 660 w 1154"/>
                  <a:gd name="T15" fmla="*/ 1022 h 2828"/>
                  <a:gd name="T16" fmla="*/ 692 w 1154"/>
                  <a:gd name="T17" fmla="*/ 700 h 2828"/>
                  <a:gd name="T18" fmla="*/ 736 w 1154"/>
                  <a:gd name="T19" fmla="*/ 508 h 2828"/>
                  <a:gd name="T20" fmla="*/ 796 w 1154"/>
                  <a:gd name="T21" fmla="*/ 332 h 2828"/>
                  <a:gd name="T22" fmla="*/ 852 w 1154"/>
                  <a:gd name="T23" fmla="*/ 220 h 2828"/>
                  <a:gd name="T24" fmla="*/ 930 w 1154"/>
                  <a:gd name="T25" fmla="*/ 106 h 2828"/>
                  <a:gd name="T26" fmla="*/ 1016 w 1154"/>
                  <a:gd name="T27" fmla="*/ 34 h 2828"/>
                  <a:gd name="T28" fmla="*/ 1110 w 1154"/>
                  <a:gd name="T29" fmla="*/ 2 h 2828"/>
                  <a:gd name="T30" fmla="*/ 1154 w 1154"/>
                  <a:gd name="T31" fmla="*/ 2 h 2828"/>
                  <a:gd name="T32" fmla="*/ 1004 w 1154"/>
                  <a:gd name="T33" fmla="*/ 10 h 2828"/>
                  <a:gd name="T34" fmla="*/ 844 w 1154"/>
                  <a:gd name="T35" fmla="*/ 58 h 2828"/>
                  <a:gd name="T36" fmla="*/ 696 w 1154"/>
                  <a:gd name="T37" fmla="*/ 140 h 2828"/>
                  <a:gd name="T38" fmla="*/ 560 w 1154"/>
                  <a:gd name="T39" fmla="*/ 262 h 2828"/>
                  <a:gd name="T40" fmla="*/ 464 w 1154"/>
                  <a:gd name="T41" fmla="*/ 378 h 2828"/>
                  <a:gd name="T42" fmla="*/ 356 w 1154"/>
                  <a:gd name="T43" fmla="*/ 556 h 2828"/>
                  <a:gd name="T44" fmla="*/ 282 w 1154"/>
                  <a:gd name="T45" fmla="*/ 754 h 2828"/>
                  <a:gd name="T46" fmla="*/ 242 w 1154"/>
                  <a:gd name="T47" fmla="*/ 966 h 2828"/>
                  <a:gd name="T48" fmla="*/ 232 w 1154"/>
                  <a:gd name="T49" fmla="*/ 1138 h 2828"/>
                  <a:gd name="T50" fmla="*/ 252 w 1154"/>
                  <a:gd name="T51" fmla="*/ 1376 h 2828"/>
                  <a:gd name="T52" fmla="*/ 278 w 1154"/>
                  <a:gd name="T53" fmla="*/ 1500 h 2828"/>
                  <a:gd name="T54" fmla="*/ 330 w 1154"/>
                  <a:gd name="T55" fmla="*/ 1658 h 2828"/>
                  <a:gd name="T56" fmla="*/ 348 w 1154"/>
                  <a:gd name="T57" fmla="*/ 1702 h 2828"/>
                  <a:gd name="T58" fmla="*/ 862 w 1154"/>
                  <a:gd name="T59" fmla="*/ 2726 h 2828"/>
                  <a:gd name="T60" fmla="*/ 934 w 1154"/>
                  <a:gd name="T61" fmla="*/ 2786 h 2828"/>
                  <a:gd name="T62" fmla="*/ 1042 w 1154"/>
                  <a:gd name="T63" fmla="*/ 2820 h 2828"/>
                  <a:gd name="T64" fmla="*/ 974 w 1154"/>
                  <a:gd name="T65" fmla="*/ 2812 h 2828"/>
                  <a:gd name="T66" fmla="*/ 852 w 1154"/>
                  <a:gd name="T67" fmla="*/ 2770 h 2828"/>
                  <a:gd name="T68" fmla="*/ 188 w 1154"/>
                  <a:gd name="T69" fmla="*/ 1762 h 2828"/>
                  <a:gd name="T70" fmla="*/ 144 w 1154"/>
                  <a:gd name="T71" fmla="*/ 1692 h 2828"/>
                  <a:gd name="T72" fmla="*/ 96 w 1154"/>
                  <a:gd name="T73" fmla="*/ 1596 h 2828"/>
                  <a:gd name="T74" fmla="*/ 46 w 1154"/>
                  <a:gd name="T75" fmla="*/ 1462 h 2828"/>
                  <a:gd name="T76" fmla="*/ 8 w 1154"/>
                  <a:gd name="T77" fmla="*/ 1284 h 2828"/>
                  <a:gd name="T78" fmla="*/ 0 w 1154"/>
                  <a:gd name="T79" fmla="*/ 1078 h 2828"/>
                  <a:gd name="T80" fmla="*/ 20 w 1154"/>
                  <a:gd name="T81" fmla="*/ 916 h 2828"/>
                  <a:gd name="T82" fmla="*/ 62 w 1154"/>
                  <a:gd name="T83" fmla="*/ 754 h 2828"/>
                  <a:gd name="T84" fmla="*/ 128 w 1154"/>
                  <a:gd name="T85" fmla="*/ 604 h 2828"/>
                  <a:gd name="T86" fmla="*/ 218 w 1154"/>
                  <a:gd name="T87" fmla="*/ 462 h 2828"/>
                  <a:gd name="T88" fmla="*/ 332 w 1154"/>
                  <a:gd name="T89" fmla="*/ 330 h 2828"/>
                  <a:gd name="T90" fmla="*/ 456 w 1154"/>
                  <a:gd name="T91" fmla="*/ 222 h 2828"/>
                  <a:gd name="T92" fmla="*/ 632 w 1154"/>
                  <a:gd name="T93" fmla="*/ 112 h 2828"/>
                  <a:gd name="T94" fmla="*/ 826 w 1154"/>
                  <a:gd name="T95" fmla="*/ 38 h 2828"/>
                  <a:gd name="T96" fmla="*/ 1034 w 1154"/>
                  <a:gd name="T97" fmla="*/ 4 h 2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54" h="2828">
                    <a:moveTo>
                      <a:pt x="1154" y="2"/>
                    </a:moveTo>
                    <a:lnTo>
                      <a:pt x="1154" y="2828"/>
                    </a:lnTo>
                    <a:lnTo>
                      <a:pt x="1154" y="2828"/>
                    </a:lnTo>
                    <a:lnTo>
                      <a:pt x="1140" y="2828"/>
                    </a:lnTo>
                    <a:lnTo>
                      <a:pt x="1140" y="2828"/>
                    </a:lnTo>
                    <a:lnTo>
                      <a:pt x="1114" y="2828"/>
                    </a:lnTo>
                    <a:lnTo>
                      <a:pt x="1114" y="2828"/>
                    </a:lnTo>
                    <a:lnTo>
                      <a:pt x="1090" y="2822"/>
                    </a:lnTo>
                    <a:lnTo>
                      <a:pt x="1068" y="2814"/>
                    </a:lnTo>
                    <a:lnTo>
                      <a:pt x="1048" y="2802"/>
                    </a:lnTo>
                    <a:lnTo>
                      <a:pt x="1030" y="2786"/>
                    </a:lnTo>
                    <a:lnTo>
                      <a:pt x="1030" y="2786"/>
                    </a:lnTo>
                    <a:lnTo>
                      <a:pt x="1016" y="2772"/>
                    </a:lnTo>
                    <a:lnTo>
                      <a:pt x="1006" y="2758"/>
                    </a:lnTo>
                    <a:lnTo>
                      <a:pt x="996" y="2742"/>
                    </a:lnTo>
                    <a:lnTo>
                      <a:pt x="990" y="2726"/>
                    </a:lnTo>
                    <a:lnTo>
                      <a:pt x="738" y="1766"/>
                    </a:lnTo>
                    <a:lnTo>
                      <a:pt x="738" y="1766"/>
                    </a:lnTo>
                    <a:lnTo>
                      <a:pt x="718" y="1700"/>
                    </a:lnTo>
                    <a:lnTo>
                      <a:pt x="718" y="1700"/>
                    </a:lnTo>
                    <a:lnTo>
                      <a:pt x="718" y="1694"/>
                    </a:lnTo>
                    <a:lnTo>
                      <a:pt x="718" y="1694"/>
                    </a:lnTo>
                    <a:lnTo>
                      <a:pt x="704" y="1632"/>
                    </a:lnTo>
                    <a:lnTo>
                      <a:pt x="692" y="1566"/>
                    </a:lnTo>
                    <a:lnTo>
                      <a:pt x="682" y="1500"/>
                    </a:lnTo>
                    <a:lnTo>
                      <a:pt x="674" y="1432"/>
                    </a:lnTo>
                    <a:lnTo>
                      <a:pt x="666" y="1360"/>
                    </a:lnTo>
                    <a:lnTo>
                      <a:pt x="662" y="1288"/>
                    </a:lnTo>
                    <a:lnTo>
                      <a:pt x="658" y="1214"/>
                    </a:lnTo>
                    <a:lnTo>
                      <a:pt x="658" y="1136"/>
                    </a:lnTo>
                    <a:lnTo>
                      <a:pt x="658" y="1136"/>
                    </a:lnTo>
                    <a:lnTo>
                      <a:pt x="660" y="1022"/>
                    </a:lnTo>
                    <a:lnTo>
                      <a:pt x="666" y="910"/>
                    </a:lnTo>
                    <a:lnTo>
                      <a:pt x="678" y="804"/>
                    </a:lnTo>
                    <a:lnTo>
                      <a:pt x="684" y="752"/>
                    </a:lnTo>
                    <a:lnTo>
                      <a:pt x="692" y="700"/>
                    </a:lnTo>
                    <a:lnTo>
                      <a:pt x="702" y="652"/>
                    </a:lnTo>
                    <a:lnTo>
                      <a:pt x="712" y="602"/>
                    </a:lnTo>
                    <a:lnTo>
                      <a:pt x="724" y="554"/>
                    </a:lnTo>
                    <a:lnTo>
                      <a:pt x="736" y="508"/>
                    </a:lnTo>
                    <a:lnTo>
                      <a:pt x="750" y="462"/>
                    </a:lnTo>
                    <a:lnTo>
                      <a:pt x="764" y="418"/>
                    </a:lnTo>
                    <a:lnTo>
                      <a:pt x="780" y="374"/>
                    </a:lnTo>
                    <a:lnTo>
                      <a:pt x="796" y="332"/>
                    </a:lnTo>
                    <a:lnTo>
                      <a:pt x="796" y="332"/>
                    </a:lnTo>
                    <a:lnTo>
                      <a:pt x="814" y="292"/>
                    </a:lnTo>
                    <a:lnTo>
                      <a:pt x="832" y="254"/>
                    </a:lnTo>
                    <a:lnTo>
                      <a:pt x="852" y="220"/>
                    </a:lnTo>
                    <a:lnTo>
                      <a:pt x="870" y="188"/>
                    </a:lnTo>
                    <a:lnTo>
                      <a:pt x="890" y="158"/>
                    </a:lnTo>
                    <a:lnTo>
                      <a:pt x="910" y="130"/>
                    </a:lnTo>
                    <a:lnTo>
                      <a:pt x="930" y="106"/>
                    </a:lnTo>
                    <a:lnTo>
                      <a:pt x="952" y="84"/>
                    </a:lnTo>
                    <a:lnTo>
                      <a:pt x="972" y="64"/>
                    </a:lnTo>
                    <a:lnTo>
                      <a:pt x="994" y="48"/>
                    </a:lnTo>
                    <a:lnTo>
                      <a:pt x="1016" y="34"/>
                    </a:lnTo>
                    <a:lnTo>
                      <a:pt x="1040" y="22"/>
                    </a:lnTo>
                    <a:lnTo>
                      <a:pt x="1062" y="12"/>
                    </a:lnTo>
                    <a:lnTo>
                      <a:pt x="1086" y="6"/>
                    </a:lnTo>
                    <a:lnTo>
                      <a:pt x="1110" y="2"/>
                    </a:lnTo>
                    <a:lnTo>
                      <a:pt x="1134" y="0"/>
                    </a:lnTo>
                    <a:lnTo>
                      <a:pt x="1134" y="0"/>
                    </a:lnTo>
                    <a:lnTo>
                      <a:pt x="1154" y="2"/>
                    </a:lnTo>
                    <a:lnTo>
                      <a:pt x="1154" y="2"/>
                    </a:lnTo>
                    <a:close/>
                    <a:moveTo>
                      <a:pt x="1088" y="0"/>
                    </a:moveTo>
                    <a:lnTo>
                      <a:pt x="1088" y="0"/>
                    </a:lnTo>
                    <a:lnTo>
                      <a:pt x="1046" y="4"/>
                    </a:lnTo>
                    <a:lnTo>
                      <a:pt x="1004" y="10"/>
                    </a:lnTo>
                    <a:lnTo>
                      <a:pt x="962" y="18"/>
                    </a:lnTo>
                    <a:lnTo>
                      <a:pt x="922" y="30"/>
                    </a:lnTo>
                    <a:lnTo>
                      <a:pt x="882" y="42"/>
                    </a:lnTo>
                    <a:lnTo>
                      <a:pt x="844" y="58"/>
                    </a:lnTo>
                    <a:lnTo>
                      <a:pt x="806" y="74"/>
                    </a:lnTo>
                    <a:lnTo>
                      <a:pt x="768" y="94"/>
                    </a:lnTo>
                    <a:lnTo>
                      <a:pt x="732" y="116"/>
                    </a:lnTo>
                    <a:lnTo>
                      <a:pt x="696" y="140"/>
                    </a:lnTo>
                    <a:lnTo>
                      <a:pt x="660" y="168"/>
                    </a:lnTo>
                    <a:lnTo>
                      <a:pt x="626" y="196"/>
                    </a:lnTo>
                    <a:lnTo>
                      <a:pt x="592" y="228"/>
                    </a:lnTo>
                    <a:lnTo>
                      <a:pt x="560" y="262"/>
                    </a:lnTo>
                    <a:lnTo>
                      <a:pt x="526" y="296"/>
                    </a:lnTo>
                    <a:lnTo>
                      <a:pt x="496" y="334"/>
                    </a:lnTo>
                    <a:lnTo>
                      <a:pt x="496" y="334"/>
                    </a:lnTo>
                    <a:lnTo>
                      <a:pt x="464" y="378"/>
                    </a:lnTo>
                    <a:lnTo>
                      <a:pt x="434" y="420"/>
                    </a:lnTo>
                    <a:lnTo>
                      <a:pt x="406" y="464"/>
                    </a:lnTo>
                    <a:lnTo>
                      <a:pt x="380" y="510"/>
                    </a:lnTo>
                    <a:lnTo>
                      <a:pt x="356" y="556"/>
                    </a:lnTo>
                    <a:lnTo>
                      <a:pt x="334" y="604"/>
                    </a:lnTo>
                    <a:lnTo>
                      <a:pt x="316" y="652"/>
                    </a:lnTo>
                    <a:lnTo>
                      <a:pt x="298" y="702"/>
                    </a:lnTo>
                    <a:lnTo>
                      <a:pt x="282" y="754"/>
                    </a:lnTo>
                    <a:lnTo>
                      <a:pt x="268" y="804"/>
                    </a:lnTo>
                    <a:lnTo>
                      <a:pt x="258" y="858"/>
                    </a:lnTo>
                    <a:lnTo>
                      <a:pt x="248" y="912"/>
                    </a:lnTo>
                    <a:lnTo>
                      <a:pt x="242" y="966"/>
                    </a:lnTo>
                    <a:lnTo>
                      <a:pt x="236" y="1022"/>
                    </a:lnTo>
                    <a:lnTo>
                      <a:pt x="232" y="1080"/>
                    </a:lnTo>
                    <a:lnTo>
                      <a:pt x="232" y="1138"/>
                    </a:lnTo>
                    <a:lnTo>
                      <a:pt x="232" y="1138"/>
                    </a:lnTo>
                    <a:lnTo>
                      <a:pt x="234" y="1200"/>
                    </a:lnTo>
                    <a:lnTo>
                      <a:pt x="236" y="1260"/>
                    </a:lnTo>
                    <a:lnTo>
                      <a:pt x="244" y="1318"/>
                    </a:lnTo>
                    <a:lnTo>
                      <a:pt x="252" y="1376"/>
                    </a:lnTo>
                    <a:lnTo>
                      <a:pt x="252" y="1376"/>
                    </a:lnTo>
                    <a:lnTo>
                      <a:pt x="260" y="1418"/>
                    </a:lnTo>
                    <a:lnTo>
                      <a:pt x="268" y="1460"/>
                    </a:lnTo>
                    <a:lnTo>
                      <a:pt x="278" y="1500"/>
                    </a:lnTo>
                    <a:lnTo>
                      <a:pt x="288" y="1540"/>
                    </a:lnTo>
                    <a:lnTo>
                      <a:pt x="300" y="1580"/>
                    </a:lnTo>
                    <a:lnTo>
                      <a:pt x="314" y="1620"/>
                    </a:lnTo>
                    <a:lnTo>
                      <a:pt x="330" y="1658"/>
                    </a:lnTo>
                    <a:lnTo>
                      <a:pt x="346" y="1696"/>
                    </a:lnTo>
                    <a:lnTo>
                      <a:pt x="346" y="1696"/>
                    </a:lnTo>
                    <a:lnTo>
                      <a:pt x="348" y="1702"/>
                    </a:lnTo>
                    <a:lnTo>
                      <a:pt x="348" y="1702"/>
                    </a:lnTo>
                    <a:lnTo>
                      <a:pt x="364" y="1734"/>
                    </a:lnTo>
                    <a:lnTo>
                      <a:pt x="382" y="1766"/>
                    </a:lnTo>
                    <a:lnTo>
                      <a:pt x="862" y="2726"/>
                    </a:lnTo>
                    <a:lnTo>
                      <a:pt x="862" y="2726"/>
                    </a:lnTo>
                    <a:lnTo>
                      <a:pt x="874" y="2742"/>
                    </a:lnTo>
                    <a:lnTo>
                      <a:pt x="890" y="2758"/>
                    </a:lnTo>
                    <a:lnTo>
                      <a:pt x="910" y="2772"/>
                    </a:lnTo>
                    <a:lnTo>
                      <a:pt x="934" y="2786"/>
                    </a:lnTo>
                    <a:lnTo>
                      <a:pt x="934" y="2786"/>
                    </a:lnTo>
                    <a:lnTo>
                      <a:pt x="966" y="2800"/>
                    </a:lnTo>
                    <a:lnTo>
                      <a:pt x="1002" y="2812"/>
                    </a:lnTo>
                    <a:lnTo>
                      <a:pt x="1042" y="2820"/>
                    </a:lnTo>
                    <a:lnTo>
                      <a:pt x="1082" y="2826"/>
                    </a:lnTo>
                    <a:lnTo>
                      <a:pt x="1082" y="2826"/>
                    </a:lnTo>
                    <a:lnTo>
                      <a:pt x="1026" y="2820"/>
                    </a:lnTo>
                    <a:lnTo>
                      <a:pt x="974" y="2812"/>
                    </a:lnTo>
                    <a:lnTo>
                      <a:pt x="926" y="2800"/>
                    </a:lnTo>
                    <a:lnTo>
                      <a:pt x="882" y="2784"/>
                    </a:lnTo>
                    <a:lnTo>
                      <a:pt x="882" y="2784"/>
                    </a:lnTo>
                    <a:lnTo>
                      <a:pt x="852" y="2770"/>
                    </a:lnTo>
                    <a:lnTo>
                      <a:pt x="828" y="2756"/>
                    </a:lnTo>
                    <a:lnTo>
                      <a:pt x="806" y="2742"/>
                    </a:lnTo>
                    <a:lnTo>
                      <a:pt x="792" y="2726"/>
                    </a:lnTo>
                    <a:lnTo>
                      <a:pt x="188" y="1762"/>
                    </a:lnTo>
                    <a:lnTo>
                      <a:pt x="188" y="1762"/>
                    </a:lnTo>
                    <a:lnTo>
                      <a:pt x="146" y="1698"/>
                    </a:lnTo>
                    <a:lnTo>
                      <a:pt x="146" y="1698"/>
                    </a:lnTo>
                    <a:lnTo>
                      <a:pt x="144" y="1692"/>
                    </a:lnTo>
                    <a:lnTo>
                      <a:pt x="144" y="1692"/>
                    </a:lnTo>
                    <a:lnTo>
                      <a:pt x="126" y="1660"/>
                    </a:lnTo>
                    <a:lnTo>
                      <a:pt x="110" y="1630"/>
                    </a:lnTo>
                    <a:lnTo>
                      <a:pt x="96" y="1596"/>
                    </a:lnTo>
                    <a:lnTo>
                      <a:pt x="82" y="1564"/>
                    </a:lnTo>
                    <a:lnTo>
                      <a:pt x="68" y="1530"/>
                    </a:lnTo>
                    <a:lnTo>
                      <a:pt x="56" y="1496"/>
                    </a:lnTo>
                    <a:lnTo>
                      <a:pt x="46" y="1462"/>
                    </a:lnTo>
                    <a:lnTo>
                      <a:pt x="36" y="1428"/>
                    </a:lnTo>
                    <a:lnTo>
                      <a:pt x="28" y="1392"/>
                    </a:lnTo>
                    <a:lnTo>
                      <a:pt x="20" y="1358"/>
                    </a:lnTo>
                    <a:lnTo>
                      <a:pt x="8" y="1284"/>
                    </a:lnTo>
                    <a:lnTo>
                      <a:pt x="2" y="1210"/>
                    </a:lnTo>
                    <a:lnTo>
                      <a:pt x="0" y="1134"/>
                    </a:lnTo>
                    <a:lnTo>
                      <a:pt x="0" y="1134"/>
                    </a:lnTo>
                    <a:lnTo>
                      <a:pt x="0" y="1078"/>
                    </a:lnTo>
                    <a:lnTo>
                      <a:pt x="4" y="1022"/>
                    </a:lnTo>
                    <a:lnTo>
                      <a:pt x="10" y="968"/>
                    </a:lnTo>
                    <a:lnTo>
                      <a:pt x="20" y="916"/>
                    </a:lnTo>
                    <a:lnTo>
                      <a:pt x="20" y="916"/>
                    </a:lnTo>
                    <a:lnTo>
                      <a:pt x="28" y="874"/>
                    </a:lnTo>
                    <a:lnTo>
                      <a:pt x="38" y="834"/>
                    </a:lnTo>
                    <a:lnTo>
                      <a:pt x="50" y="794"/>
                    </a:lnTo>
                    <a:lnTo>
                      <a:pt x="62" y="754"/>
                    </a:lnTo>
                    <a:lnTo>
                      <a:pt x="76" y="716"/>
                    </a:lnTo>
                    <a:lnTo>
                      <a:pt x="92" y="678"/>
                    </a:lnTo>
                    <a:lnTo>
                      <a:pt x="110" y="640"/>
                    </a:lnTo>
                    <a:lnTo>
                      <a:pt x="128" y="604"/>
                    </a:lnTo>
                    <a:lnTo>
                      <a:pt x="148" y="566"/>
                    </a:lnTo>
                    <a:lnTo>
                      <a:pt x="170" y="532"/>
                    </a:lnTo>
                    <a:lnTo>
                      <a:pt x="194" y="496"/>
                    </a:lnTo>
                    <a:lnTo>
                      <a:pt x="218" y="462"/>
                    </a:lnTo>
                    <a:lnTo>
                      <a:pt x="244" y="428"/>
                    </a:lnTo>
                    <a:lnTo>
                      <a:pt x="272" y="394"/>
                    </a:lnTo>
                    <a:lnTo>
                      <a:pt x="302" y="362"/>
                    </a:lnTo>
                    <a:lnTo>
                      <a:pt x="332" y="330"/>
                    </a:lnTo>
                    <a:lnTo>
                      <a:pt x="332" y="330"/>
                    </a:lnTo>
                    <a:lnTo>
                      <a:pt x="372" y="292"/>
                    </a:lnTo>
                    <a:lnTo>
                      <a:pt x="412" y="256"/>
                    </a:lnTo>
                    <a:lnTo>
                      <a:pt x="456" y="222"/>
                    </a:lnTo>
                    <a:lnTo>
                      <a:pt x="498" y="192"/>
                    </a:lnTo>
                    <a:lnTo>
                      <a:pt x="542" y="162"/>
                    </a:lnTo>
                    <a:lnTo>
                      <a:pt x="586" y="136"/>
                    </a:lnTo>
                    <a:lnTo>
                      <a:pt x="632" y="112"/>
                    </a:lnTo>
                    <a:lnTo>
                      <a:pt x="680" y="90"/>
                    </a:lnTo>
                    <a:lnTo>
                      <a:pt x="728" y="70"/>
                    </a:lnTo>
                    <a:lnTo>
                      <a:pt x="776" y="54"/>
                    </a:lnTo>
                    <a:lnTo>
                      <a:pt x="826" y="38"/>
                    </a:lnTo>
                    <a:lnTo>
                      <a:pt x="876" y="26"/>
                    </a:lnTo>
                    <a:lnTo>
                      <a:pt x="928" y="16"/>
                    </a:lnTo>
                    <a:lnTo>
                      <a:pt x="980" y="8"/>
                    </a:lnTo>
                    <a:lnTo>
                      <a:pt x="1034" y="4"/>
                    </a:lnTo>
                    <a:lnTo>
                      <a:pt x="1088" y="0"/>
                    </a:lnTo>
                    <a:lnTo>
                      <a:pt x="1088" y="0"/>
                    </a:lnTo>
                    <a:close/>
                  </a:path>
                </a:pathLst>
              </a:custGeom>
              <a:solidFill>
                <a:srgbClr val="C0AF8E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+mn-ea"/>
                </a:endParaRPr>
              </a:p>
            </p:txBody>
          </p:sp>
          <p:sp>
            <p:nvSpPr>
              <p:cNvPr id="14" name="Freeform 539"/>
              <p:cNvSpPr>
                <a:spLocks/>
              </p:cNvSpPr>
              <p:nvPr/>
            </p:nvSpPr>
            <p:spPr bwMode="auto">
              <a:xfrm>
                <a:off x="1621422" y="4979831"/>
                <a:ext cx="60789" cy="24315"/>
              </a:xfrm>
              <a:custGeom>
                <a:avLst/>
                <a:gdLst>
                  <a:gd name="T0" fmla="*/ 58 w 60"/>
                  <a:gd name="T1" fmla="*/ 16 h 24"/>
                  <a:gd name="T2" fmla="*/ 58 w 60"/>
                  <a:gd name="T3" fmla="*/ 16 h 24"/>
                  <a:gd name="T4" fmla="*/ 50 w 60"/>
                  <a:gd name="T5" fmla="*/ 22 h 24"/>
                  <a:gd name="T6" fmla="*/ 50 w 60"/>
                  <a:gd name="T7" fmla="*/ 22 h 24"/>
                  <a:gd name="T8" fmla="*/ 42 w 60"/>
                  <a:gd name="T9" fmla="*/ 24 h 24"/>
                  <a:gd name="T10" fmla="*/ 30 w 60"/>
                  <a:gd name="T11" fmla="*/ 24 h 24"/>
                  <a:gd name="T12" fmla="*/ 30 w 60"/>
                  <a:gd name="T13" fmla="*/ 24 h 24"/>
                  <a:gd name="T14" fmla="*/ 20 w 60"/>
                  <a:gd name="T15" fmla="*/ 24 h 24"/>
                  <a:gd name="T16" fmla="*/ 10 w 60"/>
                  <a:gd name="T17" fmla="*/ 22 h 24"/>
                  <a:gd name="T18" fmla="*/ 10 w 60"/>
                  <a:gd name="T19" fmla="*/ 22 h 24"/>
                  <a:gd name="T20" fmla="*/ 8 w 60"/>
                  <a:gd name="T21" fmla="*/ 22 h 24"/>
                  <a:gd name="T22" fmla="*/ 8 w 60"/>
                  <a:gd name="T23" fmla="*/ 22 h 24"/>
                  <a:gd name="T24" fmla="*/ 0 w 60"/>
                  <a:gd name="T25" fmla="*/ 14 h 24"/>
                  <a:gd name="T26" fmla="*/ 0 w 60"/>
                  <a:gd name="T27" fmla="*/ 10 h 24"/>
                  <a:gd name="T28" fmla="*/ 0 w 60"/>
                  <a:gd name="T29" fmla="*/ 10 h 24"/>
                  <a:gd name="T30" fmla="*/ 4 w 60"/>
                  <a:gd name="T31" fmla="*/ 6 h 24"/>
                  <a:gd name="T32" fmla="*/ 8 w 60"/>
                  <a:gd name="T33" fmla="*/ 4 h 24"/>
                  <a:gd name="T34" fmla="*/ 8 w 60"/>
                  <a:gd name="T35" fmla="*/ 4 h 24"/>
                  <a:gd name="T36" fmla="*/ 18 w 60"/>
                  <a:gd name="T37" fmla="*/ 2 h 24"/>
                  <a:gd name="T38" fmla="*/ 30 w 60"/>
                  <a:gd name="T39" fmla="*/ 0 h 24"/>
                  <a:gd name="T40" fmla="*/ 30 w 60"/>
                  <a:gd name="T41" fmla="*/ 0 h 24"/>
                  <a:gd name="T42" fmla="*/ 42 w 60"/>
                  <a:gd name="T43" fmla="*/ 2 h 24"/>
                  <a:gd name="T44" fmla="*/ 50 w 60"/>
                  <a:gd name="T45" fmla="*/ 4 h 24"/>
                  <a:gd name="T46" fmla="*/ 50 w 60"/>
                  <a:gd name="T47" fmla="*/ 4 h 24"/>
                  <a:gd name="T48" fmla="*/ 58 w 60"/>
                  <a:gd name="T49" fmla="*/ 8 h 24"/>
                  <a:gd name="T50" fmla="*/ 60 w 60"/>
                  <a:gd name="T51" fmla="*/ 10 h 24"/>
                  <a:gd name="T52" fmla="*/ 60 w 60"/>
                  <a:gd name="T53" fmla="*/ 12 h 24"/>
                  <a:gd name="T54" fmla="*/ 60 w 60"/>
                  <a:gd name="T55" fmla="*/ 14 h 24"/>
                  <a:gd name="T56" fmla="*/ 60 w 60"/>
                  <a:gd name="T57" fmla="*/ 14 h 24"/>
                  <a:gd name="T58" fmla="*/ 60 w 60"/>
                  <a:gd name="T59" fmla="*/ 16 h 24"/>
                  <a:gd name="T60" fmla="*/ 58 w 60"/>
                  <a:gd name="T61" fmla="*/ 16 h 24"/>
                  <a:gd name="T62" fmla="*/ 58 w 60"/>
                  <a:gd name="T63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0" h="24">
                    <a:moveTo>
                      <a:pt x="58" y="16"/>
                    </a:moveTo>
                    <a:lnTo>
                      <a:pt x="58" y="16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42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0" y="24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8" y="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42" y="2"/>
                    </a:lnTo>
                    <a:lnTo>
                      <a:pt x="50" y="4"/>
                    </a:lnTo>
                    <a:lnTo>
                      <a:pt x="50" y="4"/>
                    </a:lnTo>
                    <a:lnTo>
                      <a:pt x="58" y="8"/>
                    </a:lnTo>
                    <a:lnTo>
                      <a:pt x="60" y="10"/>
                    </a:lnTo>
                    <a:lnTo>
                      <a:pt x="60" y="12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6"/>
                    </a:lnTo>
                    <a:lnTo>
                      <a:pt x="58" y="16"/>
                    </a:lnTo>
                    <a:lnTo>
                      <a:pt x="58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latin typeface="+mn-ea"/>
                </a:endParaRPr>
              </a:p>
            </p:txBody>
          </p:sp>
        </p:grpSp>
        <p:grpSp>
          <p:nvGrpSpPr>
            <p:cNvPr id="15" name="Group 4"/>
            <p:cNvGrpSpPr/>
            <p:nvPr/>
          </p:nvGrpSpPr>
          <p:grpSpPr>
            <a:xfrm>
              <a:off x="1390928" y="4909484"/>
              <a:ext cx="427546" cy="672725"/>
              <a:chOff x="1437030" y="4973753"/>
              <a:chExt cx="427546" cy="672725"/>
            </a:xfrm>
          </p:grpSpPr>
          <p:sp>
            <p:nvSpPr>
              <p:cNvPr id="16" name="Freeform 533"/>
              <p:cNvSpPr>
                <a:spLocks/>
              </p:cNvSpPr>
              <p:nvPr/>
            </p:nvSpPr>
            <p:spPr bwMode="auto">
              <a:xfrm>
                <a:off x="1655869" y="5097356"/>
                <a:ext cx="50657" cy="56736"/>
              </a:xfrm>
              <a:custGeom>
                <a:avLst/>
                <a:gdLst>
                  <a:gd name="T0" fmla="*/ 0 w 50"/>
                  <a:gd name="T1" fmla="*/ 56 h 56"/>
                  <a:gd name="T2" fmla="*/ 0 w 50"/>
                  <a:gd name="T3" fmla="*/ 22 h 56"/>
                  <a:gd name="T4" fmla="*/ 50 w 50"/>
                  <a:gd name="T5" fmla="*/ 0 h 56"/>
                  <a:gd name="T6" fmla="*/ 50 w 50"/>
                  <a:gd name="T7" fmla="*/ 36 h 56"/>
                  <a:gd name="T8" fmla="*/ 50 w 50"/>
                  <a:gd name="T9" fmla="*/ 36 h 56"/>
                  <a:gd name="T10" fmla="*/ 50 w 50"/>
                  <a:gd name="T11" fmla="*/ 40 h 56"/>
                  <a:gd name="T12" fmla="*/ 46 w 50"/>
                  <a:gd name="T13" fmla="*/ 44 h 56"/>
                  <a:gd name="T14" fmla="*/ 42 w 50"/>
                  <a:gd name="T15" fmla="*/ 48 h 56"/>
                  <a:gd name="T16" fmla="*/ 36 w 50"/>
                  <a:gd name="T17" fmla="*/ 50 h 56"/>
                  <a:gd name="T18" fmla="*/ 36 w 50"/>
                  <a:gd name="T19" fmla="*/ 50 h 56"/>
                  <a:gd name="T20" fmla="*/ 26 w 50"/>
                  <a:gd name="T21" fmla="*/ 54 h 56"/>
                  <a:gd name="T22" fmla="*/ 26 w 50"/>
                  <a:gd name="T23" fmla="*/ 54 h 56"/>
                  <a:gd name="T24" fmla="*/ 16 w 50"/>
                  <a:gd name="T25" fmla="*/ 56 h 56"/>
                  <a:gd name="T26" fmla="*/ 6 w 50"/>
                  <a:gd name="T27" fmla="*/ 56 h 56"/>
                  <a:gd name="T28" fmla="*/ 6 w 50"/>
                  <a:gd name="T29" fmla="*/ 56 h 56"/>
                  <a:gd name="T30" fmla="*/ 0 w 50"/>
                  <a:gd name="T31" fmla="*/ 56 h 56"/>
                  <a:gd name="T32" fmla="*/ 0 w 50"/>
                  <a:gd name="T3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56">
                    <a:moveTo>
                      <a:pt x="0" y="56"/>
                    </a:moveTo>
                    <a:lnTo>
                      <a:pt x="0" y="22"/>
                    </a:lnTo>
                    <a:lnTo>
                      <a:pt x="50" y="0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50" y="40"/>
                    </a:lnTo>
                    <a:lnTo>
                      <a:pt x="46" y="44"/>
                    </a:lnTo>
                    <a:lnTo>
                      <a:pt x="42" y="48"/>
                    </a:lnTo>
                    <a:lnTo>
                      <a:pt x="36" y="50"/>
                    </a:lnTo>
                    <a:lnTo>
                      <a:pt x="36" y="50"/>
                    </a:lnTo>
                    <a:lnTo>
                      <a:pt x="26" y="54"/>
                    </a:lnTo>
                    <a:lnTo>
                      <a:pt x="26" y="54"/>
                    </a:lnTo>
                    <a:lnTo>
                      <a:pt x="16" y="56"/>
                    </a:lnTo>
                    <a:lnTo>
                      <a:pt x="6" y="56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1EE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17" name="Freeform 534"/>
              <p:cNvSpPr>
                <a:spLocks noEditPoints="1"/>
              </p:cNvSpPr>
              <p:nvPr/>
            </p:nvSpPr>
            <p:spPr bwMode="auto">
              <a:xfrm>
                <a:off x="1605212" y="5115592"/>
                <a:ext cx="50657" cy="38499"/>
              </a:xfrm>
              <a:custGeom>
                <a:avLst/>
                <a:gdLst>
                  <a:gd name="T0" fmla="*/ 50 w 50"/>
                  <a:gd name="T1" fmla="*/ 38 h 38"/>
                  <a:gd name="T2" fmla="*/ 50 w 50"/>
                  <a:gd name="T3" fmla="*/ 38 h 38"/>
                  <a:gd name="T4" fmla="*/ 38 w 50"/>
                  <a:gd name="T5" fmla="*/ 38 h 38"/>
                  <a:gd name="T6" fmla="*/ 38 w 50"/>
                  <a:gd name="T7" fmla="*/ 8 h 38"/>
                  <a:gd name="T8" fmla="*/ 50 w 50"/>
                  <a:gd name="T9" fmla="*/ 4 h 38"/>
                  <a:gd name="T10" fmla="*/ 50 w 50"/>
                  <a:gd name="T11" fmla="*/ 38 h 38"/>
                  <a:gd name="T12" fmla="*/ 0 w 50"/>
                  <a:gd name="T13" fmla="*/ 16 h 38"/>
                  <a:gd name="T14" fmla="*/ 0 w 50"/>
                  <a:gd name="T15" fmla="*/ 0 h 38"/>
                  <a:gd name="T16" fmla="*/ 18 w 50"/>
                  <a:gd name="T17" fmla="*/ 6 h 38"/>
                  <a:gd name="T18" fmla="*/ 18 w 50"/>
                  <a:gd name="T19" fmla="*/ 32 h 38"/>
                  <a:gd name="T20" fmla="*/ 18 w 50"/>
                  <a:gd name="T21" fmla="*/ 32 h 38"/>
                  <a:gd name="T22" fmla="*/ 16 w 50"/>
                  <a:gd name="T23" fmla="*/ 32 h 38"/>
                  <a:gd name="T24" fmla="*/ 16 w 50"/>
                  <a:gd name="T25" fmla="*/ 32 h 38"/>
                  <a:gd name="T26" fmla="*/ 8 w 50"/>
                  <a:gd name="T27" fmla="*/ 30 h 38"/>
                  <a:gd name="T28" fmla="*/ 4 w 50"/>
                  <a:gd name="T29" fmla="*/ 26 h 38"/>
                  <a:gd name="T30" fmla="*/ 0 w 50"/>
                  <a:gd name="T31" fmla="*/ 22 h 38"/>
                  <a:gd name="T32" fmla="*/ 0 w 50"/>
                  <a:gd name="T33" fmla="*/ 18 h 38"/>
                  <a:gd name="T34" fmla="*/ 0 w 50"/>
                  <a:gd name="T35" fmla="*/ 18 h 38"/>
                  <a:gd name="T36" fmla="*/ 0 w 50"/>
                  <a:gd name="T37" fmla="*/ 16 h 38"/>
                  <a:gd name="T38" fmla="*/ 0 w 50"/>
                  <a:gd name="T39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38">
                    <a:moveTo>
                      <a:pt x="50" y="38"/>
                    </a:moveTo>
                    <a:lnTo>
                      <a:pt x="50" y="38"/>
                    </a:lnTo>
                    <a:lnTo>
                      <a:pt x="38" y="38"/>
                    </a:lnTo>
                    <a:lnTo>
                      <a:pt x="38" y="8"/>
                    </a:lnTo>
                    <a:lnTo>
                      <a:pt x="50" y="4"/>
                    </a:lnTo>
                    <a:lnTo>
                      <a:pt x="50" y="38"/>
                    </a:lnTo>
                    <a:close/>
                    <a:moveTo>
                      <a:pt x="0" y="16"/>
                    </a:moveTo>
                    <a:lnTo>
                      <a:pt x="0" y="0"/>
                    </a:lnTo>
                    <a:lnTo>
                      <a:pt x="18" y="6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4B2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18" name="Freeform 535"/>
              <p:cNvSpPr>
                <a:spLocks/>
              </p:cNvSpPr>
              <p:nvPr/>
            </p:nvSpPr>
            <p:spPr bwMode="auto">
              <a:xfrm>
                <a:off x="1437030" y="5297958"/>
                <a:ext cx="427546" cy="168181"/>
              </a:xfrm>
              <a:custGeom>
                <a:avLst/>
                <a:gdLst>
                  <a:gd name="T0" fmla="*/ 184 w 422"/>
                  <a:gd name="T1" fmla="*/ 166 h 166"/>
                  <a:gd name="T2" fmla="*/ 182 w 422"/>
                  <a:gd name="T3" fmla="*/ 164 h 166"/>
                  <a:gd name="T4" fmla="*/ 170 w 422"/>
                  <a:gd name="T5" fmla="*/ 160 h 166"/>
                  <a:gd name="T6" fmla="*/ 30 w 422"/>
                  <a:gd name="T7" fmla="*/ 82 h 166"/>
                  <a:gd name="T8" fmla="*/ 28 w 422"/>
                  <a:gd name="T9" fmla="*/ 86 h 166"/>
                  <a:gd name="T10" fmla="*/ 32 w 422"/>
                  <a:gd name="T11" fmla="*/ 92 h 166"/>
                  <a:gd name="T12" fmla="*/ 34 w 422"/>
                  <a:gd name="T13" fmla="*/ 94 h 166"/>
                  <a:gd name="T14" fmla="*/ 38 w 422"/>
                  <a:gd name="T15" fmla="*/ 96 h 166"/>
                  <a:gd name="T16" fmla="*/ 48 w 422"/>
                  <a:gd name="T17" fmla="*/ 94 h 166"/>
                  <a:gd name="T18" fmla="*/ 50 w 422"/>
                  <a:gd name="T19" fmla="*/ 92 h 166"/>
                  <a:gd name="T20" fmla="*/ 52 w 422"/>
                  <a:gd name="T21" fmla="*/ 74 h 166"/>
                  <a:gd name="T22" fmla="*/ 184 w 422"/>
                  <a:gd name="T23" fmla="*/ 44 h 166"/>
                  <a:gd name="T24" fmla="*/ 184 w 422"/>
                  <a:gd name="T25" fmla="*/ 136 h 166"/>
                  <a:gd name="T26" fmla="*/ 184 w 422"/>
                  <a:gd name="T27" fmla="*/ 144 h 166"/>
                  <a:gd name="T28" fmla="*/ 186 w 422"/>
                  <a:gd name="T29" fmla="*/ 152 h 166"/>
                  <a:gd name="T30" fmla="*/ 192 w 422"/>
                  <a:gd name="T31" fmla="*/ 154 h 166"/>
                  <a:gd name="T32" fmla="*/ 198 w 422"/>
                  <a:gd name="T33" fmla="*/ 154 h 166"/>
                  <a:gd name="T34" fmla="*/ 202 w 422"/>
                  <a:gd name="T35" fmla="*/ 152 h 166"/>
                  <a:gd name="T36" fmla="*/ 204 w 422"/>
                  <a:gd name="T37" fmla="*/ 144 h 166"/>
                  <a:gd name="T38" fmla="*/ 330 w 422"/>
                  <a:gd name="T39" fmla="*/ 86 h 166"/>
                  <a:gd name="T40" fmla="*/ 354 w 422"/>
                  <a:gd name="T41" fmla="*/ 76 h 166"/>
                  <a:gd name="T42" fmla="*/ 232 w 422"/>
                  <a:gd name="T43" fmla="*/ 26 h 166"/>
                  <a:gd name="T44" fmla="*/ 228 w 422"/>
                  <a:gd name="T45" fmla="*/ 28 h 166"/>
                  <a:gd name="T46" fmla="*/ 204 w 422"/>
                  <a:gd name="T47" fmla="*/ 14 h 166"/>
                  <a:gd name="T48" fmla="*/ 222 w 422"/>
                  <a:gd name="T49" fmla="*/ 8 h 166"/>
                  <a:gd name="T50" fmla="*/ 226 w 422"/>
                  <a:gd name="T51" fmla="*/ 16 h 166"/>
                  <a:gd name="T52" fmla="*/ 228 w 422"/>
                  <a:gd name="T53" fmla="*/ 18 h 166"/>
                  <a:gd name="T54" fmla="*/ 232 w 422"/>
                  <a:gd name="T55" fmla="*/ 18 h 166"/>
                  <a:gd name="T56" fmla="*/ 242 w 422"/>
                  <a:gd name="T57" fmla="*/ 16 h 166"/>
                  <a:gd name="T58" fmla="*/ 242 w 422"/>
                  <a:gd name="T59" fmla="*/ 0 h 166"/>
                  <a:gd name="T60" fmla="*/ 248 w 422"/>
                  <a:gd name="T61" fmla="*/ 2 h 166"/>
                  <a:gd name="T62" fmla="*/ 374 w 422"/>
                  <a:gd name="T63" fmla="*/ 70 h 166"/>
                  <a:gd name="T64" fmla="*/ 374 w 422"/>
                  <a:gd name="T65" fmla="*/ 74 h 166"/>
                  <a:gd name="T66" fmla="*/ 378 w 422"/>
                  <a:gd name="T67" fmla="*/ 76 h 166"/>
                  <a:gd name="T68" fmla="*/ 384 w 422"/>
                  <a:gd name="T69" fmla="*/ 78 h 166"/>
                  <a:gd name="T70" fmla="*/ 392 w 422"/>
                  <a:gd name="T71" fmla="*/ 76 h 166"/>
                  <a:gd name="T72" fmla="*/ 394 w 422"/>
                  <a:gd name="T73" fmla="*/ 72 h 166"/>
                  <a:gd name="T74" fmla="*/ 392 w 422"/>
                  <a:gd name="T75" fmla="*/ 6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2" h="166">
                    <a:moveTo>
                      <a:pt x="422" y="70"/>
                    </a:moveTo>
                    <a:lnTo>
                      <a:pt x="184" y="166"/>
                    </a:lnTo>
                    <a:lnTo>
                      <a:pt x="182" y="166"/>
                    </a:lnTo>
                    <a:lnTo>
                      <a:pt x="182" y="164"/>
                    </a:lnTo>
                    <a:lnTo>
                      <a:pt x="172" y="160"/>
                    </a:lnTo>
                    <a:lnTo>
                      <a:pt x="170" y="160"/>
                    </a:lnTo>
                    <a:lnTo>
                      <a:pt x="0" y="94"/>
                    </a:lnTo>
                    <a:lnTo>
                      <a:pt x="30" y="82"/>
                    </a:lnTo>
                    <a:lnTo>
                      <a:pt x="28" y="86"/>
                    </a:lnTo>
                    <a:lnTo>
                      <a:pt x="28" y="86"/>
                    </a:lnTo>
                    <a:lnTo>
                      <a:pt x="30" y="90"/>
                    </a:lnTo>
                    <a:lnTo>
                      <a:pt x="32" y="92"/>
                    </a:lnTo>
                    <a:lnTo>
                      <a:pt x="32" y="92"/>
                    </a:lnTo>
                    <a:lnTo>
                      <a:pt x="34" y="94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44" y="96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50" y="92"/>
                    </a:lnTo>
                    <a:lnTo>
                      <a:pt x="52" y="88"/>
                    </a:lnTo>
                    <a:lnTo>
                      <a:pt x="52" y="74"/>
                    </a:lnTo>
                    <a:lnTo>
                      <a:pt x="184" y="22"/>
                    </a:lnTo>
                    <a:lnTo>
                      <a:pt x="184" y="44"/>
                    </a:lnTo>
                    <a:lnTo>
                      <a:pt x="68" y="90"/>
                    </a:lnTo>
                    <a:lnTo>
                      <a:pt x="184" y="136"/>
                    </a:lnTo>
                    <a:lnTo>
                      <a:pt x="184" y="144"/>
                    </a:lnTo>
                    <a:lnTo>
                      <a:pt x="184" y="144"/>
                    </a:lnTo>
                    <a:lnTo>
                      <a:pt x="186" y="152"/>
                    </a:lnTo>
                    <a:lnTo>
                      <a:pt x="186" y="152"/>
                    </a:lnTo>
                    <a:lnTo>
                      <a:pt x="190" y="154"/>
                    </a:lnTo>
                    <a:lnTo>
                      <a:pt x="192" y="154"/>
                    </a:lnTo>
                    <a:lnTo>
                      <a:pt x="192" y="154"/>
                    </a:lnTo>
                    <a:lnTo>
                      <a:pt x="198" y="154"/>
                    </a:lnTo>
                    <a:lnTo>
                      <a:pt x="202" y="152"/>
                    </a:lnTo>
                    <a:lnTo>
                      <a:pt x="202" y="152"/>
                    </a:lnTo>
                    <a:lnTo>
                      <a:pt x="204" y="148"/>
                    </a:lnTo>
                    <a:lnTo>
                      <a:pt x="204" y="144"/>
                    </a:lnTo>
                    <a:lnTo>
                      <a:pt x="204" y="136"/>
                    </a:lnTo>
                    <a:lnTo>
                      <a:pt x="330" y="86"/>
                    </a:lnTo>
                    <a:lnTo>
                      <a:pt x="332" y="86"/>
                    </a:lnTo>
                    <a:lnTo>
                      <a:pt x="354" y="76"/>
                    </a:lnTo>
                    <a:lnTo>
                      <a:pt x="234" y="26"/>
                    </a:lnTo>
                    <a:lnTo>
                      <a:pt x="232" y="26"/>
                    </a:lnTo>
                    <a:lnTo>
                      <a:pt x="232" y="26"/>
                    </a:lnTo>
                    <a:lnTo>
                      <a:pt x="228" y="28"/>
                    </a:lnTo>
                    <a:lnTo>
                      <a:pt x="204" y="38"/>
                    </a:lnTo>
                    <a:lnTo>
                      <a:pt x="204" y="14"/>
                    </a:lnTo>
                    <a:lnTo>
                      <a:pt x="222" y="8"/>
                    </a:lnTo>
                    <a:lnTo>
                      <a:pt x="222" y="8"/>
                    </a:lnTo>
                    <a:lnTo>
                      <a:pt x="222" y="12"/>
                    </a:lnTo>
                    <a:lnTo>
                      <a:pt x="226" y="16"/>
                    </a:lnTo>
                    <a:lnTo>
                      <a:pt x="226" y="16"/>
                    </a:lnTo>
                    <a:lnTo>
                      <a:pt x="228" y="18"/>
                    </a:lnTo>
                    <a:lnTo>
                      <a:pt x="232" y="18"/>
                    </a:lnTo>
                    <a:lnTo>
                      <a:pt x="232" y="18"/>
                    </a:lnTo>
                    <a:lnTo>
                      <a:pt x="242" y="16"/>
                    </a:lnTo>
                    <a:lnTo>
                      <a:pt x="242" y="16"/>
                    </a:lnTo>
                    <a:lnTo>
                      <a:pt x="242" y="8"/>
                    </a:lnTo>
                    <a:lnTo>
                      <a:pt x="242" y="0"/>
                    </a:lnTo>
                    <a:lnTo>
                      <a:pt x="246" y="2"/>
                    </a:lnTo>
                    <a:lnTo>
                      <a:pt x="248" y="2"/>
                    </a:lnTo>
                    <a:lnTo>
                      <a:pt x="372" y="50"/>
                    </a:lnTo>
                    <a:lnTo>
                      <a:pt x="374" y="70"/>
                    </a:lnTo>
                    <a:lnTo>
                      <a:pt x="374" y="70"/>
                    </a:lnTo>
                    <a:lnTo>
                      <a:pt x="374" y="74"/>
                    </a:lnTo>
                    <a:lnTo>
                      <a:pt x="378" y="76"/>
                    </a:lnTo>
                    <a:lnTo>
                      <a:pt x="378" y="76"/>
                    </a:lnTo>
                    <a:lnTo>
                      <a:pt x="380" y="78"/>
                    </a:lnTo>
                    <a:lnTo>
                      <a:pt x="384" y="78"/>
                    </a:lnTo>
                    <a:lnTo>
                      <a:pt x="384" y="78"/>
                    </a:lnTo>
                    <a:lnTo>
                      <a:pt x="392" y="76"/>
                    </a:lnTo>
                    <a:lnTo>
                      <a:pt x="392" y="76"/>
                    </a:lnTo>
                    <a:lnTo>
                      <a:pt x="394" y="72"/>
                    </a:lnTo>
                    <a:lnTo>
                      <a:pt x="394" y="68"/>
                    </a:lnTo>
                    <a:lnTo>
                      <a:pt x="392" y="60"/>
                    </a:lnTo>
                    <a:lnTo>
                      <a:pt x="422" y="70"/>
                    </a:lnTo>
                    <a:close/>
                  </a:path>
                </a:pathLst>
              </a:custGeom>
              <a:solidFill>
                <a:srgbClr val="B68B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19" name="Freeform 536"/>
              <p:cNvSpPr>
                <a:spLocks noEditPoints="1"/>
              </p:cNvSpPr>
              <p:nvPr/>
            </p:nvSpPr>
            <p:spPr bwMode="auto">
              <a:xfrm>
                <a:off x="1437030" y="5324299"/>
                <a:ext cx="358652" cy="322179"/>
              </a:xfrm>
              <a:custGeom>
                <a:avLst/>
                <a:gdLst>
                  <a:gd name="T0" fmla="*/ 184 w 354"/>
                  <a:gd name="T1" fmla="*/ 140 h 318"/>
                  <a:gd name="T2" fmla="*/ 184 w 354"/>
                  <a:gd name="T3" fmla="*/ 318 h 318"/>
                  <a:gd name="T4" fmla="*/ 182 w 354"/>
                  <a:gd name="T5" fmla="*/ 316 h 318"/>
                  <a:gd name="T6" fmla="*/ 182 w 354"/>
                  <a:gd name="T7" fmla="*/ 316 h 318"/>
                  <a:gd name="T8" fmla="*/ 0 w 354"/>
                  <a:gd name="T9" fmla="*/ 246 h 318"/>
                  <a:gd name="T10" fmla="*/ 0 w 354"/>
                  <a:gd name="T11" fmla="*/ 68 h 318"/>
                  <a:gd name="T12" fmla="*/ 170 w 354"/>
                  <a:gd name="T13" fmla="*/ 134 h 318"/>
                  <a:gd name="T14" fmla="*/ 172 w 354"/>
                  <a:gd name="T15" fmla="*/ 134 h 318"/>
                  <a:gd name="T16" fmla="*/ 182 w 354"/>
                  <a:gd name="T17" fmla="*/ 138 h 318"/>
                  <a:gd name="T18" fmla="*/ 182 w 354"/>
                  <a:gd name="T19" fmla="*/ 140 h 318"/>
                  <a:gd name="T20" fmla="*/ 184 w 354"/>
                  <a:gd name="T21" fmla="*/ 140 h 318"/>
                  <a:gd name="T22" fmla="*/ 184 w 354"/>
                  <a:gd name="T23" fmla="*/ 110 h 318"/>
                  <a:gd name="T24" fmla="*/ 68 w 354"/>
                  <a:gd name="T25" fmla="*/ 64 h 318"/>
                  <a:gd name="T26" fmla="*/ 184 w 354"/>
                  <a:gd name="T27" fmla="*/ 18 h 318"/>
                  <a:gd name="T28" fmla="*/ 184 w 354"/>
                  <a:gd name="T29" fmla="*/ 110 h 318"/>
                  <a:gd name="T30" fmla="*/ 204 w 354"/>
                  <a:gd name="T31" fmla="*/ 12 h 318"/>
                  <a:gd name="T32" fmla="*/ 228 w 354"/>
                  <a:gd name="T33" fmla="*/ 2 h 318"/>
                  <a:gd name="T34" fmla="*/ 232 w 354"/>
                  <a:gd name="T35" fmla="*/ 0 h 318"/>
                  <a:gd name="T36" fmla="*/ 232 w 354"/>
                  <a:gd name="T37" fmla="*/ 0 h 318"/>
                  <a:gd name="T38" fmla="*/ 234 w 354"/>
                  <a:gd name="T39" fmla="*/ 0 h 318"/>
                  <a:gd name="T40" fmla="*/ 354 w 354"/>
                  <a:gd name="T41" fmla="*/ 50 h 318"/>
                  <a:gd name="T42" fmla="*/ 332 w 354"/>
                  <a:gd name="T43" fmla="*/ 60 h 318"/>
                  <a:gd name="T44" fmla="*/ 330 w 354"/>
                  <a:gd name="T45" fmla="*/ 60 h 318"/>
                  <a:gd name="T46" fmla="*/ 204 w 354"/>
                  <a:gd name="T47" fmla="*/ 110 h 318"/>
                  <a:gd name="T48" fmla="*/ 204 w 354"/>
                  <a:gd name="T49" fmla="*/ 1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54" h="318">
                    <a:moveTo>
                      <a:pt x="184" y="140"/>
                    </a:moveTo>
                    <a:lnTo>
                      <a:pt x="184" y="318"/>
                    </a:lnTo>
                    <a:lnTo>
                      <a:pt x="182" y="316"/>
                    </a:lnTo>
                    <a:lnTo>
                      <a:pt x="182" y="316"/>
                    </a:lnTo>
                    <a:lnTo>
                      <a:pt x="0" y="246"/>
                    </a:lnTo>
                    <a:lnTo>
                      <a:pt x="0" y="68"/>
                    </a:lnTo>
                    <a:lnTo>
                      <a:pt x="170" y="134"/>
                    </a:lnTo>
                    <a:lnTo>
                      <a:pt x="172" y="134"/>
                    </a:lnTo>
                    <a:lnTo>
                      <a:pt x="182" y="138"/>
                    </a:lnTo>
                    <a:lnTo>
                      <a:pt x="182" y="140"/>
                    </a:lnTo>
                    <a:lnTo>
                      <a:pt x="184" y="140"/>
                    </a:lnTo>
                    <a:close/>
                    <a:moveTo>
                      <a:pt x="184" y="110"/>
                    </a:moveTo>
                    <a:lnTo>
                      <a:pt x="68" y="64"/>
                    </a:lnTo>
                    <a:lnTo>
                      <a:pt x="184" y="18"/>
                    </a:lnTo>
                    <a:lnTo>
                      <a:pt x="184" y="110"/>
                    </a:lnTo>
                    <a:close/>
                    <a:moveTo>
                      <a:pt x="204" y="12"/>
                    </a:moveTo>
                    <a:lnTo>
                      <a:pt x="228" y="2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354" y="50"/>
                    </a:lnTo>
                    <a:lnTo>
                      <a:pt x="332" y="60"/>
                    </a:lnTo>
                    <a:lnTo>
                      <a:pt x="330" y="60"/>
                    </a:lnTo>
                    <a:lnTo>
                      <a:pt x="204" y="110"/>
                    </a:lnTo>
                    <a:lnTo>
                      <a:pt x="204" y="12"/>
                    </a:lnTo>
                    <a:close/>
                  </a:path>
                </a:pathLst>
              </a:custGeom>
              <a:solidFill>
                <a:srgbClr val="7B5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20" name="Freeform 537"/>
              <p:cNvSpPr>
                <a:spLocks/>
              </p:cNvSpPr>
              <p:nvPr/>
            </p:nvSpPr>
            <p:spPr bwMode="auto">
              <a:xfrm>
                <a:off x="1623448" y="5368877"/>
                <a:ext cx="241128" cy="277601"/>
              </a:xfrm>
              <a:custGeom>
                <a:avLst/>
                <a:gdLst>
                  <a:gd name="T0" fmla="*/ 0 w 238"/>
                  <a:gd name="T1" fmla="*/ 96 h 274"/>
                  <a:gd name="T2" fmla="*/ 238 w 238"/>
                  <a:gd name="T3" fmla="*/ 0 h 274"/>
                  <a:gd name="T4" fmla="*/ 238 w 238"/>
                  <a:gd name="T5" fmla="*/ 180 h 274"/>
                  <a:gd name="T6" fmla="*/ 0 w 238"/>
                  <a:gd name="T7" fmla="*/ 274 h 274"/>
                  <a:gd name="T8" fmla="*/ 0 w 238"/>
                  <a:gd name="T9" fmla="*/ 96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274">
                    <a:moveTo>
                      <a:pt x="0" y="96"/>
                    </a:moveTo>
                    <a:lnTo>
                      <a:pt x="238" y="0"/>
                    </a:lnTo>
                    <a:lnTo>
                      <a:pt x="238" y="180"/>
                    </a:lnTo>
                    <a:lnTo>
                      <a:pt x="0" y="274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91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21" name="Freeform 538"/>
              <p:cNvSpPr>
                <a:spLocks noEditPoints="1"/>
              </p:cNvSpPr>
              <p:nvPr/>
            </p:nvSpPr>
            <p:spPr bwMode="auto">
              <a:xfrm>
                <a:off x="1465398" y="4973753"/>
                <a:ext cx="370810" cy="482255"/>
              </a:xfrm>
              <a:custGeom>
                <a:avLst/>
                <a:gdLst>
                  <a:gd name="T0" fmla="*/ 170 w 366"/>
                  <a:gd name="T1" fmla="*/ 130 h 476"/>
                  <a:gd name="T2" fmla="*/ 300 w 366"/>
                  <a:gd name="T3" fmla="*/ 76 h 476"/>
                  <a:gd name="T4" fmla="*/ 330 w 366"/>
                  <a:gd name="T5" fmla="*/ 64 h 476"/>
                  <a:gd name="T6" fmla="*/ 332 w 366"/>
                  <a:gd name="T7" fmla="*/ 66 h 476"/>
                  <a:gd name="T8" fmla="*/ 336 w 366"/>
                  <a:gd name="T9" fmla="*/ 68 h 476"/>
                  <a:gd name="T10" fmla="*/ 338 w 366"/>
                  <a:gd name="T11" fmla="*/ 70 h 476"/>
                  <a:gd name="T12" fmla="*/ 348 w 366"/>
                  <a:gd name="T13" fmla="*/ 174 h 476"/>
                  <a:gd name="T14" fmla="*/ 366 w 366"/>
                  <a:gd name="T15" fmla="*/ 388 h 476"/>
                  <a:gd name="T16" fmla="*/ 364 w 366"/>
                  <a:gd name="T17" fmla="*/ 396 h 476"/>
                  <a:gd name="T18" fmla="*/ 352 w 366"/>
                  <a:gd name="T19" fmla="*/ 400 h 476"/>
                  <a:gd name="T20" fmla="*/ 346 w 366"/>
                  <a:gd name="T21" fmla="*/ 394 h 476"/>
                  <a:gd name="T22" fmla="*/ 238 w 366"/>
                  <a:gd name="T23" fmla="*/ 146 h 476"/>
                  <a:gd name="T24" fmla="*/ 176 w 366"/>
                  <a:gd name="T25" fmla="*/ 466 h 476"/>
                  <a:gd name="T26" fmla="*/ 174 w 366"/>
                  <a:gd name="T27" fmla="*/ 472 h 476"/>
                  <a:gd name="T28" fmla="*/ 164 w 366"/>
                  <a:gd name="T29" fmla="*/ 476 h 476"/>
                  <a:gd name="T30" fmla="*/ 158 w 366"/>
                  <a:gd name="T31" fmla="*/ 472 h 476"/>
                  <a:gd name="T32" fmla="*/ 156 w 366"/>
                  <a:gd name="T33" fmla="*/ 262 h 476"/>
                  <a:gd name="T34" fmla="*/ 24 w 366"/>
                  <a:gd name="T35" fmla="*/ 408 h 476"/>
                  <a:gd name="T36" fmla="*/ 20 w 366"/>
                  <a:gd name="T37" fmla="*/ 414 h 476"/>
                  <a:gd name="T38" fmla="*/ 10 w 366"/>
                  <a:gd name="T39" fmla="*/ 418 h 476"/>
                  <a:gd name="T40" fmla="*/ 4 w 366"/>
                  <a:gd name="T41" fmla="*/ 414 h 476"/>
                  <a:gd name="T42" fmla="*/ 20 w 366"/>
                  <a:gd name="T43" fmla="*/ 200 h 476"/>
                  <a:gd name="T44" fmla="*/ 28 w 366"/>
                  <a:gd name="T45" fmla="*/ 90 h 476"/>
                  <a:gd name="T46" fmla="*/ 30 w 366"/>
                  <a:gd name="T47" fmla="*/ 86 h 476"/>
                  <a:gd name="T48" fmla="*/ 32 w 366"/>
                  <a:gd name="T49" fmla="*/ 82 h 476"/>
                  <a:gd name="T50" fmla="*/ 38 w 366"/>
                  <a:gd name="T51" fmla="*/ 80 h 476"/>
                  <a:gd name="T52" fmla="*/ 138 w 366"/>
                  <a:gd name="T53" fmla="*/ 64 h 476"/>
                  <a:gd name="T54" fmla="*/ 134 w 366"/>
                  <a:gd name="T55" fmla="*/ 116 h 476"/>
                  <a:gd name="T56" fmla="*/ 214 w 366"/>
                  <a:gd name="T57" fmla="*/ 176 h 476"/>
                  <a:gd name="T58" fmla="*/ 214 w 366"/>
                  <a:gd name="T59" fmla="*/ 336 h 476"/>
                  <a:gd name="T60" fmla="*/ 204 w 366"/>
                  <a:gd name="T61" fmla="*/ 338 h 476"/>
                  <a:gd name="T62" fmla="*/ 198 w 366"/>
                  <a:gd name="T63" fmla="*/ 336 h 476"/>
                  <a:gd name="T64" fmla="*/ 194 w 366"/>
                  <a:gd name="T65" fmla="*/ 180 h 476"/>
                  <a:gd name="T66" fmla="*/ 50 w 366"/>
                  <a:gd name="T67" fmla="*/ 106 h 476"/>
                  <a:gd name="T68" fmla="*/ 184 w 366"/>
                  <a:gd name="T69" fmla="*/ 38 h 476"/>
                  <a:gd name="T70" fmla="*/ 150 w 366"/>
                  <a:gd name="T71" fmla="*/ 34 h 476"/>
                  <a:gd name="T72" fmla="*/ 140 w 366"/>
                  <a:gd name="T73" fmla="*/ 28 h 476"/>
                  <a:gd name="T74" fmla="*/ 134 w 366"/>
                  <a:gd name="T75" fmla="*/ 16 h 476"/>
                  <a:gd name="T76" fmla="*/ 150 w 366"/>
                  <a:gd name="T77" fmla="*/ 6 h 476"/>
                  <a:gd name="T78" fmla="*/ 184 w 366"/>
                  <a:gd name="T79" fmla="*/ 0 h 476"/>
                  <a:gd name="T80" fmla="*/ 220 w 366"/>
                  <a:gd name="T81" fmla="*/ 6 h 476"/>
                  <a:gd name="T82" fmla="*/ 234 w 366"/>
                  <a:gd name="T83" fmla="*/ 18 h 476"/>
                  <a:gd name="T84" fmla="*/ 230 w 366"/>
                  <a:gd name="T85" fmla="*/ 28 h 476"/>
                  <a:gd name="T86" fmla="*/ 220 w 366"/>
                  <a:gd name="T87" fmla="*/ 34 h 476"/>
                  <a:gd name="T88" fmla="*/ 184 w 366"/>
                  <a:gd name="T89" fmla="*/ 38 h 476"/>
                  <a:gd name="T90" fmla="*/ 320 w 366"/>
                  <a:gd name="T91" fmla="*/ 92 h 476"/>
                  <a:gd name="T92" fmla="*/ 212 w 366"/>
                  <a:gd name="T93" fmla="*/ 22 h 476"/>
                  <a:gd name="T94" fmla="*/ 214 w 366"/>
                  <a:gd name="T95" fmla="*/ 18 h 476"/>
                  <a:gd name="T96" fmla="*/ 212 w 366"/>
                  <a:gd name="T97" fmla="*/ 14 h 476"/>
                  <a:gd name="T98" fmla="*/ 196 w 366"/>
                  <a:gd name="T99" fmla="*/ 8 h 476"/>
                  <a:gd name="T100" fmla="*/ 172 w 366"/>
                  <a:gd name="T101" fmla="*/ 8 h 476"/>
                  <a:gd name="T102" fmla="*/ 158 w 366"/>
                  <a:gd name="T103" fmla="*/ 12 h 476"/>
                  <a:gd name="T104" fmla="*/ 154 w 366"/>
                  <a:gd name="T105" fmla="*/ 20 h 476"/>
                  <a:gd name="T106" fmla="*/ 164 w 366"/>
                  <a:gd name="T107" fmla="*/ 28 h 476"/>
                  <a:gd name="T108" fmla="*/ 184 w 366"/>
                  <a:gd name="T109" fmla="*/ 30 h 476"/>
                  <a:gd name="T110" fmla="*/ 204 w 366"/>
                  <a:gd name="T111" fmla="*/ 28 h 476"/>
                  <a:gd name="T112" fmla="*/ 212 w 366"/>
                  <a:gd name="T113" fmla="*/ 22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6" h="476">
                    <a:moveTo>
                      <a:pt x="134" y="116"/>
                    </a:moveTo>
                    <a:lnTo>
                      <a:pt x="168" y="128"/>
                    </a:lnTo>
                    <a:lnTo>
                      <a:pt x="170" y="130"/>
                    </a:lnTo>
                    <a:lnTo>
                      <a:pt x="216" y="110"/>
                    </a:lnTo>
                    <a:lnTo>
                      <a:pt x="214" y="110"/>
                    </a:lnTo>
                    <a:lnTo>
                      <a:pt x="300" y="76"/>
                    </a:lnTo>
                    <a:lnTo>
                      <a:pt x="238" y="52"/>
                    </a:lnTo>
                    <a:lnTo>
                      <a:pt x="238" y="28"/>
                    </a:lnTo>
                    <a:lnTo>
                      <a:pt x="330" y="64"/>
                    </a:lnTo>
                    <a:lnTo>
                      <a:pt x="330" y="64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34" y="66"/>
                    </a:lnTo>
                    <a:lnTo>
                      <a:pt x="336" y="68"/>
                    </a:lnTo>
                    <a:lnTo>
                      <a:pt x="336" y="68"/>
                    </a:lnTo>
                    <a:lnTo>
                      <a:pt x="336" y="70"/>
                    </a:lnTo>
                    <a:lnTo>
                      <a:pt x="338" y="70"/>
                    </a:lnTo>
                    <a:lnTo>
                      <a:pt x="338" y="70"/>
                    </a:lnTo>
                    <a:lnTo>
                      <a:pt x="338" y="74"/>
                    </a:lnTo>
                    <a:lnTo>
                      <a:pt x="338" y="76"/>
                    </a:lnTo>
                    <a:lnTo>
                      <a:pt x="348" y="174"/>
                    </a:lnTo>
                    <a:lnTo>
                      <a:pt x="348" y="176"/>
                    </a:lnTo>
                    <a:lnTo>
                      <a:pt x="366" y="388"/>
                    </a:lnTo>
                    <a:lnTo>
                      <a:pt x="366" y="388"/>
                    </a:lnTo>
                    <a:lnTo>
                      <a:pt x="366" y="392"/>
                    </a:lnTo>
                    <a:lnTo>
                      <a:pt x="364" y="396"/>
                    </a:lnTo>
                    <a:lnTo>
                      <a:pt x="364" y="396"/>
                    </a:lnTo>
                    <a:lnTo>
                      <a:pt x="356" y="400"/>
                    </a:lnTo>
                    <a:lnTo>
                      <a:pt x="356" y="400"/>
                    </a:lnTo>
                    <a:lnTo>
                      <a:pt x="352" y="400"/>
                    </a:lnTo>
                    <a:lnTo>
                      <a:pt x="350" y="398"/>
                    </a:lnTo>
                    <a:lnTo>
                      <a:pt x="350" y="398"/>
                    </a:lnTo>
                    <a:lnTo>
                      <a:pt x="346" y="394"/>
                    </a:lnTo>
                    <a:lnTo>
                      <a:pt x="346" y="390"/>
                    </a:lnTo>
                    <a:lnTo>
                      <a:pt x="326" y="184"/>
                    </a:lnTo>
                    <a:lnTo>
                      <a:pt x="238" y="146"/>
                    </a:lnTo>
                    <a:lnTo>
                      <a:pt x="238" y="124"/>
                    </a:lnTo>
                    <a:lnTo>
                      <a:pt x="176" y="150"/>
                    </a:lnTo>
                    <a:lnTo>
                      <a:pt x="176" y="466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74" y="472"/>
                    </a:lnTo>
                    <a:lnTo>
                      <a:pt x="174" y="472"/>
                    </a:lnTo>
                    <a:lnTo>
                      <a:pt x="170" y="474"/>
                    </a:lnTo>
                    <a:lnTo>
                      <a:pt x="164" y="476"/>
                    </a:lnTo>
                    <a:lnTo>
                      <a:pt x="164" y="476"/>
                    </a:lnTo>
                    <a:lnTo>
                      <a:pt x="162" y="474"/>
                    </a:lnTo>
                    <a:lnTo>
                      <a:pt x="158" y="472"/>
                    </a:lnTo>
                    <a:lnTo>
                      <a:pt x="158" y="472"/>
                    </a:lnTo>
                    <a:lnTo>
                      <a:pt x="156" y="466"/>
                    </a:lnTo>
                    <a:lnTo>
                      <a:pt x="156" y="262"/>
                    </a:lnTo>
                    <a:lnTo>
                      <a:pt x="40" y="216"/>
                    </a:lnTo>
                    <a:lnTo>
                      <a:pt x="24" y="408"/>
                    </a:lnTo>
                    <a:lnTo>
                      <a:pt x="24" y="408"/>
                    </a:lnTo>
                    <a:lnTo>
                      <a:pt x="22" y="412"/>
                    </a:lnTo>
                    <a:lnTo>
                      <a:pt x="20" y="414"/>
                    </a:lnTo>
                    <a:lnTo>
                      <a:pt x="20" y="414"/>
                    </a:lnTo>
                    <a:lnTo>
                      <a:pt x="16" y="416"/>
                    </a:lnTo>
                    <a:lnTo>
                      <a:pt x="10" y="418"/>
                    </a:lnTo>
                    <a:lnTo>
                      <a:pt x="10" y="418"/>
                    </a:lnTo>
                    <a:lnTo>
                      <a:pt x="6" y="416"/>
                    </a:lnTo>
                    <a:lnTo>
                      <a:pt x="4" y="414"/>
                    </a:lnTo>
                    <a:lnTo>
                      <a:pt x="4" y="414"/>
                    </a:lnTo>
                    <a:lnTo>
                      <a:pt x="2" y="410"/>
                    </a:lnTo>
                    <a:lnTo>
                      <a:pt x="0" y="406"/>
                    </a:lnTo>
                    <a:lnTo>
                      <a:pt x="20" y="200"/>
                    </a:lnTo>
                    <a:lnTo>
                      <a:pt x="20" y="200"/>
                    </a:lnTo>
                    <a:lnTo>
                      <a:pt x="28" y="90"/>
                    </a:lnTo>
                    <a:lnTo>
                      <a:pt x="28" y="90"/>
                    </a:lnTo>
                    <a:lnTo>
                      <a:pt x="28" y="90"/>
                    </a:lnTo>
                    <a:lnTo>
                      <a:pt x="30" y="86"/>
                    </a:lnTo>
                    <a:lnTo>
                      <a:pt x="30" y="86"/>
                    </a:lnTo>
                    <a:lnTo>
                      <a:pt x="30" y="84"/>
                    </a:lnTo>
                    <a:lnTo>
                      <a:pt x="32" y="82"/>
                    </a:lnTo>
                    <a:lnTo>
                      <a:pt x="32" y="82"/>
                    </a:lnTo>
                    <a:lnTo>
                      <a:pt x="32" y="82"/>
                    </a:lnTo>
                    <a:lnTo>
                      <a:pt x="36" y="80"/>
                    </a:lnTo>
                    <a:lnTo>
                      <a:pt x="38" y="80"/>
                    </a:lnTo>
                    <a:lnTo>
                      <a:pt x="134" y="40"/>
                    </a:lnTo>
                    <a:lnTo>
                      <a:pt x="138" y="40"/>
                    </a:lnTo>
                    <a:lnTo>
                      <a:pt x="138" y="64"/>
                    </a:lnTo>
                    <a:lnTo>
                      <a:pt x="134" y="64"/>
                    </a:lnTo>
                    <a:lnTo>
                      <a:pt x="70" y="90"/>
                    </a:lnTo>
                    <a:lnTo>
                      <a:pt x="134" y="116"/>
                    </a:lnTo>
                    <a:close/>
                    <a:moveTo>
                      <a:pt x="194" y="180"/>
                    </a:moveTo>
                    <a:lnTo>
                      <a:pt x="194" y="180"/>
                    </a:lnTo>
                    <a:lnTo>
                      <a:pt x="214" y="176"/>
                    </a:lnTo>
                    <a:lnTo>
                      <a:pt x="214" y="328"/>
                    </a:lnTo>
                    <a:lnTo>
                      <a:pt x="214" y="328"/>
                    </a:lnTo>
                    <a:lnTo>
                      <a:pt x="214" y="336"/>
                    </a:lnTo>
                    <a:lnTo>
                      <a:pt x="214" y="336"/>
                    </a:lnTo>
                    <a:lnTo>
                      <a:pt x="204" y="338"/>
                    </a:lnTo>
                    <a:lnTo>
                      <a:pt x="204" y="338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8" y="336"/>
                    </a:lnTo>
                    <a:lnTo>
                      <a:pt x="194" y="332"/>
                    </a:lnTo>
                    <a:lnTo>
                      <a:pt x="194" y="328"/>
                    </a:lnTo>
                    <a:lnTo>
                      <a:pt x="194" y="180"/>
                    </a:lnTo>
                    <a:close/>
                    <a:moveTo>
                      <a:pt x="156" y="240"/>
                    </a:moveTo>
                    <a:lnTo>
                      <a:pt x="156" y="146"/>
                    </a:lnTo>
                    <a:lnTo>
                      <a:pt x="50" y="106"/>
                    </a:lnTo>
                    <a:lnTo>
                      <a:pt x="42" y="192"/>
                    </a:lnTo>
                    <a:lnTo>
                      <a:pt x="156" y="240"/>
                    </a:lnTo>
                    <a:close/>
                    <a:moveTo>
                      <a:pt x="184" y="38"/>
                    </a:moveTo>
                    <a:lnTo>
                      <a:pt x="184" y="38"/>
                    </a:lnTo>
                    <a:lnTo>
                      <a:pt x="166" y="38"/>
                    </a:lnTo>
                    <a:lnTo>
                      <a:pt x="150" y="34"/>
                    </a:lnTo>
                    <a:lnTo>
                      <a:pt x="150" y="34"/>
                    </a:lnTo>
                    <a:lnTo>
                      <a:pt x="150" y="34"/>
                    </a:lnTo>
                    <a:lnTo>
                      <a:pt x="140" y="28"/>
                    </a:lnTo>
                    <a:lnTo>
                      <a:pt x="134" y="22"/>
                    </a:lnTo>
                    <a:lnTo>
                      <a:pt x="134" y="16"/>
                    </a:lnTo>
                    <a:lnTo>
                      <a:pt x="134" y="16"/>
                    </a:lnTo>
                    <a:lnTo>
                      <a:pt x="140" y="10"/>
                    </a:lnTo>
                    <a:lnTo>
                      <a:pt x="150" y="6"/>
                    </a:lnTo>
                    <a:lnTo>
                      <a:pt x="150" y="6"/>
                    </a:lnTo>
                    <a:lnTo>
                      <a:pt x="166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204" y="0"/>
                    </a:lnTo>
                    <a:lnTo>
                      <a:pt x="220" y="6"/>
                    </a:lnTo>
                    <a:lnTo>
                      <a:pt x="220" y="6"/>
                    </a:lnTo>
                    <a:lnTo>
                      <a:pt x="230" y="12"/>
                    </a:lnTo>
                    <a:lnTo>
                      <a:pt x="234" y="14"/>
                    </a:lnTo>
                    <a:lnTo>
                      <a:pt x="234" y="18"/>
                    </a:lnTo>
                    <a:lnTo>
                      <a:pt x="234" y="20"/>
                    </a:lnTo>
                    <a:lnTo>
                      <a:pt x="234" y="20"/>
                    </a:lnTo>
                    <a:lnTo>
                      <a:pt x="230" y="28"/>
                    </a:lnTo>
                    <a:lnTo>
                      <a:pt x="230" y="28"/>
                    </a:lnTo>
                    <a:lnTo>
                      <a:pt x="220" y="34"/>
                    </a:lnTo>
                    <a:lnTo>
                      <a:pt x="220" y="34"/>
                    </a:lnTo>
                    <a:lnTo>
                      <a:pt x="204" y="38"/>
                    </a:lnTo>
                    <a:lnTo>
                      <a:pt x="184" y="38"/>
                    </a:lnTo>
                    <a:lnTo>
                      <a:pt x="184" y="38"/>
                    </a:lnTo>
                    <a:close/>
                    <a:moveTo>
                      <a:pt x="238" y="124"/>
                    </a:moveTo>
                    <a:lnTo>
                      <a:pt x="324" y="160"/>
                    </a:lnTo>
                    <a:lnTo>
                      <a:pt x="320" y="92"/>
                    </a:lnTo>
                    <a:lnTo>
                      <a:pt x="238" y="124"/>
                    </a:lnTo>
                    <a:close/>
                    <a:moveTo>
                      <a:pt x="212" y="22"/>
                    </a:moveTo>
                    <a:lnTo>
                      <a:pt x="212" y="22"/>
                    </a:lnTo>
                    <a:lnTo>
                      <a:pt x="214" y="22"/>
                    </a:lnTo>
                    <a:lnTo>
                      <a:pt x="214" y="20"/>
                    </a:lnTo>
                    <a:lnTo>
                      <a:pt x="214" y="18"/>
                    </a:lnTo>
                    <a:lnTo>
                      <a:pt x="214" y="18"/>
                    </a:lnTo>
                    <a:lnTo>
                      <a:pt x="214" y="16"/>
                    </a:lnTo>
                    <a:lnTo>
                      <a:pt x="212" y="14"/>
                    </a:lnTo>
                    <a:lnTo>
                      <a:pt x="204" y="10"/>
                    </a:lnTo>
                    <a:lnTo>
                      <a:pt x="204" y="10"/>
                    </a:lnTo>
                    <a:lnTo>
                      <a:pt x="196" y="8"/>
                    </a:lnTo>
                    <a:lnTo>
                      <a:pt x="184" y="6"/>
                    </a:lnTo>
                    <a:lnTo>
                      <a:pt x="184" y="6"/>
                    </a:lnTo>
                    <a:lnTo>
                      <a:pt x="172" y="8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58" y="12"/>
                    </a:lnTo>
                    <a:lnTo>
                      <a:pt x="154" y="16"/>
                    </a:lnTo>
                    <a:lnTo>
                      <a:pt x="154" y="20"/>
                    </a:lnTo>
                    <a:lnTo>
                      <a:pt x="154" y="20"/>
                    </a:lnTo>
                    <a:lnTo>
                      <a:pt x="162" y="28"/>
                    </a:lnTo>
                    <a:lnTo>
                      <a:pt x="162" y="28"/>
                    </a:lnTo>
                    <a:lnTo>
                      <a:pt x="164" y="28"/>
                    </a:lnTo>
                    <a:lnTo>
                      <a:pt x="164" y="28"/>
                    </a:lnTo>
                    <a:lnTo>
                      <a:pt x="174" y="30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96" y="30"/>
                    </a:lnTo>
                    <a:lnTo>
                      <a:pt x="204" y="28"/>
                    </a:lnTo>
                    <a:lnTo>
                      <a:pt x="204" y="28"/>
                    </a:lnTo>
                    <a:lnTo>
                      <a:pt x="212" y="22"/>
                    </a:lnTo>
                    <a:lnTo>
                      <a:pt x="212" y="22"/>
                    </a:lnTo>
                    <a:close/>
                  </a:path>
                </a:pathLst>
              </a:custGeom>
              <a:solidFill>
                <a:srgbClr val="7B5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22" name="Freeform 540"/>
              <p:cNvSpPr>
                <a:spLocks/>
              </p:cNvSpPr>
              <p:nvPr/>
            </p:nvSpPr>
            <p:spPr bwMode="auto">
              <a:xfrm>
                <a:off x="1651816" y="5002121"/>
                <a:ext cx="50657" cy="95235"/>
              </a:xfrm>
              <a:custGeom>
                <a:avLst/>
                <a:gdLst>
                  <a:gd name="T0" fmla="*/ 30 w 50"/>
                  <a:gd name="T1" fmla="*/ 82 h 94"/>
                  <a:gd name="T2" fmla="*/ 0 w 50"/>
                  <a:gd name="T3" fmla="*/ 94 h 94"/>
                  <a:gd name="T4" fmla="*/ 0 w 50"/>
                  <a:gd name="T5" fmla="*/ 10 h 94"/>
                  <a:gd name="T6" fmla="*/ 0 w 50"/>
                  <a:gd name="T7" fmla="*/ 10 h 94"/>
                  <a:gd name="T8" fmla="*/ 20 w 50"/>
                  <a:gd name="T9" fmla="*/ 10 h 94"/>
                  <a:gd name="T10" fmla="*/ 36 w 50"/>
                  <a:gd name="T11" fmla="*/ 6 h 94"/>
                  <a:gd name="T12" fmla="*/ 36 w 50"/>
                  <a:gd name="T13" fmla="*/ 6 h 94"/>
                  <a:gd name="T14" fmla="*/ 46 w 50"/>
                  <a:gd name="T15" fmla="*/ 0 h 94"/>
                  <a:gd name="T16" fmla="*/ 50 w 50"/>
                  <a:gd name="T17" fmla="*/ 0 h 94"/>
                  <a:gd name="T18" fmla="*/ 50 w 50"/>
                  <a:gd name="T19" fmla="*/ 72 h 94"/>
                  <a:gd name="T20" fmla="*/ 26 w 50"/>
                  <a:gd name="T21" fmla="*/ 82 h 94"/>
                  <a:gd name="T22" fmla="*/ 30 w 50"/>
                  <a:gd name="T23" fmla="*/ 8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94">
                    <a:moveTo>
                      <a:pt x="30" y="82"/>
                    </a:moveTo>
                    <a:lnTo>
                      <a:pt x="0" y="9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0" y="10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50" y="72"/>
                    </a:lnTo>
                    <a:lnTo>
                      <a:pt x="26" y="82"/>
                    </a:lnTo>
                    <a:lnTo>
                      <a:pt x="30" y="82"/>
                    </a:lnTo>
                    <a:close/>
                  </a:path>
                </a:pathLst>
              </a:custGeom>
              <a:solidFill>
                <a:srgbClr val="F1EE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  <p:sp>
            <p:nvSpPr>
              <p:cNvPr id="23" name="Freeform 541"/>
              <p:cNvSpPr>
                <a:spLocks/>
              </p:cNvSpPr>
              <p:nvPr/>
            </p:nvSpPr>
            <p:spPr bwMode="auto">
              <a:xfrm>
                <a:off x="1601159" y="4996042"/>
                <a:ext cx="50657" cy="107393"/>
              </a:xfrm>
              <a:custGeom>
                <a:avLst/>
                <a:gdLst>
                  <a:gd name="T0" fmla="*/ 50 w 50"/>
                  <a:gd name="T1" fmla="*/ 100 h 106"/>
                  <a:gd name="T2" fmla="*/ 34 w 50"/>
                  <a:gd name="T3" fmla="*/ 106 h 106"/>
                  <a:gd name="T4" fmla="*/ 0 w 50"/>
                  <a:gd name="T5" fmla="*/ 94 h 106"/>
                  <a:gd name="T6" fmla="*/ 0 w 50"/>
                  <a:gd name="T7" fmla="*/ 42 h 106"/>
                  <a:gd name="T8" fmla="*/ 4 w 50"/>
                  <a:gd name="T9" fmla="*/ 42 h 106"/>
                  <a:gd name="T10" fmla="*/ 4 w 50"/>
                  <a:gd name="T11" fmla="*/ 18 h 106"/>
                  <a:gd name="T12" fmla="*/ 0 w 50"/>
                  <a:gd name="T13" fmla="*/ 18 h 106"/>
                  <a:gd name="T14" fmla="*/ 0 w 50"/>
                  <a:gd name="T15" fmla="*/ 0 h 106"/>
                  <a:gd name="T16" fmla="*/ 0 w 50"/>
                  <a:gd name="T17" fmla="*/ 0 h 106"/>
                  <a:gd name="T18" fmla="*/ 6 w 50"/>
                  <a:gd name="T19" fmla="*/ 6 h 106"/>
                  <a:gd name="T20" fmla="*/ 16 w 50"/>
                  <a:gd name="T21" fmla="*/ 12 h 106"/>
                  <a:gd name="T22" fmla="*/ 16 w 50"/>
                  <a:gd name="T23" fmla="*/ 12 h 106"/>
                  <a:gd name="T24" fmla="*/ 16 w 50"/>
                  <a:gd name="T25" fmla="*/ 12 h 106"/>
                  <a:gd name="T26" fmla="*/ 32 w 50"/>
                  <a:gd name="T27" fmla="*/ 16 h 106"/>
                  <a:gd name="T28" fmla="*/ 50 w 50"/>
                  <a:gd name="T29" fmla="*/ 16 h 106"/>
                  <a:gd name="T30" fmla="*/ 50 w 50"/>
                  <a:gd name="T31" fmla="*/ 10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06">
                    <a:moveTo>
                      <a:pt x="50" y="100"/>
                    </a:moveTo>
                    <a:lnTo>
                      <a:pt x="34" y="106"/>
                    </a:lnTo>
                    <a:lnTo>
                      <a:pt x="0" y="94"/>
                    </a:lnTo>
                    <a:lnTo>
                      <a:pt x="0" y="42"/>
                    </a:lnTo>
                    <a:lnTo>
                      <a:pt x="4" y="4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32" y="16"/>
                    </a:lnTo>
                    <a:lnTo>
                      <a:pt x="50" y="16"/>
                    </a:lnTo>
                    <a:lnTo>
                      <a:pt x="50" y="100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520" tIns="48261" rIns="96520" bIns="482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latin typeface="+mn-ea"/>
                </a:endParaRPr>
              </a:p>
            </p:txBody>
          </p:sp>
        </p:grpSp>
      </p:grpSp>
      <p:cxnSp>
        <p:nvCxnSpPr>
          <p:cNvPr id="27" name="Straight Connector 139"/>
          <p:cNvCxnSpPr/>
          <p:nvPr/>
        </p:nvCxnSpPr>
        <p:spPr>
          <a:xfrm>
            <a:off x="6720499" y="4375209"/>
            <a:ext cx="4687308" cy="0"/>
          </a:xfrm>
          <a:prstGeom prst="line">
            <a:avLst/>
          </a:prstGeom>
          <a:ln w="53975">
            <a:solidFill>
              <a:srgbClr val="C0AF8E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77"/>
          <p:cNvSpPr/>
          <p:nvPr/>
        </p:nvSpPr>
        <p:spPr>
          <a:xfrm>
            <a:off x="7356388" y="4229014"/>
            <a:ext cx="242669" cy="2426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+mn-ea"/>
            </a:endParaRPr>
          </a:p>
        </p:txBody>
      </p:sp>
      <p:sp>
        <p:nvSpPr>
          <p:cNvPr id="53" name="Oval 84"/>
          <p:cNvSpPr/>
          <p:nvPr/>
        </p:nvSpPr>
        <p:spPr>
          <a:xfrm>
            <a:off x="8423621" y="4229014"/>
            <a:ext cx="242669" cy="2426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+mn-ea"/>
            </a:endParaRPr>
          </a:p>
        </p:txBody>
      </p:sp>
      <p:sp>
        <p:nvSpPr>
          <p:cNvPr id="55" name="Oval 88"/>
          <p:cNvSpPr/>
          <p:nvPr/>
        </p:nvSpPr>
        <p:spPr>
          <a:xfrm>
            <a:off x="9524324" y="4229014"/>
            <a:ext cx="242669" cy="2426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+mn-ea"/>
            </a:endParaRPr>
          </a:p>
        </p:txBody>
      </p:sp>
      <p:sp>
        <p:nvSpPr>
          <p:cNvPr id="57" name="Oval 104"/>
          <p:cNvSpPr/>
          <p:nvPr/>
        </p:nvSpPr>
        <p:spPr>
          <a:xfrm>
            <a:off x="10606790" y="4229014"/>
            <a:ext cx="242669" cy="2426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200">
              <a:latin typeface="+mn-ea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9263735" y="3151294"/>
            <a:ext cx="763848" cy="1077720"/>
            <a:chOff x="9263735" y="3151294"/>
            <a:chExt cx="763848" cy="1077720"/>
          </a:xfrm>
        </p:grpSpPr>
        <p:cxnSp>
          <p:nvCxnSpPr>
            <p:cNvPr id="7" name="Straight Connector 85"/>
            <p:cNvCxnSpPr/>
            <p:nvPr/>
          </p:nvCxnSpPr>
          <p:spPr>
            <a:xfrm>
              <a:off x="9645658" y="3440222"/>
              <a:ext cx="1" cy="788792"/>
            </a:xfrm>
            <a:prstGeom prst="line">
              <a:avLst/>
            </a:prstGeom>
            <a:solidFill>
              <a:srgbClr val="171717"/>
            </a:solidFill>
            <a:ln w="19050">
              <a:solidFill>
                <a:srgbClr val="C0AF8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Freeform 87"/>
            <p:cNvSpPr/>
            <p:nvPr/>
          </p:nvSpPr>
          <p:spPr>
            <a:xfrm rot="10800000">
              <a:off x="9263735" y="3151294"/>
              <a:ext cx="763848" cy="840108"/>
            </a:xfrm>
            <a:custGeom>
              <a:avLst/>
              <a:gdLst>
                <a:gd name="connsiteX0" fmla="*/ 829340 w 1658680"/>
                <a:gd name="connsiteY0" fmla="*/ 1824273 h 1824273"/>
                <a:gd name="connsiteX1" fmla="*/ 0 w 1658680"/>
                <a:gd name="connsiteY1" fmla="*/ 994933 h 1824273"/>
                <a:gd name="connsiteX2" fmla="*/ 506524 w 1658680"/>
                <a:gd name="connsiteY2" fmla="*/ 230767 h 1824273"/>
                <a:gd name="connsiteX3" fmla="*/ 614520 w 1658680"/>
                <a:gd name="connsiteY3" fmla="*/ 197243 h 1824273"/>
                <a:gd name="connsiteX4" fmla="*/ 829339 w 1658680"/>
                <a:gd name="connsiteY4" fmla="*/ 0 h 1824273"/>
                <a:gd name="connsiteX5" fmla="*/ 1044157 w 1658680"/>
                <a:gd name="connsiteY5" fmla="*/ 197242 h 1824273"/>
                <a:gd name="connsiteX6" fmla="*/ 1152157 w 1658680"/>
                <a:gd name="connsiteY6" fmla="*/ 230767 h 1824273"/>
                <a:gd name="connsiteX7" fmla="*/ 1658680 w 1658680"/>
                <a:gd name="connsiteY7" fmla="*/ 994933 h 1824273"/>
                <a:gd name="connsiteX8" fmla="*/ 829340 w 1658680"/>
                <a:gd name="connsiteY8" fmla="*/ 1824273 h 182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680" h="1824273">
                  <a:moveTo>
                    <a:pt x="829340" y="1824273"/>
                  </a:moveTo>
                  <a:cubicBezTo>
                    <a:pt x="371308" y="1824273"/>
                    <a:pt x="0" y="1452965"/>
                    <a:pt x="0" y="994933"/>
                  </a:cubicBezTo>
                  <a:cubicBezTo>
                    <a:pt x="0" y="651409"/>
                    <a:pt x="208861" y="356667"/>
                    <a:pt x="506524" y="230767"/>
                  </a:cubicBezTo>
                  <a:lnTo>
                    <a:pt x="614520" y="197243"/>
                  </a:lnTo>
                  <a:lnTo>
                    <a:pt x="829339" y="0"/>
                  </a:lnTo>
                  <a:lnTo>
                    <a:pt x="1044157" y="197242"/>
                  </a:lnTo>
                  <a:lnTo>
                    <a:pt x="1152157" y="230767"/>
                  </a:lnTo>
                  <a:cubicBezTo>
                    <a:pt x="1449819" y="356667"/>
                    <a:pt x="1658680" y="651409"/>
                    <a:pt x="1658680" y="994933"/>
                  </a:cubicBezTo>
                  <a:cubicBezTo>
                    <a:pt x="1658680" y="1452965"/>
                    <a:pt x="1287372" y="1824273"/>
                    <a:pt x="829340" y="1824273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sp>
          <p:nvSpPr>
            <p:cNvPr id="58" name="TextBox 198"/>
            <p:cNvSpPr txBox="1"/>
            <p:nvPr/>
          </p:nvSpPr>
          <p:spPr>
            <a:xfrm>
              <a:off x="9300345" y="334293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30%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163032" y="2453919"/>
            <a:ext cx="763848" cy="1775095"/>
            <a:chOff x="8163032" y="2453919"/>
            <a:chExt cx="763848" cy="1775095"/>
          </a:xfrm>
        </p:grpSpPr>
        <p:cxnSp>
          <p:nvCxnSpPr>
            <p:cNvPr id="5" name="Straight Connector 82"/>
            <p:cNvCxnSpPr/>
            <p:nvPr/>
          </p:nvCxnSpPr>
          <p:spPr>
            <a:xfrm>
              <a:off x="8544955" y="2936168"/>
              <a:ext cx="1" cy="1292846"/>
            </a:xfrm>
            <a:prstGeom prst="line">
              <a:avLst/>
            </a:prstGeom>
            <a:solidFill>
              <a:srgbClr val="171717"/>
            </a:solidFill>
            <a:ln w="19050">
              <a:solidFill>
                <a:srgbClr val="C0AF8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Freeform 83"/>
            <p:cNvSpPr/>
            <p:nvPr/>
          </p:nvSpPr>
          <p:spPr>
            <a:xfrm rot="10800000">
              <a:off x="8163032" y="2453919"/>
              <a:ext cx="763848" cy="840108"/>
            </a:xfrm>
            <a:custGeom>
              <a:avLst/>
              <a:gdLst>
                <a:gd name="connsiteX0" fmla="*/ 829340 w 1658680"/>
                <a:gd name="connsiteY0" fmla="*/ 1824273 h 1824273"/>
                <a:gd name="connsiteX1" fmla="*/ 0 w 1658680"/>
                <a:gd name="connsiteY1" fmla="*/ 994933 h 1824273"/>
                <a:gd name="connsiteX2" fmla="*/ 506524 w 1658680"/>
                <a:gd name="connsiteY2" fmla="*/ 230767 h 1824273"/>
                <a:gd name="connsiteX3" fmla="*/ 614520 w 1658680"/>
                <a:gd name="connsiteY3" fmla="*/ 197243 h 1824273"/>
                <a:gd name="connsiteX4" fmla="*/ 829339 w 1658680"/>
                <a:gd name="connsiteY4" fmla="*/ 0 h 1824273"/>
                <a:gd name="connsiteX5" fmla="*/ 1044157 w 1658680"/>
                <a:gd name="connsiteY5" fmla="*/ 197242 h 1824273"/>
                <a:gd name="connsiteX6" fmla="*/ 1152157 w 1658680"/>
                <a:gd name="connsiteY6" fmla="*/ 230767 h 1824273"/>
                <a:gd name="connsiteX7" fmla="*/ 1658680 w 1658680"/>
                <a:gd name="connsiteY7" fmla="*/ 994933 h 1824273"/>
                <a:gd name="connsiteX8" fmla="*/ 829340 w 1658680"/>
                <a:gd name="connsiteY8" fmla="*/ 1824273 h 182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680" h="1824273">
                  <a:moveTo>
                    <a:pt x="829340" y="1824273"/>
                  </a:moveTo>
                  <a:cubicBezTo>
                    <a:pt x="371308" y="1824273"/>
                    <a:pt x="0" y="1452965"/>
                    <a:pt x="0" y="994933"/>
                  </a:cubicBezTo>
                  <a:cubicBezTo>
                    <a:pt x="0" y="651409"/>
                    <a:pt x="208861" y="356667"/>
                    <a:pt x="506524" y="230767"/>
                  </a:cubicBezTo>
                  <a:lnTo>
                    <a:pt x="614520" y="197243"/>
                  </a:lnTo>
                  <a:lnTo>
                    <a:pt x="829339" y="0"/>
                  </a:lnTo>
                  <a:lnTo>
                    <a:pt x="1044157" y="197242"/>
                  </a:lnTo>
                  <a:lnTo>
                    <a:pt x="1152157" y="230767"/>
                  </a:lnTo>
                  <a:cubicBezTo>
                    <a:pt x="1449819" y="356667"/>
                    <a:pt x="1658680" y="651409"/>
                    <a:pt x="1658680" y="994933"/>
                  </a:cubicBezTo>
                  <a:cubicBezTo>
                    <a:pt x="1658680" y="1452965"/>
                    <a:pt x="1287372" y="1824273"/>
                    <a:pt x="829340" y="1824273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sp>
          <p:nvSpPr>
            <p:cNvPr id="59" name="TextBox 199"/>
            <p:cNvSpPr txBox="1"/>
            <p:nvPr/>
          </p:nvSpPr>
          <p:spPr>
            <a:xfrm>
              <a:off x="8193685" y="262839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65%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346201" y="2283131"/>
            <a:ext cx="763848" cy="1945883"/>
            <a:chOff x="10346201" y="2283131"/>
            <a:chExt cx="763848" cy="1945883"/>
          </a:xfrm>
        </p:grpSpPr>
        <p:cxnSp>
          <p:nvCxnSpPr>
            <p:cNvPr id="6" name="Straight Connector 102"/>
            <p:cNvCxnSpPr/>
            <p:nvPr/>
          </p:nvCxnSpPr>
          <p:spPr>
            <a:xfrm>
              <a:off x="10728124" y="2829290"/>
              <a:ext cx="1" cy="1399724"/>
            </a:xfrm>
            <a:prstGeom prst="line">
              <a:avLst/>
            </a:prstGeom>
            <a:solidFill>
              <a:srgbClr val="171717"/>
            </a:solidFill>
            <a:ln w="19050">
              <a:solidFill>
                <a:srgbClr val="C0AF8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Freeform 103"/>
            <p:cNvSpPr/>
            <p:nvPr/>
          </p:nvSpPr>
          <p:spPr>
            <a:xfrm rot="10800000">
              <a:off x="10346201" y="2283131"/>
              <a:ext cx="763848" cy="840108"/>
            </a:xfrm>
            <a:custGeom>
              <a:avLst/>
              <a:gdLst>
                <a:gd name="connsiteX0" fmla="*/ 829340 w 1658680"/>
                <a:gd name="connsiteY0" fmla="*/ 1824273 h 1824273"/>
                <a:gd name="connsiteX1" fmla="*/ 0 w 1658680"/>
                <a:gd name="connsiteY1" fmla="*/ 994933 h 1824273"/>
                <a:gd name="connsiteX2" fmla="*/ 506524 w 1658680"/>
                <a:gd name="connsiteY2" fmla="*/ 230767 h 1824273"/>
                <a:gd name="connsiteX3" fmla="*/ 614520 w 1658680"/>
                <a:gd name="connsiteY3" fmla="*/ 197243 h 1824273"/>
                <a:gd name="connsiteX4" fmla="*/ 829339 w 1658680"/>
                <a:gd name="connsiteY4" fmla="*/ 0 h 1824273"/>
                <a:gd name="connsiteX5" fmla="*/ 1044157 w 1658680"/>
                <a:gd name="connsiteY5" fmla="*/ 197242 h 1824273"/>
                <a:gd name="connsiteX6" fmla="*/ 1152157 w 1658680"/>
                <a:gd name="connsiteY6" fmla="*/ 230767 h 1824273"/>
                <a:gd name="connsiteX7" fmla="*/ 1658680 w 1658680"/>
                <a:gd name="connsiteY7" fmla="*/ 994933 h 1824273"/>
                <a:gd name="connsiteX8" fmla="*/ 829340 w 1658680"/>
                <a:gd name="connsiteY8" fmla="*/ 1824273 h 182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680" h="1824273">
                  <a:moveTo>
                    <a:pt x="829340" y="1824273"/>
                  </a:moveTo>
                  <a:cubicBezTo>
                    <a:pt x="371308" y="1824273"/>
                    <a:pt x="0" y="1452965"/>
                    <a:pt x="0" y="994933"/>
                  </a:cubicBezTo>
                  <a:cubicBezTo>
                    <a:pt x="0" y="651409"/>
                    <a:pt x="208861" y="356667"/>
                    <a:pt x="506524" y="230767"/>
                  </a:cubicBezTo>
                  <a:lnTo>
                    <a:pt x="614520" y="197243"/>
                  </a:lnTo>
                  <a:lnTo>
                    <a:pt x="829339" y="0"/>
                  </a:lnTo>
                  <a:lnTo>
                    <a:pt x="1044157" y="197242"/>
                  </a:lnTo>
                  <a:lnTo>
                    <a:pt x="1152157" y="230767"/>
                  </a:lnTo>
                  <a:cubicBezTo>
                    <a:pt x="1449819" y="356667"/>
                    <a:pt x="1658680" y="651409"/>
                    <a:pt x="1658680" y="994933"/>
                  </a:cubicBezTo>
                  <a:cubicBezTo>
                    <a:pt x="1658680" y="1452965"/>
                    <a:pt x="1287372" y="1824273"/>
                    <a:pt x="829340" y="1824273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sp>
          <p:nvSpPr>
            <p:cNvPr id="60" name="TextBox 200"/>
            <p:cNvSpPr txBox="1"/>
            <p:nvPr/>
          </p:nvSpPr>
          <p:spPr>
            <a:xfrm>
              <a:off x="10403902" y="2465014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90%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095799" y="2880407"/>
            <a:ext cx="763848" cy="1348607"/>
            <a:chOff x="7095799" y="2880407"/>
            <a:chExt cx="763848" cy="1348607"/>
          </a:xfrm>
        </p:grpSpPr>
        <p:cxnSp>
          <p:nvCxnSpPr>
            <p:cNvPr id="4" name="Straight Connector 75"/>
            <p:cNvCxnSpPr/>
            <p:nvPr/>
          </p:nvCxnSpPr>
          <p:spPr>
            <a:xfrm>
              <a:off x="7477722" y="3440222"/>
              <a:ext cx="1" cy="788792"/>
            </a:xfrm>
            <a:prstGeom prst="line">
              <a:avLst/>
            </a:prstGeom>
            <a:solidFill>
              <a:srgbClr val="171717"/>
            </a:solidFill>
            <a:ln w="19050">
              <a:solidFill>
                <a:srgbClr val="C0AF8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76"/>
            <p:cNvSpPr/>
            <p:nvPr/>
          </p:nvSpPr>
          <p:spPr>
            <a:xfrm rot="10800000">
              <a:off x="7095799" y="2880407"/>
              <a:ext cx="763848" cy="840108"/>
            </a:xfrm>
            <a:custGeom>
              <a:avLst/>
              <a:gdLst>
                <a:gd name="connsiteX0" fmla="*/ 829340 w 1658680"/>
                <a:gd name="connsiteY0" fmla="*/ 1824273 h 1824273"/>
                <a:gd name="connsiteX1" fmla="*/ 0 w 1658680"/>
                <a:gd name="connsiteY1" fmla="*/ 994933 h 1824273"/>
                <a:gd name="connsiteX2" fmla="*/ 506524 w 1658680"/>
                <a:gd name="connsiteY2" fmla="*/ 230767 h 1824273"/>
                <a:gd name="connsiteX3" fmla="*/ 614520 w 1658680"/>
                <a:gd name="connsiteY3" fmla="*/ 197243 h 1824273"/>
                <a:gd name="connsiteX4" fmla="*/ 829339 w 1658680"/>
                <a:gd name="connsiteY4" fmla="*/ 0 h 1824273"/>
                <a:gd name="connsiteX5" fmla="*/ 1044157 w 1658680"/>
                <a:gd name="connsiteY5" fmla="*/ 197242 h 1824273"/>
                <a:gd name="connsiteX6" fmla="*/ 1152157 w 1658680"/>
                <a:gd name="connsiteY6" fmla="*/ 230767 h 1824273"/>
                <a:gd name="connsiteX7" fmla="*/ 1658680 w 1658680"/>
                <a:gd name="connsiteY7" fmla="*/ 994933 h 1824273"/>
                <a:gd name="connsiteX8" fmla="*/ 829340 w 1658680"/>
                <a:gd name="connsiteY8" fmla="*/ 1824273 h 182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8680" h="1824273">
                  <a:moveTo>
                    <a:pt x="829340" y="1824273"/>
                  </a:moveTo>
                  <a:cubicBezTo>
                    <a:pt x="371308" y="1824273"/>
                    <a:pt x="0" y="1452965"/>
                    <a:pt x="0" y="994933"/>
                  </a:cubicBezTo>
                  <a:cubicBezTo>
                    <a:pt x="0" y="651409"/>
                    <a:pt x="208861" y="356667"/>
                    <a:pt x="506524" y="230767"/>
                  </a:cubicBezTo>
                  <a:lnTo>
                    <a:pt x="614520" y="197243"/>
                  </a:lnTo>
                  <a:lnTo>
                    <a:pt x="829339" y="0"/>
                  </a:lnTo>
                  <a:lnTo>
                    <a:pt x="1044157" y="197242"/>
                  </a:lnTo>
                  <a:lnTo>
                    <a:pt x="1152157" y="230767"/>
                  </a:lnTo>
                  <a:cubicBezTo>
                    <a:pt x="1449819" y="356667"/>
                    <a:pt x="1658680" y="651409"/>
                    <a:pt x="1658680" y="994933"/>
                  </a:cubicBezTo>
                  <a:cubicBezTo>
                    <a:pt x="1658680" y="1452965"/>
                    <a:pt x="1287372" y="1824273"/>
                    <a:pt x="829340" y="1824273"/>
                  </a:cubicBezTo>
                  <a:close/>
                </a:path>
              </a:pathLst>
            </a:cu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</a:endParaRPr>
            </a:p>
          </p:txBody>
        </p:sp>
        <p:sp>
          <p:nvSpPr>
            <p:cNvPr id="61" name="TextBox 201"/>
            <p:cNvSpPr txBox="1"/>
            <p:nvPr/>
          </p:nvSpPr>
          <p:spPr>
            <a:xfrm>
              <a:off x="7141268" y="3063653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+mn-ea"/>
                </a:rPr>
                <a:t>50%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36252" y="-57150"/>
            <a:ext cx="3716595" cy="2024474"/>
            <a:chOff x="1235406" y="693057"/>
            <a:chExt cx="3716595" cy="2024474"/>
          </a:xfrm>
        </p:grpSpPr>
        <p:sp>
          <p:nvSpPr>
            <p:cNvPr id="63" name="矩形 62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7166264" y="4546704"/>
            <a:ext cx="9520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Here</a:t>
            </a:r>
          </a:p>
        </p:txBody>
      </p:sp>
      <p:sp>
        <p:nvSpPr>
          <p:cNvPr id="67" name="矩形 66"/>
          <p:cNvSpPr/>
          <p:nvPr/>
        </p:nvSpPr>
        <p:spPr>
          <a:xfrm>
            <a:off x="8226759" y="4556911"/>
            <a:ext cx="9520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Here</a:t>
            </a:r>
          </a:p>
        </p:txBody>
      </p:sp>
      <p:sp>
        <p:nvSpPr>
          <p:cNvPr id="68" name="矩形 67"/>
          <p:cNvSpPr/>
          <p:nvPr/>
        </p:nvSpPr>
        <p:spPr>
          <a:xfrm>
            <a:off x="9394189" y="4546704"/>
            <a:ext cx="9520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Here</a:t>
            </a:r>
          </a:p>
        </p:txBody>
      </p:sp>
      <p:sp>
        <p:nvSpPr>
          <p:cNvPr id="69" name="矩形 68"/>
          <p:cNvSpPr/>
          <p:nvPr/>
        </p:nvSpPr>
        <p:spPr>
          <a:xfrm>
            <a:off x="10433293" y="4533114"/>
            <a:ext cx="9520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14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8827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66" grpId="0"/>
      <p:bldP spid="67" grpId="0"/>
      <p:bldP spid="68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3299" y="466725"/>
            <a:ext cx="2543176" cy="29051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7449" y="466724"/>
            <a:ext cx="2543176" cy="29051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3299" y="3552825"/>
            <a:ext cx="2543176" cy="290512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67449" y="3552825"/>
            <a:ext cx="2543176" cy="2905125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21"/>
          <p:cNvSpPr/>
          <p:nvPr/>
        </p:nvSpPr>
        <p:spPr>
          <a:xfrm>
            <a:off x="5069839" y="2375746"/>
            <a:ext cx="2103118" cy="2103116"/>
          </a:xfrm>
          <a:prstGeom prst="ellipse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6950253" y="2375746"/>
            <a:ext cx="425411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7200" b="1" i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</a:t>
            </a:r>
            <a:r>
              <a:rPr lang="en-US" altLang="zh-CN" sz="7200" b="1" i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Goes </a:t>
            </a:r>
          </a:p>
        </p:txBody>
      </p:sp>
      <p:sp>
        <p:nvSpPr>
          <p:cNvPr id="10" name="矩形 9"/>
          <p:cNvSpPr/>
          <p:nvPr/>
        </p:nvSpPr>
        <p:spPr>
          <a:xfrm>
            <a:off x="7446200" y="3154964"/>
            <a:ext cx="321434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11500" b="1" i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H</a:t>
            </a:r>
            <a:r>
              <a:rPr lang="en-US" altLang="zh-CN" sz="11500" b="1" i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ere</a:t>
            </a:r>
            <a:endParaRPr lang="en-US" altLang="zh-CN" sz="2400" b="1" i="1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907262" y="1668988"/>
            <a:ext cx="2092212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indent="0" defTabSz="1285829">
              <a:spcBef>
                <a:spcPct val="20000"/>
              </a:spcBef>
              <a:buNone/>
              <a:defRPr sz="1400" baseline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dirty="0"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dirty="0">
              <a:sym typeface="Times New Roman" panose="02020603050405020304" pitchFamily="18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936273" y="4346874"/>
            <a:ext cx="2063201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indent="0" defTabSz="1285829">
              <a:spcBef>
                <a:spcPct val="20000"/>
              </a:spcBef>
              <a:buNone/>
              <a:defRPr sz="1400" baseline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dirty="0"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dirty="0">
              <a:sym typeface="Times New Roman" panose="02020603050405020304" pitchFamily="18" charset="0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9350552" y="1513972"/>
            <a:ext cx="2127057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9326613" y="5110251"/>
            <a:ext cx="1880414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defPPr>
              <a:defRPr lang="zh-CN"/>
            </a:defPPr>
            <a:lvl1pPr indent="0" defTabSz="1285829">
              <a:spcBef>
                <a:spcPct val="20000"/>
              </a:spcBef>
              <a:buNone/>
              <a:defRPr sz="1400" baseline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dirty="0"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dirty="0"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552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2425" y="276225"/>
            <a:ext cx="4577609" cy="62579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16200000">
            <a:off x="2271963" y="2559247"/>
            <a:ext cx="65032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C0A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</a:t>
            </a:r>
            <a:r>
              <a:rPr lang="en-US" altLang="zh-CN" sz="88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</a:t>
            </a:r>
            <a:r>
              <a:rPr lang="en-US" altLang="zh-CN" sz="8800" b="1" dirty="0">
                <a:solidFill>
                  <a:srgbClr val="C0AF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8800" b="1" dirty="0">
              <a:solidFill>
                <a:srgbClr val="C0AF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506108" y="1013279"/>
            <a:ext cx="3818592" cy="809625"/>
            <a:chOff x="6506108" y="1013279"/>
            <a:chExt cx="3818592" cy="809625"/>
          </a:xfrm>
        </p:grpSpPr>
        <p:sp>
          <p:nvSpPr>
            <p:cNvPr id="7" name="椭圆 6"/>
            <p:cNvSpPr/>
            <p:nvPr/>
          </p:nvSpPr>
          <p:spPr>
            <a:xfrm>
              <a:off x="6531883" y="1013279"/>
              <a:ext cx="809625" cy="809625"/>
            </a:xfrm>
            <a:prstGeom prst="ellipse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06108" y="1033370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626525" y="115648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C0AF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96510" y="4953400"/>
            <a:ext cx="3863561" cy="812854"/>
            <a:chOff x="6496510" y="4953400"/>
            <a:chExt cx="3863561" cy="812854"/>
          </a:xfrm>
        </p:grpSpPr>
        <p:sp>
          <p:nvSpPr>
            <p:cNvPr id="9" name="椭圆 8"/>
            <p:cNvSpPr/>
            <p:nvPr/>
          </p:nvSpPr>
          <p:spPr>
            <a:xfrm>
              <a:off x="6531883" y="4956629"/>
              <a:ext cx="809625" cy="8096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496510" y="4953400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61896" y="5099831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06108" y="2327729"/>
            <a:ext cx="3818591" cy="809625"/>
            <a:chOff x="6506108" y="2327729"/>
            <a:chExt cx="3818591" cy="809625"/>
          </a:xfrm>
        </p:grpSpPr>
        <p:sp>
          <p:nvSpPr>
            <p:cNvPr id="8" name="椭圆 7"/>
            <p:cNvSpPr/>
            <p:nvPr/>
          </p:nvSpPr>
          <p:spPr>
            <a:xfrm>
              <a:off x="6531883" y="2327729"/>
              <a:ext cx="809625" cy="8096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506108" y="2327729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626524" y="2470931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06107" y="3642179"/>
            <a:ext cx="3818591" cy="809625"/>
            <a:chOff x="6506107" y="3642179"/>
            <a:chExt cx="3818591" cy="809625"/>
          </a:xfrm>
        </p:grpSpPr>
        <p:sp>
          <p:nvSpPr>
            <p:cNvPr id="10" name="椭圆 9"/>
            <p:cNvSpPr/>
            <p:nvPr/>
          </p:nvSpPr>
          <p:spPr>
            <a:xfrm>
              <a:off x="6531883" y="3642179"/>
              <a:ext cx="809625" cy="809625"/>
            </a:xfrm>
            <a:prstGeom prst="ellipse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06107" y="3679134"/>
              <a:ext cx="88036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626523" y="3777443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C0AF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5632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55600" y="342900"/>
            <a:ext cx="11424355" cy="6184900"/>
            <a:chOff x="0" y="0"/>
            <a:chExt cx="12191999" cy="6858000"/>
          </a:xfrm>
          <a:blipFill dpi="0" rotWithShape="1">
            <a:blip r:embed="rId3"/>
            <a:srcRect/>
            <a:tile tx="0" ty="0" sx="40000" sy="40000" flip="none" algn="l"/>
          </a:blipFill>
        </p:grpSpPr>
        <p:sp>
          <p:nvSpPr>
            <p:cNvPr id="5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4564802" y="2452313"/>
            <a:ext cx="30059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60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THANK</a:t>
            </a:r>
          </a:p>
        </p:txBody>
      </p:sp>
      <p:sp>
        <p:nvSpPr>
          <p:cNvPr id="19" name="矩形 18"/>
          <p:cNvSpPr/>
          <p:nvPr/>
        </p:nvSpPr>
        <p:spPr>
          <a:xfrm>
            <a:off x="4691159" y="3030237"/>
            <a:ext cx="269176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8800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YOU</a:t>
            </a:r>
            <a:endParaRPr lang="en-US" altLang="zh-CN" b="1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507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774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AF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55600" y="342900"/>
            <a:ext cx="11424355" cy="6184900"/>
            <a:chOff x="0" y="0"/>
            <a:chExt cx="12191999" cy="6858000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5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313703" y="2302524"/>
            <a:ext cx="23679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55302" y="2394857"/>
            <a:ext cx="371659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6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</a:t>
            </a:r>
          </a:p>
        </p:txBody>
      </p:sp>
      <p:sp>
        <p:nvSpPr>
          <p:cNvPr id="19" name="矩形 18"/>
          <p:cNvSpPr/>
          <p:nvPr/>
        </p:nvSpPr>
        <p:spPr>
          <a:xfrm>
            <a:off x="5681659" y="2972781"/>
            <a:ext cx="254313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8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Here</a:t>
            </a:r>
            <a:endParaRPr lang="en-US" altLang="zh-CN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02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8"/>
          <p:cNvGrpSpPr/>
          <p:nvPr/>
        </p:nvGrpSpPr>
        <p:grpSpPr>
          <a:xfrm>
            <a:off x="1198636" y="1870157"/>
            <a:ext cx="1181031" cy="1181031"/>
            <a:chOff x="1028276" y="1427062"/>
            <a:chExt cx="839890" cy="839890"/>
          </a:xfrm>
        </p:grpSpPr>
        <p:sp>
          <p:nvSpPr>
            <p:cNvPr id="5" name="Oval 87"/>
            <p:cNvSpPr/>
            <p:nvPr/>
          </p:nvSpPr>
          <p:spPr>
            <a:xfrm>
              <a:off x="1028276" y="1427062"/>
              <a:ext cx="839890" cy="839890"/>
            </a:xfrm>
            <a:prstGeom prst="ellipse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6" name="Freeform 42"/>
            <p:cNvSpPr>
              <a:spLocks noEditPoints="1"/>
            </p:cNvSpPr>
            <p:nvPr/>
          </p:nvSpPr>
          <p:spPr bwMode="auto">
            <a:xfrm>
              <a:off x="1296250" y="1716194"/>
              <a:ext cx="303948" cy="2616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" name="Group 65"/>
          <p:cNvGrpSpPr/>
          <p:nvPr/>
        </p:nvGrpSpPr>
        <p:grpSpPr>
          <a:xfrm>
            <a:off x="9929614" y="1870157"/>
            <a:ext cx="1181031" cy="1181031"/>
            <a:chOff x="7237312" y="1427062"/>
            <a:chExt cx="839890" cy="839890"/>
          </a:xfrm>
        </p:grpSpPr>
        <p:sp>
          <p:nvSpPr>
            <p:cNvPr id="8" name="Oval 90"/>
            <p:cNvSpPr/>
            <p:nvPr/>
          </p:nvSpPr>
          <p:spPr>
            <a:xfrm>
              <a:off x="7237312" y="1427062"/>
              <a:ext cx="839890" cy="8398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9" name="Freeform 86"/>
            <p:cNvSpPr>
              <a:spLocks noEditPoints="1"/>
            </p:cNvSpPr>
            <p:nvPr/>
          </p:nvSpPr>
          <p:spPr bwMode="auto">
            <a:xfrm>
              <a:off x="7553190" y="1671898"/>
              <a:ext cx="208150" cy="35021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0" name="Group 69"/>
          <p:cNvGrpSpPr/>
          <p:nvPr/>
        </p:nvGrpSpPr>
        <p:grpSpPr>
          <a:xfrm>
            <a:off x="1198636" y="3200266"/>
            <a:ext cx="1181031" cy="1181031"/>
            <a:chOff x="1028276" y="2372969"/>
            <a:chExt cx="839890" cy="839890"/>
          </a:xfrm>
        </p:grpSpPr>
        <p:sp>
          <p:nvSpPr>
            <p:cNvPr id="11" name="Oval 93"/>
            <p:cNvSpPr/>
            <p:nvPr/>
          </p:nvSpPr>
          <p:spPr>
            <a:xfrm>
              <a:off x="1028276" y="2372969"/>
              <a:ext cx="839890" cy="8398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2" name="Freeform 178"/>
            <p:cNvSpPr>
              <a:spLocks noEditPoints="1"/>
            </p:cNvSpPr>
            <p:nvPr/>
          </p:nvSpPr>
          <p:spPr bwMode="auto">
            <a:xfrm>
              <a:off x="1296248" y="2678452"/>
              <a:ext cx="303952" cy="228924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3" name="Group 66"/>
          <p:cNvGrpSpPr/>
          <p:nvPr/>
        </p:nvGrpSpPr>
        <p:grpSpPr>
          <a:xfrm>
            <a:off x="9929613" y="3200266"/>
            <a:ext cx="1181031" cy="1181031"/>
            <a:chOff x="7237311" y="2372969"/>
            <a:chExt cx="839890" cy="839890"/>
          </a:xfrm>
        </p:grpSpPr>
        <p:sp>
          <p:nvSpPr>
            <p:cNvPr id="14" name="Oval 96"/>
            <p:cNvSpPr/>
            <p:nvPr/>
          </p:nvSpPr>
          <p:spPr>
            <a:xfrm>
              <a:off x="7237311" y="2372969"/>
              <a:ext cx="839890" cy="839890"/>
            </a:xfrm>
            <a:prstGeom prst="ellipse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5" name="Freeform 83"/>
            <p:cNvSpPr>
              <a:spLocks noEditPoints="1"/>
            </p:cNvSpPr>
            <p:nvPr/>
          </p:nvSpPr>
          <p:spPr bwMode="auto">
            <a:xfrm>
              <a:off x="7551520" y="2634300"/>
              <a:ext cx="211486" cy="31722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6" name="Group 67"/>
          <p:cNvGrpSpPr/>
          <p:nvPr/>
        </p:nvGrpSpPr>
        <p:grpSpPr>
          <a:xfrm>
            <a:off x="9929613" y="4594832"/>
            <a:ext cx="1181031" cy="1181031"/>
            <a:chOff x="7237311" y="3364715"/>
            <a:chExt cx="839890" cy="839890"/>
          </a:xfrm>
        </p:grpSpPr>
        <p:sp>
          <p:nvSpPr>
            <p:cNvPr id="17" name="Oval 99"/>
            <p:cNvSpPr/>
            <p:nvPr/>
          </p:nvSpPr>
          <p:spPr>
            <a:xfrm>
              <a:off x="7237311" y="3364715"/>
              <a:ext cx="839890" cy="8398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8" name="Freeform 56"/>
            <p:cNvSpPr>
              <a:spLocks noEditPoints="1"/>
            </p:cNvSpPr>
            <p:nvPr/>
          </p:nvSpPr>
          <p:spPr bwMode="auto">
            <a:xfrm>
              <a:off x="7490901" y="3618304"/>
              <a:ext cx="332712" cy="33271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9" name="Group 70"/>
          <p:cNvGrpSpPr/>
          <p:nvPr/>
        </p:nvGrpSpPr>
        <p:grpSpPr>
          <a:xfrm>
            <a:off x="1198638" y="4594832"/>
            <a:ext cx="1181031" cy="1181031"/>
            <a:chOff x="1028277" y="3364715"/>
            <a:chExt cx="839890" cy="839890"/>
          </a:xfrm>
        </p:grpSpPr>
        <p:sp>
          <p:nvSpPr>
            <p:cNvPr id="20" name="Oval 102"/>
            <p:cNvSpPr/>
            <p:nvPr/>
          </p:nvSpPr>
          <p:spPr>
            <a:xfrm>
              <a:off x="1028277" y="3364715"/>
              <a:ext cx="839890" cy="839890"/>
            </a:xfrm>
            <a:prstGeom prst="ellipse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69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21" name="Freeform 103"/>
            <p:cNvSpPr>
              <a:spLocks noEditPoints="1"/>
            </p:cNvSpPr>
            <p:nvPr/>
          </p:nvSpPr>
          <p:spPr bwMode="auto">
            <a:xfrm>
              <a:off x="1308756" y="3634610"/>
              <a:ext cx="278940" cy="300100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2" name="Text Placeholder 3"/>
          <p:cNvSpPr txBox="1">
            <a:spLocks/>
          </p:cNvSpPr>
          <p:nvPr/>
        </p:nvSpPr>
        <p:spPr>
          <a:xfrm>
            <a:off x="2564191" y="1973788"/>
            <a:ext cx="2090944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2564191" y="3303897"/>
            <a:ext cx="2090944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2564191" y="4698463"/>
            <a:ext cx="2090944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7780334" y="1973788"/>
            <a:ext cx="2044503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7780334" y="3303897"/>
            <a:ext cx="2044503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7780334" y="4698463"/>
            <a:ext cx="2044503" cy="86177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请在此处添加详细描述文本，尽量与标题文本语言风格相符合，语言描述尽量简洁生动。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j-cs"/>
              <a:sym typeface="Times New Roman" panose="02020603050405020304" pitchFamily="18" charset="0"/>
            </a:endParaRPr>
          </a:p>
        </p:txBody>
      </p:sp>
      <p:grpSp>
        <p:nvGrpSpPr>
          <p:cNvPr id="28" name="Group 10"/>
          <p:cNvGrpSpPr/>
          <p:nvPr/>
        </p:nvGrpSpPr>
        <p:grpSpPr>
          <a:xfrm rot="10800000">
            <a:off x="5024947" y="2059442"/>
            <a:ext cx="570794" cy="830413"/>
            <a:chOff x="2209800" y="2190750"/>
            <a:chExt cx="1600200" cy="1295400"/>
          </a:xfrm>
        </p:grpSpPr>
        <p:sp>
          <p:nvSpPr>
            <p:cNvPr id="29" name="Chevron 111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0" name="Chevron 112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1" name="Group 15"/>
          <p:cNvGrpSpPr/>
          <p:nvPr/>
        </p:nvGrpSpPr>
        <p:grpSpPr>
          <a:xfrm rot="10800000">
            <a:off x="5024947" y="3389548"/>
            <a:ext cx="570794" cy="830418"/>
            <a:chOff x="2209800" y="2190750"/>
            <a:chExt cx="1600200" cy="1295400"/>
          </a:xfrm>
        </p:grpSpPr>
        <p:sp>
          <p:nvSpPr>
            <p:cNvPr id="32" name="Chevron 114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3" name="Chevron 115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4" name="Group 12"/>
          <p:cNvGrpSpPr/>
          <p:nvPr/>
        </p:nvGrpSpPr>
        <p:grpSpPr>
          <a:xfrm rot="10800000" flipH="1">
            <a:off x="6767711" y="2059441"/>
            <a:ext cx="570794" cy="830418"/>
            <a:chOff x="5105400" y="2190750"/>
            <a:chExt cx="1600200" cy="1295400"/>
          </a:xfrm>
        </p:grpSpPr>
        <p:sp>
          <p:nvSpPr>
            <p:cNvPr id="35" name="Chevron 11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6" name="Chevron 11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7" name="Group 11"/>
          <p:cNvGrpSpPr/>
          <p:nvPr/>
        </p:nvGrpSpPr>
        <p:grpSpPr>
          <a:xfrm rot="10800000">
            <a:off x="5024947" y="4784117"/>
            <a:ext cx="570794" cy="830413"/>
            <a:chOff x="5105400" y="2190750"/>
            <a:chExt cx="1600200" cy="1295400"/>
          </a:xfrm>
        </p:grpSpPr>
        <p:sp>
          <p:nvSpPr>
            <p:cNvPr id="38" name="Chevron 120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9" name="Chevron 121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0" name="Group 12"/>
          <p:cNvGrpSpPr/>
          <p:nvPr/>
        </p:nvGrpSpPr>
        <p:grpSpPr>
          <a:xfrm rot="10800000" flipH="1">
            <a:off x="6767712" y="3389551"/>
            <a:ext cx="570791" cy="830413"/>
            <a:chOff x="5105400" y="2190750"/>
            <a:chExt cx="1600200" cy="1295400"/>
          </a:xfrm>
        </p:grpSpPr>
        <p:sp>
          <p:nvSpPr>
            <p:cNvPr id="41" name="Chevron 123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2" name="Chevron 124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3" name="Group 12"/>
          <p:cNvGrpSpPr/>
          <p:nvPr/>
        </p:nvGrpSpPr>
        <p:grpSpPr>
          <a:xfrm rot="10800000" flipH="1">
            <a:off x="6767714" y="4784117"/>
            <a:ext cx="570791" cy="830413"/>
            <a:chOff x="5105400" y="2190750"/>
            <a:chExt cx="1600200" cy="1295400"/>
          </a:xfrm>
        </p:grpSpPr>
        <p:sp>
          <p:nvSpPr>
            <p:cNvPr id="44" name="Chevron 126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rgbClr val="C0AF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45" name="Chevron 127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13495" y="-14096"/>
            <a:ext cx="3716595" cy="2024474"/>
            <a:chOff x="1235406" y="693057"/>
            <a:chExt cx="3716595" cy="2024474"/>
          </a:xfrm>
        </p:grpSpPr>
        <p:sp>
          <p:nvSpPr>
            <p:cNvPr id="47" name="矩形 46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2930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18100" y="254000"/>
            <a:ext cx="6743700" cy="62611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9"/>
          <p:cNvSpPr/>
          <p:nvPr/>
        </p:nvSpPr>
        <p:spPr>
          <a:xfrm>
            <a:off x="3135923" y="431800"/>
            <a:ext cx="1307080" cy="2806789"/>
          </a:xfrm>
          <a:prstGeom prst="rect">
            <a:avLst/>
          </a:prstGeom>
          <a:noFill/>
          <a:ln w="889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946400" y="820057"/>
            <a:ext cx="520700" cy="2024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892506" y="820057"/>
            <a:ext cx="3716595" cy="2024474"/>
            <a:chOff x="1235406" y="693057"/>
            <a:chExt cx="3716595" cy="2024474"/>
          </a:xfrm>
        </p:grpSpPr>
        <p:sp>
          <p:nvSpPr>
            <p:cNvPr id="6" name="矩形 5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018863" y="4114452"/>
            <a:ext cx="28101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4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92506" y="3746500"/>
            <a:ext cx="0" cy="2120900"/>
          </a:xfrm>
          <a:prstGeom prst="line">
            <a:avLst/>
          </a:prstGeom>
          <a:ln w="76200">
            <a:solidFill>
              <a:srgbClr val="C0A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303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31799" y="228600"/>
            <a:ext cx="5689600" cy="319870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1399" y="228600"/>
            <a:ext cx="5689600" cy="319870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1800" y="3427304"/>
            <a:ext cx="5689600" cy="319870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21400" y="3427304"/>
            <a:ext cx="5689600" cy="3198704"/>
          </a:xfrm>
          <a:prstGeom prst="rect">
            <a:avLst/>
          </a:prstGeom>
          <a:solidFill>
            <a:srgbClr val="C0AF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Oval 21"/>
          <p:cNvSpPr/>
          <p:nvPr/>
        </p:nvSpPr>
        <p:spPr>
          <a:xfrm>
            <a:off x="5069839" y="2375746"/>
            <a:ext cx="2103118" cy="2103116"/>
          </a:xfrm>
          <a:prstGeom prst="ellipse">
            <a:avLst/>
          </a:prstGeom>
          <a:noFill/>
          <a:ln w="152400">
            <a:solidFill>
              <a:srgbClr val="C0A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296217" y="2500680"/>
            <a:ext cx="4254113" cy="2462212"/>
            <a:chOff x="5296217" y="2500680"/>
            <a:chExt cx="4254113" cy="2462212"/>
          </a:xfrm>
        </p:grpSpPr>
        <p:sp>
          <p:nvSpPr>
            <p:cNvPr id="17" name="矩形 16"/>
            <p:cNvSpPr/>
            <p:nvPr/>
          </p:nvSpPr>
          <p:spPr>
            <a:xfrm>
              <a:off x="5296217" y="2500680"/>
              <a:ext cx="4254113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7200" b="1" i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121398" y="3100844"/>
              <a:ext cx="3214341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11500" b="1" i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820226" y="4933800"/>
            <a:ext cx="45072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4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809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4" grpId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AF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55600" y="342900"/>
            <a:ext cx="11424355" cy="6184900"/>
            <a:chOff x="0" y="0"/>
            <a:chExt cx="12191999" cy="6858000"/>
          </a:xfrm>
          <a:blipFill dpi="0" rotWithShape="1">
            <a:blip r:embed="rId3"/>
            <a:srcRect/>
            <a:stretch>
              <a:fillRect/>
            </a:stretch>
          </a:blipFill>
        </p:grpSpPr>
        <p:sp>
          <p:nvSpPr>
            <p:cNvPr id="5" name="Rectangle 17"/>
            <p:cNvSpPr/>
            <p:nvPr/>
          </p:nvSpPr>
          <p:spPr>
            <a:xfrm>
              <a:off x="9753599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22"/>
            <p:cNvSpPr/>
            <p:nvPr/>
          </p:nvSpPr>
          <p:spPr>
            <a:xfrm>
              <a:off x="0" y="2225429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18"/>
            <p:cNvSpPr/>
            <p:nvPr/>
          </p:nvSpPr>
          <p:spPr>
            <a:xfrm>
              <a:off x="24384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23"/>
            <p:cNvSpPr/>
            <p:nvPr/>
          </p:nvSpPr>
          <p:spPr>
            <a:xfrm>
              <a:off x="73151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33"/>
            <p:cNvSpPr/>
            <p:nvPr/>
          </p:nvSpPr>
          <p:spPr>
            <a:xfrm>
              <a:off x="9753599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34"/>
            <p:cNvSpPr/>
            <p:nvPr/>
          </p:nvSpPr>
          <p:spPr>
            <a:xfrm>
              <a:off x="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21"/>
            <p:cNvSpPr/>
            <p:nvPr/>
          </p:nvSpPr>
          <p:spPr>
            <a:xfrm>
              <a:off x="4876800" y="0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4384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151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753599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76800" y="4463143"/>
              <a:ext cx="2438400" cy="239485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313703" y="2302524"/>
            <a:ext cx="23679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55302" y="2394857"/>
            <a:ext cx="371659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6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Title Goes </a:t>
            </a:r>
          </a:p>
        </p:txBody>
      </p:sp>
      <p:sp>
        <p:nvSpPr>
          <p:cNvPr id="19" name="矩形 18"/>
          <p:cNvSpPr/>
          <p:nvPr/>
        </p:nvSpPr>
        <p:spPr>
          <a:xfrm>
            <a:off x="5681659" y="2972781"/>
            <a:ext cx="254313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altLang="zh-CN" sz="8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Here</a:t>
            </a:r>
            <a:endParaRPr lang="en-US" altLang="zh-CN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25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47693" y="367629"/>
            <a:ext cx="7257744" cy="6147767"/>
            <a:chOff x="147693" y="367629"/>
            <a:chExt cx="7257744" cy="6147767"/>
          </a:xfrm>
        </p:grpSpPr>
        <p:sp>
          <p:nvSpPr>
            <p:cNvPr id="12" name="Triangle 17"/>
            <p:cNvSpPr/>
            <p:nvPr/>
          </p:nvSpPr>
          <p:spPr>
            <a:xfrm rot="10800000">
              <a:off x="147693" y="545924"/>
              <a:ext cx="6791634" cy="5854876"/>
            </a:xfrm>
            <a:prstGeom prst="triangle">
              <a:avLst/>
            </a:prstGeom>
            <a:solidFill>
              <a:srgbClr val="C0AF8E"/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riangle 17"/>
            <p:cNvSpPr/>
            <p:nvPr/>
          </p:nvSpPr>
          <p:spPr>
            <a:xfrm rot="10800000">
              <a:off x="274051" y="367629"/>
              <a:ext cx="7131386" cy="6147767"/>
            </a:xfrm>
            <a:prstGeom prst="triangle">
              <a:avLst/>
            </a:prstGeom>
            <a:blipFill dpi="0" rotWithShape="0">
              <a:blip r:embed="rId3"/>
              <a:srcRect/>
              <a:tile tx="0" ty="-1270000" sx="15000" sy="15000" flip="none" algn="tr"/>
            </a:blip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704475" y="888813"/>
            <a:ext cx="2497555" cy="2153071"/>
            <a:chOff x="5704475" y="888813"/>
            <a:chExt cx="2497555" cy="2153071"/>
          </a:xfrm>
        </p:grpSpPr>
        <p:sp>
          <p:nvSpPr>
            <p:cNvPr id="5" name="Triangle 16"/>
            <p:cNvSpPr/>
            <p:nvPr/>
          </p:nvSpPr>
          <p:spPr>
            <a:xfrm rot="10800000">
              <a:off x="5704475" y="888813"/>
              <a:ext cx="2497555" cy="2153071"/>
            </a:xfrm>
            <a:prstGeom prst="triangle">
              <a:avLst/>
            </a:prstGeom>
            <a:noFill/>
            <a:ln w="114300">
              <a:solidFill>
                <a:srgbClr val="C0AF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189537" y="1295400"/>
              <a:ext cx="1012493" cy="787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05437" y="1176842"/>
            <a:ext cx="3716595" cy="2024474"/>
            <a:chOff x="1235406" y="693057"/>
            <a:chExt cx="3716595" cy="2024474"/>
          </a:xfrm>
        </p:grpSpPr>
        <p:sp>
          <p:nvSpPr>
            <p:cNvPr id="7" name="矩形 6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187034" y="4015082"/>
            <a:ext cx="3162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zh-CN" altLang="en-US" sz="1600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600" dirty="0">
              <a:solidFill>
                <a:srgbClr val="C0AF8E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063180" y="3739462"/>
            <a:ext cx="0" cy="2120900"/>
          </a:xfrm>
          <a:prstGeom prst="line">
            <a:avLst/>
          </a:prstGeom>
          <a:ln w="76200">
            <a:solidFill>
              <a:srgbClr val="C0A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96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/>
        </p:nvSpPr>
        <p:spPr>
          <a:xfrm rot="5400000">
            <a:off x="-290612" y="2517174"/>
            <a:ext cx="4213861" cy="3632639"/>
          </a:xfrm>
          <a:prstGeom prst="hexagon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tile tx="127000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5400000">
            <a:off x="8392668" y="-75692"/>
            <a:ext cx="4080764" cy="3517900"/>
          </a:xfrm>
          <a:prstGeom prst="hexagon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19406" y="104689"/>
            <a:ext cx="3716595" cy="2024474"/>
            <a:chOff x="1235406" y="693057"/>
            <a:chExt cx="3716595" cy="2024474"/>
          </a:xfrm>
        </p:grpSpPr>
        <p:sp>
          <p:nvSpPr>
            <p:cNvPr id="14" name="矩形 13"/>
            <p:cNvSpPr/>
            <p:nvPr/>
          </p:nvSpPr>
          <p:spPr>
            <a:xfrm>
              <a:off x="1235406" y="693057"/>
              <a:ext cx="371659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60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Title Goes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361763" y="1270981"/>
              <a:ext cx="2543132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en-US" altLang="zh-CN" sz="8800" b="1" dirty="0">
                  <a:solidFill>
                    <a:srgbClr val="C0AF8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Here</a:t>
              </a:r>
              <a:endParaRPr lang="en-US" altLang="zh-CN" b="1" dirty="0">
                <a:solidFill>
                  <a:srgbClr val="C0AF8E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58483" y="5750756"/>
            <a:ext cx="2002751" cy="787068"/>
            <a:chOff x="2758483" y="5750756"/>
            <a:chExt cx="2002751" cy="787068"/>
          </a:xfrm>
        </p:grpSpPr>
        <p:sp>
          <p:nvSpPr>
            <p:cNvPr id="16" name="TextBox 15"/>
            <p:cNvSpPr txBox="1"/>
            <p:nvPr/>
          </p:nvSpPr>
          <p:spPr>
            <a:xfrm>
              <a:off x="3069543" y="5750756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758483" y="6147676"/>
              <a:ext cx="2002751" cy="390148"/>
              <a:chOff x="4622156" y="5886276"/>
              <a:chExt cx="2002751" cy="390148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4622156" y="5886276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622156" y="6060980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>
                <a:off x="5585357" y="5970183"/>
                <a:ext cx="1039550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5398131" y="5970183"/>
                <a:ext cx="837480" cy="47631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5585357" y="6144887"/>
                <a:ext cx="1039550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>
                <a:off x="5405683" y="6144887"/>
                <a:ext cx="710516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9438683" y="3866128"/>
            <a:ext cx="2002751" cy="787068"/>
            <a:chOff x="9438683" y="3866128"/>
            <a:chExt cx="2002751" cy="787068"/>
          </a:xfrm>
        </p:grpSpPr>
        <p:sp>
          <p:nvSpPr>
            <p:cNvPr id="24" name="TextBox 15"/>
            <p:cNvSpPr txBox="1"/>
            <p:nvPr/>
          </p:nvSpPr>
          <p:spPr>
            <a:xfrm>
              <a:off x="9749743" y="3866128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</a:p>
          </p:txBody>
        </p:sp>
        <p:grpSp>
          <p:nvGrpSpPr>
            <p:cNvPr id="25" name="Group 16"/>
            <p:cNvGrpSpPr/>
            <p:nvPr/>
          </p:nvGrpSpPr>
          <p:grpSpPr>
            <a:xfrm>
              <a:off x="9438683" y="4263048"/>
              <a:ext cx="2002751" cy="390148"/>
              <a:chOff x="4622156" y="5886276"/>
              <a:chExt cx="2002751" cy="390148"/>
            </a:xfrm>
          </p:grpSpPr>
          <p:sp>
            <p:nvSpPr>
              <p:cNvPr id="26" name="TextBox 17"/>
              <p:cNvSpPr txBox="1"/>
              <p:nvPr/>
            </p:nvSpPr>
            <p:spPr>
              <a:xfrm>
                <a:off x="4622156" y="5886276"/>
                <a:ext cx="6912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Photoshop</a:t>
                </a:r>
              </a:p>
            </p:txBody>
          </p:sp>
          <p:sp>
            <p:nvSpPr>
              <p:cNvPr id="27" name="TextBox 18"/>
              <p:cNvSpPr txBox="1"/>
              <p:nvPr/>
            </p:nvSpPr>
            <p:spPr>
              <a:xfrm>
                <a:off x="4622156" y="6060980"/>
                <a:ext cx="61427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Light" charset="0"/>
                    <a:ea typeface="Roboto Light" charset="0"/>
                    <a:cs typeface="Roboto Light" charset="0"/>
                  </a:rPr>
                  <a:t>Illustrator</a:t>
                </a:r>
              </a:p>
            </p:txBody>
          </p:sp>
          <p:sp>
            <p:nvSpPr>
              <p:cNvPr id="28" name="Rounded Rectangle 19"/>
              <p:cNvSpPr/>
              <p:nvPr/>
            </p:nvSpPr>
            <p:spPr>
              <a:xfrm>
                <a:off x="5585357" y="5970183"/>
                <a:ext cx="1039550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ounded Rectangle 20"/>
              <p:cNvSpPr/>
              <p:nvPr/>
            </p:nvSpPr>
            <p:spPr>
              <a:xfrm>
                <a:off x="5398131" y="5970183"/>
                <a:ext cx="837480" cy="47631"/>
              </a:xfrm>
              <a:prstGeom prst="roundRect">
                <a:avLst>
                  <a:gd name="adj" fmla="val 50000"/>
                </a:avLst>
              </a:prstGeom>
              <a:solidFill>
                <a:srgbClr val="C0A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ounded Rectangle 21"/>
              <p:cNvSpPr/>
              <p:nvPr/>
            </p:nvSpPr>
            <p:spPr>
              <a:xfrm>
                <a:off x="5585357" y="6144887"/>
                <a:ext cx="1039550" cy="4763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Rounded Rectangle 22"/>
              <p:cNvSpPr/>
              <p:nvPr/>
            </p:nvSpPr>
            <p:spPr>
              <a:xfrm>
                <a:off x="5405683" y="6144887"/>
                <a:ext cx="710516" cy="47631"/>
              </a:xfrm>
              <a:prstGeom prst="roundRect">
                <a:avLst>
                  <a:gd name="adj" fmla="val 50000"/>
                </a:avLst>
              </a:prstGeom>
              <a:solidFill>
                <a:srgbClr val="0148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759200" y="2209800"/>
            <a:ext cx="2388038" cy="2770124"/>
            <a:chOff x="3759200" y="2209800"/>
            <a:chExt cx="2388038" cy="2770124"/>
          </a:xfrm>
        </p:grpSpPr>
        <p:sp>
          <p:nvSpPr>
            <p:cNvPr id="7" name="六边形 6"/>
            <p:cNvSpPr/>
            <p:nvPr/>
          </p:nvSpPr>
          <p:spPr>
            <a:xfrm rot="5400000">
              <a:off x="3568157" y="2400843"/>
              <a:ext cx="2770124" cy="2388038"/>
            </a:xfrm>
            <a:prstGeom prst="hexagon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950944" y="2827469"/>
              <a:ext cx="206581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请在此处添加详细描述文本，尽量与标题文本语言风格相符合，语言描述尽量简洁生动。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73799" y="2514601"/>
            <a:ext cx="2650797" cy="3074924"/>
            <a:chOff x="6273799" y="2514601"/>
            <a:chExt cx="2650797" cy="3074924"/>
          </a:xfrm>
        </p:grpSpPr>
        <p:sp>
          <p:nvSpPr>
            <p:cNvPr id="8" name="六边形 7"/>
            <p:cNvSpPr/>
            <p:nvPr/>
          </p:nvSpPr>
          <p:spPr>
            <a:xfrm rot="5400000">
              <a:off x="6061736" y="2726664"/>
              <a:ext cx="3074924" cy="2650797"/>
            </a:xfrm>
            <a:prstGeom prst="hexagon">
              <a:avLst/>
            </a:prstGeom>
            <a:solidFill>
              <a:srgbClr val="C0A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6598535" y="3296741"/>
              <a:ext cx="206581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请在此处添加详细描述文本，尽量与标题文本语言风格相符合，语言描述尽量简洁生动。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953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1677</Words>
  <Application>Microsoft Office PowerPoint</Application>
  <PresentationFormat>宽屏</PresentationFormat>
  <Paragraphs>124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Lato Light</vt:lpstr>
      <vt:lpstr>Nexa Bold</vt:lpstr>
      <vt:lpstr>Open Sans Light</vt:lpstr>
      <vt:lpstr>Roboto Light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33</cp:revision>
  <dcterms:created xsi:type="dcterms:W3CDTF">2017-05-16T11:23:15Z</dcterms:created>
  <dcterms:modified xsi:type="dcterms:W3CDTF">2017-11-25T02:50:39Z</dcterms:modified>
</cp:coreProperties>
</file>