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26"/>
  </p:notesMasterIdLst>
  <p:sldIdLst>
    <p:sldId id="256" r:id="rId3"/>
    <p:sldId id="257" r:id="rId4"/>
    <p:sldId id="271" r:id="rId5"/>
    <p:sldId id="258" r:id="rId6"/>
    <p:sldId id="262" r:id="rId7"/>
    <p:sldId id="259" r:id="rId8"/>
    <p:sldId id="261" r:id="rId9"/>
    <p:sldId id="275" r:id="rId10"/>
    <p:sldId id="263" r:id="rId11"/>
    <p:sldId id="260" r:id="rId12"/>
    <p:sldId id="264" r:id="rId13"/>
    <p:sldId id="265" r:id="rId14"/>
    <p:sldId id="276" r:id="rId15"/>
    <p:sldId id="266" r:id="rId16"/>
    <p:sldId id="267" r:id="rId17"/>
    <p:sldId id="269" r:id="rId18"/>
    <p:sldId id="277" r:id="rId19"/>
    <p:sldId id="272" r:id="rId20"/>
    <p:sldId id="268" r:id="rId21"/>
    <p:sldId id="273" r:id="rId22"/>
    <p:sldId id="274" r:id="rId23"/>
    <p:sldId id="278" r:id="rId24"/>
    <p:sldId id="279" r:id="rId25"/>
  </p:sldIdLst>
  <p:sldSz cx="12192000" cy="6858000"/>
  <p:notesSz cx="6858000" cy="9144000"/>
  <p:custDataLst>
    <p:tags r:id="rId2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3D2BD"/>
    <a:srgbClr val="B2D7E9"/>
    <a:srgbClr val="EB6136"/>
    <a:srgbClr val="FFF2CC"/>
    <a:srgbClr val="FFEBA8"/>
    <a:srgbClr val="28AFB2"/>
    <a:srgbClr val="C2AB77"/>
    <a:srgbClr val="F9D1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6318" autoAdjust="0"/>
  </p:normalViewPr>
  <p:slideViewPr>
    <p:cSldViewPr snapToGrid="0">
      <p:cViewPr varScale="1">
        <p:scale>
          <a:sx n="109" d="100"/>
          <a:sy n="109" d="100"/>
        </p:scale>
        <p:origin x="63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gs" Target="tags/tag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F6C1AE-34D4-43BC-91FA-BE3E95B54D06}" type="datetimeFigureOut">
              <a:rPr lang="zh-CN" altLang="en-US" smtClean="0"/>
              <a:t>2020/3/22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68D389-97FE-411E-8883-EB9073DF472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8518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68D389-97FE-411E-8883-EB9073DF4725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229851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68D389-97FE-411E-8883-EB9073DF4725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57231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68D389-97FE-411E-8883-EB9073DF4725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268307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68D389-97FE-411E-8883-EB9073DF4725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772780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68D389-97FE-411E-8883-EB9073DF4725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605637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68D389-97FE-411E-8883-EB9073DF4725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820833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68D389-97FE-411E-8883-EB9073DF4725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09871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68D389-97FE-411E-8883-EB9073DF4725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387710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68D389-97FE-411E-8883-EB9073DF4725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378972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68D389-97FE-411E-8883-EB9073DF4725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368077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68D389-97FE-411E-8883-EB9073DF4725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41731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68D389-97FE-411E-8883-EB9073DF4725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893440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68D389-97FE-411E-8883-EB9073DF4725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821495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68D389-97FE-411E-8883-EB9073DF4725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037983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68D389-97FE-411E-8883-EB9073DF4725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624164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228853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68D389-97FE-411E-8883-EB9073DF4725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91283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68D389-97FE-411E-8883-EB9073DF4725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99419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68D389-97FE-411E-8883-EB9073DF4725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81719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68D389-97FE-411E-8883-EB9073DF4725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03189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68D389-97FE-411E-8883-EB9073DF4725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8950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68D389-97FE-411E-8883-EB9073DF4725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08299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68D389-97FE-411E-8883-EB9073DF4725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02319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481368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D56FA6-53ED-4E0A-8FD9-D0854F61CBED}" type="datetimeFigureOut">
              <a:rPr lang="zh-CN" altLang="en-US" smtClean="0"/>
              <a:t>2020/3/22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374CB32-505E-4FA7-AAF1-1AA37C96FFC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51769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D56FA6-53ED-4E0A-8FD9-D0854F61CBED}" type="datetimeFigureOut">
              <a:rPr lang="zh-CN" altLang="en-US" smtClean="0"/>
              <a:t>2020/3/22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374CB32-505E-4FA7-AAF1-1AA37C96FFC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05666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660FE25A-F59E-4A74-B665-864FD89EC2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1A42CC18-0C10-4C0D-A0F2-E6045AE31DB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601D336C-545D-4EB5-97AD-1195B1E100B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6177337-1161-4CB2-8B69-3E24C9ADD514}" type="datetimeFigureOut">
              <a:rPr lang="zh-CN" altLang="en-US" smtClean="0"/>
              <a:t>2020/3/22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B3F62F5E-1F39-4ED3-9466-620AD89BE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BDAB90C6-7DD8-450C-B97D-289F0B9378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EED884B-F155-42E3-9801-487CD0C3BEE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93529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13360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55225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99659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65974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44162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51775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24224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31221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998455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75958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458202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81696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64031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D56FA6-53ED-4E0A-8FD9-D0854F61CBED}" type="datetimeFigureOut">
              <a:rPr lang="zh-CN" altLang="en-US" smtClean="0"/>
              <a:t>2020/3/22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374CB32-505E-4FA7-AAF1-1AA37C96FFC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07270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D56FA6-53ED-4E0A-8FD9-D0854F61CBED}" type="datetimeFigureOut">
              <a:rPr lang="zh-CN" altLang="en-US" smtClean="0"/>
              <a:t>2020/3/22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374CB32-505E-4FA7-AAF1-1AA37C96FFC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27274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D56FA6-53ED-4E0A-8FD9-D0854F61CBED}" type="datetimeFigureOut">
              <a:rPr lang="zh-CN" altLang="en-US" smtClean="0"/>
              <a:t>2020/3/22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374CB32-505E-4FA7-AAF1-1AA37C96FFC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48333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D56FA6-53ED-4E0A-8FD9-D0854F61CBED}" type="datetimeFigureOut">
              <a:rPr lang="zh-CN" altLang="en-US" smtClean="0"/>
              <a:t>2020/3/22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374CB32-505E-4FA7-AAF1-1AA37C96FFC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47299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D56FA6-53ED-4E0A-8FD9-D0854F61CBED}" type="datetimeFigureOut">
              <a:rPr lang="zh-CN" altLang="en-US" smtClean="0"/>
              <a:t>2020/3/22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374CB32-505E-4FA7-AAF1-1AA37C96FFC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20857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D56FA6-53ED-4E0A-8FD9-D0854F61CBED}" type="datetimeFigureOut">
              <a:rPr lang="zh-CN" altLang="en-US" smtClean="0"/>
              <a:t>2020/3/22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374CB32-505E-4FA7-AAF1-1AA37C96FFC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0468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0899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2003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7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image" Target="../media/image3.emf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emf"/><Relationship Id="rId3" Type="http://schemas.openxmlformats.org/officeDocument/2006/relationships/image" Target="../media/image28.emf"/><Relationship Id="rId7" Type="http://schemas.openxmlformats.org/officeDocument/2006/relationships/image" Target="../media/image32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emf"/><Relationship Id="rId5" Type="http://schemas.openxmlformats.org/officeDocument/2006/relationships/image" Target="../media/image30.emf"/><Relationship Id="rId10" Type="http://schemas.openxmlformats.org/officeDocument/2006/relationships/image" Target="../media/image35.emf"/><Relationship Id="rId4" Type="http://schemas.openxmlformats.org/officeDocument/2006/relationships/image" Target="../media/image29.emf"/><Relationship Id="rId9" Type="http://schemas.openxmlformats.org/officeDocument/2006/relationships/image" Target="../media/image34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emf"/><Relationship Id="rId5" Type="http://schemas.openxmlformats.org/officeDocument/2006/relationships/image" Target="../media/image38.emf"/><Relationship Id="rId4" Type="http://schemas.openxmlformats.org/officeDocument/2006/relationships/image" Target="../media/image37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emf"/><Relationship Id="rId5" Type="http://schemas.openxmlformats.org/officeDocument/2006/relationships/image" Target="../media/image42.emf"/><Relationship Id="rId4" Type="http://schemas.openxmlformats.org/officeDocument/2006/relationships/image" Target="../media/image41.e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emf"/><Relationship Id="rId3" Type="http://schemas.openxmlformats.org/officeDocument/2006/relationships/image" Target="../media/image2.png"/><Relationship Id="rId7" Type="http://schemas.openxmlformats.org/officeDocument/2006/relationships/image" Target="../media/image11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emf"/><Relationship Id="rId3" Type="http://schemas.openxmlformats.org/officeDocument/2006/relationships/image" Target="../media/image44.emf"/><Relationship Id="rId7" Type="http://schemas.openxmlformats.org/officeDocument/2006/relationships/image" Target="../media/image47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emf"/><Relationship Id="rId5" Type="http://schemas.openxmlformats.org/officeDocument/2006/relationships/image" Target="../media/image24.emf"/><Relationship Id="rId4" Type="http://schemas.openxmlformats.org/officeDocument/2006/relationships/image" Target="../media/image45.e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emf"/><Relationship Id="rId3" Type="http://schemas.openxmlformats.org/officeDocument/2006/relationships/image" Target="../media/image49.emf"/><Relationship Id="rId7" Type="http://schemas.openxmlformats.org/officeDocument/2006/relationships/image" Target="../media/image39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emf"/><Relationship Id="rId5" Type="http://schemas.openxmlformats.org/officeDocument/2006/relationships/image" Target="../media/image51.emf"/><Relationship Id="rId4" Type="http://schemas.openxmlformats.org/officeDocument/2006/relationships/image" Target="../media/image50.emf"/><Relationship Id="rId9" Type="http://schemas.openxmlformats.org/officeDocument/2006/relationships/image" Target="../media/image54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emf"/><Relationship Id="rId7" Type="http://schemas.openxmlformats.org/officeDocument/2006/relationships/image" Target="../media/image34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emf"/><Relationship Id="rId5" Type="http://schemas.openxmlformats.org/officeDocument/2006/relationships/image" Target="../media/image57.emf"/><Relationship Id="rId4" Type="http://schemas.openxmlformats.org/officeDocument/2006/relationships/image" Target="../media/image56.e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emf"/><Relationship Id="rId3" Type="http://schemas.openxmlformats.org/officeDocument/2006/relationships/image" Target="../media/image2.png"/><Relationship Id="rId7" Type="http://schemas.openxmlformats.org/officeDocument/2006/relationships/image" Target="../media/image11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emf"/><Relationship Id="rId5" Type="http://schemas.openxmlformats.org/officeDocument/2006/relationships/image" Target="../media/image61.emf"/><Relationship Id="rId4" Type="http://schemas.openxmlformats.org/officeDocument/2006/relationships/image" Target="../media/image60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emf"/><Relationship Id="rId7" Type="http://schemas.openxmlformats.org/officeDocument/2006/relationships/image" Target="../media/image67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emf"/><Relationship Id="rId5" Type="http://schemas.openxmlformats.org/officeDocument/2006/relationships/image" Target="../media/image65.emf"/><Relationship Id="rId4" Type="http://schemas.openxmlformats.org/officeDocument/2006/relationships/image" Target="../media/image64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7" Type="http://schemas.openxmlformats.org/officeDocument/2006/relationships/image" Target="../media/image5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emf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9.emf"/><Relationship Id="rId4" Type="http://schemas.openxmlformats.org/officeDocument/2006/relationships/image" Target="../media/image68.em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emf"/><Relationship Id="rId3" Type="http://schemas.openxmlformats.org/officeDocument/2006/relationships/image" Target="../media/image70.emf"/><Relationship Id="rId7" Type="http://schemas.openxmlformats.org/officeDocument/2006/relationships/image" Target="../media/image61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2.emf"/><Relationship Id="rId5" Type="http://schemas.openxmlformats.org/officeDocument/2006/relationships/image" Target="../media/image71.emf"/><Relationship Id="rId4" Type="http://schemas.openxmlformats.org/officeDocument/2006/relationships/image" Target="../media/image51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7" Type="http://schemas.openxmlformats.org/officeDocument/2006/relationships/image" Target="../media/image5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image" Target="../media/image3.emf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9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emf"/><Relationship Id="rId3" Type="http://schemas.openxmlformats.org/officeDocument/2006/relationships/image" Target="../media/image2.png"/><Relationship Id="rId7" Type="http://schemas.openxmlformats.org/officeDocument/2006/relationships/image" Target="../media/image11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emf"/><Relationship Id="rId4" Type="http://schemas.openxmlformats.org/officeDocument/2006/relationships/image" Target="../media/image22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emf"/><Relationship Id="rId3" Type="http://schemas.openxmlformats.org/officeDocument/2006/relationships/image" Target="../media/image2.png"/><Relationship Id="rId7" Type="http://schemas.openxmlformats.org/officeDocument/2006/relationships/image" Target="../media/image11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emf"/><Relationship Id="rId5" Type="http://schemas.openxmlformats.org/officeDocument/2006/relationships/image" Target="../media/image26.emf"/><Relationship Id="rId4" Type="http://schemas.openxmlformats.org/officeDocument/2006/relationships/image" Target="../media/image2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/>
          <p:cNvGrpSpPr/>
          <p:nvPr/>
        </p:nvGrpSpPr>
        <p:grpSpPr>
          <a:xfrm>
            <a:off x="2661" y="0"/>
            <a:ext cx="12192000" cy="6858000"/>
            <a:chOff x="0" y="0"/>
            <a:chExt cx="12192000" cy="6489292"/>
          </a:xfrm>
          <a:solidFill>
            <a:srgbClr val="B2D7E9"/>
          </a:solidFill>
        </p:grpSpPr>
        <p:sp>
          <p:nvSpPr>
            <p:cNvPr id="9" name="矩形 8"/>
            <p:cNvSpPr/>
            <p:nvPr userDrawn="1"/>
          </p:nvSpPr>
          <p:spPr>
            <a:xfrm>
              <a:off x="0" y="0"/>
              <a:ext cx="2438400" cy="162232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 userDrawn="1"/>
          </p:nvSpPr>
          <p:spPr>
            <a:xfrm>
              <a:off x="4876800" y="0"/>
              <a:ext cx="2438400" cy="162232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 userDrawn="1"/>
          </p:nvSpPr>
          <p:spPr>
            <a:xfrm>
              <a:off x="9753600" y="0"/>
              <a:ext cx="2438400" cy="162232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 userDrawn="1"/>
          </p:nvSpPr>
          <p:spPr>
            <a:xfrm>
              <a:off x="2438400" y="1622323"/>
              <a:ext cx="2438400" cy="162232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 userDrawn="1"/>
          </p:nvSpPr>
          <p:spPr>
            <a:xfrm>
              <a:off x="7315200" y="1622323"/>
              <a:ext cx="2438400" cy="162232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 userDrawn="1"/>
          </p:nvSpPr>
          <p:spPr>
            <a:xfrm>
              <a:off x="0" y="3244646"/>
              <a:ext cx="2438400" cy="162232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 userDrawn="1"/>
          </p:nvSpPr>
          <p:spPr>
            <a:xfrm>
              <a:off x="4876800" y="3244646"/>
              <a:ext cx="2438400" cy="162232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/>
            <p:cNvSpPr/>
            <p:nvPr userDrawn="1"/>
          </p:nvSpPr>
          <p:spPr>
            <a:xfrm>
              <a:off x="9753600" y="3244646"/>
              <a:ext cx="2438400" cy="162232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 userDrawn="1"/>
          </p:nvSpPr>
          <p:spPr>
            <a:xfrm>
              <a:off x="2438400" y="4866969"/>
              <a:ext cx="2438400" cy="162232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 userDrawn="1"/>
          </p:nvSpPr>
          <p:spPr>
            <a:xfrm>
              <a:off x="7315200" y="4866969"/>
              <a:ext cx="2438400" cy="162232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17184" y="1776383"/>
            <a:ext cx="3476250" cy="5141251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441737" y="1467539"/>
            <a:ext cx="6875447" cy="4361842"/>
          </a:xfrm>
          <a:prstGeom prst="rect">
            <a:avLst/>
          </a:prstGeom>
        </p:spPr>
      </p:pic>
      <p:sp>
        <p:nvSpPr>
          <p:cNvPr id="21" name="文本框 20"/>
          <p:cNvSpPr txBox="1"/>
          <p:nvPr/>
        </p:nvSpPr>
        <p:spPr>
          <a:xfrm>
            <a:off x="3365461" y="2553075"/>
            <a:ext cx="337185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dirty="0" smtClean="0">
                <a:solidFill>
                  <a:srgbClr val="28AFB2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HELLO!</a:t>
            </a:r>
            <a:endParaRPr lang="zh-CN" altLang="en-US" sz="6600" dirty="0">
              <a:solidFill>
                <a:srgbClr val="28AFB2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2269627" y="3620938"/>
            <a:ext cx="58083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同学们，你们好！</a:t>
            </a:r>
            <a:endParaRPr lang="zh-CN" altLang="en-US" sz="4400" dirty="0">
              <a:solidFill>
                <a:schemeClr val="tx1">
                  <a:lumMod val="95000"/>
                  <a:lumOff val="5000"/>
                </a:schemeClr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77108" y="838575"/>
            <a:ext cx="1587399" cy="2039767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58679">
            <a:off x="2945760" y="772292"/>
            <a:ext cx="894954" cy="1566170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5369310">
            <a:off x="7626373" y="955323"/>
            <a:ext cx="1012500" cy="1428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32275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1000" tmFilter="0,0; .5, 1; 1, 1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6" presetClass="entr" presetSubtype="2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0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5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6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" grpId="0"/>
          <p:bldP spid="2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1000" tmFilter="0,0; .5, 1; 1, 1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6" presetClass="entr" presetSubtype="2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0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" grpId="0"/>
          <p:bldP spid="23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712196" y="2383972"/>
            <a:ext cx="3020095" cy="2133600"/>
            <a:chOff x="1467430" y="2583543"/>
            <a:chExt cx="3020095" cy="2133600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67430" y="2583543"/>
              <a:ext cx="3020095" cy="2133600"/>
            </a:xfrm>
            <a:prstGeom prst="rect">
              <a:avLst/>
            </a:prstGeom>
          </p:spPr>
        </p:pic>
        <p:sp>
          <p:nvSpPr>
            <p:cNvPr id="4" name="文本框 3"/>
            <p:cNvSpPr txBox="1"/>
            <p:nvPr/>
          </p:nvSpPr>
          <p:spPr>
            <a:xfrm rot="21230952">
              <a:off x="1628603" y="2935396"/>
              <a:ext cx="259852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添加标题</a:t>
              </a:r>
              <a:r>
                <a:rPr lang="zh-CN" altLang="en-US" sz="20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文字</a:t>
              </a:r>
            </a:p>
          </p:txBody>
        </p:sp>
        <p:sp>
          <p:nvSpPr>
            <p:cNvPr id="5" name="文本框 4"/>
            <p:cNvSpPr txBox="1"/>
            <p:nvPr/>
          </p:nvSpPr>
          <p:spPr>
            <a:xfrm rot="21230952">
              <a:off x="1688154" y="3289183"/>
              <a:ext cx="2636702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Add your relevant text description </a:t>
              </a:r>
              <a:r>
                <a:rPr lang="en-US" altLang="zh-CN" sz="1200" dirty="0" err="1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here</a:t>
              </a:r>
              <a:r>
                <a:rPr lang="en-US" altLang="zh-CN" sz="12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Add</a:t>
              </a:r>
              <a:r>
                <a:rPr lang="en-US" altLang="zh-CN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 your relevant </a:t>
              </a:r>
              <a:r>
                <a:rPr lang="en-US" altLang="zh-CN" sz="12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text</a:t>
              </a:r>
              <a:endPara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 rot="391426">
            <a:off x="4562356" y="2282372"/>
            <a:ext cx="3020095" cy="2133600"/>
            <a:chOff x="1467430" y="2583543"/>
            <a:chExt cx="3020095" cy="2133600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67430" y="2583543"/>
              <a:ext cx="3020095" cy="2133600"/>
            </a:xfrm>
            <a:prstGeom prst="rect">
              <a:avLst/>
            </a:prstGeom>
          </p:spPr>
        </p:pic>
        <p:sp>
          <p:nvSpPr>
            <p:cNvPr id="9" name="文本框 8"/>
            <p:cNvSpPr txBox="1"/>
            <p:nvPr/>
          </p:nvSpPr>
          <p:spPr>
            <a:xfrm rot="21230952">
              <a:off x="1628603" y="2935396"/>
              <a:ext cx="259852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添加标题</a:t>
              </a:r>
              <a:r>
                <a:rPr lang="zh-CN" altLang="en-US" sz="20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文字</a:t>
              </a:r>
            </a:p>
          </p:txBody>
        </p:sp>
        <p:sp>
          <p:nvSpPr>
            <p:cNvPr id="10" name="文本框 9"/>
            <p:cNvSpPr txBox="1"/>
            <p:nvPr/>
          </p:nvSpPr>
          <p:spPr>
            <a:xfrm rot="21230952">
              <a:off x="1688154" y="3289183"/>
              <a:ext cx="2636702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Add your relevant text description </a:t>
              </a:r>
              <a:r>
                <a:rPr lang="en-US" altLang="zh-CN" sz="1200" dirty="0" err="1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here</a:t>
              </a:r>
              <a:r>
                <a:rPr lang="en-US" altLang="zh-CN" sz="12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Add</a:t>
              </a:r>
              <a:r>
                <a:rPr lang="en-US" altLang="zh-CN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 your relevant </a:t>
              </a:r>
              <a:r>
                <a:rPr lang="en-US" altLang="zh-CN" sz="12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text</a:t>
              </a:r>
              <a:endPara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8412516" y="2383972"/>
            <a:ext cx="3020095" cy="2133600"/>
            <a:chOff x="1467430" y="2583543"/>
            <a:chExt cx="3020095" cy="2133600"/>
          </a:xfrm>
        </p:grpSpPr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flipH="1">
              <a:off x="1467430" y="2583543"/>
              <a:ext cx="3020095" cy="2133600"/>
            </a:xfrm>
            <a:prstGeom prst="rect">
              <a:avLst/>
            </a:prstGeom>
          </p:spPr>
        </p:pic>
        <p:sp>
          <p:nvSpPr>
            <p:cNvPr id="13" name="文本框 12"/>
            <p:cNvSpPr txBox="1"/>
            <p:nvPr/>
          </p:nvSpPr>
          <p:spPr>
            <a:xfrm rot="362859">
              <a:off x="1628603" y="2935396"/>
              <a:ext cx="259852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添加标题</a:t>
              </a:r>
              <a:r>
                <a:rPr lang="zh-CN" altLang="en-US" sz="20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文字</a:t>
              </a:r>
            </a:p>
          </p:txBody>
        </p:sp>
        <p:sp>
          <p:nvSpPr>
            <p:cNvPr id="14" name="文本框 13"/>
            <p:cNvSpPr txBox="1"/>
            <p:nvPr/>
          </p:nvSpPr>
          <p:spPr>
            <a:xfrm rot="362859">
              <a:off x="1688154" y="3289183"/>
              <a:ext cx="2636702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Add your relevant text description </a:t>
              </a:r>
              <a:r>
                <a:rPr lang="en-US" altLang="zh-CN" sz="1200" dirty="0" err="1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here</a:t>
              </a:r>
              <a:r>
                <a:rPr lang="en-US" altLang="zh-CN" sz="12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Add</a:t>
              </a:r>
              <a:r>
                <a:rPr lang="en-US" altLang="zh-CN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 your relevant </a:t>
              </a:r>
              <a:r>
                <a:rPr lang="en-US" altLang="zh-CN" sz="12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text</a:t>
              </a:r>
              <a:endPara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endParaRPr>
            </a:p>
          </p:txBody>
        </p:sp>
      </p:grpSp>
      <p:pic>
        <p:nvPicPr>
          <p:cNvPr id="16" name="图片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957274">
            <a:off x="1210357" y="1493512"/>
            <a:ext cx="1518900" cy="1070257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81722" y="1173429"/>
            <a:ext cx="1016204" cy="1389172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506799">
            <a:off x="9470705" y="929917"/>
            <a:ext cx="1447017" cy="1690622"/>
          </a:xfrm>
          <a:prstGeom prst="rect">
            <a:avLst/>
          </a:prstGeom>
        </p:spPr>
      </p:pic>
      <p:grpSp>
        <p:nvGrpSpPr>
          <p:cNvPr id="24" name="组合 23"/>
          <p:cNvGrpSpPr/>
          <p:nvPr/>
        </p:nvGrpSpPr>
        <p:grpSpPr>
          <a:xfrm>
            <a:off x="7048500" y="4641496"/>
            <a:ext cx="4727027" cy="2358493"/>
            <a:chOff x="7361868" y="4839252"/>
            <a:chExt cx="4426359" cy="2160737"/>
          </a:xfrm>
        </p:grpSpPr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9812341" y="5453378"/>
              <a:ext cx="941860" cy="1408832"/>
            </a:xfrm>
            <a:prstGeom prst="rect">
              <a:avLst/>
            </a:prstGeom>
          </p:spPr>
        </p:pic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8350732" y="5399998"/>
              <a:ext cx="1416748" cy="1551299"/>
            </a:xfrm>
            <a:prstGeom prst="rect">
              <a:avLst/>
            </a:prstGeom>
          </p:spPr>
        </p:pic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7361868" y="4839252"/>
              <a:ext cx="973519" cy="2160737"/>
            </a:xfrm>
            <a:prstGeom prst="rect">
              <a:avLst/>
            </a:prstGeom>
          </p:spPr>
        </p:pic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 rot="727939">
              <a:off x="10901771" y="4964775"/>
              <a:ext cx="886456" cy="198661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493336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4903866" y="2726613"/>
            <a:ext cx="2718377" cy="3428112"/>
            <a:chOff x="965544" y="2642178"/>
            <a:chExt cx="2718377" cy="3428112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20099" y="2642178"/>
              <a:ext cx="2089416" cy="2326850"/>
            </a:xfrm>
            <a:prstGeom prst="rect">
              <a:avLst/>
            </a:prstGeom>
          </p:spPr>
        </p:pic>
        <p:sp>
          <p:nvSpPr>
            <p:cNvPr id="4" name="文本框 3"/>
            <p:cNvSpPr txBox="1"/>
            <p:nvPr/>
          </p:nvSpPr>
          <p:spPr>
            <a:xfrm rot="21230952">
              <a:off x="965544" y="3356334"/>
              <a:ext cx="259852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添加标题</a:t>
              </a:r>
              <a:r>
                <a:rPr lang="en-US" altLang="zh-CN" sz="20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01</a:t>
              </a:r>
              <a:endParaRPr lang="zh-CN" altLang="en-US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1047219" y="5146960"/>
              <a:ext cx="2636702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Add your relevant text description </a:t>
              </a:r>
              <a:r>
                <a:rPr lang="en-US" altLang="zh-CN" sz="1200" dirty="0" err="1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here</a:t>
              </a:r>
              <a:r>
                <a:rPr lang="en-US" altLang="zh-CN" sz="12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Add</a:t>
              </a:r>
              <a:r>
                <a:rPr lang="en-US" altLang="zh-CN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 your relevant </a:t>
              </a:r>
              <a:r>
                <a:rPr lang="en-US" altLang="zh-CN" sz="12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text</a:t>
              </a:r>
              <a:endPara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8159869" y="2726613"/>
            <a:ext cx="2718377" cy="3428112"/>
            <a:chOff x="965544" y="2642178"/>
            <a:chExt cx="2718377" cy="3428112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20099" y="2642178"/>
              <a:ext cx="2089416" cy="2326850"/>
            </a:xfrm>
            <a:prstGeom prst="rect">
              <a:avLst/>
            </a:prstGeom>
          </p:spPr>
        </p:pic>
        <p:sp>
          <p:nvSpPr>
            <p:cNvPr id="9" name="文本框 8"/>
            <p:cNvSpPr txBox="1"/>
            <p:nvPr/>
          </p:nvSpPr>
          <p:spPr>
            <a:xfrm rot="21230952">
              <a:off x="965544" y="3356334"/>
              <a:ext cx="259852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添加标题</a:t>
              </a:r>
              <a:r>
                <a:rPr lang="en-US" altLang="zh-CN" sz="20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02</a:t>
              </a:r>
              <a:endParaRPr lang="zh-CN" altLang="en-US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1047219" y="5146960"/>
              <a:ext cx="2636702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Add your relevant text description </a:t>
              </a:r>
              <a:r>
                <a:rPr lang="en-US" altLang="zh-CN" sz="1200" dirty="0" err="1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here</a:t>
              </a:r>
              <a:r>
                <a:rPr lang="en-US" altLang="zh-CN" sz="12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Add</a:t>
              </a:r>
              <a:r>
                <a:rPr lang="en-US" altLang="zh-CN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 your relevant </a:t>
              </a:r>
              <a:r>
                <a:rPr lang="en-US" altLang="zh-CN" sz="12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text</a:t>
              </a:r>
              <a:endPara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endParaRPr>
            </a:p>
          </p:txBody>
        </p:sp>
      </p:grpSp>
      <p:pic>
        <p:nvPicPr>
          <p:cNvPr id="19" name="图片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4056" y="2696595"/>
            <a:ext cx="3012703" cy="3458130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61440" y="820635"/>
            <a:ext cx="2242426" cy="2930229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03840" y="468017"/>
            <a:ext cx="940428" cy="1697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457651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032215" y="4705372"/>
            <a:ext cx="250528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Add your relevant text description </a:t>
            </a:r>
            <a:r>
              <a:rPr lang="en-US" altLang="zh-CN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Add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 your relevant text description </a:t>
            </a:r>
            <a:r>
              <a:rPr lang="en-US" altLang="zh-CN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hereAdd</a:t>
            </a: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 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your relevant text description </a:t>
            </a:r>
            <a:r>
              <a:rPr lang="en-US" altLang="zh-CN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heredd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32214" y="4279862"/>
            <a:ext cx="25985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添加标题</a:t>
            </a:r>
            <a:r>
              <a:rPr lang="zh-CN" alt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文字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790065" y="2954478"/>
            <a:ext cx="147791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01</a:t>
            </a:r>
            <a:endParaRPr lang="zh-CN" altLang="en-US" sz="6600" b="1" dirty="0">
              <a:solidFill>
                <a:schemeClr val="tx1">
                  <a:lumMod val="95000"/>
                  <a:lumOff val="5000"/>
                </a:schemeClr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108089" y="4705372"/>
            <a:ext cx="250528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rgbClr val="93D2BD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Add your relevant text description </a:t>
            </a:r>
            <a:r>
              <a:rPr lang="en-US" altLang="zh-CN" sz="1200" dirty="0" err="1" smtClean="0">
                <a:solidFill>
                  <a:srgbClr val="93D2BD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</a:t>
            </a:r>
            <a:r>
              <a:rPr lang="en-US" altLang="zh-CN" sz="1200" dirty="0" err="1">
                <a:solidFill>
                  <a:srgbClr val="93D2BD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Add</a:t>
            </a:r>
            <a:r>
              <a:rPr lang="en-US" altLang="zh-CN" sz="1200" dirty="0">
                <a:solidFill>
                  <a:srgbClr val="93D2BD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 your relevant text description </a:t>
            </a:r>
            <a:r>
              <a:rPr lang="en-US" altLang="zh-CN" sz="1200" dirty="0" err="1" smtClean="0">
                <a:solidFill>
                  <a:srgbClr val="93D2BD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hereAdd</a:t>
            </a:r>
            <a:r>
              <a:rPr lang="en-US" altLang="zh-CN" sz="1200" dirty="0" smtClean="0">
                <a:solidFill>
                  <a:srgbClr val="93D2BD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 </a:t>
            </a:r>
            <a:r>
              <a:rPr lang="en-US" altLang="zh-CN" sz="1200" dirty="0">
                <a:solidFill>
                  <a:srgbClr val="93D2BD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your relevant text description </a:t>
            </a:r>
            <a:r>
              <a:rPr lang="en-US" altLang="zh-CN" sz="1200" dirty="0" err="1" smtClean="0">
                <a:solidFill>
                  <a:srgbClr val="93D2BD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heredd</a:t>
            </a:r>
            <a:endParaRPr lang="zh-CN" altLang="en-US" sz="1200" dirty="0">
              <a:solidFill>
                <a:srgbClr val="93D2BD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108088" y="4279862"/>
            <a:ext cx="25985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93D2BD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添加标题</a:t>
            </a:r>
            <a:r>
              <a:rPr lang="zh-CN" altLang="en-US" sz="2000" dirty="0">
                <a:solidFill>
                  <a:srgbClr val="93D2BD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文字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3865939" y="2954478"/>
            <a:ext cx="147791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b="1" dirty="0" smtClean="0">
                <a:solidFill>
                  <a:srgbClr val="93D2BD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02</a:t>
            </a:r>
            <a:endParaRPr lang="zh-CN" altLang="en-US" sz="6600" b="1" dirty="0">
              <a:solidFill>
                <a:srgbClr val="93D2BD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8195494" y="1309086"/>
            <a:ext cx="3162956" cy="5198662"/>
            <a:chOff x="7282239" y="903926"/>
            <a:chExt cx="3162956" cy="5198662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flipH="1">
              <a:off x="8396754" y="1872935"/>
              <a:ext cx="2048441" cy="4229653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flipH="1">
              <a:off x="7282239" y="903926"/>
              <a:ext cx="1733234" cy="4150875"/>
            </a:xfrm>
            <a:prstGeom prst="rect">
              <a:avLst/>
            </a:prstGeom>
          </p:spPr>
        </p:pic>
      </p:grpSp>
      <p:pic>
        <p:nvPicPr>
          <p:cNvPr id="12" name="图片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39643" y="1195419"/>
            <a:ext cx="2460059" cy="2229716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5738790" y="2142944"/>
            <a:ext cx="20291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添加标题</a:t>
            </a:r>
            <a:endParaRPr lang="zh-CN" altLang="en-US" sz="2400" b="1" dirty="0">
              <a:solidFill>
                <a:schemeClr val="tx1">
                  <a:lumMod val="95000"/>
                  <a:lumOff val="5000"/>
                </a:schemeClr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32214" y="394770"/>
            <a:ext cx="922160" cy="1536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7600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B2D7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4885" y="1384300"/>
            <a:ext cx="6976715" cy="36703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969735" y="2626950"/>
            <a:ext cx="46196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dirty="0" smtClean="0">
                <a:solidFill>
                  <a:srgbClr val="EB6136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这是，第三部分</a:t>
            </a:r>
            <a:endParaRPr lang="zh-CN" altLang="en-US" sz="4000" dirty="0">
              <a:solidFill>
                <a:srgbClr val="EB6136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091496" y="3422172"/>
            <a:ext cx="4376104" cy="6029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Add your relevant text description </a:t>
            </a:r>
            <a:r>
              <a:rPr lang="en-US" altLang="zh-CN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Add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 your relevant text description </a:t>
            </a: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27441" y="1663700"/>
            <a:ext cx="3128317" cy="32258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9215" y="5505852"/>
            <a:ext cx="620095" cy="902514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3500000">
            <a:off x="1673862" y="5511919"/>
            <a:ext cx="644829" cy="909926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4226984">
            <a:off x="2534884" y="5598667"/>
            <a:ext cx="742704" cy="734718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37891" y="2122007"/>
            <a:ext cx="374611" cy="655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385385"/>
      </p:ext>
    </p:extLst>
  </p:cSld>
  <p:clrMapOvr>
    <a:masterClrMapping/>
  </p:clrMapOvr>
  <p:transition spd="slow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2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2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3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42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47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4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1000" tmFilter="0,0; .5, 1; 1, 1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6" presetClass="entr" presetSubtype="37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3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42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47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4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1000" tmFilter="0,0; .5, 1; 1, 1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6" presetClass="entr" presetSubtype="37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3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6158503" y="529639"/>
            <a:ext cx="2366381" cy="3861084"/>
            <a:chOff x="6158503" y="529639"/>
            <a:chExt cx="2366381" cy="3861084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460938" y="3180139"/>
              <a:ext cx="2063946" cy="1210584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158503" y="529639"/>
              <a:ext cx="2107436" cy="2849828"/>
            </a:xfrm>
            <a:prstGeom prst="rect">
              <a:avLst/>
            </a:prstGeom>
          </p:spPr>
        </p:pic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974103" flipH="1">
            <a:off x="1074796" y="1107074"/>
            <a:ext cx="4363256" cy="3923791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1598130" y="2826308"/>
            <a:ext cx="36388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Add your relevant text description </a:t>
            </a:r>
            <a:r>
              <a:rPr lang="en-US" altLang="zh-CN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Add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 your relevant text description </a:t>
            </a:r>
            <a:r>
              <a:rPr lang="en-US" altLang="zh-CN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hereAdd</a:t>
            </a: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 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your relevant text description </a:t>
            </a:r>
            <a:r>
              <a:rPr lang="en-US" altLang="zh-CN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heredd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598130" y="2400798"/>
            <a:ext cx="25985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添加标题</a:t>
            </a:r>
            <a:r>
              <a:rPr lang="zh-CN" alt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文字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98636" y="5649466"/>
            <a:ext cx="644569" cy="696973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24243" y="4508057"/>
            <a:ext cx="381784" cy="730237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874247" y="5020104"/>
            <a:ext cx="524389" cy="557163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6836880" y="5200194"/>
            <a:ext cx="42865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Add your relevant text description </a:t>
            </a:r>
            <a:r>
              <a:rPr lang="en-US" altLang="zh-CN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Add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 your relevant text description </a:t>
            </a:r>
            <a:r>
              <a:rPr lang="en-US" altLang="zh-CN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hereAdd</a:t>
            </a: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 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your relevant text description </a:t>
            </a:r>
            <a:r>
              <a:rPr lang="en-US" altLang="zh-CN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heredd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8524884" y="4774684"/>
            <a:ext cx="25985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添加标题</a:t>
            </a:r>
            <a:r>
              <a:rPr lang="zh-CN" alt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文字</a:t>
            </a:r>
          </a:p>
        </p:txBody>
      </p:sp>
    </p:spTree>
    <p:extLst>
      <p:ext uri="{BB962C8B-B14F-4D97-AF65-F5344CB8AC3E}">
        <p14:creationId xmlns:p14="http://schemas.microsoft.com/office/powerpoint/2010/main" val="118420305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3" grpId="0"/>
      <p:bldP spid="1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064730" y="1696008"/>
            <a:ext cx="405337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Add your relevant text description </a:t>
            </a:r>
            <a:r>
              <a:rPr lang="en-US" altLang="zh-CN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Add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 your relevant text description </a:t>
            </a:r>
            <a:r>
              <a:rPr lang="en-US" altLang="zh-CN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hereAdd</a:t>
            </a: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 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your relevant text description </a:t>
            </a:r>
            <a:r>
              <a:rPr lang="en-US" altLang="zh-CN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heredd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Add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 your relevant text description </a:t>
            </a: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</a:t>
            </a:r>
          </a:p>
          <a:p>
            <a:pPr>
              <a:lnSpc>
                <a:spcPct val="150000"/>
              </a:lnSpc>
            </a:pP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Add 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your relevant text description 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hereAdd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 your relevant text description 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heredd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  <a:p>
            <a:pPr>
              <a:lnSpc>
                <a:spcPct val="150000"/>
              </a:lnSpc>
            </a:pP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64730" y="1016498"/>
            <a:ext cx="25985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添加标题</a:t>
            </a:r>
            <a:r>
              <a:rPr lang="zh-CN" alt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文字</a:t>
            </a:r>
          </a:p>
        </p:txBody>
      </p:sp>
      <p:cxnSp>
        <p:nvCxnSpPr>
          <p:cNvPr id="6" name="直接连接符 5"/>
          <p:cNvCxnSpPr/>
          <p:nvPr/>
        </p:nvCxnSpPr>
        <p:spPr>
          <a:xfrm>
            <a:off x="1168400" y="1587500"/>
            <a:ext cx="36195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212936">
            <a:off x="7026650" y="1539779"/>
            <a:ext cx="4285776" cy="3418813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7820187" y="2341000"/>
            <a:ext cx="280877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Add your relevant text description </a:t>
            </a:r>
            <a:r>
              <a:rPr lang="en-US" altLang="zh-CN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Add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 your relevant text description </a:t>
            </a:r>
            <a:r>
              <a:rPr lang="en-US" altLang="zh-CN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hereAdd</a:t>
            </a: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 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your relevant text description </a:t>
            </a:r>
            <a:r>
              <a:rPr lang="en-US" altLang="zh-CN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heredd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Add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 your relevant text description </a:t>
            </a: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</a:t>
            </a:r>
          </a:p>
          <a:p>
            <a:pPr>
              <a:lnSpc>
                <a:spcPct val="150000"/>
              </a:lnSpc>
            </a:pP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Add 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your relevant text description </a:t>
            </a: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4730" y="5070062"/>
            <a:ext cx="1443694" cy="624882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80511" y="4701762"/>
            <a:ext cx="616338" cy="1025503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96944" y="1528563"/>
            <a:ext cx="1974556" cy="4787295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59130" y="4255367"/>
            <a:ext cx="408303" cy="737114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130998" y="5342614"/>
            <a:ext cx="672870" cy="1031734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flipH="1">
            <a:off x="9993699" y="844897"/>
            <a:ext cx="1552823" cy="1367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28568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8" presetClass="entr" presetSubtype="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0496" y="2232156"/>
            <a:ext cx="4098247" cy="3351667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740882" y="3190432"/>
            <a:ext cx="2847549" cy="1433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Add your relevant text description </a:t>
            </a:r>
            <a:r>
              <a:rPr lang="en-US" altLang="zh-CN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Add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 your relevant text description </a:t>
            </a:r>
            <a:r>
              <a:rPr lang="en-US" altLang="zh-CN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hereAdd</a:t>
            </a: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 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your relevant text description </a:t>
            </a:r>
            <a:r>
              <a:rPr lang="en-US" altLang="zh-CN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heredd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Add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 your relevant </a:t>
            </a: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text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865393" y="2676022"/>
            <a:ext cx="25985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添加标题</a:t>
            </a:r>
            <a:r>
              <a:rPr lang="zh-CN" alt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文字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68093" y="748921"/>
            <a:ext cx="1318399" cy="1975073"/>
          </a:xfrm>
          <a:prstGeom prst="rect">
            <a:avLst/>
          </a:prstGeom>
        </p:spPr>
      </p:pic>
      <p:grpSp>
        <p:nvGrpSpPr>
          <p:cNvPr id="12" name="组合 11"/>
          <p:cNvGrpSpPr/>
          <p:nvPr/>
        </p:nvGrpSpPr>
        <p:grpSpPr>
          <a:xfrm>
            <a:off x="6543059" y="2263084"/>
            <a:ext cx="3847033" cy="1071841"/>
            <a:chOff x="6757467" y="2530302"/>
            <a:chExt cx="3847033" cy="1071841"/>
          </a:xfrm>
        </p:grpSpPr>
        <p:sp>
          <p:nvSpPr>
            <p:cNvPr id="10" name="文本框 9"/>
            <p:cNvSpPr txBox="1"/>
            <p:nvPr/>
          </p:nvSpPr>
          <p:spPr>
            <a:xfrm>
              <a:off x="6757467" y="2955812"/>
              <a:ext cx="384703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Add your relevant text description </a:t>
              </a:r>
              <a:r>
                <a:rPr lang="en-US" altLang="zh-CN" sz="1200" dirty="0" err="1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here</a:t>
              </a:r>
              <a:r>
                <a:rPr lang="en-US" altLang="zh-CN" sz="12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Add</a:t>
              </a:r>
              <a:r>
                <a:rPr lang="en-US" altLang="zh-CN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 your relevant text description </a:t>
              </a:r>
              <a:r>
                <a:rPr lang="en-US" altLang="zh-CN" sz="12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here</a:t>
              </a:r>
              <a:endPara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6757467" y="2530302"/>
              <a:ext cx="259852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添加标题文字 </a:t>
              </a:r>
              <a:r>
                <a:rPr lang="en-US" altLang="zh-CN" sz="2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01</a:t>
              </a:r>
              <a:endParaRPr lang="zh-CN" alt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6543059" y="3536570"/>
            <a:ext cx="3847033" cy="1071841"/>
            <a:chOff x="6757467" y="2530302"/>
            <a:chExt cx="3847033" cy="1071841"/>
          </a:xfrm>
        </p:grpSpPr>
        <p:sp>
          <p:nvSpPr>
            <p:cNvPr id="14" name="文本框 13"/>
            <p:cNvSpPr txBox="1"/>
            <p:nvPr/>
          </p:nvSpPr>
          <p:spPr>
            <a:xfrm>
              <a:off x="6757467" y="2955812"/>
              <a:ext cx="384703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Add your relevant text description </a:t>
              </a:r>
              <a:r>
                <a:rPr lang="en-US" altLang="zh-CN" sz="1200" dirty="0" err="1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here</a:t>
              </a:r>
              <a:r>
                <a:rPr lang="en-US" altLang="zh-CN" sz="12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Add</a:t>
              </a:r>
              <a:r>
                <a:rPr lang="en-US" altLang="zh-CN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 your relevant text description </a:t>
              </a:r>
              <a:r>
                <a:rPr lang="en-US" altLang="zh-CN" sz="12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here</a:t>
              </a:r>
              <a:endPara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6757467" y="2530302"/>
              <a:ext cx="259852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添加标题文字 </a:t>
              </a:r>
              <a:r>
                <a:rPr lang="en-US" altLang="zh-CN" sz="2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02</a:t>
              </a:r>
              <a:endParaRPr lang="zh-CN" alt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6543059" y="4810056"/>
            <a:ext cx="3847033" cy="1071841"/>
            <a:chOff x="6757467" y="2530302"/>
            <a:chExt cx="3847033" cy="1071841"/>
          </a:xfrm>
        </p:grpSpPr>
        <p:sp>
          <p:nvSpPr>
            <p:cNvPr id="17" name="文本框 16"/>
            <p:cNvSpPr txBox="1"/>
            <p:nvPr/>
          </p:nvSpPr>
          <p:spPr>
            <a:xfrm>
              <a:off x="6757467" y="2955812"/>
              <a:ext cx="384703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Add your relevant text description </a:t>
              </a:r>
              <a:r>
                <a:rPr lang="en-US" altLang="zh-CN" sz="1200" dirty="0" err="1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here</a:t>
              </a:r>
              <a:r>
                <a:rPr lang="en-US" altLang="zh-CN" sz="12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Add</a:t>
              </a:r>
              <a:r>
                <a:rPr lang="en-US" altLang="zh-CN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 your relevant text description </a:t>
              </a:r>
              <a:r>
                <a:rPr lang="en-US" altLang="zh-CN" sz="12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here</a:t>
              </a:r>
              <a:endPara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6757467" y="2530302"/>
              <a:ext cx="259852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添加标题文字 </a:t>
              </a:r>
              <a:r>
                <a:rPr lang="en-US" altLang="zh-CN" sz="2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03</a:t>
              </a:r>
              <a:endParaRPr lang="zh-CN" alt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endParaRPr>
            </a:p>
          </p:txBody>
        </p:sp>
      </p:grpSp>
      <p:pic>
        <p:nvPicPr>
          <p:cNvPr id="19" name="图片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12933" y="4128820"/>
            <a:ext cx="770150" cy="908382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012933" y="5264007"/>
            <a:ext cx="666033" cy="1084879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flipH="1">
            <a:off x="4563095" y="2171357"/>
            <a:ext cx="1071351" cy="2377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388866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B2D7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4885" y="1384300"/>
            <a:ext cx="6976715" cy="36703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969735" y="2626950"/>
            <a:ext cx="46196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dirty="0" smtClean="0">
                <a:solidFill>
                  <a:srgbClr val="EB6136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这是，第四部分</a:t>
            </a:r>
            <a:endParaRPr lang="zh-CN" altLang="en-US" sz="4000" dirty="0">
              <a:solidFill>
                <a:srgbClr val="EB6136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091496" y="3422172"/>
            <a:ext cx="4376104" cy="6029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Add your relevant text description </a:t>
            </a:r>
            <a:r>
              <a:rPr lang="en-US" altLang="zh-CN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Add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 your relevant text description </a:t>
            </a: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27441" y="1663700"/>
            <a:ext cx="3128317" cy="32258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9215" y="5505852"/>
            <a:ext cx="620095" cy="902514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3500000">
            <a:off x="1673862" y="5511919"/>
            <a:ext cx="644829" cy="909926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4226984">
            <a:off x="2534884" y="5598667"/>
            <a:ext cx="742704" cy="734718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37891" y="2122007"/>
            <a:ext cx="374611" cy="655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1773381"/>
      </p:ext>
    </p:extLst>
  </p:cSld>
  <p:clrMapOvr>
    <a:masterClrMapping/>
  </p:clrMapOvr>
  <p:transition spd="slow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2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2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3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42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47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4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1000" tmFilter="0,0; .5, 1; 1, 1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6" presetClass="entr" presetSubtype="37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3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42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47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4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1000" tmFilter="0,0; .5, 1; 1, 1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6" presetClass="entr" presetSubtype="37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3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/>
        </p:bldLst>
      </p:timing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385282" y="5200849"/>
            <a:ext cx="28475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Add your relevant text description </a:t>
            </a:r>
            <a:r>
              <a:rPr lang="en-US" altLang="zh-CN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Add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 your relevant text description </a:t>
            </a: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1332523" y="3000697"/>
            <a:ext cx="2643169" cy="1882346"/>
            <a:chOff x="1332523" y="3000697"/>
            <a:chExt cx="2643169" cy="1882346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21182847">
              <a:off x="1340407" y="3000697"/>
              <a:ext cx="2635285" cy="1882346"/>
            </a:xfrm>
            <a:prstGeom prst="rect">
              <a:avLst/>
            </a:prstGeom>
          </p:spPr>
        </p:pic>
        <p:sp>
          <p:nvSpPr>
            <p:cNvPr id="7" name="文本框 6"/>
            <p:cNvSpPr txBox="1"/>
            <p:nvPr/>
          </p:nvSpPr>
          <p:spPr>
            <a:xfrm>
              <a:off x="1332523" y="3678798"/>
              <a:ext cx="259852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添加标题</a:t>
              </a:r>
              <a:r>
                <a:rPr lang="zh-CN" altLang="en-US" sz="2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文字</a:t>
              </a: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4677143" y="5200848"/>
            <a:ext cx="28475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Add your relevant text description </a:t>
            </a:r>
            <a:r>
              <a:rPr lang="en-US" altLang="zh-CN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Add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 your relevant text description </a:t>
            </a: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4624384" y="3000696"/>
            <a:ext cx="2643169" cy="1882346"/>
            <a:chOff x="4624384" y="3000696"/>
            <a:chExt cx="2643169" cy="1882346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21182847">
              <a:off x="4632268" y="3000696"/>
              <a:ext cx="2635285" cy="1882346"/>
            </a:xfrm>
            <a:prstGeom prst="rect">
              <a:avLst/>
            </a:prstGeom>
          </p:spPr>
        </p:pic>
        <p:sp>
          <p:nvSpPr>
            <p:cNvPr id="10" name="文本框 9"/>
            <p:cNvSpPr txBox="1"/>
            <p:nvPr/>
          </p:nvSpPr>
          <p:spPr>
            <a:xfrm>
              <a:off x="4624384" y="3678797"/>
              <a:ext cx="259852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添加标题</a:t>
              </a:r>
              <a:r>
                <a:rPr lang="zh-CN" altLang="en-US" sz="2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文字</a:t>
              </a: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8030545" y="5200847"/>
            <a:ext cx="28475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Add your relevant text description </a:t>
            </a:r>
            <a:r>
              <a:rPr lang="en-US" altLang="zh-CN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Add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 your relevant text description </a:t>
            </a: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8030545" y="3000695"/>
            <a:ext cx="2643169" cy="1882346"/>
            <a:chOff x="8030545" y="3000695"/>
            <a:chExt cx="2643169" cy="1882346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21182847">
              <a:off x="8038429" y="3000695"/>
              <a:ext cx="2635285" cy="1882346"/>
            </a:xfrm>
            <a:prstGeom prst="rect">
              <a:avLst/>
            </a:prstGeom>
          </p:spPr>
        </p:pic>
        <p:sp>
          <p:nvSpPr>
            <p:cNvPr id="13" name="文本框 12"/>
            <p:cNvSpPr txBox="1"/>
            <p:nvPr/>
          </p:nvSpPr>
          <p:spPr>
            <a:xfrm>
              <a:off x="8030545" y="3678796"/>
              <a:ext cx="259852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添加标题</a:t>
              </a:r>
              <a:r>
                <a:rPr lang="zh-CN" altLang="en-US" sz="2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文字</a:t>
              </a:r>
            </a:p>
          </p:txBody>
        </p:sp>
      </p:grpSp>
      <p:pic>
        <p:nvPicPr>
          <p:cNvPr id="14" name="图片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65285" y="1435726"/>
            <a:ext cx="1568057" cy="124718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46491" y="1110429"/>
            <a:ext cx="1428669" cy="1644771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87918" y="1064326"/>
            <a:ext cx="1460918" cy="1830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671854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>
          <a:xfrm>
            <a:off x="1549400" y="1352804"/>
            <a:ext cx="8183878" cy="4082795"/>
          </a:xfrm>
          <a:prstGeom prst="roundRect">
            <a:avLst>
              <a:gd name="adj" fmla="val 11994"/>
            </a:avLst>
          </a:prstGeom>
          <a:solidFill>
            <a:srgbClr val="FFEBA8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  <a:effectLst>
            <a:outerShdw dist="1016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1689611" y="3950596"/>
            <a:ext cx="2598527" cy="1147834"/>
            <a:chOff x="2646059" y="1645668"/>
            <a:chExt cx="2598527" cy="1147834"/>
          </a:xfrm>
        </p:grpSpPr>
        <p:sp>
          <p:nvSpPr>
            <p:cNvPr id="5" name="文本框 4"/>
            <p:cNvSpPr txBox="1"/>
            <p:nvPr/>
          </p:nvSpPr>
          <p:spPr>
            <a:xfrm>
              <a:off x="2916878" y="2036372"/>
              <a:ext cx="2056889" cy="7571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Add your relevant text description </a:t>
              </a:r>
              <a:r>
                <a:rPr lang="en-US" altLang="zh-CN" sz="1200" dirty="0" err="1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here</a:t>
              </a:r>
              <a:r>
                <a:rPr lang="en-US" altLang="zh-CN" sz="12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Add</a:t>
              </a:r>
              <a:r>
                <a:rPr lang="en-US" altLang="zh-CN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 your </a:t>
              </a:r>
              <a:r>
                <a:rPr lang="en-US" altLang="zh-CN" sz="12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description here</a:t>
              </a:r>
              <a:endPara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2646059" y="1645668"/>
              <a:ext cx="259852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添加标题</a:t>
              </a:r>
              <a:r>
                <a:rPr lang="zh-CN" altLang="en-US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文字</a:t>
              </a:r>
            </a:p>
          </p:txBody>
        </p:sp>
      </p:grpSp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94131" y="933348"/>
            <a:ext cx="3011193" cy="5348696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97657" y="2643705"/>
            <a:ext cx="582436" cy="1082450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3963121" y="3950596"/>
            <a:ext cx="2598527" cy="1147834"/>
            <a:chOff x="2646059" y="1645668"/>
            <a:chExt cx="2598527" cy="1147834"/>
          </a:xfrm>
        </p:grpSpPr>
        <p:sp>
          <p:nvSpPr>
            <p:cNvPr id="14" name="文本框 13"/>
            <p:cNvSpPr txBox="1"/>
            <p:nvPr/>
          </p:nvSpPr>
          <p:spPr>
            <a:xfrm>
              <a:off x="2916878" y="2036372"/>
              <a:ext cx="2056889" cy="7571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Add your relevant text description </a:t>
              </a:r>
              <a:r>
                <a:rPr lang="en-US" altLang="zh-CN" sz="1200" dirty="0" err="1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here</a:t>
              </a:r>
              <a:r>
                <a:rPr lang="en-US" altLang="zh-CN" sz="12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Add</a:t>
              </a:r>
              <a:r>
                <a:rPr lang="en-US" altLang="zh-CN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 your </a:t>
              </a:r>
              <a:r>
                <a:rPr lang="en-US" altLang="zh-CN" sz="12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description here</a:t>
              </a:r>
              <a:endPara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2646059" y="1645668"/>
              <a:ext cx="259852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添加标题</a:t>
              </a:r>
              <a:r>
                <a:rPr lang="zh-CN" altLang="en-US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文字</a:t>
              </a:r>
            </a:p>
          </p:txBody>
        </p:sp>
      </p:grpSp>
      <p:pic>
        <p:nvPicPr>
          <p:cNvPr id="17" name="图片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36529" y="2634211"/>
            <a:ext cx="482758" cy="1101438"/>
          </a:xfrm>
          <a:prstGeom prst="rect">
            <a:avLst/>
          </a:prstGeom>
        </p:spPr>
      </p:pic>
      <p:grpSp>
        <p:nvGrpSpPr>
          <p:cNvPr id="18" name="组合 17"/>
          <p:cNvGrpSpPr/>
          <p:nvPr/>
        </p:nvGrpSpPr>
        <p:grpSpPr>
          <a:xfrm>
            <a:off x="6278645" y="3950596"/>
            <a:ext cx="2598527" cy="1147834"/>
            <a:chOff x="2646059" y="1645668"/>
            <a:chExt cx="2598527" cy="1147834"/>
          </a:xfrm>
        </p:grpSpPr>
        <p:sp>
          <p:nvSpPr>
            <p:cNvPr id="19" name="文本框 18"/>
            <p:cNvSpPr txBox="1"/>
            <p:nvPr/>
          </p:nvSpPr>
          <p:spPr>
            <a:xfrm>
              <a:off x="2916878" y="2036372"/>
              <a:ext cx="2056889" cy="7571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Add your relevant text description </a:t>
              </a:r>
              <a:r>
                <a:rPr lang="en-US" altLang="zh-CN" sz="1200" dirty="0" err="1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here</a:t>
              </a:r>
              <a:r>
                <a:rPr lang="en-US" altLang="zh-CN" sz="12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Add</a:t>
              </a:r>
              <a:r>
                <a:rPr lang="en-US" altLang="zh-CN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 your </a:t>
              </a:r>
              <a:r>
                <a:rPr lang="en-US" altLang="zh-CN" sz="12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description here</a:t>
              </a:r>
              <a:endPara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646059" y="1645668"/>
              <a:ext cx="259852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添加标题</a:t>
              </a:r>
              <a:r>
                <a:rPr lang="zh-CN" altLang="en-US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文字</a:t>
              </a:r>
            </a:p>
          </p:txBody>
        </p:sp>
      </p:grpSp>
      <p:pic>
        <p:nvPicPr>
          <p:cNvPr id="22" name="图片 2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29981" y="2732734"/>
            <a:ext cx="664808" cy="980592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3779906" y="1873589"/>
            <a:ext cx="29649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此处</a:t>
            </a:r>
            <a:r>
              <a:rPr lang="zh-CN" alt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添加您的标题</a:t>
            </a:r>
            <a:r>
              <a:rPr lang="zh-CN" alt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文字</a:t>
            </a: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32960" y="4585613"/>
            <a:ext cx="819160" cy="1721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594941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组合 45"/>
          <p:cNvGrpSpPr/>
          <p:nvPr/>
        </p:nvGrpSpPr>
        <p:grpSpPr>
          <a:xfrm>
            <a:off x="4266122" y="443385"/>
            <a:ext cx="3468914" cy="3273750"/>
            <a:chOff x="4266122" y="443385"/>
            <a:chExt cx="3468914" cy="3273750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21234" y="443385"/>
              <a:ext cx="2373750" cy="3273750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>
              <a:off x="4266122" y="1423315"/>
              <a:ext cx="3468914" cy="1516956"/>
            </a:xfrm>
            <a:prstGeom prst="rect">
              <a:avLst/>
            </a:prstGeom>
          </p:spPr>
        </p:pic>
      </p:grpSp>
      <p:sp>
        <p:nvSpPr>
          <p:cNvPr id="8" name="文本框 7"/>
          <p:cNvSpPr txBox="1"/>
          <p:nvPr/>
        </p:nvSpPr>
        <p:spPr>
          <a:xfrm>
            <a:off x="5097001" y="1788106"/>
            <a:ext cx="19177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目 录</a:t>
            </a:r>
            <a:endParaRPr lang="zh-CN" altLang="en-US" sz="4800" b="1" dirty="0">
              <a:solidFill>
                <a:schemeClr val="tx1">
                  <a:lumMod val="95000"/>
                  <a:lumOff val="5000"/>
                </a:schemeClr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376984" y="3884035"/>
            <a:ext cx="2598527" cy="2665556"/>
            <a:chOff x="3976444" y="3749887"/>
            <a:chExt cx="3371850" cy="3458827"/>
          </a:xfrm>
        </p:grpSpPr>
        <p:sp>
          <p:nvSpPr>
            <p:cNvPr id="5" name="文本框 4"/>
            <p:cNvSpPr txBox="1"/>
            <p:nvPr/>
          </p:nvSpPr>
          <p:spPr>
            <a:xfrm>
              <a:off x="4883427" y="5770978"/>
              <a:ext cx="1917739" cy="14377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6600" b="1" dirty="0" smtClean="0">
                  <a:solidFill>
                    <a:srgbClr val="28AFB2"/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01</a:t>
              </a:r>
              <a:endParaRPr lang="zh-CN" altLang="en-US" sz="6600" b="1" dirty="0">
                <a:solidFill>
                  <a:srgbClr val="28AFB2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endParaRPr>
            </a:p>
          </p:txBody>
        </p:sp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92843" y="3749887"/>
              <a:ext cx="2811907" cy="1700952"/>
            </a:xfrm>
            <a:prstGeom prst="rect">
              <a:avLst/>
            </a:prstGeom>
          </p:spPr>
        </p:pic>
        <p:sp>
          <p:nvSpPr>
            <p:cNvPr id="12" name="文本框 11"/>
            <p:cNvSpPr txBox="1"/>
            <p:nvPr/>
          </p:nvSpPr>
          <p:spPr>
            <a:xfrm>
              <a:off x="3976444" y="4117741"/>
              <a:ext cx="3371850" cy="4792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添加标题</a:t>
              </a:r>
              <a:r>
                <a:rPr lang="zh-CN" altLang="en-US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文字</a:t>
              </a: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4415032" y="4519338"/>
              <a:ext cx="2494675" cy="5591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5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Add your relevant text description here</a:t>
              </a:r>
              <a:endParaRPr lang="zh-CN" altLang="en-US" sz="105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3222545" y="3884035"/>
            <a:ext cx="2598527" cy="2665556"/>
            <a:chOff x="3976444" y="3749887"/>
            <a:chExt cx="3371850" cy="3458828"/>
          </a:xfrm>
        </p:grpSpPr>
        <p:sp>
          <p:nvSpPr>
            <p:cNvPr id="26" name="文本框 25"/>
            <p:cNvSpPr txBox="1"/>
            <p:nvPr/>
          </p:nvSpPr>
          <p:spPr>
            <a:xfrm>
              <a:off x="4883427" y="5770978"/>
              <a:ext cx="1917739" cy="14377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6600" b="1" dirty="0" smtClean="0">
                  <a:solidFill>
                    <a:srgbClr val="28AFB2"/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02</a:t>
              </a:r>
              <a:endParaRPr lang="zh-CN" altLang="en-US" sz="6600" b="1" dirty="0">
                <a:solidFill>
                  <a:srgbClr val="28AFB2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endParaRPr>
            </a:p>
          </p:txBody>
        </p:sp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92843" y="3749887"/>
              <a:ext cx="2811907" cy="1700952"/>
            </a:xfrm>
            <a:prstGeom prst="rect">
              <a:avLst/>
            </a:prstGeom>
          </p:spPr>
        </p:pic>
        <p:sp>
          <p:nvSpPr>
            <p:cNvPr id="28" name="文本框 27"/>
            <p:cNvSpPr txBox="1"/>
            <p:nvPr/>
          </p:nvSpPr>
          <p:spPr>
            <a:xfrm>
              <a:off x="3976444" y="4117741"/>
              <a:ext cx="3371850" cy="4792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添加标题</a:t>
              </a:r>
              <a:r>
                <a:rPr lang="zh-CN" altLang="en-US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文字</a:t>
              </a: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4415032" y="4519338"/>
              <a:ext cx="2494675" cy="5591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5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Add your relevant text description here</a:t>
              </a:r>
              <a:endParaRPr lang="zh-CN" altLang="en-US" sz="105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6068106" y="3884035"/>
            <a:ext cx="2598527" cy="2665556"/>
            <a:chOff x="3976444" y="3749887"/>
            <a:chExt cx="3371850" cy="3458828"/>
          </a:xfrm>
        </p:grpSpPr>
        <p:sp>
          <p:nvSpPr>
            <p:cNvPr id="31" name="文本框 30"/>
            <p:cNvSpPr txBox="1"/>
            <p:nvPr/>
          </p:nvSpPr>
          <p:spPr>
            <a:xfrm>
              <a:off x="4883427" y="5770978"/>
              <a:ext cx="1917739" cy="14377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6600" b="1" dirty="0" smtClean="0">
                  <a:solidFill>
                    <a:srgbClr val="28AFB2"/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03</a:t>
              </a:r>
              <a:endParaRPr lang="zh-CN" altLang="en-US" sz="6600" b="1" dirty="0">
                <a:solidFill>
                  <a:srgbClr val="28AFB2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endParaRPr>
            </a:p>
          </p:txBody>
        </p:sp>
        <p:pic>
          <p:nvPicPr>
            <p:cNvPr id="32" name="图片 31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92843" y="3749887"/>
              <a:ext cx="2811907" cy="1700952"/>
            </a:xfrm>
            <a:prstGeom prst="rect">
              <a:avLst/>
            </a:prstGeom>
          </p:spPr>
        </p:pic>
        <p:sp>
          <p:nvSpPr>
            <p:cNvPr id="33" name="文本框 32"/>
            <p:cNvSpPr txBox="1"/>
            <p:nvPr/>
          </p:nvSpPr>
          <p:spPr>
            <a:xfrm>
              <a:off x="3976444" y="4117741"/>
              <a:ext cx="3371850" cy="4792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添加标题</a:t>
              </a:r>
              <a:r>
                <a:rPr lang="zh-CN" altLang="en-US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文字</a:t>
              </a: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4415032" y="4519338"/>
              <a:ext cx="2494675" cy="5591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5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Add your relevant text description here</a:t>
              </a:r>
              <a:endParaRPr lang="zh-CN" altLang="en-US" sz="105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8913666" y="3884035"/>
            <a:ext cx="2598527" cy="2665556"/>
            <a:chOff x="3976444" y="3749887"/>
            <a:chExt cx="3371850" cy="3458828"/>
          </a:xfrm>
        </p:grpSpPr>
        <p:sp>
          <p:nvSpPr>
            <p:cNvPr id="36" name="文本框 35"/>
            <p:cNvSpPr txBox="1"/>
            <p:nvPr/>
          </p:nvSpPr>
          <p:spPr>
            <a:xfrm>
              <a:off x="4883427" y="5770978"/>
              <a:ext cx="1917739" cy="14377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6600" b="1" dirty="0" smtClean="0">
                  <a:solidFill>
                    <a:srgbClr val="28AFB2"/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04</a:t>
              </a:r>
              <a:endParaRPr lang="zh-CN" altLang="en-US" sz="6600" b="1" dirty="0">
                <a:solidFill>
                  <a:srgbClr val="28AFB2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endParaRPr>
            </a:p>
          </p:txBody>
        </p:sp>
        <p:pic>
          <p:nvPicPr>
            <p:cNvPr id="37" name="图片 36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92843" y="3749887"/>
              <a:ext cx="2811907" cy="1700952"/>
            </a:xfrm>
            <a:prstGeom prst="rect">
              <a:avLst/>
            </a:prstGeom>
          </p:spPr>
        </p:pic>
        <p:sp>
          <p:nvSpPr>
            <p:cNvPr id="38" name="文本框 37"/>
            <p:cNvSpPr txBox="1"/>
            <p:nvPr/>
          </p:nvSpPr>
          <p:spPr>
            <a:xfrm>
              <a:off x="3976444" y="4117741"/>
              <a:ext cx="3371850" cy="4792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添加标题</a:t>
              </a:r>
              <a:r>
                <a:rPr lang="zh-CN" altLang="en-US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文字</a:t>
              </a: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4415032" y="4519338"/>
              <a:ext cx="2494675" cy="5591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5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Add your relevant text description here</a:t>
              </a:r>
              <a:endParaRPr lang="zh-CN" altLang="en-US" sz="105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endParaRPr>
            </a:p>
          </p:txBody>
        </p:sp>
      </p:grpSp>
      <p:pic>
        <p:nvPicPr>
          <p:cNvPr id="44" name="图片 4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653175">
            <a:off x="8744158" y="1419786"/>
            <a:ext cx="513184" cy="898073"/>
          </a:xfrm>
          <a:prstGeom prst="rect">
            <a:avLst/>
          </a:prstGeom>
        </p:spPr>
      </p:pic>
      <p:pic>
        <p:nvPicPr>
          <p:cNvPr id="45" name="图片 4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52579" y="2543079"/>
            <a:ext cx="520296" cy="734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0049082"/>
      </p:ext>
    </p:extLst>
  </p:cSld>
  <p:clrMapOvr>
    <a:masterClrMapping/>
  </p:clrMapOvr>
  <p:transition spd="slow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5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7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8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nodeType="withEffect" p14:presetBounceEnd="4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1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2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nodeType="withEffect" p14:presetBounceEnd="4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5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6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fill="hold" nodeType="withEffect" p14:presetBounceEnd="4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9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0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5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77799" y="177800"/>
            <a:ext cx="11836400" cy="3327400"/>
          </a:xfrm>
          <a:prstGeom prst="rect">
            <a:avLst/>
          </a:prstGeom>
          <a:solidFill>
            <a:srgbClr val="B2D7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901703" y="4017229"/>
            <a:ext cx="2847549" cy="1977549"/>
            <a:chOff x="990603" y="3890229"/>
            <a:chExt cx="2847549" cy="1977549"/>
          </a:xfrm>
        </p:grpSpPr>
        <p:sp>
          <p:nvSpPr>
            <p:cNvPr id="4" name="文本框 3"/>
            <p:cNvSpPr txBox="1"/>
            <p:nvPr/>
          </p:nvSpPr>
          <p:spPr>
            <a:xfrm>
              <a:off x="990603" y="4667449"/>
              <a:ext cx="2847549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Add your relevant text description </a:t>
              </a:r>
              <a:r>
                <a:rPr lang="en-US" altLang="zh-CN" sz="1200" dirty="0" err="1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here</a:t>
              </a:r>
              <a:r>
                <a:rPr lang="en-US" altLang="zh-CN" sz="12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Add</a:t>
              </a:r>
              <a:r>
                <a:rPr lang="en-US" altLang="zh-CN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 your relevant text description </a:t>
              </a:r>
              <a:r>
                <a:rPr lang="en-US" altLang="zh-CN" sz="1200" dirty="0" err="1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herreAdd</a:t>
              </a:r>
              <a:r>
                <a:rPr lang="en-US" altLang="zh-CN" sz="12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 </a:t>
              </a:r>
              <a:r>
                <a:rPr lang="en-US" altLang="zh-CN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your relevant text description her</a:t>
              </a:r>
              <a:endPara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1115114" y="3890229"/>
              <a:ext cx="2598527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b="1" dirty="0" smtClean="0">
                  <a:solidFill>
                    <a:srgbClr val="93D2BD"/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ONE</a:t>
              </a:r>
              <a:endParaRPr lang="zh-CN" altLang="en-US" sz="4000" b="1" dirty="0">
                <a:solidFill>
                  <a:srgbClr val="93D2BD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4686303" y="4017229"/>
            <a:ext cx="2847549" cy="1977549"/>
            <a:chOff x="990603" y="3890229"/>
            <a:chExt cx="2847549" cy="1977549"/>
          </a:xfrm>
        </p:grpSpPr>
        <p:sp>
          <p:nvSpPr>
            <p:cNvPr id="10" name="文本框 9"/>
            <p:cNvSpPr txBox="1"/>
            <p:nvPr/>
          </p:nvSpPr>
          <p:spPr>
            <a:xfrm>
              <a:off x="990603" y="4667449"/>
              <a:ext cx="2847549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Add your relevant text description </a:t>
              </a:r>
              <a:r>
                <a:rPr lang="en-US" altLang="zh-CN" sz="1200" dirty="0" err="1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here</a:t>
              </a:r>
              <a:r>
                <a:rPr lang="en-US" altLang="zh-CN" sz="12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Add</a:t>
              </a:r>
              <a:r>
                <a:rPr lang="en-US" altLang="zh-CN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 your relevant text description </a:t>
              </a:r>
              <a:r>
                <a:rPr lang="en-US" altLang="zh-CN" sz="1200" dirty="0" err="1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herreAdd</a:t>
              </a:r>
              <a:r>
                <a:rPr lang="en-US" altLang="zh-CN" sz="12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 </a:t>
              </a:r>
              <a:r>
                <a:rPr lang="en-US" altLang="zh-CN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your relevant text description her</a:t>
              </a:r>
              <a:endPara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1115114" y="3890229"/>
              <a:ext cx="2598527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b="1" dirty="0" smtClean="0">
                  <a:solidFill>
                    <a:srgbClr val="93D2BD"/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ONE</a:t>
              </a:r>
              <a:endParaRPr lang="zh-CN" altLang="en-US" sz="4000" b="1" dirty="0">
                <a:solidFill>
                  <a:srgbClr val="93D2BD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8470903" y="4017229"/>
            <a:ext cx="2847549" cy="1977549"/>
            <a:chOff x="1625603" y="3890229"/>
            <a:chExt cx="2847549" cy="1977549"/>
          </a:xfrm>
        </p:grpSpPr>
        <p:sp>
          <p:nvSpPr>
            <p:cNvPr id="13" name="文本框 12"/>
            <p:cNvSpPr txBox="1"/>
            <p:nvPr/>
          </p:nvSpPr>
          <p:spPr>
            <a:xfrm>
              <a:off x="1625603" y="4667449"/>
              <a:ext cx="2847549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Add your relevant text description </a:t>
              </a:r>
              <a:r>
                <a:rPr lang="en-US" altLang="zh-CN" sz="1200" dirty="0" err="1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here</a:t>
              </a:r>
              <a:r>
                <a:rPr lang="en-US" altLang="zh-CN" sz="1200" dirty="0" err="1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Add</a:t>
              </a:r>
              <a:r>
                <a:rPr lang="en-US" altLang="zh-CN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 your relevant text description </a:t>
              </a:r>
              <a:r>
                <a:rPr lang="en-US" altLang="zh-CN" sz="1200" dirty="0" err="1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herreAdd</a:t>
              </a:r>
              <a:r>
                <a:rPr lang="en-US" altLang="zh-CN" sz="12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 </a:t>
              </a:r>
              <a:r>
                <a:rPr lang="en-US" altLang="zh-CN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your relevant text description her</a:t>
              </a:r>
              <a:endPara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1750114" y="3890229"/>
              <a:ext cx="2598527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b="1" dirty="0" smtClean="0">
                  <a:solidFill>
                    <a:srgbClr val="93D2BD"/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ONE</a:t>
              </a:r>
              <a:endParaRPr lang="zh-CN" altLang="en-US" sz="4000" b="1" dirty="0">
                <a:solidFill>
                  <a:srgbClr val="93D2BD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endParaRPr>
            </a:p>
          </p:txBody>
        </p:sp>
      </p:grpSp>
      <p:pic>
        <p:nvPicPr>
          <p:cNvPr id="15" name="图片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1703" y="872267"/>
            <a:ext cx="2623292" cy="2114569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25134" y="477672"/>
            <a:ext cx="1769886" cy="2854655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03331" y="840449"/>
            <a:ext cx="1729686" cy="2428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55891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747230" y="1251508"/>
            <a:ext cx="588217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Add your relevant text description </a:t>
            </a:r>
            <a:r>
              <a:rPr lang="en-US" altLang="zh-CN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Add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 your relevant text description </a:t>
            </a:r>
            <a:r>
              <a:rPr lang="en-US" altLang="zh-CN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hereAdd</a:t>
            </a: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 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your relevant text description </a:t>
            </a: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herded</a:t>
            </a:r>
          </a:p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Add your relevant text description 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hereAdd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 your </a:t>
            </a: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relevant</a:t>
            </a:r>
          </a:p>
          <a:p>
            <a:pPr>
              <a:lnSpc>
                <a:spcPct val="150000"/>
              </a:lnSpc>
            </a:pP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text 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description 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hereAdd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 </a:t>
            </a: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your</a:t>
            </a:r>
          </a:p>
          <a:p>
            <a:pPr>
              <a:lnSpc>
                <a:spcPct val="150000"/>
              </a:lnSpc>
            </a:pP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relevant 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text description 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heredd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  <a:p>
            <a:pPr>
              <a:lnSpc>
                <a:spcPct val="150000"/>
              </a:lnSpc>
            </a:pP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47230" y="825998"/>
            <a:ext cx="25985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添加标题</a:t>
            </a:r>
            <a:r>
              <a:rPr lang="zh-CN" alt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文字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2857500" y="5123994"/>
            <a:ext cx="8443712" cy="11569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Add your relevant text description </a:t>
            </a:r>
            <a:r>
              <a:rPr lang="en-US" altLang="zh-CN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Add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 your relevant text description </a:t>
            </a:r>
            <a:r>
              <a:rPr lang="en-US" altLang="zh-CN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hereAdd</a:t>
            </a: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 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your relevant text description </a:t>
            </a:r>
            <a:r>
              <a:rPr lang="en-US" altLang="zh-CN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heredd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Add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 </a:t>
            </a: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your 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relevant text description 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hereAdd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 your relevant </a:t>
            </a: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text</a:t>
            </a:r>
          </a:p>
          <a:p>
            <a:pPr algn="r">
              <a:lnSpc>
                <a:spcPct val="150000"/>
              </a:lnSpc>
            </a:pP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 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description 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hereAdd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 </a:t>
            </a: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description 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heredd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  <a:p>
            <a:pPr algn="r">
              <a:lnSpc>
                <a:spcPct val="150000"/>
              </a:lnSpc>
            </a:pP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702684" y="4698484"/>
            <a:ext cx="25985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添加标题</a:t>
            </a:r>
            <a:r>
              <a:rPr lang="zh-CN" alt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文字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823" y="3293535"/>
            <a:ext cx="914321" cy="1673208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51356" y="3362794"/>
            <a:ext cx="882590" cy="1468511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20491" y="1954947"/>
            <a:ext cx="1158487" cy="267717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21758" y="3188653"/>
            <a:ext cx="613326" cy="1119563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89102" y="1828739"/>
            <a:ext cx="2677500" cy="308250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788768" y="4308216"/>
            <a:ext cx="540000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18918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/>
          <p:cNvGrpSpPr/>
          <p:nvPr/>
        </p:nvGrpSpPr>
        <p:grpSpPr>
          <a:xfrm>
            <a:off x="2661" y="0"/>
            <a:ext cx="12192000" cy="6858000"/>
            <a:chOff x="0" y="0"/>
            <a:chExt cx="12192000" cy="6489292"/>
          </a:xfrm>
          <a:solidFill>
            <a:srgbClr val="B2D7E9"/>
          </a:solidFill>
        </p:grpSpPr>
        <p:sp>
          <p:nvSpPr>
            <p:cNvPr id="9" name="矩形 8"/>
            <p:cNvSpPr/>
            <p:nvPr userDrawn="1"/>
          </p:nvSpPr>
          <p:spPr>
            <a:xfrm>
              <a:off x="0" y="0"/>
              <a:ext cx="2438400" cy="162232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 userDrawn="1"/>
          </p:nvSpPr>
          <p:spPr>
            <a:xfrm>
              <a:off x="4876800" y="0"/>
              <a:ext cx="2438400" cy="162232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 userDrawn="1"/>
          </p:nvSpPr>
          <p:spPr>
            <a:xfrm>
              <a:off x="9753600" y="0"/>
              <a:ext cx="2438400" cy="162232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 userDrawn="1"/>
          </p:nvSpPr>
          <p:spPr>
            <a:xfrm>
              <a:off x="2438400" y="1622323"/>
              <a:ext cx="2438400" cy="162232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 userDrawn="1"/>
          </p:nvSpPr>
          <p:spPr>
            <a:xfrm>
              <a:off x="7315200" y="1622323"/>
              <a:ext cx="2438400" cy="162232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 userDrawn="1"/>
          </p:nvSpPr>
          <p:spPr>
            <a:xfrm>
              <a:off x="0" y="3244646"/>
              <a:ext cx="2438400" cy="162232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 userDrawn="1"/>
          </p:nvSpPr>
          <p:spPr>
            <a:xfrm>
              <a:off x="4876800" y="3244646"/>
              <a:ext cx="2438400" cy="162232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/>
            <p:cNvSpPr/>
            <p:nvPr userDrawn="1"/>
          </p:nvSpPr>
          <p:spPr>
            <a:xfrm>
              <a:off x="9753600" y="3244646"/>
              <a:ext cx="2438400" cy="162232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 userDrawn="1"/>
          </p:nvSpPr>
          <p:spPr>
            <a:xfrm>
              <a:off x="2438400" y="4866969"/>
              <a:ext cx="2438400" cy="162232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 userDrawn="1"/>
          </p:nvSpPr>
          <p:spPr>
            <a:xfrm>
              <a:off x="7315200" y="4866969"/>
              <a:ext cx="2438400" cy="162232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17184" y="1776383"/>
            <a:ext cx="3476250" cy="5141251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441737" y="1467539"/>
            <a:ext cx="6875447" cy="4361842"/>
          </a:xfrm>
          <a:prstGeom prst="rect">
            <a:avLst/>
          </a:prstGeom>
        </p:spPr>
      </p:pic>
      <p:sp>
        <p:nvSpPr>
          <p:cNvPr id="21" name="文本框 20"/>
          <p:cNvSpPr txBox="1"/>
          <p:nvPr/>
        </p:nvSpPr>
        <p:spPr>
          <a:xfrm>
            <a:off x="3365461" y="2553075"/>
            <a:ext cx="337185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dirty="0" smtClean="0">
                <a:solidFill>
                  <a:srgbClr val="28AFB2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THANKS!</a:t>
            </a:r>
            <a:endParaRPr lang="zh-CN" altLang="en-US" sz="6600" dirty="0">
              <a:solidFill>
                <a:srgbClr val="28AFB2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2269627" y="3620938"/>
            <a:ext cx="58083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同学们，</a:t>
            </a:r>
            <a:r>
              <a:rPr lang="zh-CN" altLang="en-US" sz="44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再见啦</a:t>
            </a:r>
            <a:r>
              <a:rPr lang="zh-CN" altLang="en-US" sz="4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！</a:t>
            </a:r>
            <a:endParaRPr lang="zh-CN" altLang="en-US" sz="4400" dirty="0">
              <a:solidFill>
                <a:schemeClr val="tx1">
                  <a:lumMod val="95000"/>
                  <a:lumOff val="5000"/>
                </a:schemeClr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77108" y="838575"/>
            <a:ext cx="1587399" cy="2039767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58679">
            <a:off x="2945760" y="772292"/>
            <a:ext cx="894954" cy="1566170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5369310">
            <a:off x="7626373" y="955323"/>
            <a:ext cx="1012500" cy="1428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7395192"/>
      </p:ext>
    </p:extLst>
  </p:cSld>
  <p:clrMapOvr>
    <a:masterClrMapping/>
  </p:clrMapOvr>
  <p:transition spd="slow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1000" tmFilter="0,0; .5, 1; 1, 1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6" presetClass="entr" presetSubtype="2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0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5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6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" grpId="0"/>
          <p:bldP spid="2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1000" tmFilter="0,0; .5, 1; 1, 1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6" presetClass="entr" presetSubtype="2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0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" grpId="0"/>
          <p:bldP spid="23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99585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B2D7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4885" y="1384300"/>
            <a:ext cx="6976715" cy="36703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969735" y="2626950"/>
            <a:ext cx="46196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dirty="0" smtClean="0">
                <a:solidFill>
                  <a:srgbClr val="EB6136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这是，第一部分</a:t>
            </a:r>
            <a:endParaRPr lang="zh-CN" altLang="en-US" sz="4000" dirty="0">
              <a:solidFill>
                <a:srgbClr val="EB6136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091496" y="3422172"/>
            <a:ext cx="4376104" cy="6029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Add your relevant text description </a:t>
            </a:r>
            <a:r>
              <a:rPr lang="en-US" altLang="zh-CN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Add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 your relevant text description </a:t>
            </a: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27441" y="1663700"/>
            <a:ext cx="3128317" cy="32258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9215" y="5505852"/>
            <a:ext cx="620095" cy="902514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3500000">
            <a:off x="1673862" y="5511919"/>
            <a:ext cx="644829" cy="909926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4226984">
            <a:off x="2534884" y="5598667"/>
            <a:ext cx="742704" cy="734718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37891" y="2122007"/>
            <a:ext cx="374611" cy="655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0691449"/>
      </p:ext>
    </p:extLst>
  </p:cSld>
  <p:clrMapOvr>
    <a:masterClrMapping/>
  </p:clrMapOvr>
  <p:transition spd="slow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2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2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3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42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47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4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1000" tmFilter="0,0; .5, 1; 1, 1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6" presetClass="entr" presetSubtype="37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3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42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47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4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1000" tmFilter="0,0; .5, 1; 1, 1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6" presetClass="entr" presetSubtype="37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3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9936646" flipH="1">
            <a:off x="508267" y="1215922"/>
            <a:ext cx="4096956" cy="2576252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01814" y="1225072"/>
            <a:ext cx="3958282" cy="175247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8288289" y="3535048"/>
            <a:ext cx="25985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添加标题</a:t>
            </a:r>
            <a:r>
              <a:rPr lang="zh-CN" altLang="en-US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文字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8028135" y="4163252"/>
            <a:ext cx="311883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Add your relevant text description </a:t>
            </a:r>
            <a:r>
              <a:rPr lang="en-US" altLang="zh-CN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Add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 your relevant text description </a:t>
            </a:r>
            <a:r>
              <a:rPr lang="en-US" altLang="zh-CN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hereAdd</a:t>
            </a: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 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your relevant text description </a:t>
            </a:r>
            <a:r>
              <a:rPr lang="en-US" altLang="zh-CN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heredd</a:t>
            </a: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 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your relevant text description here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  <a:p>
            <a:pPr algn="ctr">
              <a:lnSpc>
                <a:spcPct val="150000"/>
              </a:lnSpc>
            </a:pP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24209" y="3014752"/>
            <a:ext cx="3456843" cy="3047969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 rot="19457697">
            <a:off x="1038992" y="2197612"/>
            <a:ext cx="3118833" cy="8799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Add your relevant text description </a:t>
            </a:r>
            <a:r>
              <a:rPr lang="en-US" altLang="zh-CN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Add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 your relevant text description </a:t>
            </a:r>
            <a:r>
              <a:rPr lang="en-US" altLang="zh-CN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hereAdd</a:t>
            </a: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 your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120034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>
          <a:xfrm>
            <a:off x="1733673" y="1276604"/>
            <a:ext cx="7937500" cy="4082795"/>
          </a:xfrm>
          <a:prstGeom prst="roundRect">
            <a:avLst>
              <a:gd name="adj" fmla="val 12616"/>
            </a:avLst>
          </a:prstGeom>
          <a:solidFill>
            <a:srgbClr val="B2D7E9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  <a:effectLst>
            <a:outerShdw dist="1016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6686" y="3949518"/>
            <a:ext cx="2454814" cy="2551227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39398" y="5019254"/>
            <a:ext cx="915680" cy="1346050"/>
          </a:xfrm>
          <a:prstGeom prst="rect">
            <a:avLst/>
          </a:prstGeom>
        </p:spPr>
      </p:pic>
      <p:grpSp>
        <p:nvGrpSpPr>
          <p:cNvPr id="31" name="组合 30"/>
          <p:cNvGrpSpPr/>
          <p:nvPr/>
        </p:nvGrpSpPr>
        <p:grpSpPr>
          <a:xfrm>
            <a:off x="8344146" y="1536453"/>
            <a:ext cx="3263654" cy="2400365"/>
            <a:chOff x="8344146" y="1536453"/>
            <a:chExt cx="3263654" cy="2400365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44146" y="1536453"/>
              <a:ext cx="3263654" cy="2400365"/>
            </a:xfrm>
            <a:prstGeom prst="rect">
              <a:avLst/>
            </a:prstGeom>
          </p:spPr>
        </p:pic>
        <p:sp>
          <p:nvSpPr>
            <p:cNvPr id="8" name="文本框 7"/>
            <p:cNvSpPr txBox="1"/>
            <p:nvPr/>
          </p:nvSpPr>
          <p:spPr>
            <a:xfrm>
              <a:off x="8702109" y="2213415"/>
              <a:ext cx="225799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添加标题</a:t>
              </a:r>
              <a:endPara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8695759" y="2774918"/>
              <a:ext cx="234689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Add your relevant text </a:t>
              </a:r>
              <a:r>
                <a:rPr lang="en-US" altLang="zh-CN" sz="12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rPr>
                <a:t>description</a:t>
              </a:r>
              <a:endPara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2522057" y="1975686"/>
            <a:ext cx="6230852" cy="858576"/>
            <a:chOff x="2522057" y="1975686"/>
            <a:chExt cx="6230852" cy="858576"/>
          </a:xfrm>
        </p:grpSpPr>
        <p:grpSp>
          <p:nvGrpSpPr>
            <p:cNvPr id="12" name="组合 11"/>
            <p:cNvGrpSpPr/>
            <p:nvPr/>
          </p:nvGrpSpPr>
          <p:grpSpPr>
            <a:xfrm>
              <a:off x="3270968" y="1975686"/>
              <a:ext cx="5481941" cy="858576"/>
              <a:chOff x="2785759" y="1734568"/>
              <a:chExt cx="5481941" cy="858576"/>
            </a:xfrm>
          </p:grpSpPr>
          <p:sp>
            <p:nvSpPr>
              <p:cNvPr id="10" name="文本框 9"/>
              <p:cNvSpPr txBox="1"/>
              <p:nvPr/>
            </p:nvSpPr>
            <p:spPr>
              <a:xfrm>
                <a:off x="2811159" y="2087172"/>
                <a:ext cx="5456541" cy="5059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2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华康少女文字W5" panose="040F0509000000000000" pitchFamily="81" charset="-122"/>
                    <a:ea typeface="华康少女文字W5" panose="040F0509000000000000" pitchFamily="81" charset="-122"/>
                  </a:rPr>
                  <a:t>Add your relevant text description </a:t>
                </a:r>
                <a:r>
                  <a:rPr lang="en-US" altLang="zh-CN" sz="1200" dirty="0" err="1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华康少女文字W5" panose="040F0509000000000000" pitchFamily="81" charset="-122"/>
                    <a:ea typeface="华康少女文字W5" panose="040F0509000000000000" pitchFamily="81" charset="-122"/>
                  </a:rPr>
                  <a:t>here</a:t>
                </a:r>
                <a:r>
                  <a:rPr lang="en-US" altLang="zh-CN" sz="1200" dirty="0" err="1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华康少女文字W5" panose="040F0509000000000000" pitchFamily="81" charset="-122"/>
                    <a:ea typeface="华康少女文字W5" panose="040F0509000000000000" pitchFamily="81" charset="-122"/>
                  </a:rPr>
                  <a:t>Add</a:t>
                </a:r>
                <a:r>
                  <a:rPr lang="en-US" altLang="zh-CN" sz="12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华康少女文字W5" panose="040F0509000000000000" pitchFamily="81" charset="-122"/>
                    <a:ea typeface="华康少女文字W5" panose="040F0509000000000000" pitchFamily="81" charset="-122"/>
                  </a:rPr>
                  <a:t> your relevant text description </a:t>
                </a:r>
                <a:r>
                  <a:rPr lang="en-US" altLang="zh-CN" sz="1200" dirty="0" err="1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华康少女文字W5" panose="040F0509000000000000" pitchFamily="81" charset="-122"/>
                    <a:ea typeface="华康少女文字W5" panose="040F0509000000000000" pitchFamily="81" charset="-122"/>
                  </a:rPr>
                  <a:t>hereAdd</a:t>
                </a:r>
                <a:r>
                  <a:rPr lang="en-US" altLang="zh-CN" sz="1200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华康少女文字W5" panose="040F0509000000000000" pitchFamily="81" charset="-122"/>
                    <a:ea typeface="华康少女文字W5" panose="040F0509000000000000" pitchFamily="81" charset="-122"/>
                  </a:rPr>
                  <a:t> </a:t>
                </a:r>
                <a:r>
                  <a:rPr lang="en-US" altLang="zh-CN" sz="12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华康少女文字W5" panose="040F0509000000000000" pitchFamily="81" charset="-122"/>
                    <a:ea typeface="华康少女文字W5" panose="040F0509000000000000" pitchFamily="81" charset="-122"/>
                  </a:rPr>
                  <a:t>your relevant text description </a:t>
                </a:r>
                <a:r>
                  <a:rPr lang="en-US" altLang="zh-CN" sz="1200" dirty="0" err="1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华康少女文字W5" panose="040F0509000000000000" pitchFamily="81" charset="-122"/>
                    <a:ea typeface="华康少女文字W5" panose="040F0509000000000000" pitchFamily="81" charset="-122"/>
                  </a:rPr>
                  <a:t>heredd</a:t>
                </a:r>
                <a:endPara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endParaRPr>
              </a:p>
            </p:txBody>
          </p:sp>
          <p:sp>
            <p:nvSpPr>
              <p:cNvPr id="11" name="文本框 10"/>
              <p:cNvSpPr txBox="1"/>
              <p:nvPr/>
            </p:nvSpPr>
            <p:spPr>
              <a:xfrm>
                <a:off x="2785759" y="1734568"/>
                <a:ext cx="259852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华康少女文字W5" panose="040F0509000000000000" pitchFamily="81" charset="-122"/>
                    <a:ea typeface="华康少女文字W5" panose="040F0509000000000000" pitchFamily="81" charset="-122"/>
                  </a:rPr>
                  <a:t>添加标题</a:t>
                </a:r>
                <a:r>
                  <a:rPr lang="zh-CN" altLang="en-US" sz="20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华康少女文字W5" panose="040F0509000000000000" pitchFamily="81" charset="-122"/>
                    <a:ea typeface="华康少女文字W5" panose="040F0509000000000000" pitchFamily="81" charset="-122"/>
                  </a:rPr>
                  <a:t>文字</a:t>
                </a:r>
              </a:p>
            </p:txBody>
          </p:sp>
        </p:grpSp>
        <p:sp>
          <p:nvSpPr>
            <p:cNvPr id="16" name="Freeform 75"/>
            <p:cNvSpPr>
              <a:spLocks noEditPoints="1"/>
            </p:cNvSpPr>
            <p:nvPr/>
          </p:nvSpPr>
          <p:spPr bwMode="auto">
            <a:xfrm>
              <a:off x="2522057" y="2155461"/>
              <a:ext cx="528133" cy="528133"/>
            </a:xfrm>
            <a:custGeom>
              <a:avLst/>
              <a:gdLst>
                <a:gd name="T0" fmla="*/ 130 w 216"/>
                <a:gd name="T1" fmla="*/ 0 h 216"/>
                <a:gd name="T2" fmla="*/ 43 w 216"/>
                <a:gd name="T3" fmla="*/ 86 h 216"/>
                <a:gd name="T4" fmla="*/ 68 w 216"/>
                <a:gd name="T5" fmla="*/ 147 h 216"/>
                <a:gd name="T6" fmla="*/ 0 w 216"/>
                <a:gd name="T7" fmla="*/ 210 h 216"/>
                <a:gd name="T8" fmla="*/ 6 w 216"/>
                <a:gd name="T9" fmla="*/ 216 h 216"/>
                <a:gd name="T10" fmla="*/ 74 w 216"/>
                <a:gd name="T11" fmla="*/ 153 h 216"/>
                <a:gd name="T12" fmla="*/ 130 w 216"/>
                <a:gd name="T13" fmla="*/ 173 h 216"/>
                <a:gd name="T14" fmla="*/ 216 w 216"/>
                <a:gd name="T15" fmla="*/ 86 h 216"/>
                <a:gd name="T16" fmla="*/ 130 w 216"/>
                <a:gd name="T17" fmla="*/ 0 h 216"/>
                <a:gd name="T18" fmla="*/ 51 w 216"/>
                <a:gd name="T19" fmla="*/ 86 h 216"/>
                <a:gd name="T20" fmla="*/ 130 w 216"/>
                <a:gd name="T21" fmla="*/ 8 h 216"/>
                <a:gd name="T22" fmla="*/ 207 w 216"/>
                <a:gd name="T23" fmla="*/ 71 h 216"/>
                <a:gd name="T24" fmla="*/ 139 w 216"/>
                <a:gd name="T25" fmla="*/ 24 h 216"/>
                <a:gd name="T26" fmla="*/ 67 w 216"/>
                <a:gd name="T27" fmla="*/ 96 h 216"/>
                <a:gd name="T28" fmla="*/ 115 w 216"/>
                <a:gd name="T29" fmla="*/ 164 h 216"/>
                <a:gd name="T30" fmla="*/ 51 w 216"/>
                <a:gd name="T31" fmla="*/ 86 h 216"/>
                <a:gd name="T32" fmla="*/ 133 w 216"/>
                <a:gd name="T33" fmla="*/ 107 h 216"/>
                <a:gd name="T34" fmla="*/ 155 w 216"/>
                <a:gd name="T35" fmla="*/ 84 h 216"/>
                <a:gd name="T36" fmla="*/ 138 w 216"/>
                <a:gd name="T37" fmla="*/ 63 h 216"/>
                <a:gd name="T38" fmla="*/ 138 w 216"/>
                <a:gd name="T39" fmla="*/ 63 h 216"/>
                <a:gd name="T40" fmla="*/ 167 w 216"/>
                <a:gd name="T41" fmla="*/ 91 h 216"/>
                <a:gd name="T42" fmla="*/ 138 w 216"/>
                <a:gd name="T43" fmla="*/ 120 h 216"/>
                <a:gd name="T44" fmla="*/ 110 w 216"/>
                <a:gd name="T45" fmla="*/ 91 h 216"/>
                <a:gd name="T46" fmla="*/ 110 w 216"/>
                <a:gd name="T47" fmla="*/ 86 h 216"/>
                <a:gd name="T48" fmla="*/ 133 w 216"/>
                <a:gd name="T49" fmla="*/ 107 h 216"/>
                <a:gd name="T50" fmla="*/ 118 w 216"/>
                <a:gd name="T51" fmla="*/ 84 h 216"/>
                <a:gd name="T52" fmla="*/ 133 w 216"/>
                <a:gd name="T53" fmla="*/ 70 h 216"/>
                <a:gd name="T54" fmla="*/ 147 w 216"/>
                <a:gd name="T55" fmla="*/ 84 h 216"/>
                <a:gd name="T56" fmla="*/ 133 w 216"/>
                <a:gd name="T57" fmla="*/ 99 h 216"/>
                <a:gd name="T58" fmla="*/ 118 w 216"/>
                <a:gd name="T59" fmla="*/ 84 h 216"/>
                <a:gd name="T60" fmla="*/ 138 w 216"/>
                <a:gd name="T61" fmla="*/ 55 h 216"/>
                <a:gd name="T62" fmla="*/ 102 w 216"/>
                <a:gd name="T63" fmla="*/ 91 h 216"/>
                <a:gd name="T64" fmla="*/ 138 w 216"/>
                <a:gd name="T65" fmla="*/ 128 h 216"/>
                <a:gd name="T66" fmla="*/ 157 w 216"/>
                <a:gd name="T67" fmla="*/ 122 h 216"/>
                <a:gd name="T68" fmla="*/ 130 w 216"/>
                <a:gd name="T69" fmla="*/ 132 h 216"/>
                <a:gd name="T70" fmla="*/ 84 w 216"/>
                <a:gd name="T71" fmla="*/ 86 h 216"/>
                <a:gd name="T72" fmla="*/ 130 w 216"/>
                <a:gd name="T73" fmla="*/ 41 h 216"/>
                <a:gd name="T74" fmla="*/ 175 w 216"/>
                <a:gd name="T75" fmla="*/ 86 h 216"/>
                <a:gd name="T76" fmla="*/ 175 w 216"/>
                <a:gd name="T77" fmla="*/ 91 h 216"/>
                <a:gd name="T78" fmla="*/ 138 w 216"/>
                <a:gd name="T79" fmla="*/ 55 h 216"/>
                <a:gd name="T80" fmla="*/ 139 w 216"/>
                <a:gd name="T81" fmla="*/ 160 h 216"/>
                <a:gd name="T82" fmla="*/ 75 w 216"/>
                <a:gd name="T83" fmla="*/ 96 h 216"/>
                <a:gd name="T84" fmla="*/ 76 w 216"/>
                <a:gd name="T85" fmla="*/ 87 h 216"/>
                <a:gd name="T86" fmla="*/ 130 w 216"/>
                <a:gd name="T87" fmla="*/ 140 h 216"/>
                <a:gd name="T88" fmla="*/ 183 w 216"/>
                <a:gd name="T89" fmla="*/ 86 h 216"/>
                <a:gd name="T90" fmla="*/ 130 w 216"/>
                <a:gd name="T91" fmla="*/ 33 h 216"/>
                <a:gd name="T92" fmla="*/ 139 w 216"/>
                <a:gd name="T93" fmla="*/ 32 h 216"/>
                <a:gd name="T94" fmla="*/ 203 w 216"/>
                <a:gd name="T95" fmla="*/ 96 h 216"/>
                <a:gd name="T96" fmla="*/ 139 w 216"/>
                <a:gd name="T97" fmla="*/ 16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16" h="216">
                  <a:moveTo>
                    <a:pt x="130" y="0"/>
                  </a:moveTo>
                  <a:cubicBezTo>
                    <a:pt x="82" y="0"/>
                    <a:pt x="43" y="38"/>
                    <a:pt x="43" y="86"/>
                  </a:cubicBezTo>
                  <a:cubicBezTo>
                    <a:pt x="43" y="110"/>
                    <a:pt x="52" y="132"/>
                    <a:pt x="68" y="147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6" y="216"/>
                    <a:pt x="6" y="216"/>
                    <a:pt x="6" y="216"/>
                  </a:cubicBezTo>
                  <a:cubicBezTo>
                    <a:pt x="74" y="153"/>
                    <a:pt x="74" y="153"/>
                    <a:pt x="74" y="153"/>
                  </a:cubicBezTo>
                  <a:cubicBezTo>
                    <a:pt x="89" y="165"/>
                    <a:pt x="108" y="173"/>
                    <a:pt x="130" y="173"/>
                  </a:cubicBezTo>
                  <a:cubicBezTo>
                    <a:pt x="178" y="173"/>
                    <a:pt x="216" y="134"/>
                    <a:pt x="216" y="86"/>
                  </a:cubicBezTo>
                  <a:cubicBezTo>
                    <a:pt x="216" y="38"/>
                    <a:pt x="178" y="0"/>
                    <a:pt x="130" y="0"/>
                  </a:cubicBezTo>
                  <a:close/>
                  <a:moveTo>
                    <a:pt x="51" y="86"/>
                  </a:moveTo>
                  <a:cubicBezTo>
                    <a:pt x="51" y="43"/>
                    <a:pt x="86" y="8"/>
                    <a:pt x="130" y="8"/>
                  </a:cubicBezTo>
                  <a:cubicBezTo>
                    <a:pt x="168" y="8"/>
                    <a:pt x="200" y="35"/>
                    <a:pt x="207" y="71"/>
                  </a:cubicBezTo>
                  <a:cubicBezTo>
                    <a:pt x="197" y="44"/>
                    <a:pt x="170" y="24"/>
                    <a:pt x="139" y="24"/>
                  </a:cubicBezTo>
                  <a:cubicBezTo>
                    <a:pt x="100" y="24"/>
                    <a:pt x="67" y="56"/>
                    <a:pt x="67" y="96"/>
                  </a:cubicBezTo>
                  <a:cubicBezTo>
                    <a:pt x="67" y="127"/>
                    <a:pt x="87" y="153"/>
                    <a:pt x="115" y="164"/>
                  </a:cubicBezTo>
                  <a:cubicBezTo>
                    <a:pt x="78" y="156"/>
                    <a:pt x="51" y="125"/>
                    <a:pt x="51" y="86"/>
                  </a:cubicBezTo>
                  <a:close/>
                  <a:moveTo>
                    <a:pt x="133" y="107"/>
                  </a:moveTo>
                  <a:cubicBezTo>
                    <a:pt x="145" y="107"/>
                    <a:pt x="155" y="97"/>
                    <a:pt x="155" y="84"/>
                  </a:cubicBezTo>
                  <a:cubicBezTo>
                    <a:pt x="155" y="74"/>
                    <a:pt x="148" y="65"/>
                    <a:pt x="138" y="63"/>
                  </a:cubicBezTo>
                  <a:cubicBezTo>
                    <a:pt x="138" y="63"/>
                    <a:pt x="138" y="63"/>
                    <a:pt x="138" y="63"/>
                  </a:cubicBezTo>
                  <a:cubicBezTo>
                    <a:pt x="154" y="63"/>
                    <a:pt x="167" y="75"/>
                    <a:pt x="167" y="91"/>
                  </a:cubicBezTo>
                  <a:cubicBezTo>
                    <a:pt x="167" y="107"/>
                    <a:pt x="154" y="120"/>
                    <a:pt x="138" y="120"/>
                  </a:cubicBezTo>
                  <a:cubicBezTo>
                    <a:pt x="123" y="120"/>
                    <a:pt x="110" y="107"/>
                    <a:pt x="110" y="91"/>
                  </a:cubicBezTo>
                  <a:cubicBezTo>
                    <a:pt x="110" y="89"/>
                    <a:pt x="110" y="87"/>
                    <a:pt x="110" y="86"/>
                  </a:cubicBezTo>
                  <a:cubicBezTo>
                    <a:pt x="111" y="97"/>
                    <a:pt x="121" y="107"/>
                    <a:pt x="133" y="107"/>
                  </a:cubicBezTo>
                  <a:close/>
                  <a:moveTo>
                    <a:pt x="118" y="84"/>
                  </a:moveTo>
                  <a:cubicBezTo>
                    <a:pt x="118" y="76"/>
                    <a:pt x="125" y="70"/>
                    <a:pt x="133" y="70"/>
                  </a:cubicBezTo>
                  <a:cubicBezTo>
                    <a:pt x="141" y="70"/>
                    <a:pt x="147" y="76"/>
                    <a:pt x="147" y="84"/>
                  </a:cubicBezTo>
                  <a:cubicBezTo>
                    <a:pt x="147" y="92"/>
                    <a:pt x="141" y="99"/>
                    <a:pt x="133" y="99"/>
                  </a:cubicBezTo>
                  <a:cubicBezTo>
                    <a:pt x="125" y="99"/>
                    <a:pt x="118" y="92"/>
                    <a:pt x="118" y="84"/>
                  </a:cubicBezTo>
                  <a:close/>
                  <a:moveTo>
                    <a:pt x="138" y="55"/>
                  </a:moveTo>
                  <a:cubicBezTo>
                    <a:pt x="118" y="55"/>
                    <a:pt x="102" y="71"/>
                    <a:pt x="102" y="91"/>
                  </a:cubicBezTo>
                  <a:cubicBezTo>
                    <a:pt x="102" y="111"/>
                    <a:pt x="118" y="128"/>
                    <a:pt x="138" y="128"/>
                  </a:cubicBezTo>
                  <a:cubicBezTo>
                    <a:pt x="145" y="128"/>
                    <a:pt x="152" y="126"/>
                    <a:pt x="157" y="122"/>
                  </a:cubicBezTo>
                  <a:cubicBezTo>
                    <a:pt x="150" y="128"/>
                    <a:pt x="140" y="132"/>
                    <a:pt x="130" y="132"/>
                  </a:cubicBezTo>
                  <a:cubicBezTo>
                    <a:pt x="105" y="132"/>
                    <a:pt x="84" y="111"/>
                    <a:pt x="84" y="86"/>
                  </a:cubicBezTo>
                  <a:cubicBezTo>
                    <a:pt x="84" y="61"/>
                    <a:pt x="105" y="41"/>
                    <a:pt x="130" y="41"/>
                  </a:cubicBezTo>
                  <a:cubicBezTo>
                    <a:pt x="155" y="41"/>
                    <a:pt x="175" y="61"/>
                    <a:pt x="175" y="86"/>
                  </a:cubicBezTo>
                  <a:cubicBezTo>
                    <a:pt x="175" y="88"/>
                    <a:pt x="175" y="90"/>
                    <a:pt x="175" y="91"/>
                  </a:cubicBezTo>
                  <a:cubicBezTo>
                    <a:pt x="175" y="71"/>
                    <a:pt x="159" y="55"/>
                    <a:pt x="138" y="55"/>
                  </a:cubicBezTo>
                  <a:close/>
                  <a:moveTo>
                    <a:pt x="139" y="160"/>
                  </a:moveTo>
                  <a:cubicBezTo>
                    <a:pt x="104" y="160"/>
                    <a:pt x="75" y="131"/>
                    <a:pt x="75" y="96"/>
                  </a:cubicBezTo>
                  <a:cubicBezTo>
                    <a:pt x="75" y="93"/>
                    <a:pt x="76" y="90"/>
                    <a:pt x="76" y="87"/>
                  </a:cubicBezTo>
                  <a:cubicBezTo>
                    <a:pt x="76" y="116"/>
                    <a:pt x="100" y="140"/>
                    <a:pt x="130" y="140"/>
                  </a:cubicBezTo>
                  <a:cubicBezTo>
                    <a:pt x="159" y="140"/>
                    <a:pt x="183" y="116"/>
                    <a:pt x="183" y="86"/>
                  </a:cubicBezTo>
                  <a:cubicBezTo>
                    <a:pt x="183" y="57"/>
                    <a:pt x="159" y="33"/>
                    <a:pt x="130" y="33"/>
                  </a:cubicBezTo>
                  <a:cubicBezTo>
                    <a:pt x="133" y="32"/>
                    <a:pt x="136" y="32"/>
                    <a:pt x="139" y="32"/>
                  </a:cubicBezTo>
                  <a:cubicBezTo>
                    <a:pt x="175" y="32"/>
                    <a:pt x="203" y="61"/>
                    <a:pt x="203" y="96"/>
                  </a:cubicBezTo>
                  <a:cubicBezTo>
                    <a:pt x="203" y="131"/>
                    <a:pt x="175" y="160"/>
                    <a:pt x="139" y="16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2539221" y="3167142"/>
            <a:ext cx="6213688" cy="858576"/>
            <a:chOff x="2539221" y="3167142"/>
            <a:chExt cx="6213688" cy="858576"/>
          </a:xfrm>
        </p:grpSpPr>
        <p:grpSp>
          <p:nvGrpSpPr>
            <p:cNvPr id="13" name="组合 12"/>
            <p:cNvGrpSpPr/>
            <p:nvPr/>
          </p:nvGrpSpPr>
          <p:grpSpPr>
            <a:xfrm>
              <a:off x="3270968" y="3167142"/>
              <a:ext cx="5481941" cy="858576"/>
              <a:chOff x="2785759" y="1734568"/>
              <a:chExt cx="5481941" cy="858576"/>
            </a:xfrm>
          </p:grpSpPr>
          <p:sp>
            <p:nvSpPr>
              <p:cNvPr id="14" name="文本框 13"/>
              <p:cNvSpPr txBox="1"/>
              <p:nvPr/>
            </p:nvSpPr>
            <p:spPr>
              <a:xfrm>
                <a:off x="2811159" y="2087172"/>
                <a:ext cx="5456541" cy="5059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2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华康少女文字W5" panose="040F0509000000000000" pitchFamily="81" charset="-122"/>
                    <a:ea typeface="华康少女文字W5" panose="040F0509000000000000" pitchFamily="81" charset="-122"/>
                  </a:rPr>
                  <a:t>Add your relevant text description </a:t>
                </a:r>
                <a:r>
                  <a:rPr lang="en-US" altLang="zh-CN" sz="1200" dirty="0" err="1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华康少女文字W5" panose="040F0509000000000000" pitchFamily="81" charset="-122"/>
                    <a:ea typeface="华康少女文字W5" panose="040F0509000000000000" pitchFamily="81" charset="-122"/>
                  </a:rPr>
                  <a:t>here</a:t>
                </a:r>
                <a:r>
                  <a:rPr lang="en-US" altLang="zh-CN" sz="1200" dirty="0" err="1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华康少女文字W5" panose="040F0509000000000000" pitchFamily="81" charset="-122"/>
                    <a:ea typeface="华康少女文字W5" panose="040F0509000000000000" pitchFamily="81" charset="-122"/>
                  </a:rPr>
                  <a:t>Add</a:t>
                </a:r>
                <a:r>
                  <a:rPr lang="en-US" altLang="zh-CN" sz="12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华康少女文字W5" panose="040F0509000000000000" pitchFamily="81" charset="-122"/>
                    <a:ea typeface="华康少女文字W5" panose="040F0509000000000000" pitchFamily="81" charset="-122"/>
                  </a:rPr>
                  <a:t> your relevant text description </a:t>
                </a:r>
                <a:r>
                  <a:rPr lang="en-US" altLang="zh-CN" sz="1200" dirty="0" err="1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华康少女文字W5" panose="040F0509000000000000" pitchFamily="81" charset="-122"/>
                    <a:ea typeface="华康少女文字W5" panose="040F0509000000000000" pitchFamily="81" charset="-122"/>
                  </a:rPr>
                  <a:t>hereAdd</a:t>
                </a:r>
                <a:r>
                  <a:rPr lang="en-US" altLang="zh-CN" sz="1200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华康少女文字W5" panose="040F0509000000000000" pitchFamily="81" charset="-122"/>
                    <a:ea typeface="华康少女文字W5" panose="040F0509000000000000" pitchFamily="81" charset="-122"/>
                  </a:rPr>
                  <a:t> </a:t>
                </a:r>
                <a:r>
                  <a:rPr lang="en-US" altLang="zh-CN" sz="12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华康少女文字W5" panose="040F0509000000000000" pitchFamily="81" charset="-122"/>
                    <a:ea typeface="华康少女文字W5" panose="040F0509000000000000" pitchFamily="81" charset="-122"/>
                  </a:rPr>
                  <a:t>your relevant text description </a:t>
                </a:r>
                <a:r>
                  <a:rPr lang="en-US" altLang="zh-CN" sz="1200" dirty="0" err="1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华康少女文字W5" panose="040F0509000000000000" pitchFamily="81" charset="-122"/>
                    <a:ea typeface="华康少女文字W5" panose="040F0509000000000000" pitchFamily="81" charset="-122"/>
                  </a:rPr>
                  <a:t>heredd</a:t>
                </a:r>
                <a:endPara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华康少女文字W5" panose="040F0509000000000000" pitchFamily="81" charset="-122"/>
                  <a:ea typeface="华康少女文字W5" panose="040F0509000000000000" pitchFamily="81" charset="-122"/>
                </a:endParaRPr>
              </a:p>
            </p:txBody>
          </p:sp>
          <p:sp>
            <p:nvSpPr>
              <p:cNvPr id="15" name="文本框 14"/>
              <p:cNvSpPr txBox="1"/>
              <p:nvPr/>
            </p:nvSpPr>
            <p:spPr>
              <a:xfrm>
                <a:off x="2785759" y="1734568"/>
                <a:ext cx="259852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华康少女文字W5" panose="040F0509000000000000" pitchFamily="81" charset="-122"/>
                    <a:ea typeface="华康少女文字W5" panose="040F0509000000000000" pitchFamily="81" charset="-122"/>
                  </a:rPr>
                  <a:t>添加标题</a:t>
                </a:r>
                <a:r>
                  <a:rPr lang="zh-CN" altLang="en-US" sz="20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华康少女文字W5" panose="040F0509000000000000" pitchFamily="81" charset="-122"/>
                    <a:ea typeface="华康少女文字W5" panose="040F0509000000000000" pitchFamily="81" charset="-122"/>
                  </a:rPr>
                  <a:t>文字</a:t>
                </a:r>
              </a:p>
            </p:txBody>
          </p:sp>
        </p:grpSp>
        <p:grpSp>
          <p:nvGrpSpPr>
            <p:cNvPr id="30" name="组合 29"/>
            <p:cNvGrpSpPr/>
            <p:nvPr/>
          </p:nvGrpSpPr>
          <p:grpSpPr>
            <a:xfrm>
              <a:off x="2539221" y="3167142"/>
              <a:ext cx="564307" cy="533301"/>
              <a:chOff x="2475721" y="3319542"/>
              <a:chExt cx="564307" cy="533301"/>
            </a:xfrm>
          </p:grpSpPr>
          <p:sp>
            <p:nvSpPr>
              <p:cNvPr id="21" name="Freeform 54"/>
              <p:cNvSpPr>
                <a:spLocks noEditPoints="1"/>
              </p:cNvSpPr>
              <p:nvPr/>
            </p:nvSpPr>
            <p:spPr bwMode="auto">
              <a:xfrm>
                <a:off x="2475721" y="3319542"/>
                <a:ext cx="564307" cy="533301"/>
              </a:xfrm>
              <a:custGeom>
                <a:avLst/>
                <a:gdLst>
                  <a:gd name="T0" fmla="*/ 230 w 231"/>
                  <a:gd name="T1" fmla="*/ 121 h 218"/>
                  <a:gd name="T2" fmla="*/ 205 w 231"/>
                  <a:gd name="T3" fmla="*/ 85 h 218"/>
                  <a:gd name="T4" fmla="*/ 168 w 231"/>
                  <a:gd name="T5" fmla="*/ 74 h 218"/>
                  <a:gd name="T6" fmla="*/ 162 w 231"/>
                  <a:gd name="T7" fmla="*/ 74 h 218"/>
                  <a:gd name="T8" fmla="*/ 161 w 231"/>
                  <a:gd name="T9" fmla="*/ 75 h 218"/>
                  <a:gd name="T10" fmla="*/ 159 w 231"/>
                  <a:gd name="T11" fmla="*/ 35 h 218"/>
                  <a:gd name="T12" fmla="*/ 129 w 231"/>
                  <a:gd name="T13" fmla="*/ 2 h 218"/>
                  <a:gd name="T14" fmla="*/ 125 w 231"/>
                  <a:gd name="T15" fmla="*/ 0 h 218"/>
                  <a:gd name="T16" fmla="*/ 124 w 231"/>
                  <a:gd name="T17" fmla="*/ 5 h 218"/>
                  <a:gd name="T18" fmla="*/ 124 w 231"/>
                  <a:gd name="T19" fmla="*/ 49 h 218"/>
                  <a:gd name="T20" fmla="*/ 125 w 231"/>
                  <a:gd name="T21" fmla="*/ 53 h 218"/>
                  <a:gd name="T22" fmla="*/ 86 w 231"/>
                  <a:gd name="T23" fmla="*/ 41 h 218"/>
                  <a:gd name="T24" fmla="*/ 86 w 231"/>
                  <a:gd name="T25" fmla="*/ 49 h 218"/>
                  <a:gd name="T26" fmla="*/ 148 w 231"/>
                  <a:gd name="T27" fmla="*/ 80 h 218"/>
                  <a:gd name="T28" fmla="*/ 177 w 231"/>
                  <a:gd name="T29" fmla="*/ 125 h 218"/>
                  <a:gd name="T30" fmla="*/ 164 w 231"/>
                  <a:gd name="T31" fmla="*/ 182 h 218"/>
                  <a:gd name="T32" fmla="*/ 90 w 231"/>
                  <a:gd name="T33" fmla="*/ 210 h 218"/>
                  <a:gd name="T34" fmla="*/ 34 w 231"/>
                  <a:gd name="T35" fmla="*/ 193 h 218"/>
                  <a:gd name="T36" fmla="*/ 19 w 231"/>
                  <a:gd name="T37" fmla="*/ 137 h 218"/>
                  <a:gd name="T38" fmla="*/ 48 w 231"/>
                  <a:gd name="T39" fmla="*/ 66 h 218"/>
                  <a:gd name="T40" fmla="*/ 86 w 231"/>
                  <a:gd name="T41" fmla="*/ 49 h 218"/>
                  <a:gd name="T42" fmla="*/ 86 w 231"/>
                  <a:gd name="T43" fmla="*/ 41 h 218"/>
                  <a:gd name="T44" fmla="*/ 86 w 231"/>
                  <a:gd name="T45" fmla="*/ 41 h 218"/>
                  <a:gd name="T46" fmla="*/ 42 w 231"/>
                  <a:gd name="T47" fmla="*/ 60 h 218"/>
                  <a:gd name="T48" fmla="*/ 29 w 231"/>
                  <a:gd name="T49" fmla="*/ 199 h 218"/>
                  <a:gd name="T50" fmla="*/ 90 w 231"/>
                  <a:gd name="T51" fmla="*/ 218 h 218"/>
                  <a:gd name="T52" fmla="*/ 170 w 231"/>
                  <a:gd name="T53" fmla="*/ 188 h 218"/>
                  <a:gd name="T54" fmla="*/ 181 w 231"/>
                  <a:gd name="T55" fmla="*/ 114 h 218"/>
                  <a:gd name="T56" fmla="*/ 183 w 231"/>
                  <a:gd name="T57" fmla="*/ 116 h 218"/>
                  <a:gd name="T58" fmla="*/ 221 w 231"/>
                  <a:gd name="T59" fmla="*/ 126 h 218"/>
                  <a:gd name="T60" fmla="*/ 227 w 231"/>
                  <a:gd name="T61" fmla="*/ 126 h 218"/>
                  <a:gd name="T62" fmla="*/ 231 w 231"/>
                  <a:gd name="T63" fmla="*/ 126 h 218"/>
                  <a:gd name="T64" fmla="*/ 230 w 231"/>
                  <a:gd name="T65" fmla="*/ 121 h 218"/>
                  <a:gd name="T66" fmla="*/ 153 w 231"/>
                  <a:gd name="T67" fmla="*/ 72 h 218"/>
                  <a:gd name="T68" fmla="*/ 131 w 231"/>
                  <a:gd name="T69" fmla="*/ 46 h 218"/>
                  <a:gd name="T70" fmla="*/ 130 w 231"/>
                  <a:gd name="T71" fmla="*/ 12 h 218"/>
                  <a:gd name="T72" fmla="*/ 152 w 231"/>
                  <a:gd name="T73" fmla="*/ 38 h 218"/>
                  <a:gd name="T74" fmla="*/ 153 w 231"/>
                  <a:gd name="T75" fmla="*/ 72 h 218"/>
                  <a:gd name="T76" fmla="*/ 188 w 231"/>
                  <a:gd name="T77" fmla="*/ 110 h 218"/>
                  <a:gd name="T78" fmla="*/ 167 w 231"/>
                  <a:gd name="T79" fmla="*/ 82 h 218"/>
                  <a:gd name="T80" fmla="*/ 200 w 231"/>
                  <a:gd name="T81" fmla="*/ 91 h 218"/>
                  <a:gd name="T82" fmla="*/ 221 w 231"/>
                  <a:gd name="T83" fmla="*/ 119 h 218"/>
                  <a:gd name="T84" fmla="*/ 188 w 231"/>
                  <a:gd name="T85" fmla="*/ 110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31" h="218">
                    <a:moveTo>
                      <a:pt x="230" y="121"/>
                    </a:moveTo>
                    <a:cubicBezTo>
                      <a:pt x="230" y="120"/>
                      <a:pt x="224" y="97"/>
                      <a:pt x="205" y="85"/>
                    </a:cubicBezTo>
                    <a:cubicBezTo>
                      <a:pt x="192" y="76"/>
                      <a:pt x="176" y="74"/>
                      <a:pt x="168" y="74"/>
                    </a:cubicBezTo>
                    <a:cubicBezTo>
                      <a:pt x="164" y="74"/>
                      <a:pt x="162" y="74"/>
                      <a:pt x="162" y="74"/>
                    </a:cubicBezTo>
                    <a:cubicBezTo>
                      <a:pt x="161" y="75"/>
                      <a:pt x="161" y="75"/>
                      <a:pt x="161" y="75"/>
                    </a:cubicBezTo>
                    <a:cubicBezTo>
                      <a:pt x="163" y="67"/>
                      <a:pt x="165" y="51"/>
                      <a:pt x="159" y="35"/>
                    </a:cubicBezTo>
                    <a:cubicBezTo>
                      <a:pt x="151" y="14"/>
                      <a:pt x="130" y="3"/>
                      <a:pt x="129" y="2"/>
                    </a:cubicBezTo>
                    <a:cubicBezTo>
                      <a:pt x="125" y="0"/>
                      <a:pt x="125" y="0"/>
                      <a:pt x="125" y="0"/>
                    </a:cubicBezTo>
                    <a:cubicBezTo>
                      <a:pt x="124" y="5"/>
                      <a:pt x="124" y="5"/>
                      <a:pt x="124" y="5"/>
                    </a:cubicBezTo>
                    <a:cubicBezTo>
                      <a:pt x="123" y="6"/>
                      <a:pt x="116" y="28"/>
                      <a:pt x="124" y="49"/>
                    </a:cubicBezTo>
                    <a:cubicBezTo>
                      <a:pt x="124" y="50"/>
                      <a:pt x="125" y="52"/>
                      <a:pt x="125" y="53"/>
                    </a:cubicBezTo>
                    <a:cubicBezTo>
                      <a:pt x="114" y="46"/>
                      <a:pt x="100" y="41"/>
                      <a:pt x="86" y="41"/>
                    </a:cubicBezTo>
                    <a:cubicBezTo>
                      <a:pt x="86" y="49"/>
                      <a:pt x="86" y="49"/>
                      <a:pt x="86" y="49"/>
                    </a:cubicBezTo>
                    <a:cubicBezTo>
                      <a:pt x="115" y="49"/>
                      <a:pt x="140" y="72"/>
                      <a:pt x="148" y="80"/>
                    </a:cubicBezTo>
                    <a:cubicBezTo>
                      <a:pt x="153" y="85"/>
                      <a:pt x="170" y="103"/>
                      <a:pt x="177" y="125"/>
                    </a:cubicBezTo>
                    <a:cubicBezTo>
                      <a:pt x="184" y="147"/>
                      <a:pt x="180" y="166"/>
                      <a:pt x="164" y="182"/>
                    </a:cubicBezTo>
                    <a:cubicBezTo>
                      <a:pt x="147" y="200"/>
                      <a:pt x="119" y="210"/>
                      <a:pt x="90" y="210"/>
                    </a:cubicBezTo>
                    <a:cubicBezTo>
                      <a:pt x="67" y="210"/>
                      <a:pt x="44" y="203"/>
                      <a:pt x="34" y="193"/>
                    </a:cubicBezTo>
                    <a:cubicBezTo>
                      <a:pt x="24" y="183"/>
                      <a:pt x="18" y="161"/>
                      <a:pt x="19" y="137"/>
                    </a:cubicBezTo>
                    <a:cubicBezTo>
                      <a:pt x="19" y="120"/>
                      <a:pt x="24" y="90"/>
                      <a:pt x="48" y="66"/>
                    </a:cubicBezTo>
                    <a:cubicBezTo>
                      <a:pt x="59" y="54"/>
                      <a:pt x="72" y="49"/>
                      <a:pt x="86" y="49"/>
                    </a:cubicBezTo>
                    <a:cubicBezTo>
                      <a:pt x="86" y="41"/>
                      <a:pt x="86" y="41"/>
                      <a:pt x="86" y="41"/>
                    </a:cubicBezTo>
                    <a:cubicBezTo>
                      <a:pt x="86" y="41"/>
                      <a:pt x="86" y="41"/>
                      <a:pt x="86" y="41"/>
                    </a:cubicBezTo>
                    <a:cubicBezTo>
                      <a:pt x="72" y="41"/>
                      <a:pt x="57" y="46"/>
                      <a:pt x="42" y="60"/>
                    </a:cubicBezTo>
                    <a:cubicBezTo>
                      <a:pt x="0" y="102"/>
                      <a:pt x="5" y="175"/>
                      <a:pt x="29" y="199"/>
                    </a:cubicBezTo>
                    <a:cubicBezTo>
                      <a:pt x="40" y="210"/>
                      <a:pt x="64" y="218"/>
                      <a:pt x="90" y="218"/>
                    </a:cubicBezTo>
                    <a:cubicBezTo>
                      <a:pt x="118" y="218"/>
                      <a:pt x="148" y="209"/>
                      <a:pt x="170" y="188"/>
                    </a:cubicBezTo>
                    <a:cubicBezTo>
                      <a:pt x="193" y="164"/>
                      <a:pt x="191" y="137"/>
                      <a:pt x="181" y="114"/>
                    </a:cubicBezTo>
                    <a:cubicBezTo>
                      <a:pt x="182" y="115"/>
                      <a:pt x="183" y="115"/>
                      <a:pt x="183" y="116"/>
                    </a:cubicBezTo>
                    <a:cubicBezTo>
                      <a:pt x="197" y="125"/>
                      <a:pt x="212" y="126"/>
                      <a:pt x="221" y="126"/>
                    </a:cubicBezTo>
                    <a:cubicBezTo>
                      <a:pt x="224" y="126"/>
                      <a:pt x="227" y="126"/>
                      <a:pt x="227" y="126"/>
                    </a:cubicBezTo>
                    <a:cubicBezTo>
                      <a:pt x="231" y="126"/>
                      <a:pt x="231" y="126"/>
                      <a:pt x="231" y="126"/>
                    </a:cubicBezTo>
                    <a:lnTo>
                      <a:pt x="230" y="121"/>
                    </a:lnTo>
                    <a:close/>
                    <a:moveTo>
                      <a:pt x="153" y="72"/>
                    </a:moveTo>
                    <a:cubicBezTo>
                      <a:pt x="147" y="68"/>
                      <a:pt x="136" y="59"/>
                      <a:pt x="131" y="46"/>
                    </a:cubicBezTo>
                    <a:cubicBezTo>
                      <a:pt x="126" y="33"/>
                      <a:pt x="128" y="19"/>
                      <a:pt x="130" y="12"/>
                    </a:cubicBezTo>
                    <a:cubicBezTo>
                      <a:pt x="136" y="16"/>
                      <a:pt x="147" y="25"/>
                      <a:pt x="152" y="38"/>
                    </a:cubicBezTo>
                    <a:cubicBezTo>
                      <a:pt x="157" y="51"/>
                      <a:pt x="155" y="65"/>
                      <a:pt x="153" y="72"/>
                    </a:cubicBezTo>
                    <a:close/>
                    <a:moveTo>
                      <a:pt x="188" y="110"/>
                    </a:moveTo>
                    <a:cubicBezTo>
                      <a:pt x="176" y="102"/>
                      <a:pt x="170" y="89"/>
                      <a:pt x="167" y="82"/>
                    </a:cubicBezTo>
                    <a:cubicBezTo>
                      <a:pt x="174" y="82"/>
                      <a:pt x="189" y="83"/>
                      <a:pt x="200" y="91"/>
                    </a:cubicBezTo>
                    <a:cubicBezTo>
                      <a:pt x="212" y="99"/>
                      <a:pt x="218" y="112"/>
                      <a:pt x="221" y="119"/>
                    </a:cubicBezTo>
                    <a:cubicBezTo>
                      <a:pt x="214" y="119"/>
                      <a:pt x="199" y="117"/>
                      <a:pt x="188" y="11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" name="Oval 55"/>
              <p:cNvSpPr>
                <a:spLocks noChangeArrowheads="1"/>
              </p:cNvSpPr>
              <p:nvPr/>
            </p:nvSpPr>
            <p:spPr bwMode="auto">
              <a:xfrm>
                <a:off x="2572873" y="3747423"/>
                <a:ext cx="39274" cy="39274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" name="Oval 56"/>
              <p:cNvSpPr>
                <a:spLocks noChangeArrowheads="1"/>
              </p:cNvSpPr>
              <p:nvPr/>
            </p:nvSpPr>
            <p:spPr bwMode="auto">
              <a:xfrm>
                <a:off x="2612147" y="3607897"/>
                <a:ext cx="39274" cy="39274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Oval 57"/>
              <p:cNvSpPr>
                <a:spLocks noChangeArrowheads="1"/>
              </p:cNvSpPr>
              <p:nvPr/>
            </p:nvSpPr>
            <p:spPr bwMode="auto">
              <a:xfrm>
                <a:off x="2548068" y="3652338"/>
                <a:ext cx="39274" cy="3824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" name="Oval 58"/>
              <p:cNvSpPr>
                <a:spLocks noChangeArrowheads="1"/>
              </p:cNvSpPr>
              <p:nvPr/>
            </p:nvSpPr>
            <p:spPr bwMode="auto">
              <a:xfrm>
                <a:off x="2578040" y="3541751"/>
                <a:ext cx="39274" cy="39274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" name="Oval 59"/>
              <p:cNvSpPr>
                <a:spLocks noChangeArrowheads="1"/>
              </p:cNvSpPr>
              <p:nvPr/>
            </p:nvSpPr>
            <p:spPr bwMode="auto">
              <a:xfrm>
                <a:off x="2641086" y="3464236"/>
                <a:ext cx="39274" cy="3824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" name="Oval 60"/>
              <p:cNvSpPr>
                <a:spLocks noChangeArrowheads="1"/>
              </p:cNvSpPr>
              <p:nvPr/>
            </p:nvSpPr>
            <p:spPr bwMode="auto">
              <a:xfrm>
                <a:off x="2651421" y="3532449"/>
                <a:ext cx="39274" cy="39274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" name="Oval 61"/>
              <p:cNvSpPr>
                <a:spLocks noChangeArrowheads="1"/>
              </p:cNvSpPr>
              <p:nvPr/>
            </p:nvSpPr>
            <p:spPr bwMode="auto">
              <a:xfrm>
                <a:off x="2719634" y="3493175"/>
                <a:ext cx="39274" cy="39274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" name="Oval 62"/>
              <p:cNvSpPr>
                <a:spLocks noChangeArrowheads="1"/>
              </p:cNvSpPr>
              <p:nvPr/>
            </p:nvSpPr>
            <p:spPr bwMode="auto">
              <a:xfrm>
                <a:off x="2621449" y="3688512"/>
                <a:ext cx="39274" cy="39274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81251223"/>
      </p:ext>
    </p:extLst>
  </p:cSld>
  <p:clrMapOvr>
    <a:masterClrMapping/>
  </p:clrMapOvr>
  <p:transition spd="slow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1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2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3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4" fill="hold">
                          <p:stCondLst>
                            <p:cond delay="indefinite"/>
                          </p:stCondLst>
                          <p:childTnLst>
                            <p:par>
                              <p:cTn id="2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6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1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4" fill="hold">
                          <p:stCondLst>
                            <p:cond delay="indefinite"/>
                          </p:stCondLst>
                          <p:childTnLst>
                            <p:par>
                              <p:cTn id="2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6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1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96937" y="621802"/>
            <a:ext cx="3891604" cy="3754713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805747" y="1309795"/>
            <a:ext cx="25985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添加标题</a:t>
            </a:r>
            <a:r>
              <a:rPr lang="zh-CN" altLang="en-US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文字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3880213" y="1738933"/>
            <a:ext cx="2449596" cy="1433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Add your relevant text description </a:t>
            </a:r>
            <a:r>
              <a:rPr lang="en-US" altLang="zh-CN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Add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 your relevant text description </a:t>
            </a:r>
            <a:r>
              <a:rPr lang="en-US" altLang="zh-CN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hereAdd</a:t>
            </a: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 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your relevant text description </a:t>
            </a:r>
            <a:r>
              <a:rPr lang="en-US" altLang="zh-CN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heredd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50607" y="783776"/>
            <a:ext cx="4012033" cy="559525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83117" y="3107157"/>
            <a:ext cx="2323319" cy="3041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660246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6353884" flipV="1">
            <a:off x="1677228" y="1257330"/>
            <a:ext cx="2259693" cy="3675312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 rot="403458">
            <a:off x="1469709" y="2794094"/>
            <a:ext cx="25985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添加标题</a:t>
            </a:r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文字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070689" y="4759076"/>
            <a:ext cx="381324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Add your relevant text description </a:t>
            </a:r>
            <a:r>
              <a:rPr lang="en-US" altLang="zh-CN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Add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 your relevant text description </a:t>
            </a:r>
            <a:r>
              <a:rPr lang="en-US" altLang="zh-CN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hereAdd</a:t>
            </a: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 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your relevant text description </a:t>
            </a:r>
            <a:r>
              <a:rPr lang="en-US" altLang="zh-CN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heredd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20630" y="2882425"/>
            <a:ext cx="4656270" cy="3753301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7275475" y="1454172"/>
            <a:ext cx="3813247" cy="8799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Add your relevant text description </a:t>
            </a:r>
            <a:r>
              <a:rPr lang="en-US" altLang="zh-CN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Add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 your relevant text description </a:t>
            </a:r>
            <a:r>
              <a:rPr lang="en-US" altLang="zh-CN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hereAdd</a:t>
            </a: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 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your relevant text description </a:t>
            </a:r>
            <a:r>
              <a:rPr lang="en-US" altLang="zh-CN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heredd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490195" y="1028662"/>
            <a:ext cx="25985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添加标题</a:t>
            </a:r>
            <a:r>
              <a:rPr lang="zh-CN" alt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文字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29190" y="3867510"/>
            <a:ext cx="1198610" cy="2768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682724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B2D7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4885" y="1384300"/>
            <a:ext cx="6976715" cy="36703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969735" y="2626950"/>
            <a:ext cx="46196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dirty="0" smtClean="0">
                <a:solidFill>
                  <a:srgbClr val="EB6136"/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这是，第二部分</a:t>
            </a:r>
            <a:endParaRPr lang="zh-CN" altLang="en-US" sz="4000" dirty="0">
              <a:solidFill>
                <a:srgbClr val="EB6136"/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091496" y="3422172"/>
            <a:ext cx="4376104" cy="6029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Add your relevant text description </a:t>
            </a:r>
            <a:r>
              <a:rPr lang="en-US" altLang="zh-CN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Add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 your relevant text description </a:t>
            </a: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27441" y="1663700"/>
            <a:ext cx="3128317" cy="32258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9215" y="5505852"/>
            <a:ext cx="620095" cy="902514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3500000">
            <a:off x="1673862" y="5511919"/>
            <a:ext cx="644829" cy="909926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4226984">
            <a:off x="2534884" y="5598667"/>
            <a:ext cx="742704" cy="734718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37891" y="2122007"/>
            <a:ext cx="374611" cy="655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2889709"/>
      </p:ext>
    </p:extLst>
  </p:cSld>
  <p:clrMapOvr>
    <a:masterClrMapping/>
  </p:clrMapOvr>
  <p:transition spd="slow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2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2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3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42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47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4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1000" tmFilter="0,0; .5, 1; 1, 1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6" presetClass="entr" presetSubtype="37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3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42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47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4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1000" tmFilter="0,0; .5, 1; 1, 1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6" presetClass="entr" presetSubtype="37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3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269429">
            <a:off x="5516691" y="897072"/>
            <a:ext cx="4419458" cy="3031712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 rot="21115635">
            <a:off x="6287407" y="1890933"/>
            <a:ext cx="24339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添加标题</a:t>
            </a:r>
            <a:endParaRPr lang="zh-CN" altLang="en-US" sz="2800" b="1" dirty="0">
              <a:solidFill>
                <a:schemeClr val="tx1">
                  <a:lumMod val="95000"/>
                  <a:lumOff val="5000"/>
                </a:schemeClr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 rot="21115635">
            <a:off x="6115215" y="2421707"/>
            <a:ext cx="29525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Add your relevant text </a:t>
            </a: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description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759104" y="4386738"/>
            <a:ext cx="4244598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Add your relevant text description </a:t>
            </a:r>
            <a:r>
              <a:rPr lang="en-US" altLang="zh-CN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Add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 your relevant text description </a:t>
            </a:r>
            <a:r>
              <a:rPr lang="en-US" altLang="zh-CN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hereAdd</a:t>
            </a: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 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your relevant text description </a:t>
            </a:r>
            <a:r>
              <a:rPr lang="en-US" altLang="zh-CN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heredd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746523" y="5347979"/>
            <a:ext cx="42697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Add your relevant text description </a:t>
            </a:r>
            <a:r>
              <a:rPr lang="en-US" altLang="zh-CN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Add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 your relevant text description </a:t>
            </a:r>
            <a:r>
              <a:rPr lang="en-US" altLang="zh-CN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hereAdd</a:t>
            </a:r>
            <a:r>
              <a:rPr lang="en-US" alt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华康少女文字W5" panose="040F0509000000000000" pitchFamily="81" charset="-122"/>
                <a:ea typeface="华康少女文字W5" panose="040F0509000000000000" pitchFamily="81" charset="-122"/>
              </a:rPr>
              <a:t> your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华康少女文字W5" panose="040F0509000000000000" pitchFamily="81" charset="-122"/>
              <a:ea typeface="华康少女文字W5" panose="040F0509000000000000" pitchFamily="81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01474" y="1052822"/>
            <a:ext cx="1375856" cy="1851829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55418" y="1096092"/>
            <a:ext cx="1267745" cy="212092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41319" y="3783702"/>
            <a:ext cx="1495942" cy="2099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6783249"/>
      </p:ext>
    </p:extLst>
  </p:cSld>
  <p:clrMapOvr>
    <a:masterClrMapping/>
  </p:clrMapOvr>
  <p:transition spd="slow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5" fill="hold">
                          <p:stCondLst>
                            <p:cond delay="indefinite"/>
                          </p:stCondLst>
                          <p:childTnLst>
                            <p:par>
                              <p:cTn id="2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7" presetID="2" presetClass="entr" presetSubtype="1" fill="hold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9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0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6" fill="hold">
                          <p:stCondLst>
                            <p:cond delay="indefinite"/>
                          </p:stCondLst>
                          <p:childTnLst>
                            <p:par>
                              <p:cTn id="3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8" presetID="42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/>
          <p:bldP spid="7" grpId="0"/>
          <p:bldP spid="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5" fill="hold">
                          <p:stCondLst>
                            <p:cond delay="indefinite"/>
                          </p:stCondLst>
                          <p:childTnLst>
                            <p:par>
                              <p:cTn id="2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7" presetID="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6" fill="hold">
                          <p:stCondLst>
                            <p:cond delay="indefinite"/>
                          </p:stCondLst>
                          <p:childTnLst>
                            <p:par>
                              <p:cTn id="3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8" presetID="42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/>
          <p:bldP spid="7" grpId="0"/>
          <p:bldP spid="9" grpId="0"/>
        </p:bldLst>
      </p:timing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328</TotalTime>
  <Words>858</Words>
  <Application>Microsoft Office PowerPoint</Application>
  <PresentationFormat>宽屏</PresentationFormat>
  <Paragraphs>135</Paragraphs>
  <Slides>23</Slides>
  <Notes>23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32" baseType="lpstr">
      <vt:lpstr>Meiryo</vt:lpstr>
      <vt:lpstr>华康少女文字W5</vt:lpstr>
      <vt:lpstr>宋体</vt:lpstr>
      <vt:lpstr>微软雅黑</vt:lpstr>
      <vt:lpstr>Arial</vt:lpstr>
      <vt:lpstr>Calibri</vt:lpstr>
      <vt:lpstr>Calibri Light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dc:description>http://www.ypppt.com/</dc:description>
  <cp:lastModifiedBy>Administrator</cp:lastModifiedBy>
  <cp:revision>114</cp:revision>
  <dcterms:created xsi:type="dcterms:W3CDTF">2018-12-17T09:01:26Z</dcterms:created>
  <dcterms:modified xsi:type="dcterms:W3CDTF">2020-03-21T21:38:46Z</dcterms:modified>
</cp:coreProperties>
</file>