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4"/>
  </p:notesMasterIdLst>
  <p:sldIdLst>
    <p:sldId id="256" r:id="rId3"/>
    <p:sldId id="257" r:id="rId4"/>
    <p:sldId id="259" r:id="rId5"/>
    <p:sldId id="258" r:id="rId6"/>
    <p:sldId id="260" r:id="rId7"/>
    <p:sldId id="261" r:id="rId8"/>
    <p:sldId id="262" r:id="rId9"/>
    <p:sldId id="264" r:id="rId10"/>
    <p:sldId id="263" r:id="rId11"/>
    <p:sldId id="265" r:id="rId12"/>
    <p:sldId id="266" r:id="rId13"/>
    <p:sldId id="269" r:id="rId14"/>
    <p:sldId id="270" r:id="rId15"/>
    <p:sldId id="271" r:id="rId16"/>
    <p:sldId id="272" r:id="rId17"/>
    <p:sldId id="267" r:id="rId18"/>
    <p:sldId id="273" r:id="rId19"/>
    <p:sldId id="268" r:id="rId20"/>
    <p:sldId id="274" r:id="rId21"/>
    <p:sldId id="275" r:id="rId22"/>
    <p:sldId id="276" r:id="rId2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4C4C2"/>
    <a:srgbClr val="9ADEE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109" autoAdjust="0"/>
    <p:restoredTop sz="94660"/>
  </p:normalViewPr>
  <p:slideViewPr>
    <p:cSldViewPr snapToGrid="0" showGuides="1">
      <p:cViewPr varScale="1">
        <p:scale>
          <a:sx n="84" d="100"/>
          <a:sy n="84" d="100"/>
        </p:scale>
        <p:origin x="402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444BE4A-700B-47C3-B39A-2F66D88FF9B8}" type="datetimeFigureOut">
              <a:rPr lang="zh-CN" altLang="en-US" smtClean="0"/>
              <a:t>2018/6/4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176AAE-6F91-4E54-ABFD-07E712955B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00871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176AAE-6F91-4E54-ABFD-07E712955B1B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62530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176AAE-6F91-4E54-ABFD-07E712955B1B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895501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176AAE-6F91-4E54-ABFD-07E712955B1B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176949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176AAE-6F91-4E54-ABFD-07E712955B1B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920157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176AAE-6F91-4E54-ABFD-07E712955B1B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027737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176AAE-6F91-4E54-ABFD-07E712955B1B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59118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176AAE-6F91-4E54-ABFD-07E712955B1B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38222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176AAE-6F91-4E54-ABFD-07E712955B1B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700542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21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995301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F459AF-B5E8-4C5F-96B8-FECF9CF80350}" type="datetimeFigureOut">
              <a:rPr lang="zh-CN" altLang="en-US" smtClean="0"/>
              <a:t>2018/6/4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CF14EC-520B-4FA7-9DC2-CE34B63E3F2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8036118"/>
      </p:ext>
    </p:extLst>
  </p:cSld>
  <p:clrMapOvr>
    <a:masterClrMapping/>
  </p:clrMapOvr>
  <p:transition spd="slow" advClick="0" advTm="5000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F459AF-B5E8-4C5F-96B8-FECF9CF80350}" type="datetimeFigureOut">
              <a:rPr lang="zh-CN" altLang="en-US" smtClean="0"/>
              <a:t>2018/6/4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CF14EC-520B-4FA7-9DC2-CE34B63E3F2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4971935"/>
      </p:ext>
    </p:extLst>
  </p:cSld>
  <p:clrMapOvr>
    <a:masterClrMapping/>
  </p:clrMapOvr>
  <p:transition spd="slow" advClick="0" advTm="5000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F459AF-B5E8-4C5F-96B8-FECF9CF80350}" type="datetimeFigureOut">
              <a:rPr lang="zh-CN" altLang="en-US" smtClean="0"/>
              <a:t>2018/6/4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CF14EC-520B-4FA7-9DC2-CE34B63E3F2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8726846"/>
      </p:ext>
    </p:extLst>
  </p:cSld>
  <p:clrMapOvr>
    <a:masterClrMapping/>
  </p:clrMapOvr>
  <p:transition spd="slow" advClick="0" advTm="5000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663957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311526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9343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889096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643433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602517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054963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44021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F459AF-B5E8-4C5F-96B8-FECF9CF80350}" type="datetimeFigureOut">
              <a:rPr lang="zh-CN" altLang="en-US" smtClean="0"/>
              <a:t>2018/6/4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CF14EC-520B-4FA7-9DC2-CE34B63E3F2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5880158"/>
      </p:ext>
    </p:extLst>
  </p:cSld>
  <p:clrMapOvr>
    <a:masterClrMapping/>
  </p:clrMapOvr>
  <p:transition spd="slow" advClick="0" advTm="5000">
    <p:push dir="u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11655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993998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04825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F459AF-B5E8-4C5F-96B8-FECF9CF80350}" type="datetimeFigureOut">
              <a:rPr lang="zh-CN" altLang="en-US" smtClean="0"/>
              <a:t>2018/6/4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CF14EC-520B-4FA7-9DC2-CE34B63E3F2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3309400"/>
      </p:ext>
    </p:extLst>
  </p:cSld>
  <p:clrMapOvr>
    <a:masterClrMapping/>
  </p:clrMapOvr>
  <p:transition spd="slow" advClick="0" advTm="5000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F459AF-B5E8-4C5F-96B8-FECF9CF80350}" type="datetimeFigureOut">
              <a:rPr lang="zh-CN" altLang="en-US" smtClean="0"/>
              <a:t>2018/6/4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CF14EC-520B-4FA7-9DC2-CE34B63E3F2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4810867"/>
      </p:ext>
    </p:extLst>
  </p:cSld>
  <p:clrMapOvr>
    <a:masterClrMapping/>
  </p:clrMapOvr>
  <p:transition spd="slow" advClick="0" advTm="5000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F459AF-B5E8-4C5F-96B8-FECF9CF80350}" type="datetimeFigureOut">
              <a:rPr lang="zh-CN" altLang="en-US" smtClean="0"/>
              <a:t>2018/6/4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CF14EC-520B-4FA7-9DC2-CE34B63E3F2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7904305"/>
      </p:ext>
    </p:extLst>
  </p:cSld>
  <p:clrMapOvr>
    <a:masterClrMapping/>
  </p:clrMapOvr>
  <p:transition spd="slow" advClick="0" advTm="5000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F459AF-B5E8-4C5F-96B8-FECF9CF80350}" type="datetimeFigureOut">
              <a:rPr lang="zh-CN" altLang="en-US" smtClean="0"/>
              <a:t>2018/6/4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CF14EC-520B-4FA7-9DC2-CE34B63E3F2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9814220"/>
      </p:ext>
    </p:extLst>
  </p:cSld>
  <p:clrMapOvr>
    <a:masterClrMapping/>
  </p:clrMapOvr>
  <p:transition spd="slow" advClick="0" advTm="5000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F459AF-B5E8-4C5F-96B8-FECF9CF80350}" type="datetimeFigureOut">
              <a:rPr lang="zh-CN" altLang="en-US" smtClean="0"/>
              <a:t>2018/6/4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CF14EC-520B-4FA7-9DC2-CE34B63E3F2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232637"/>
      </p:ext>
    </p:extLst>
  </p:cSld>
  <p:clrMapOvr>
    <a:masterClrMapping/>
  </p:clrMapOvr>
  <p:transition spd="slow" advClick="0" advTm="5000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F459AF-B5E8-4C5F-96B8-FECF9CF80350}" type="datetimeFigureOut">
              <a:rPr lang="zh-CN" altLang="en-US" smtClean="0"/>
              <a:t>2018/6/4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CF14EC-520B-4FA7-9DC2-CE34B63E3F2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7546241"/>
      </p:ext>
    </p:extLst>
  </p:cSld>
  <p:clrMapOvr>
    <a:masterClrMapping/>
  </p:clrMapOvr>
  <p:transition spd="slow" advClick="0" advTm="5000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F459AF-B5E8-4C5F-96B8-FECF9CF80350}" type="datetimeFigureOut">
              <a:rPr lang="zh-CN" altLang="en-US" smtClean="0"/>
              <a:t>2018/6/4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CF14EC-520B-4FA7-9DC2-CE34B63E3F2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1581260"/>
      </p:ext>
    </p:extLst>
  </p:cSld>
  <p:clrMapOvr>
    <a:masterClrMapping/>
  </p:clrMapOvr>
  <p:transition spd="slow" advClick="0" advTm="5000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F459AF-B5E8-4C5F-96B8-FECF9CF80350}" type="datetimeFigureOut">
              <a:rPr lang="zh-CN" altLang="en-US" smtClean="0"/>
              <a:t>2018/6/4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CF14EC-520B-4FA7-9DC2-CE34B63E3F2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10563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 advClick="0" advTm="5000">
    <p:push dir="u"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18531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3" Type="http://schemas.openxmlformats.org/officeDocument/2006/relationships/image" Target="../media/image19.png"/><Relationship Id="rId7" Type="http://schemas.openxmlformats.org/officeDocument/2006/relationships/image" Target="../media/image2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image" Target="../media/image30.png"/><Relationship Id="rId7" Type="http://schemas.openxmlformats.org/officeDocument/2006/relationships/image" Target="../media/image3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4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3" Type="http://schemas.openxmlformats.org/officeDocument/2006/relationships/image" Target="../media/image45.png"/><Relationship Id="rId7" Type="http://schemas.openxmlformats.org/officeDocument/2006/relationships/image" Target="../media/image4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png"/><Relationship Id="rId11" Type="http://schemas.openxmlformats.org/officeDocument/2006/relationships/image" Target="../media/image43.png"/><Relationship Id="rId5" Type="http://schemas.openxmlformats.org/officeDocument/2006/relationships/image" Target="../media/image47.png"/><Relationship Id="rId10" Type="http://schemas.openxmlformats.org/officeDocument/2006/relationships/image" Target="../media/image52.png"/><Relationship Id="rId4" Type="http://schemas.openxmlformats.org/officeDocument/2006/relationships/image" Target="../media/image46.png"/><Relationship Id="rId9" Type="http://schemas.openxmlformats.org/officeDocument/2006/relationships/image" Target="../media/image5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13" Type="http://schemas.openxmlformats.org/officeDocument/2006/relationships/image" Target="../media/image56.png"/><Relationship Id="rId18" Type="http://schemas.openxmlformats.org/officeDocument/2006/relationships/image" Target="../media/image42.png"/><Relationship Id="rId26" Type="http://schemas.openxmlformats.org/officeDocument/2006/relationships/image" Target="../media/image62.png"/><Relationship Id="rId3" Type="http://schemas.openxmlformats.org/officeDocument/2006/relationships/image" Target="../media/image53.png"/><Relationship Id="rId21" Type="http://schemas.openxmlformats.org/officeDocument/2006/relationships/image" Target="../media/image49.png"/><Relationship Id="rId7" Type="http://schemas.openxmlformats.org/officeDocument/2006/relationships/image" Target="../media/image27.png"/><Relationship Id="rId12" Type="http://schemas.openxmlformats.org/officeDocument/2006/relationships/image" Target="../media/image34.png"/><Relationship Id="rId17" Type="http://schemas.openxmlformats.org/officeDocument/2006/relationships/image" Target="../media/image59.png"/><Relationship Id="rId25" Type="http://schemas.openxmlformats.org/officeDocument/2006/relationships/image" Target="../media/image30.png"/><Relationship Id="rId2" Type="http://schemas.openxmlformats.org/officeDocument/2006/relationships/notesSlide" Target="../notesSlides/notesSlide8.xml"/><Relationship Id="rId16" Type="http://schemas.openxmlformats.org/officeDocument/2006/relationships/image" Target="../media/image58.png"/><Relationship Id="rId20" Type="http://schemas.openxmlformats.org/officeDocument/2006/relationships/image" Target="../media/image6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11" Type="http://schemas.openxmlformats.org/officeDocument/2006/relationships/image" Target="../media/image55.png"/><Relationship Id="rId24" Type="http://schemas.openxmlformats.org/officeDocument/2006/relationships/image" Target="../media/image52.png"/><Relationship Id="rId5" Type="http://schemas.openxmlformats.org/officeDocument/2006/relationships/image" Target="../media/image25.png"/><Relationship Id="rId15" Type="http://schemas.openxmlformats.org/officeDocument/2006/relationships/image" Target="../media/image37.png"/><Relationship Id="rId23" Type="http://schemas.openxmlformats.org/officeDocument/2006/relationships/image" Target="../media/image51.png"/><Relationship Id="rId10" Type="http://schemas.openxmlformats.org/officeDocument/2006/relationships/image" Target="../media/image32.png"/><Relationship Id="rId19" Type="http://schemas.openxmlformats.org/officeDocument/2006/relationships/image" Target="../media/image60.png"/><Relationship Id="rId4" Type="http://schemas.openxmlformats.org/officeDocument/2006/relationships/image" Target="../media/image7.png"/><Relationship Id="rId9" Type="http://schemas.openxmlformats.org/officeDocument/2006/relationships/image" Target="../media/image54.png"/><Relationship Id="rId14" Type="http://schemas.openxmlformats.org/officeDocument/2006/relationships/image" Target="../media/image57.png"/><Relationship Id="rId22" Type="http://schemas.openxmlformats.org/officeDocument/2006/relationships/image" Target="../media/image50.png"/><Relationship Id="rId27" Type="http://schemas.openxmlformats.org/officeDocument/2006/relationships/image" Target="../media/image63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74C4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4889" y="1458594"/>
            <a:ext cx="4619217" cy="471612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3745" y="2379249"/>
            <a:ext cx="1228973" cy="125064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7894" y="1932601"/>
            <a:ext cx="4650419" cy="2507052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8580" y="861081"/>
            <a:ext cx="1994445" cy="2927922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6177524" y="2966473"/>
            <a:ext cx="427672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zh-CN" altLang="en-US" sz="24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en-US" altLang="zh-CN" sz="240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2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此处添加详细具体的说明和描述文字</a:t>
            </a:r>
            <a:endParaRPr lang="zh-CN" altLang="en-US" sz="120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2421" y="3184739"/>
            <a:ext cx="653586" cy="585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5328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3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250"/>
                            </p:stCondLst>
                            <p:childTnLst>
                              <p:par>
                                <p:cTn id="30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1.48148E-6 L -0.25 -1.48148E-6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33333E-6 L -0.25 -3.33333E-6 " pathEditMode="relative" rAng="0" ptsTypes="AA">
                                      <p:cBhvr>
                                        <p:cTn id="3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4.44444E-6 L -0.25 -4.44444E-6 " pathEditMode="relative" rAng="0" ptsTypes="AA">
                                      <p:cBhvr>
                                        <p:cTn id="3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1.11111E-6 L -0.25 1.11111E-6 " pathEditMode="relative" rAng="0" ptsTypes="AA">
                                      <p:cBhvr>
                                        <p:cTn id="3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9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0" presetID="47" presetClass="entr" presetSubtype="0" fill="hold" grpId="1" nodeType="withEffect">
                                  <p:stCondLst>
                                    <p:cond delay="1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32" presetClass="emph" presetSubtype="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animRot by="120000">
                                      <p:cBhvr>
                                        <p:cTn id="5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74C4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文本框 28"/>
          <p:cNvSpPr txBox="1"/>
          <p:nvPr/>
        </p:nvSpPr>
        <p:spPr>
          <a:xfrm>
            <a:off x="4165795" y="571937"/>
            <a:ext cx="3859832" cy="4996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zh-CN" altLang="en-US" sz="20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en-US" altLang="zh-CN" sz="200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590254" y="537448"/>
            <a:ext cx="387321" cy="6320552"/>
            <a:chOff x="590254" y="537448"/>
            <a:chExt cx="387321" cy="6320552"/>
          </a:xfrm>
        </p:grpSpPr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0254" y="537448"/>
              <a:ext cx="387321" cy="568602"/>
            </a:xfrm>
            <a:prstGeom prst="rect">
              <a:avLst/>
            </a:prstGeom>
          </p:spPr>
        </p:pic>
        <p:cxnSp>
          <p:nvCxnSpPr>
            <p:cNvPr id="12" name="直接连接符 11"/>
            <p:cNvCxnSpPr>
              <a:stCxn id="37" idx="2"/>
            </p:cNvCxnSpPr>
            <p:nvPr/>
          </p:nvCxnSpPr>
          <p:spPr>
            <a:xfrm flipH="1">
              <a:off x="783914" y="1106050"/>
              <a:ext cx="1" cy="5751950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0" name="组合 39"/>
          <p:cNvGrpSpPr/>
          <p:nvPr/>
        </p:nvGrpSpPr>
        <p:grpSpPr>
          <a:xfrm>
            <a:off x="11213847" y="589591"/>
            <a:ext cx="387321" cy="6268409"/>
            <a:chOff x="11213847" y="589591"/>
            <a:chExt cx="387321" cy="6268409"/>
          </a:xfrm>
        </p:grpSpPr>
        <p:cxnSp>
          <p:nvCxnSpPr>
            <p:cNvPr id="39" name="直接连接符 38"/>
            <p:cNvCxnSpPr/>
            <p:nvPr/>
          </p:nvCxnSpPr>
          <p:spPr>
            <a:xfrm flipH="1">
              <a:off x="11407506" y="1106050"/>
              <a:ext cx="1" cy="5751950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213847" y="589591"/>
              <a:ext cx="387321" cy="568602"/>
            </a:xfrm>
            <a:prstGeom prst="rect">
              <a:avLst/>
            </a:prstGeom>
          </p:spPr>
        </p:pic>
      </p:grpSp>
      <p:sp>
        <p:nvSpPr>
          <p:cNvPr id="10" name="空心弧 9"/>
          <p:cNvSpPr/>
          <p:nvPr/>
        </p:nvSpPr>
        <p:spPr>
          <a:xfrm>
            <a:off x="4886885" y="2517182"/>
            <a:ext cx="2418231" cy="2418231"/>
          </a:xfrm>
          <a:prstGeom prst="blockArc">
            <a:avLst>
              <a:gd name="adj1" fmla="val 10800000"/>
              <a:gd name="adj2" fmla="val 16200000"/>
              <a:gd name="adj3" fmla="val 4643"/>
            </a:avLst>
          </a:prstGeom>
          <a:solidFill>
            <a:schemeClr val="bg1"/>
          </a:solidFill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1" name="空心弧 10"/>
          <p:cNvSpPr/>
          <p:nvPr/>
        </p:nvSpPr>
        <p:spPr>
          <a:xfrm>
            <a:off x="4886885" y="2517182"/>
            <a:ext cx="2418231" cy="2418231"/>
          </a:xfrm>
          <a:prstGeom prst="blockArc">
            <a:avLst>
              <a:gd name="adj1" fmla="val 5400000"/>
              <a:gd name="adj2" fmla="val 10800000"/>
              <a:gd name="adj3" fmla="val 4643"/>
            </a:avLst>
          </a:prstGeom>
          <a:solidFill>
            <a:schemeClr val="bg1"/>
          </a:solidFill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3" name="空心弧 12"/>
          <p:cNvSpPr/>
          <p:nvPr/>
        </p:nvSpPr>
        <p:spPr>
          <a:xfrm>
            <a:off x="4886885" y="2517182"/>
            <a:ext cx="2418231" cy="2418231"/>
          </a:xfrm>
          <a:prstGeom prst="blockArc">
            <a:avLst>
              <a:gd name="adj1" fmla="val 0"/>
              <a:gd name="adj2" fmla="val 5400000"/>
              <a:gd name="adj3" fmla="val 4643"/>
            </a:avLst>
          </a:prstGeom>
          <a:solidFill>
            <a:schemeClr val="bg1"/>
          </a:solidFill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4" name="空心弧 13"/>
          <p:cNvSpPr/>
          <p:nvPr/>
        </p:nvSpPr>
        <p:spPr>
          <a:xfrm>
            <a:off x="4886885" y="2517182"/>
            <a:ext cx="2418231" cy="2418231"/>
          </a:xfrm>
          <a:prstGeom prst="blockArc">
            <a:avLst>
              <a:gd name="adj1" fmla="val 16200000"/>
              <a:gd name="adj2" fmla="val 0"/>
              <a:gd name="adj3" fmla="val 4643"/>
            </a:avLst>
          </a:prstGeom>
          <a:solidFill>
            <a:schemeClr val="bg1"/>
          </a:solidFill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grpSp>
        <p:nvGrpSpPr>
          <p:cNvPr id="25" name="组合 24"/>
          <p:cNvGrpSpPr/>
          <p:nvPr/>
        </p:nvGrpSpPr>
        <p:grpSpPr>
          <a:xfrm>
            <a:off x="4525075" y="3336417"/>
            <a:ext cx="779762" cy="779762"/>
            <a:chOff x="4525075" y="3336417"/>
            <a:chExt cx="779762" cy="779762"/>
          </a:xfrm>
        </p:grpSpPr>
        <p:sp>
          <p:nvSpPr>
            <p:cNvPr id="19" name="任意多边形 18"/>
            <p:cNvSpPr/>
            <p:nvPr/>
          </p:nvSpPr>
          <p:spPr>
            <a:xfrm>
              <a:off x="4525075" y="3336417"/>
              <a:ext cx="779762" cy="779762"/>
            </a:xfrm>
            <a:custGeom>
              <a:avLst/>
              <a:gdLst>
                <a:gd name="connsiteX0" fmla="*/ 0 w 920685"/>
                <a:gd name="connsiteY0" fmla="*/ 460343 h 920685"/>
                <a:gd name="connsiteX1" fmla="*/ 460343 w 920685"/>
                <a:gd name="connsiteY1" fmla="*/ 0 h 920685"/>
                <a:gd name="connsiteX2" fmla="*/ 920686 w 920685"/>
                <a:gd name="connsiteY2" fmla="*/ 460343 h 920685"/>
                <a:gd name="connsiteX3" fmla="*/ 460343 w 920685"/>
                <a:gd name="connsiteY3" fmla="*/ 920686 h 920685"/>
                <a:gd name="connsiteX4" fmla="*/ 0 w 920685"/>
                <a:gd name="connsiteY4" fmla="*/ 460343 h 920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0685" h="920685">
                  <a:moveTo>
                    <a:pt x="0" y="460343"/>
                  </a:moveTo>
                  <a:cubicBezTo>
                    <a:pt x="0" y="206103"/>
                    <a:pt x="206103" y="0"/>
                    <a:pt x="460343" y="0"/>
                  </a:cubicBezTo>
                  <a:cubicBezTo>
                    <a:pt x="714583" y="0"/>
                    <a:pt x="920686" y="206103"/>
                    <a:pt x="920686" y="460343"/>
                  </a:cubicBezTo>
                  <a:cubicBezTo>
                    <a:pt x="920686" y="714583"/>
                    <a:pt x="714583" y="920686"/>
                    <a:pt x="460343" y="920686"/>
                  </a:cubicBezTo>
                  <a:cubicBezTo>
                    <a:pt x="206103" y="920686"/>
                    <a:pt x="0" y="714583"/>
                    <a:pt x="0" y="460343"/>
                  </a:cubicBezTo>
                  <a:close/>
                </a:path>
              </a:pathLst>
            </a:custGeom>
            <a:solidFill>
              <a:srgbClr val="9ADEE2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60231" tIns="160231" rIns="160231" bIns="160231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2000" kern="1200"/>
            </a:p>
          </p:txBody>
        </p:sp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49197" y="3511951"/>
              <a:ext cx="331517" cy="428691"/>
            </a:xfrm>
            <a:prstGeom prst="rect">
              <a:avLst/>
            </a:prstGeom>
          </p:spPr>
        </p:pic>
      </p:grpSp>
      <p:grpSp>
        <p:nvGrpSpPr>
          <p:cNvPr id="26" name="组合 25"/>
          <p:cNvGrpSpPr/>
          <p:nvPr/>
        </p:nvGrpSpPr>
        <p:grpSpPr>
          <a:xfrm>
            <a:off x="5706120" y="2155372"/>
            <a:ext cx="779762" cy="779762"/>
            <a:chOff x="5706120" y="2155372"/>
            <a:chExt cx="779762" cy="779762"/>
          </a:xfrm>
        </p:grpSpPr>
        <p:sp>
          <p:nvSpPr>
            <p:cNvPr id="16" name="任意多边形 15"/>
            <p:cNvSpPr/>
            <p:nvPr/>
          </p:nvSpPr>
          <p:spPr>
            <a:xfrm>
              <a:off x="5706120" y="2155372"/>
              <a:ext cx="779762" cy="779762"/>
            </a:xfrm>
            <a:custGeom>
              <a:avLst/>
              <a:gdLst>
                <a:gd name="connsiteX0" fmla="*/ 0 w 920685"/>
                <a:gd name="connsiteY0" fmla="*/ 460343 h 920685"/>
                <a:gd name="connsiteX1" fmla="*/ 460343 w 920685"/>
                <a:gd name="connsiteY1" fmla="*/ 0 h 920685"/>
                <a:gd name="connsiteX2" fmla="*/ 920686 w 920685"/>
                <a:gd name="connsiteY2" fmla="*/ 460343 h 920685"/>
                <a:gd name="connsiteX3" fmla="*/ 460343 w 920685"/>
                <a:gd name="connsiteY3" fmla="*/ 920686 h 920685"/>
                <a:gd name="connsiteX4" fmla="*/ 0 w 920685"/>
                <a:gd name="connsiteY4" fmla="*/ 460343 h 920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0685" h="920685">
                  <a:moveTo>
                    <a:pt x="0" y="460343"/>
                  </a:moveTo>
                  <a:cubicBezTo>
                    <a:pt x="0" y="206103"/>
                    <a:pt x="206103" y="0"/>
                    <a:pt x="460343" y="0"/>
                  </a:cubicBezTo>
                  <a:cubicBezTo>
                    <a:pt x="714583" y="0"/>
                    <a:pt x="920686" y="206103"/>
                    <a:pt x="920686" y="460343"/>
                  </a:cubicBezTo>
                  <a:cubicBezTo>
                    <a:pt x="920686" y="714583"/>
                    <a:pt x="714583" y="920686"/>
                    <a:pt x="460343" y="920686"/>
                  </a:cubicBezTo>
                  <a:cubicBezTo>
                    <a:pt x="206103" y="920686"/>
                    <a:pt x="0" y="714583"/>
                    <a:pt x="0" y="460343"/>
                  </a:cubicBezTo>
                  <a:close/>
                </a:path>
              </a:pathLst>
            </a:custGeom>
            <a:solidFill>
              <a:srgbClr val="9ADEE2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60231" tIns="160231" rIns="160231" bIns="160231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2000" kern="1200"/>
            </a:p>
          </p:txBody>
        </p:sp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09207" y="2349888"/>
              <a:ext cx="373586" cy="390729"/>
            </a:xfrm>
            <a:prstGeom prst="rect">
              <a:avLst/>
            </a:prstGeom>
          </p:spPr>
        </p:pic>
      </p:grpSp>
      <p:grpSp>
        <p:nvGrpSpPr>
          <p:cNvPr id="27" name="组合 26"/>
          <p:cNvGrpSpPr/>
          <p:nvPr/>
        </p:nvGrpSpPr>
        <p:grpSpPr>
          <a:xfrm>
            <a:off x="6887163" y="3336417"/>
            <a:ext cx="779762" cy="779762"/>
            <a:chOff x="6887163" y="3336417"/>
            <a:chExt cx="779762" cy="779762"/>
          </a:xfrm>
        </p:grpSpPr>
        <p:sp>
          <p:nvSpPr>
            <p:cNvPr id="17" name="任意多边形 16"/>
            <p:cNvSpPr/>
            <p:nvPr/>
          </p:nvSpPr>
          <p:spPr>
            <a:xfrm>
              <a:off x="6887163" y="3336417"/>
              <a:ext cx="779762" cy="779762"/>
            </a:xfrm>
            <a:custGeom>
              <a:avLst/>
              <a:gdLst>
                <a:gd name="connsiteX0" fmla="*/ 0 w 920685"/>
                <a:gd name="connsiteY0" fmla="*/ 460343 h 920685"/>
                <a:gd name="connsiteX1" fmla="*/ 460343 w 920685"/>
                <a:gd name="connsiteY1" fmla="*/ 0 h 920685"/>
                <a:gd name="connsiteX2" fmla="*/ 920686 w 920685"/>
                <a:gd name="connsiteY2" fmla="*/ 460343 h 920685"/>
                <a:gd name="connsiteX3" fmla="*/ 460343 w 920685"/>
                <a:gd name="connsiteY3" fmla="*/ 920686 h 920685"/>
                <a:gd name="connsiteX4" fmla="*/ 0 w 920685"/>
                <a:gd name="connsiteY4" fmla="*/ 460343 h 920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0685" h="920685">
                  <a:moveTo>
                    <a:pt x="0" y="460343"/>
                  </a:moveTo>
                  <a:cubicBezTo>
                    <a:pt x="0" y="206103"/>
                    <a:pt x="206103" y="0"/>
                    <a:pt x="460343" y="0"/>
                  </a:cubicBezTo>
                  <a:cubicBezTo>
                    <a:pt x="714583" y="0"/>
                    <a:pt x="920686" y="206103"/>
                    <a:pt x="920686" y="460343"/>
                  </a:cubicBezTo>
                  <a:cubicBezTo>
                    <a:pt x="920686" y="714583"/>
                    <a:pt x="714583" y="920686"/>
                    <a:pt x="460343" y="920686"/>
                  </a:cubicBezTo>
                  <a:cubicBezTo>
                    <a:pt x="206103" y="920686"/>
                    <a:pt x="0" y="714583"/>
                    <a:pt x="0" y="460343"/>
                  </a:cubicBezTo>
                  <a:close/>
                </a:path>
              </a:pathLst>
            </a:custGeom>
            <a:solidFill>
              <a:srgbClr val="9ADEE2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60231" tIns="160231" rIns="160231" bIns="160231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2000" kern="1200"/>
            </a:p>
          </p:txBody>
        </p:sp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90251" y="3572342"/>
              <a:ext cx="373586" cy="307910"/>
            </a:xfrm>
            <a:prstGeom prst="rect">
              <a:avLst/>
            </a:prstGeom>
          </p:spPr>
        </p:pic>
      </p:grpSp>
      <p:grpSp>
        <p:nvGrpSpPr>
          <p:cNvPr id="28" name="组合 27"/>
          <p:cNvGrpSpPr/>
          <p:nvPr/>
        </p:nvGrpSpPr>
        <p:grpSpPr>
          <a:xfrm>
            <a:off x="5706120" y="4517460"/>
            <a:ext cx="779762" cy="779762"/>
            <a:chOff x="5706120" y="4517460"/>
            <a:chExt cx="779762" cy="779762"/>
          </a:xfrm>
        </p:grpSpPr>
        <p:sp>
          <p:nvSpPr>
            <p:cNvPr id="18" name="任意多边形 17"/>
            <p:cNvSpPr/>
            <p:nvPr/>
          </p:nvSpPr>
          <p:spPr>
            <a:xfrm>
              <a:off x="5706120" y="4517460"/>
              <a:ext cx="779762" cy="779762"/>
            </a:xfrm>
            <a:custGeom>
              <a:avLst/>
              <a:gdLst>
                <a:gd name="connsiteX0" fmla="*/ 0 w 920685"/>
                <a:gd name="connsiteY0" fmla="*/ 460343 h 920685"/>
                <a:gd name="connsiteX1" fmla="*/ 460343 w 920685"/>
                <a:gd name="connsiteY1" fmla="*/ 0 h 920685"/>
                <a:gd name="connsiteX2" fmla="*/ 920686 w 920685"/>
                <a:gd name="connsiteY2" fmla="*/ 460343 h 920685"/>
                <a:gd name="connsiteX3" fmla="*/ 460343 w 920685"/>
                <a:gd name="connsiteY3" fmla="*/ 920686 h 920685"/>
                <a:gd name="connsiteX4" fmla="*/ 0 w 920685"/>
                <a:gd name="connsiteY4" fmla="*/ 460343 h 920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0685" h="920685">
                  <a:moveTo>
                    <a:pt x="0" y="460343"/>
                  </a:moveTo>
                  <a:cubicBezTo>
                    <a:pt x="0" y="206103"/>
                    <a:pt x="206103" y="0"/>
                    <a:pt x="460343" y="0"/>
                  </a:cubicBezTo>
                  <a:cubicBezTo>
                    <a:pt x="714583" y="0"/>
                    <a:pt x="920686" y="206103"/>
                    <a:pt x="920686" y="460343"/>
                  </a:cubicBezTo>
                  <a:cubicBezTo>
                    <a:pt x="920686" y="714583"/>
                    <a:pt x="714583" y="920686"/>
                    <a:pt x="460343" y="920686"/>
                  </a:cubicBezTo>
                  <a:cubicBezTo>
                    <a:pt x="206103" y="920686"/>
                    <a:pt x="0" y="714583"/>
                    <a:pt x="0" y="460343"/>
                  </a:cubicBezTo>
                  <a:close/>
                </a:path>
              </a:pathLst>
            </a:custGeom>
            <a:solidFill>
              <a:srgbClr val="9ADEE2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60231" tIns="160231" rIns="160231" bIns="160231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2000" kern="1200"/>
            </a:p>
          </p:txBody>
        </p:sp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01944" y="4727727"/>
              <a:ext cx="387532" cy="359228"/>
            </a:xfrm>
            <a:prstGeom prst="rect">
              <a:avLst/>
            </a:prstGeom>
          </p:spPr>
        </p:pic>
      </p:grpSp>
      <p:pic>
        <p:nvPicPr>
          <p:cNvPr id="42" name="图片 4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73" r="28091" b="2102"/>
          <a:stretch>
            <a:fillRect/>
          </a:stretch>
        </p:blipFill>
        <p:spPr>
          <a:xfrm>
            <a:off x="5539028" y="3169324"/>
            <a:ext cx="1113947" cy="1113947"/>
          </a:xfrm>
          <a:custGeom>
            <a:avLst/>
            <a:gdLst>
              <a:gd name="connsiteX0" fmla="*/ 556974 w 1113947"/>
              <a:gd name="connsiteY0" fmla="*/ 0 h 1113947"/>
              <a:gd name="connsiteX1" fmla="*/ 1113947 w 1113947"/>
              <a:gd name="connsiteY1" fmla="*/ 556974 h 1113947"/>
              <a:gd name="connsiteX2" fmla="*/ 556974 w 1113947"/>
              <a:gd name="connsiteY2" fmla="*/ 1113947 h 1113947"/>
              <a:gd name="connsiteX3" fmla="*/ 0 w 1113947"/>
              <a:gd name="connsiteY3" fmla="*/ 556974 h 1113947"/>
              <a:gd name="connsiteX4" fmla="*/ 556974 w 1113947"/>
              <a:gd name="connsiteY4" fmla="*/ 0 h 1113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13947" h="1113947">
                <a:moveTo>
                  <a:pt x="556974" y="0"/>
                </a:moveTo>
                <a:cubicBezTo>
                  <a:pt x="864582" y="0"/>
                  <a:pt x="1113947" y="249365"/>
                  <a:pt x="1113947" y="556974"/>
                </a:cubicBezTo>
                <a:cubicBezTo>
                  <a:pt x="1113947" y="864582"/>
                  <a:pt x="864582" y="1113947"/>
                  <a:pt x="556974" y="1113947"/>
                </a:cubicBezTo>
                <a:cubicBezTo>
                  <a:pt x="249365" y="1113947"/>
                  <a:pt x="0" y="864582"/>
                  <a:pt x="0" y="556974"/>
                </a:cubicBezTo>
                <a:cubicBezTo>
                  <a:pt x="0" y="249365"/>
                  <a:pt x="249365" y="0"/>
                  <a:pt x="556974" y="0"/>
                </a:cubicBezTo>
                <a:close/>
              </a:path>
            </a:pathLst>
          </a:custGeom>
          <a:ln>
            <a:solidFill>
              <a:schemeClr val="bg1"/>
            </a:solidFill>
          </a:ln>
        </p:spPr>
      </p:pic>
      <p:sp>
        <p:nvSpPr>
          <p:cNvPr id="45" name="文本框 44"/>
          <p:cNvSpPr txBox="1"/>
          <p:nvPr/>
        </p:nvSpPr>
        <p:spPr>
          <a:xfrm>
            <a:off x="7783802" y="3452022"/>
            <a:ext cx="2798604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zh-CN" altLang="en-US" sz="105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此处添加详细具体的说明和描述文字。</a:t>
            </a:r>
            <a:endParaRPr lang="en-US" altLang="zh-CN" sz="1050" b="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05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此处添加详细具体的说明和描述文字。</a:t>
            </a:r>
            <a:endParaRPr lang="zh-CN" altLang="en-US" sz="105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1609015" y="3452022"/>
            <a:ext cx="2798604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defRPr>
            </a:lvl1pPr>
          </a:lstStyle>
          <a:p>
            <a:pPr algn="r">
              <a:lnSpc>
                <a:spcPct val="150000"/>
              </a:lnSpc>
            </a:pPr>
            <a:r>
              <a:rPr lang="zh-CN" altLang="en-US" sz="105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此处添加详细具体的说明和描述文字。</a:t>
            </a:r>
            <a:endParaRPr lang="en-US" altLang="zh-CN" sz="1050" b="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105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此处添加详细具体的说明和描述文字。</a:t>
            </a:r>
            <a:endParaRPr lang="zh-CN" altLang="en-US" sz="105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4696698" y="1509566"/>
            <a:ext cx="2798604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zh-CN" altLang="en-US" sz="105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此处添加详细具体的说明和描述文字。</a:t>
            </a:r>
            <a:endParaRPr lang="en-US" altLang="zh-CN" sz="1050" b="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05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此处添加详细具体的说明和描述文字。</a:t>
            </a:r>
            <a:endParaRPr lang="zh-CN" altLang="en-US" sz="105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4665233" y="5394481"/>
            <a:ext cx="2798604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zh-CN" altLang="en-US" sz="105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此处添加详细具体的说明和描述文字。</a:t>
            </a:r>
            <a:endParaRPr lang="en-US" altLang="zh-CN" sz="1050" b="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05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此处添加详细具体的说明和描述文字。</a:t>
            </a:r>
            <a:endParaRPr lang="zh-CN" altLang="en-US" sz="105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0368582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0"/>
                            </p:stCondLst>
                            <p:childTnLst>
                              <p:par>
                                <p:cTn id="4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500"/>
                            </p:stCondLst>
                            <p:childTnLst>
                              <p:par>
                                <p:cTn id="5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000"/>
                            </p:stCondLst>
                            <p:childTnLst>
                              <p:par>
                                <p:cTn id="5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45" grpId="0"/>
      <p:bldP spid="46" grpId="0"/>
      <p:bldP spid="47" grpId="0"/>
      <p:bldP spid="4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74C4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6304448" y="3341289"/>
            <a:ext cx="3859831" cy="15465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zh-CN" altLang="en-US" sz="105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具体的说明和描述文字。此处添加详细具体的说明和描述文字。此处添加详细具体的说明和描述文字。此处添加详细具体的说明和描述文字。此处添加详细具体的说明和描述文字。此处添加详细具体的说明和描述文字。此处添加详细具体的说明和描述文字。此处添加详细具体的说明和描述文字。此处添加详细具体的说明和描述文字。</a:t>
            </a:r>
            <a:endParaRPr lang="zh-CN" altLang="en-US" sz="105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304447" y="1876784"/>
            <a:ext cx="3859832" cy="743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zh-CN" altLang="en-US" sz="32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en-US" altLang="zh-CN" sz="320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31342" y="2354724"/>
            <a:ext cx="3364170" cy="3077035"/>
            <a:chOff x="1631342" y="2354724"/>
            <a:chExt cx="3364170" cy="3077035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81704" y="2354724"/>
              <a:ext cx="3013808" cy="3077035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41938" y="2955406"/>
              <a:ext cx="801843" cy="815986"/>
            </a:xfrm>
            <a:prstGeom prst="rect">
              <a:avLst/>
            </a:prstGeom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31342" y="2663990"/>
              <a:ext cx="3034165" cy="1635726"/>
            </a:xfrm>
            <a:prstGeom prst="rect">
              <a:avLst/>
            </a:prstGeom>
          </p:spPr>
        </p:pic>
      </p:grpSp>
      <p:pic>
        <p:nvPicPr>
          <p:cNvPr id="18" name="图片 1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5900" y="1964877"/>
            <a:ext cx="1301275" cy="1910322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6405143" y="2774393"/>
            <a:ext cx="1699328" cy="360427"/>
            <a:chOff x="6405143" y="2774393"/>
            <a:chExt cx="1699328" cy="360427"/>
          </a:xfrm>
        </p:grpSpPr>
        <p:sp>
          <p:nvSpPr>
            <p:cNvPr id="8" name="矩形 7"/>
            <p:cNvSpPr/>
            <p:nvPr/>
          </p:nvSpPr>
          <p:spPr>
            <a:xfrm>
              <a:off x="6405143" y="2790606"/>
              <a:ext cx="1699328" cy="344214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6563959" y="2774393"/>
              <a:ext cx="1381695" cy="3366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600" b="1">
                  <a:solidFill>
                    <a:schemeClr val="bg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defRPr>
              </a:lvl1pPr>
            </a:lstStyle>
            <a:p>
              <a:pPr algn="ctr">
                <a:lnSpc>
                  <a:spcPct val="150000"/>
                </a:lnSpc>
              </a:pPr>
              <a:r>
                <a:rPr lang="en-US" altLang="zh-CN" sz="1200" b="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CHAPTER 03</a:t>
              </a:r>
              <a:endParaRPr lang="zh-CN" altLang="en-US" sz="1200" b="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8316227" y="2774393"/>
            <a:ext cx="1699328" cy="360427"/>
            <a:chOff x="8316227" y="2774393"/>
            <a:chExt cx="1699328" cy="360427"/>
          </a:xfrm>
        </p:grpSpPr>
        <p:sp>
          <p:nvSpPr>
            <p:cNvPr id="14" name="矩形 13"/>
            <p:cNvSpPr/>
            <p:nvPr/>
          </p:nvSpPr>
          <p:spPr>
            <a:xfrm>
              <a:off x="8316227" y="2790606"/>
              <a:ext cx="1699328" cy="34421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8369165" y="2774393"/>
              <a:ext cx="1593451" cy="3366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600" b="1">
                  <a:solidFill>
                    <a:schemeClr val="bg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defRPr>
              </a:lvl1pPr>
            </a:lstStyle>
            <a:p>
              <a:pPr algn="ctr">
                <a:lnSpc>
                  <a:spcPct val="150000"/>
                </a:lnSpc>
              </a:pPr>
              <a:r>
                <a:rPr lang="zh-CN" altLang="en-US" sz="1200" b="0" dirty="0" smtClean="0">
                  <a:solidFill>
                    <a:srgbClr val="74C4C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  <a:endParaRPr lang="zh-CN" altLang="en-US" sz="1200" b="0" dirty="0">
                <a:solidFill>
                  <a:srgbClr val="74C4C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39695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75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5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25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74C4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文本框 28"/>
          <p:cNvSpPr txBox="1"/>
          <p:nvPr/>
        </p:nvSpPr>
        <p:spPr>
          <a:xfrm>
            <a:off x="4165795" y="571937"/>
            <a:ext cx="3859832" cy="4996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zh-CN" altLang="en-US" sz="20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en-US" altLang="zh-CN" sz="200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0" y="556211"/>
            <a:ext cx="3947309" cy="536271"/>
            <a:chOff x="0" y="556211"/>
            <a:chExt cx="3947309" cy="536271"/>
          </a:xfrm>
        </p:grpSpPr>
        <p:cxnSp>
          <p:nvCxnSpPr>
            <p:cNvPr id="9" name="直接连接符 8"/>
            <p:cNvCxnSpPr/>
            <p:nvPr/>
          </p:nvCxnSpPr>
          <p:spPr>
            <a:xfrm>
              <a:off x="0" y="861769"/>
              <a:ext cx="3476625" cy="0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3334470" y="556211"/>
              <a:ext cx="612839" cy="536271"/>
            </a:xfrm>
            <a:prstGeom prst="rect">
              <a:avLst/>
            </a:prstGeom>
          </p:spPr>
        </p:pic>
      </p:grpSp>
      <p:grpSp>
        <p:nvGrpSpPr>
          <p:cNvPr id="15" name="组合 14"/>
          <p:cNvGrpSpPr/>
          <p:nvPr/>
        </p:nvGrpSpPr>
        <p:grpSpPr>
          <a:xfrm>
            <a:off x="8244401" y="553613"/>
            <a:ext cx="3947599" cy="536271"/>
            <a:chOff x="8244401" y="553613"/>
            <a:chExt cx="3947599" cy="536271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8688499" y="867196"/>
              <a:ext cx="3503501" cy="0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244401" y="553613"/>
              <a:ext cx="612839" cy="536271"/>
            </a:xfrm>
            <a:prstGeom prst="rect">
              <a:avLst/>
            </a:prstGeom>
          </p:spPr>
        </p:pic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6402" y="1863550"/>
            <a:ext cx="1648068" cy="49944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00000">
            <a:off x="4562849" y="2381446"/>
            <a:ext cx="418277" cy="553595"/>
          </a:xfrm>
          <a:prstGeom prst="rect">
            <a:avLst/>
          </a:prstGeom>
        </p:spPr>
      </p:pic>
      <p:sp>
        <p:nvSpPr>
          <p:cNvPr id="26" name="文本框 25"/>
          <p:cNvSpPr txBox="1"/>
          <p:nvPr/>
        </p:nvSpPr>
        <p:spPr>
          <a:xfrm>
            <a:off x="5289361" y="2313960"/>
            <a:ext cx="3728274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zh-CN" altLang="en-US" sz="105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此处添加详细具体的说明和描述文字。此处添加详细具体的说明和描述文字。此处添加详细具体的说明和描述文字。</a:t>
            </a:r>
            <a:endParaRPr lang="zh-CN" altLang="en-US" sz="105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00000">
            <a:off x="5201886" y="3517716"/>
            <a:ext cx="418277" cy="553595"/>
          </a:xfrm>
          <a:prstGeom prst="rect">
            <a:avLst/>
          </a:prstGeom>
        </p:spPr>
      </p:pic>
      <p:sp>
        <p:nvSpPr>
          <p:cNvPr id="30" name="文本框 29"/>
          <p:cNvSpPr txBox="1"/>
          <p:nvPr/>
        </p:nvSpPr>
        <p:spPr>
          <a:xfrm>
            <a:off x="5928398" y="3450230"/>
            <a:ext cx="3728274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zh-CN" altLang="en-US" sz="105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此处添加详细具体的说明和描述文字。此处添加详细具体的说明和描述文字。此处添加详细具体的说明和描述文字。</a:t>
            </a:r>
            <a:endParaRPr lang="zh-CN" altLang="en-US" sz="105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00000">
            <a:off x="6051289" y="4658154"/>
            <a:ext cx="418277" cy="553595"/>
          </a:xfrm>
          <a:prstGeom prst="rect">
            <a:avLst/>
          </a:prstGeom>
        </p:spPr>
      </p:pic>
      <p:sp>
        <p:nvSpPr>
          <p:cNvPr id="32" name="文本框 31"/>
          <p:cNvSpPr txBox="1"/>
          <p:nvPr/>
        </p:nvSpPr>
        <p:spPr>
          <a:xfrm>
            <a:off x="6777801" y="4590668"/>
            <a:ext cx="3728274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zh-CN" altLang="en-US" sz="105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此处添加详细具体的说明和描述文字。此处添加详细具体的说明和描述文字。此处添加详细具体的说明和描述文字。</a:t>
            </a:r>
            <a:endParaRPr lang="zh-CN" altLang="en-US" sz="105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0348903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1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250"/>
                            </p:stCondLst>
                            <p:childTnLst>
                              <p:par>
                                <p:cTn id="12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250"/>
                            </p:stCondLst>
                            <p:childTnLst>
                              <p:par>
                                <p:cTn id="1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" presetClass="entr" presetSubtype="2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60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65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7000"/>
                            </p:stCondLst>
                            <p:childTnLst>
                              <p:par>
                                <p:cTn id="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26" grpId="0"/>
      <p:bldP spid="30" grpId="0"/>
      <p:bldP spid="3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74C4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文本框 28"/>
          <p:cNvSpPr txBox="1"/>
          <p:nvPr/>
        </p:nvSpPr>
        <p:spPr>
          <a:xfrm>
            <a:off x="4165795" y="571937"/>
            <a:ext cx="3859832" cy="4996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zh-CN" altLang="en-US" sz="20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en-US" altLang="zh-CN" sz="200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0" y="556211"/>
            <a:ext cx="3947309" cy="536271"/>
            <a:chOff x="0" y="556211"/>
            <a:chExt cx="3947309" cy="536271"/>
          </a:xfrm>
        </p:grpSpPr>
        <p:cxnSp>
          <p:nvCxnSpPr>
            <p:cNvPr id="9" name="直接连接符 8"/>
            <p:cNvCxnSpPr/>
            <p:nvPr/>
          </p:nvCxnSpPr>
          <p:spPr>
            <a:xfrm>
              <a:off x="0" y="861769"/>
              <a:ext cx="3476625" cy="0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3334470" y="556211"/>
              <a:ext cx="612839" cy="536271"/>
            </a:xfrm>
            <a:prstGeom prst="rect">
              <a:avLst/>
            </a:prstGeom>
          </p:spPr>
        </p:pic>
      </p:grpSp>
      <p:grpSp>
        <p:nvGrpSpPr>
          <p:cNvPr id="15" name="组合 14"/>
          <p:cNvGrpSpPr/>
          <p:nvPr/>
        </p:nvGrpSpPr>
        <p:grpSpPr>
          <a:xfrm>
            <a:off x="8244401" y="553613"/>
            <a:ext cx="3947599" cy="536271"/>
            <a:chOff x="8244401" y="553613"/>
            <a:chExt cx="3947599" cy="536271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8688499" y="867196"/>
              <a:ext cx="3503501" cy="0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244401" y="553613"/>
              <a:ext cx="612839" cy="536271"/>
            </a:xfrm>
            <a:prstGeom prst="rect">
              <a:avLst/>
            </a:prstGeom>
          </p:spPr>
        </p:pic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2878" y="2698668"/>
            <a:ext cx="2532224" cy="253222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4759" y="2383631"/>
            <a:ext cx="739908" cy="73990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4759" y="4726016"/>
            <a:ext cx="739908" cy="739908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7332" y="2386030"/>
            <a:ext cx="739908" cy="739908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7332" y="4728415"/>
            <a:ext cx="739908" cy="739908"/>
          </a:xfrm>
          <a:prstGeom prst="rect">
            <a:avLst/>
          </a:prstGeom>
        </p:spPr>
      </p:pic>
      <p:sp>
        <p:nvSpPr>
          <p:cNvPr id="22" name="文本框 21"/>
          <p:cNvSpPr txBox="1"/>
          <p:nvPr/>
        </p:nvSpPr>
        <p:spPr>
          <a:xfrm>
            <a:off x="533833" y="2464247"/>
            <a:ext cx="2798604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defRPr>
            </a:lvl1pPr>
          </a:lstStyle>
          <a:p>
            <a:pPr algn="r">
              <a:lnSpc>
                <a:spcPct val="150000"/>
              </a:lnSpc>
            </a:pPr>
            <a:r>
              <a:rPr lang="zh-CN" altLang="en-US" sz="105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此处添加详细具体的说明和描述文字。</a:t>
            </a:r>
            <a:endParaRPr lang="en-US" altLang="zh-CN" sz="1050" b="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105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此处添加详细具体的说明和描述文字。</a:t>
            </a:r>
            <a:endParaRPr lang="zh-CN" altLang="en-US" sz="105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533833" y="4821696"/>
            <a:ext cx="2798604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defRPr>
            </a:lvl1pPr>
          </a:lstStyle>
          <a:p>
            <a:pPr algn="r">
              <a:lnSpc>
                <a:spcPct val="150000"/>
              </a:lnSpc>
            </a:pPr>
            <a:r>
              <a:rPr lang="zh-CN" altLang="en-US" sz="105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此处添加详细具体的说明和描述文字。</a:t>
            </a:r>
            <a:endParaRPr lang="en-US" altLang="zh-CN" sz="1050" b="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105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此处添加详细具体的说明和描述文字。</a:t>
            </a:r>
            <a:endParaRPr lang="zh-CN" altLang="en-US" sz="105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8857240" y="2464247"/>
            <a:ext cx="2798604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defRPr>
            </a:lvl1pPr>
          </a:lstStyle>
          <a:p>
            <a:pPr algn="r">
              <a:lnSpc>
                <a:spcPct val="150000"/>
              </a:lnSpc>
            </a:pPr>
            <a:r>
              <a:rPr lang="zh-CN" altLang="en-US" sz="105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此处添加详细具体的说明和描述文字。</a:t>
            </a:r>
            <a:endParaRPr lang="en-US" altLang="zh-CN" sz="1050" b="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105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此处添加详细具体的说明和描述文字。</a:t>
            </a:r>
            <a:endParaRPr lang="zh-CN" altLang="en-US" sz="105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8857240" y="4821696"/>
            <a:ext cx="2798604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defRPr>
            </a:lvl1pPr>
          </a:lstStyle>
          <a:p>
            <a:pPr algn="r">
              <a:lnSpc>
                <a:spcPct val="150000"/>
              </a:lnSpc>
            </a:pPr>
            <a:r>
              <a:rPr lang="zh-CN" altLang="en-US" sz="105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此处添加详细具体的说明和描述文字。</a:t>
            </a:r>
            <a:endParaRPr lang="en-US" altLang="zh-CN" sz="1050" b="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105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此处添加详细具体的说明和描述文字。</a:t>
            </a:r>
            <a:endParaRPr lang="zh-CN" altLang="en-US" sz="105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6426060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1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250"/>
                            </p:stCondLst>
                            <p:childTnLst>
                              <p:par>
                                <p:cTn id="12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25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2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3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3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" presetClass="entr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31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" presetClass="entr" presetSubtype="2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22" grpId="0"/>
      <p:bldP spid="23" grpId="0"/>
      <p:bldP spid="24" grpId="0"/>
      <p:bldP spid="2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74C4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文本框 28"/>
          <p:cNvSpPr txBox="1"/>
          <p:nvPr/>
        </p:nvSpPr>
        <p:spPr>
          <a:xfrm>
            <a:off x="4165795" y="571937"/>
            <a:ext cx="3859832" cy="4996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zh-CN" altLang="en-US" sz="20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en-US" altLang="zh-CN" sz="200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0" y="556211"/>
            <a:ext cx="3947309" cy="536271"/>
            <a:chOff x="0" y="556211"/>
            <a:chExt cx="3947309" cy="536271"/>
          </a:xfrm>
        </p:grpSpPr>
        <p:cxnSp>
          <p:nvCxnSpPr>
            <p:cNvPr id="9" name="直接连接符 8"/>
            <p:cNvCxnSpPr/>
            <p:nvPr/>
          </p:nvCxnSpPr>
          <p:spPr>
            <a:xfrm>
              <a:off x="0" y="861769"/>
              <a:ext cx="3476625" cy="0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3334470" y="556211"/>
              <a:ext cx="612839" cy="536271"/>
            </a:xfrm>
            <a:prstGeom prst="rect">
              <a:avLst/>
            </a:prstGeom>
          </p:spPr>
        </p:pic>
      </p:grpSp>
      <p:grpSp>
        <p:nvGrpSpPr>
          <p:cNvPr id="15" name="组合 14"/>
          <p:cNvGrpSpPr/>
          <p:nvPr/>
        </p:nvGrpSpPr>
        <p:grpSpPr>
          <a:xfrm>
            <a:off x="8244401" y="553613"/>
            <a:ext cx="3947599" cy="536271"/>
            <a:chOff x="8244401" y="553613"/>
            <a:chExt cx="3947599" cy="536271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8688499" y="867196"/>
              <a:ext cx="3503501" cy="0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244401" y="553613"/>
              <a:ext cx="612839" cy="536271"/>
            </a:xfrm>
            <a:prstGeom prst="rect">
              <a:avLst/>
            </a:prstGeom>
          </p:spPr>
        </p:pic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0087" y="4588044"/>
            <a:ext cx="1041545" cy="92710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2945" y="2307192"/>
            <a:ext cx="1061151" cy="1061151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2748" y="4640710"/>
            <a:ext cx="1041545" cy="874441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0087" y="2403815"/>
            <a:ext cx="1041545" cy="867904"/>
          </a:xfrm>
          <a:prstGeom prst="rect">
            <a:avLst/>
          </a:prstGeom>
        </p:spPr>
      </p:pic>
      <p:grpSp>
        <p:nvGrpSpPr>
          <p:cNvPr id="28" name="组合 27"/>
          <p:cNvGrpSpPr/>
          <p:nvPr/>
        </p:nvGrpSpPr>
        <p:grpSpPr>
          <a:xfrm>
            <a:off x="5095462" y="2909345"/>
            <a:ext cx="2003653" cy="2003653"/>
            <a:chOff x="5470560" y="3014026"/>
            <a:chExt cx="1250302" cy="1250302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52861" y="3132717"/>
              <a:ext cx="485700" cy="1012921"/>
            </a:xfrm>
            <a:prstGeom prst="rect">
              <a:avLst/>
            </a:prstGeom>
          </p:spPr>
        </p:pic>
        <p:sp>
          <p:nvSpPr>
            <p:cNvPr id="27" name="圆角矩形 26"/>
            <p:cNvSpPr/>
            <p:nvPr/>
          </p:nvSpPr>
          <p:spPr>
            <a:xfrm>
              <a:off x="5470560" y="3014026"/>
              <a:ext cx="1250302" cy="1250302"/>
            </a:xfrm>
            <a:prstGeom prst="roundRect">
              <a:avLst/>
            </a:prstGeom>
            <a:no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2" name="文本框 31"/>
          <p:cNvSpPr txBox="1"/>
          <p:nvPr/>
        </p:nvSpPr>
        <p:spPr>
          <a:xfrm>
            <a:off x="1560042" y="2422268"/>
            <a:ext cx="161743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defRPr>
            </a:lvl1pPr>
          </a:lstStyle>
          <a:p>
            <a:pPr algn="r">
              <a:lnSpc>
                <a:spcPct val="150000"/>
              </a:lnSpc>
            </a:pPr>
            <a:r>
              <a:rPr lang="en-US" altLang="zh-CN" sz="32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45.6%</a:t>
            </a:r>
            <a:endParaRPr lang="en-US" altLang="zh-CN" sz="320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1560042" y="4620021"/>
            <a:ext cx="1617438" cy="743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defRPr>
            </a:lvl1pPr>
          </a:lstStyle>
          <a:p>
            <a:pPr algn="r">
              <a:lnSpc>
                <a:spcPct val="150000"/>
              </a:lnSpc>
            </a:pPr>
            <a:r>
              <a:rPr lang="en-US" altLang="zh-CN" sz="32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14.4%</a:t>
            </a:r>
            <a:endParaRPr lang="en-US" altLang="zh-CN" sz="320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9024532" y="4620021"/>
            <a:ext cx="1617438" cy="743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en-US" altLang="zh-CN" sz="32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15.8%</a:t>
            </a:r>
            <a:endParaRPr lang="en-US" altLang="zh-CN" sz="320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9024532" y="2509279"/>
            <a:ext cx="1617438" cy="743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en-US" altLang="zh-CN" sz="32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24.2%</a:t>
            </a:r>
            <a:endParaRPr lang="en-US" altLang="zh-CN" sz="320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2810038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1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250"/>
                            </p:stCondLst>
                            <p:childTnLst>
                              <p:par>
                                <p:cTn id="12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250"/>
                            </p:stCondLst>
                            <p:childTnLst>
                              <p:par>
                                <p:cTn id="16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8" dur="1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50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250"/>
                            </p:stCondLst>
                            <p:childTnLst>
                              <p:par>
                                <p:cTn id="2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750"/>
                            </p:stCondLst>
                            <p:childTnLst>
                              <p:par>
                                <p:cTn id="3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500"/>
                            </p:stCondLst>
                            <p:childTnLst>
                              <p:par>
                                <p:cTn id="3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6000"/>
                            </p:stCondLst>
                            <p:childTnLst>
                              <p:par>
                                <p:cTn id="4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6750"/>
                            </p:stCondLst>
                            <p:childTnLst>
                              <p:par>
                                <p:cTn id="4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7250"/>
                            </p:stCondLst>
                            <p:childTnLst>
                              <p:par>
                                <p:cTn id="5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8000"/>
                            </p:stCondLst>
                            <p:childTnLst>
                              <p:par>
                                <p:cTn id="5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2" grpId="0"/>
      <p:bldP spid="34" grpId="0"/>
      <p:bldP spid="35" grpId="0"/>
      <p:bldP spid="3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74C4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6304448" y="3341289"/>
            <a:ext cx="3859831" cy="15465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zh-CN" altLang="en-US" sz="105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具体的说明和描述文字。此处添加详细具体的说明和描述文字。此处添加详细具体的说明和描述文字。此处添加详细具体的说明和描述文字。此处添加详细具体的说明和描述文字。此处添加详细具体的说明和描述文字。此处添加详细具体的说明和描述文字。此处添加详细具体的说明和描述文字。此处添加详细具体的说明和描述文字。</a:t>
            </a:r>
            <a:endParaRPr lang="zh-CN" altLang="en-US" sz="105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304447" y="1876784"/>
            <a:ext cx="3859832" cy="743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zh-CN" altLang="en-US" sz="32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en-US" altLang="zh-CN" sz="320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31342" y="2354724"/>
            <a:ext cx="3364170" cy="3077035"/>
            <a:chOff x="1631342" y="2354724"/>
            <a:chExt cx="3364170" cy="3077035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81704" y="2354724"/>
              <a:ext cx="3013808" cy="3077035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41938" y="2955406"/>
              <a:ext cx="801843" cy="815986"/>
            </a:xfrm>
            <a:prstGeom prst="rect">
              <a:avLst/>
            </a:prstGeom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31342" y="2663990"/>
              <a:ext cx="3034165" cy="1635726"/>
            </a:xfrm>
            <a:prstGeom prst="rect">
              <a:avLst/>
            </a:prstGeom>
          </p:spPr>
        </p:pic>
      </p:grpSp>
      <p:pic>
        <p:nvPicPr>
          <p:cNvPr id="18" name="图片 1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5900" y="1964877"/>
            <a:ext cx="1301275" cy="1910322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6405143" y="2774393"/>
            <a:ext cx="1699328" cy="360427"/>
            <a:chOff x="6405143" y="2774393"/>
            <a:chExt cx="1699328" cy="360427"/>
          </a:xfrm>
        </p:grpSpPr>
        <p:sp>
          <p:nvSpPr>
            <p:cNvPr id="8" name="矩形 7"/>
            <p:cNvSpPr/>
            <p:nvPr/>
          </p:nvSpPr>
          <p:spPr>
            <a:xfrm>
              <a:off x="6405143" y="2790606"/>
              <a:ext cx="1699328" cy="344214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6563959" y="2774393"/>
              <a:ext cx="1381695" cy="3366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600" b="1">
                  <a:solidFill>
                    <a:schemeClr val="bg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defRPr>
              </a:lvl1pPr>
            </a:lstStyle>
            <a:p>
              <a:pPr algn="ctr">
                <a:lnSpc>
                  <a:spcPct val="150000"/>
                </a:lnSpc>
              </a:pPr>
              <a:r>
                <a:rPr lang="en-US" altLang="zh-CN" sz="1200" b="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CHAPTER 04</a:t>
              </a:r>
              <a:endParaRPr lang="zh-CN" altLang="en-US" sz="1200" b="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8316227" y="2774393"/>
            <a:ext cx="1699328" cy="360427"/>
            <a:chOff x="8316227" y="2774393"/>
            <a:chExt cx="1699328" cy="360427"/>
          </a:xfrm>
        </p:grpSpPr>
        <p:sp>
          <p:nvSpPr>
            <p:cNvPr id="14" name="矩形 13"/>
            <p:cNvSpPr/>
            <p:nvPr/>
          </p:nvSpPr>
          <p:spPr>
            <a:xfrm>
              <a:off x="8316227" y="2790606"/>
              <a:ext cx="1699328" cy="34421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8369165" y="2774393"/>
              <a:ext cx="1593451" cy="3366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600" b="1">
                  <a:solidFill>
                    <a:schemeClr val="bg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defRPr>
              </a:lvl1pPr>
            </a:lstStyle>
            <a:p>
              <a:pPr algn="ctr">
                <a:lnSpc>
                  <a:spcPct val="150000"/>
                </a:lnSpc>
              </a:pPr>
              <a:r>
                <a:rPr lang="zh-CN" altLang="en-US" sz="1200" b="0" dirty="0" smtClean="0">
                  <a:solidFill>
                    <a:srgbClr val="74C4C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  <a:endParaRPr lang="zh-CN" altLang="en-US" sz="1200" b="0" dirty="0">
                <a:solidFill>
                  <a:srgbClr val="74C4C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48661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75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5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25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74C4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文本框 28"/>
          <p:cNvSpPr txBox="1"/>
          <p:nvPr/>
        </p:nvSpPr>
        <p:spPr>
          <a:xfrm>
            <a:off x="4165795" y="571937"/>
            <a:ext cx="3859832" cy="4996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zh-CN" altLang="en-US" sz="20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en-US" altLang="zh-CN" sz="200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5896" y="1641495"/>
            <a:ext cx="3101623" cy="4442207"/>
          </a:xfrm>
          <a:custGeom>
            <a:avLst/>
            <a:gdLst>
              <a:gd name="connsiteX0" fmla="*/ 0 w 3107553"/>
              <a:gd name="connsiteY0" fmla="*/ 0 h 4442207"/>
              <a:gd name="connsiteX1" fmla="*/ 3107553 w 3107553"/>
              <a:gd name="connsiteY1" fmla="*/ 0 h 4442207"/>
              <a:gd name="connsiteX2" fmla="*/ 3107553 w 3107553"/>
              <a:gd name="connsiteY2" fmla="*/ 4442207 h 4442207"/>
              <a:gd name="connsiteX3" fmla="*/ 0 w 3107553"/>
              <a:gd name="connsiteY3" fmla="*/ 4442207 h 44422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07553" h="4442207">
                <a:moveTo>
                  <a:pt x="0" y="0"/>
                </a:moveTo>
                <a:lnTo>
                  <a:pt x="3107553" y="0"/>
                </a:lnTo>
                <a:lnTo>
                  <a:pt x="3107553" y="4442207"/>
                </a:lnTo>
                <a:lnTo>
                  <a:pt x="0" y="4442207"/>
                </a:lnTo>
                <a:close/>
              </a:path>
            </a:pathLst>
          </a:custGeom>
          <a:ln>
            <a:solidFill>
              <a:schemeClr val="bg1"/>
            </a:solidFill>
          </a:ln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9753" y="1641494"/>
            <a:ext cx="3119903" cy="4442207"/>
          </a:xfrm>
          <a:custGeom>
            <a:avLst/>
            <a:gdLst>
              <a:gd name="connsiteX0" fmla="*/ 0 w 3120969"/>
              <a:gd name="connsiteY0" fmla="*/ 0 h 4442207"/>
              <a:gd name="connsiteX1" fmla="*/ 3120969 w 3120969"/>
              <a:gd name="connsiteY1" fmla="*/ 0 h 4442207"/>
              <a:gd name="connsiteX2" fmla="*/ 3120969 w 3120969"/>
              <a:gd name="connsiteY2" fmla="*/ 4442207 h 4442207"/>
              <a:gd name="connsiteX3" fmla="*/ 0 w 3120969"/>
              <a:gd name="connsiteY3" fmla="*/ 4442207 h 44422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20969" h="4442207">
                <a:moveTo>
                  <a:pt x="0" y="0"/>
                </a:moveTo>
                <a:lnTo>
                  <a:pt x="3120969" y="0"/>
                </a:lnTo>
                <a:lnTo>
                  <a:pt x="3120969" y="4442207"/>
                </a:lnTo>
                <a:lnTo>
                  <a:pt x="0" y="4442207"/>
                </a:lnTo>
                <a:close/>
              </a:path>
            </a:pathLst>
          </a:custGeom>
          <a:ln>
            <a:solidFill>
              <a:schemeClr val="bg1"/>
            </a:solidFill>
          </a:ln>
        </p:spPr>
      </p:pic>
      <p:sp>
        <p:nvSpPr>
          <p:cNvPr id="17" name="矩形 16"/>
          <p:cNvSpPr/>
          <p:nvPr/>
        </p:nvSpPr>
        <p:spPr>
          <a:xfrm>
            <a:off x="2142931" y="4506686"/>
            <a:ext cx="3107553" cy="1577016"/>
          </a:xfrm>
          <a:prstGeom prst="rect">
            <a:avLst/>
          </a:prstGeom>
          <a:solidFill>
            <a:srgbClr val="74C4C2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6929220" y="4506685"/>
            <a:ext cx="3120969" cy="1577016"/>
          </a:xfrm>
          <a:prstGeom prst="rect">
            <a:avLst/>
          </a:prstGeom>
          <a:solidFill>
            <a:srgbClr val="74C4C2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2297405" y="4885465"/>
            <a:ext cx="2798604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zh-CN" altLang="en-US" sz="12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en-US" altLang="zh-CN" sz="1200" b="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05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此处添加详细具体的说明和描述文字</a:t>
            </a:r>
            <a:endParaRPr lang="en-US" altLang="zh-CN" sz="1050" b="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05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此处添加详细具体的说明和描述文字</a:t>
            </a:r>
            <a:endParaRPr lang="zh-CN" altLang="en-US" sz="105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7090402" y="4885465"/>
            <a:ext cx="2798604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zh-CN" altLang="en-US" sz="12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en-US" altLang="zh-CN" sz="1200" b="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05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此处添加详细具体的说明和描述文字</a:t>
            </a:r>
            <a:endParaRPr lang="en-US" altLang="zh-CN" sz="1050" b="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05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此处添加详细具体的说明和描述文字</a:t>
            </a:r>
            <a:endParaRPr lang="zh-CN" altLang="en-US" sz="105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00000">
            <a:off x="6067622" y="5600259"/>
            <a:ext cx="448434" cy="483441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00000">
            <a:off x="6067622" y="4310731"/>
            <a:ext cx="448434" cy="483441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800000" flipH="1">
            <a:off x="5707096" y="4953619"/>
            <a:ext cx="448434" cy="483441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00000">
            <a:off x="6067622" y="3021202"/>
            <a:ext cx="448434" cy="483441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800000" flipH="1">
            <a:off x="5707096" y="3664090"/>
            <a:ext cx="448434" cy="483441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00000">
            <a:off x="6067622" y="1733549"/>
            <a:ext cx="448434" cy="483441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800000" flipH="1">
            <a:off x="5707096" y="2376437"/>
            <a:ext cx="448434" cy="483441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0" y="553612"/>
            <a:ext cx="3968174" cy="536271"/>
            <a:chOff x="0" y="553612"/>
            <a:chExt cx="3968174" cy="536271"/>
          </a:xfrm>
        </p:grpSpPr>
        <p:cxnSp>
          <p:nvCxnSpPr>
            <p:cNvPr id="9" name="直接连接符 8"/>
            <p:cNvCxnSpPr/>
            <p:nvPr/>
          </p:nvCxnSpPr>
          <p:spPr>
            <a:xfrm>
              <a:off x="0" y="861769"/>
              <a:ext cx="3476625" cy="0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69043" y="553612"/>
              <a:ext cx="599131" cy="536271"/>
            </a:xfrm>
            <a:prstGeom prst="rect">
              <a:avLst/>
            </a:prstGeom>
          </p:spPr>
        </p:pic>
      </p:grpSp>
      <p:grpSp>
        <p:nvGrpSpPr>
          <p:cNvPr id="7" name="组合 6"/>
          <p:cNvGrpSpPr/>
          <p:nvPr/>
        </p:nvGrpSpPr>
        <p:grpSpPr>
          <a:xfrm>
            <a:off x="8236766" y="561282"/>
            <a:ext cx="3955234" cy="536271"/>
            <a:chOff x="8236766" y="561282"/>
            <a:chExt cx="3955234" cy="536271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8688499" y="867196"/>
              <a:ext cx="3503501" cy="0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236766" y="561282"/>
              <a:ext cx="599131" cy="53627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2409903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250"/>
                            </p:stCondLst>
                            <p:childTnLst>
                              <p:par>
                                <p:cTn id="12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17" grpId="0" animBg="1"/>
      <p:bldP spid="22" grpId="0" animBg="1"/>
      <p:bldP spid="23" grpId="0"/>
      <p:bldP spid="2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74C4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文本框 24"/>
          <p:cNvSpPr txBox="1"/>
          <p:nvPr/>
        </p:nvSpPr>
        <p:spPr>
          <a:xfrm>
            <a:off x="4165795" y="571937"/>
            <a:ext cx="3859832" cy="4996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zh-CN" altLang="en-US" sz="20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en-US" altLang="zh-CN" sz="200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0" y="553612"/>
            <a:ext cx="3968174" cy="536271"/>
            <a:chOff x="0" y="553612"/>
            <a:chExt cx="3968174" cy="536271"/>
          </a:xfrm>
        </p:grpSpPr>
        <p:cxnSp>
          <p:nvCxnSpPr>
            <p:cNvPr id="35" name="直接连接符 34"/>
            <p:cNvCxnSpPr/>
            <p:nvPr/>
          </p:nvCxnSpPr>
          <p:spPr>
            <a:xfrm>
              <a:off x="0" y="861769"/>
              <a:ext cx="3476625" cy="0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69043" y="553612"/>
              <a:ext cx="599131" cy="536271"/>
            </a:xfrm>
            <a:prstGeom prst="rect">
              <a:avLst/>
            </a:prstGeom>
          </p:spPr>
        </p:pic>
      </p:grpSp>
      <p:grpSp>
        <p:nvGrpSpPr>
          <p:cNvPr id="37" name="组合 36"/>
          <p:cNvGrpSpPr/>
          <p:nvPr/>
        </p:nvGrpSpPr>
        <p:grpSpPr>
          <a:xfrm>
            <a:off x="8236766" y="561282"/>
            <a:ext cx="3955234" cy="536271"/>
            <a:chOff x="8236766" y="561282"/>
            <a:chExt cx="3955234" cy="536271"/>
          </a:xfrm>
        </p:grpSpPr>
        <p:cxnSp>
          <p:nvCxnSpPr>
            <p:cNvPr id="38" name="直接连接符 37"/>
            <p:cNvCxnSpPr/>
            <p:nvPr/>
          </p:nvCxnSpPr>
          <p:spPr>
            <a:xfrm>
              <a:off x="8688499" y="867196"/>
              <a:ext cx="3503501" cy="0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39" name="图片 3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236766" y="561282"/>
              <a:ext cx="599131" cy="536271"/>
            </a:xfrm>
            <a:prstGeom prst="rect">
              <a:avLst/>
            </a:prstGeom>
          </p:spPr>
        </p:pic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00000">
            <a:off x="6352845" y="3821238"/>
            <a:ext cx="1124417" cy="1211443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00000" flipH="1">
            <a:off x="4723463" y="4551830"/>
            <a:ext cx="1124417" cy="1211443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00000">
            <a:off x="6352844" y="1778242"/>
            <a:ext cx="1124417" cy="1211443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00000" flipH="1">
            <a:off x="4723462" y="2508834"/>
            <a:ext cx="1124417" cy="1211443"/>
          </a:xfrm>
          <a:prstGeom prst="rect">
            <a:avLst/>
          </a:prstGeom>
        </p:spPr>
      </p:pic>
      <p:sp>
        <p:nvSpPr>
          <p:cNvPr id="43" name="文本框 42"/>
          <p:cNvSpPr txBox="1"/>
          <p:nvPr/>
        </p:nvSpPr>
        <p:spPr>
          <a:xfrm>
            <a:off x="1557510" y="4747823"/>
            <a:ext cx="2798604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zh-CN" altLang="en-US" sz="14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en-US" altLang="zh-CN" sz="1400" b="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05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此处添加详细具体的说明和描述文字</a:t>
            </a:r>
            <a:endParaRPr lang="en-US" altLang="zh-CN" sz="1050" b="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05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此处添加详细具体的说明和描述文字</a:t>
            </a:r>
            <a:endParaRPr lang="zh-CN" altLang="en-US" sz="105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7903244" y="4017231"/>
            <a:ext cx="2798604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zh-CN" altLang="en-US" sz="14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en-US" altLang="zh-CN" sz="1400" b="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05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此处添加详细具体的说明和描述文字</a:t>
            </a:r>
            <a:endParaRPr lang="en-US" altLang="zh-CN" sz="1050" b="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05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此处添加详细具体的说明和描述文字</a:t>
            </a:r>
            <a:endParaRPr lang="zh-CN" altLang="en-US" sz="105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1557508" y="2704827"/>
            <a:ext cx="2798604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zh-CN" altLang="en-US" sz="14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en-US" altLang="zh-CN" sz="1400" b="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05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此处添加详细具体的说明和描述文字</a:t>
            </a:r>
            <a:endParaRPr lang="en-US" altLang="zh-CN" sz="1050" b="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05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此处添加详细具体的说明和描述文字</a:t>
            </a:r>
            <a:endParaRPr lang="zh-CN" altLang="en-US" sz="105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7903244" y="1974236"/>
            <a:ext cx="2798604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zh-CN" altLang="en-US" sz="14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en-US" altLang="zh-CN" sz="1400" b="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05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此处添加详细具体的说明和描述文字</a:t>
            </a:r>
            <a:endParaRPr lang="en-US" altLang="zh-CN" sz="1050" b="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05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此处添加详细具体的说明和描述文字</a:t>
            </a:r>
            <a:endParaRPr lang="zh-CN" altLang="en-US" sz="105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" name="肘形连接符 7"/>
          <p:cNvCxnSpPr/>
          <p:nvPr/>
        </p:nvCxnSpPr>
        <p:spPr>
          <a:xfrm>
            <a:off x="3833547" y="4973316"/>
            <a:ext cx="1333500" cy="520138"/>
          </a:xfrm>
          <a:prstGeom prst="bentConnector3">
            <a:avLst>
              <a:gd name="adj1" fmla="val 47857"/>
            </a:avLst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肘形连接符 46"/>
          <p:cNvCxnSpPr/>
          <p:nvPr/>
        </p:nvCxnSpPr>
        <p:spPr>
          <a:xfrm>
            <a:off x="3833547" y="2923456"/>
            <a:ext cx="1333500" cy="520138"/>
          </a:xfrm>
          <a:prstGeom prst="bentConnector3">
            <a:avLst>
              <a:gd name="adj1" fmla="val 47857"/>
            </a:avLst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肘形连接符 47"/>
          <p:cNvCxnSpPr/>
          <p:nvPr/>
        </p:nvCxnSpPr>
        <p:spPr>
          <a:xfrm flipV="1">
            <a:off x="7026454" y="4227318"/>
            <a:ext cx="1333500" cy="520138"/>
          </a:xfrm>
          <a:prstGeom prst="bentConnector3">
            <a:avLst>
              <a:gd name="adj1" fmla="val 47857"/>
            </a:avLst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肘形连接符 48"/>
          <p:cNvCxnSpPr/>
          <p:nvPr/>
        </p:nvCxnSpPr>
        <p:spPr>
          <a:xfrm flipV="1">
            <a:off x="7026454" y="2189068"/>
            <a:ext cx="1333500" cy="520138"/>
          </a:xfrm>
          <a:prstGeom prst="bentConnector3">
            <a:avLst>
              <a:gd name="adj1" fmla="val 47857"/>
            </a:avLst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8864451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1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250"/>
                            </p:stCondLst>
                            <p:childTnLst>
                              <p:par>
                                <p:cTn id="12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25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750"/>
                            </p:stCondLst>
                            <p:childTnLst>
                              <p:par>
                                <p:cTn id="2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25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25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75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250"/>
                            </p:stCondLst>
                            <p:childTnLst>
                              <p:par>
                                <p:cTn id="3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6250"/>
                            </p:stCondLst>
                            <p:childTnLst>
                              <p:par>
                                <p:cTn id="4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6750"/>
                            </p:stCondLst>
                            <p:childTnLst>
                              <p:par>
                                <p:cTn id="4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7250"/>
                            </p:stCondLst>
                            <p:childTnLst>
                              <p:par>
                                <p:cTn id="5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8250"/>
                            </p:stCondLst>
                            <p:childTnLst>
                              <p:par>
                                <p:cTn id="5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8750"/>
                            </p:stCondLst>
                            <p:childTnLst>
                              <p:par>
                                <p:cTn id="6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9250"/>
                            </p:stCondLst>
                            <p:childTnLst>
                              <p:par>
                                <p:cTn id="6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43" grpId="0"/>
      <p:bldP spid="44" grpId="0"/>
      <p:bldP spid="45" grpId="0"/>
      <p:bldP spid="4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74C4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9233" y="2971799"/>
            <a:ext cx="2749065" cy="2749065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68196">
            <a:off x="3785087" y="1781175"/>
            <a:ext cx="1882287" cy="1882287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18223">
            <a:off x="7795804" y="3663462"/>
            <a:ext cx="1882287" cy="1882287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5986">
            <a:off x="3707268" y="3895728"/>
            <a:ext cx="1248466" cy="1248466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89092">
            <a:off x="7362825" y="2548435"/>
            <a:ext cx="1096704" cy="1096704"/>
          </a:xfrm>
          <a:prstGeom prst="rect">
            <a:avLst/>
          </a:prstGeom>
        </p:spPr>
      </p:pic>
      <p:sp>
        <p:nvSpPr>
          <p:cNvPr id="37" name="文本框 36"/>
          <p:cNvSpPr txBox="1"/>
          <p:nvPr/>
        </p:nvSpPr>
        <p:spPr>
          <a:xfrm>
            <a:off x="8634926" y="2668892"/>
            <a:ext cx="2497578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zh-CN" altLang="en-US" sz="105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此处添加详细具体的说明和描述文字。此处添加详细具体的说明和描述文字。</a:t>
            </a:r>
            <a:endParaRPr lang="zh-CN" altLang="en-US" sz="105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5669624" y="3976999"/>
            <a:ext cx="140828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zh-CN" altLang="en-US" sz="14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欢迎</a:t>
            </a:r>
            <a:r>
              <a:rPr lang="zh-CN" altLang="en-US" sz="14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加入</a:t>
            </a:r>
            <a:endParaRPr lang="en-US" altLang="zh-CN" sz="1400" b="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4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广告集装箱</a:t>
            </a:r>
            <a:endParaRPr lang="en-US" altLang="zh-CN" sz="140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1069335" y="4194877"/>
            <a:ext cx="2497578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defRPr>
            </a:lvl1pPr>
          </a:lstStyle>
          <a:p>
            <a:pPr algn="r">
              <a:lnSpc>
                <a:spcPct val="150000"/>
              </a:lnSpc>
            </a:pPr>
            <a:r>
              <a:rPr lang="zh-CN" altLang="en-US" sz="105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此处添加详细具体的说明和描述文字。此处添加详细具体的说明和描述文字。</a:t>
            </a:r>
            <a:endParaRPr lang="zh-CN" altLang="en-US" sz="105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9478" y="4364551"/>
            <a:ext cx="324047" cy="31082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4764" y="2449239"/>
            <a:ext cx="562932" cy="546159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431677" y="4363139"/>
            <a:ext cx="610540" cy="482933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94945" y="2905201"/>
            <a:ext cx="232464" cy="383173"/>
          </a:xfrm>
          <a:prstGeom prst="rect">
            <a:avLst/>
          </a:prstGeom>
        </p:spPr>
      </p:pic>
      <p:sp>
        <p:nvSpPr>
          <p:cNvPr id="22" name="文本框 21"/>
          <p:cNvSpPr txBox="1"/>
          <p:nvPr/>
        </p:nvSpPr>
        <p:spPr>
          <a:xfrm>
            <a:off x="4165795" y="571937"/>
            <a:ext cx="3859832" cy="4996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zh-CN" altLang="en-US" sz="20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en-US" altLang="zh-CN" sz="200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0" y="553612"/>
            <a:ext cx="3968174" cy="536271"/>
            <a:chOff x="0" y="553612"/>
            <a:chExt cx="3968174" cy="536271"/>
          </a:xfrm>
        </p:grpSpPr>
        <p:cxnSp>
          <p:nvCxnSpPr>
            <p:cNvPr id="24" name="直接连接符 23"/>
            <p:cNvCxnSpPr/>
            <p:nvPr/>
          </p:nvCxnSpPr>
          <p:spPr>
            <a:xfrm>
              <a:off x="0" y="861769"/>
              <a:ext cx="3476625" cy="0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69043" y="553612"/>
              <a:ext cx="599131" cy="536271"/>
            </a:xfrm>
            <a:prstGeom prst="rect">
              <a:avLst/>
            </a:prstGeom>
          </p:spPr>
        </p:pic>
      </p:grpSp>
      <p:grpSp>
        <p:nvGrpSpPr>
          <p:cNvPr id="27" name="组合 26"/>
          <p:cNvGrpSpPr/>
          <p:nvPr/>
        </p:nvGrpSpPr>
        <p:grpSpPr>
          <a:xfrm>
            <a:off x="8236766" y="561282"/>
            <a:ext cx="3955234" cy="536271"/>
            <a:chOff x="8236766" y="561282"/>
            <a:chExt cx="3955234" cy="536271"/>
          </a:xfrm>
        </p:grpSpPr>
        <p:cxnSp>
          <p:nvCxnSpPr>
            <p:cNvPr id="30" name="直接连接符 29"/>
            <p:cNvCxnSpPr/>
            <p:nvPr/>
          </p:nvCxnSpPr>
          <p:spPr>
            <a:xfrm>
              <a:off x="8688499" y="867196"/>
              <a:ext cx="3503501" cy="0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236766" y="561282"/>
              <a:ext cx="599131" cy="53627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5092010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1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250"/>
                            </p:stCondLst>
                            <p:childTnLst>
                              <p:par>
                                <p:cTn id="12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8" presetClass="emph" presetSubtype="0" repeatCount="indefinite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21600000">
                                      <p:cBhvr>
                                        <p:cTn id="21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66" dur="3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7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68" dur="3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9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70" dur="3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1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72" dur="3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3" presetID="2" presetClass="entr" presetSubtype="2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8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8" grpId="0"/>
      <p:bldP spid="39" grpId="0"/>
      <p:bldP spid="2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74C4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4889" y="1458594"/>
            <a:ext cx="4619217" cy="471612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3745" y="2379249"/>
            <a:ext cx="1228973" cy="125064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7894" y="1932601"/>
            <a:ext cx="4650419" cy="2507052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8580" y="861081"/>
            <a:ext cx="1994445" cy="2927922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6177524" y="2966473"/>
            <a:ext cx="4276725" cy="9069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en-US" altLang="zh-CN" sz="40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THANKS</a:t>
            </a:r>
            <a:endParaRPr lang="zh-CN" altLang="en-US" sz="200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2421" y="3184739"/>
            <a:ext cx="653586" cy="585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5269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3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250"/>
                            </p:stCondLst>
                            <p:childTnLst>
                              <p:par>
                                <p:cTn id="30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1.48148E-6 L -0.25 -1.48148E-6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33333E-6 L -0.25 -3.33333E-6 " pathEditMode="relative" rAng="0" ptsTypes="AA">
                                      <p:cBhvr>
                                        <p:cTn id="3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4.44444E-6 L -0.25 -4.44444E-6 " pathEditMode="relative" rAng="0" ptsTypes="AA">
                                      <p:cBhvr>
                                        <p:cTn id="3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1.11111E-6 L -0.25 1.11111E-6 " pathEditMode="relative" rAng="0" ptsTypes="AA">
                                      <p:cBhvr>
                                        <p:cTn id="3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9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0" presetID="47" presetClass="entr" presetSubtype="0" fill="hold" grpId="0" nodeType="withEffect">
                                  <p:stCondLst>
                                    <p:cond delay="1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32" presetClass="emph" presetSubtype="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animRot by="120000">
                                      <p:cBhvr>
                                        <p:cTn id="5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74C4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4321440" y="720220"/>
            <a:ext cx="2856104" cy="2534556"/>
            <a:chOff x="4321440" y="720220"/>
            <a:chExt cx="2856104" cy="2534556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21440" y="720220"/>
              <a:ext cx="2856104" cy="2534556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4408218" y="1750721"/>
              <a:ext cx="2624346" cy="4154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600" b="1">
                  <a:solidFill>
                    <a:schemeClr val="bg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defRPr>
              </a:lvl1pPr>
            </a:lstStyle>
            <a:p>
              <a:pPr algn="ctr">
                <a:lnSpc>
                  <a:spcPct val="150000"/>
                </a:lnSpc>
              </a:pPr>
              <a:r>
                <a:rPr lang="en-US" altLang="zh-CN" sz="1600" b="0" dirty="0" smtClean="0">
                  <a:solidFill>
                    <a:srgbClr val="74C4C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CONTENTS</a:t>
              </a:r>
              <a:endParaRPr lang="en-US" altLang="zh-CN" sz="1600" b="0" dirty="0">
                <a:solidFill>
                  <a:srgbClr val="74C4C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988841" y="2033833"/>
            <a:ext cx="2624346" cy="645877"/>
            <a:chOff x="988841" y="2033833"/>
            <a:chExt cx="2624346" cy="645877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96804" y="2033833"/>
              <a:ext cx="998493" cy="645877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/>
          </p:nvSpPr>
          <p:spPr>
            <a:xfrm>
              <a:off x="988841" y="2116989"/>
              <a:ext cx="2624346" cy="4589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600" b="1">
                  <a:solidFill>
                    <a:schemeClr val="bg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defRPr>
              </a:lvl1pPr>
            </a:lstStyle>
            <a:p>
              <a:pPr algn="ctr">
                <a:lnSpc>
                  <a:spcPct val="150000"/>
                </a:lnSpc>
              </a:pPr>
              <a:r>
                <a:rPr lang="en-US" altLang="zh-CN" sz="1800" b="0" dirty="0" smtClean="0">
                  <a:solidFill>
                    <a:srgbClr val="74C4C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en-US" altLang="zh-CN" sz="1800" b="0" dirty="0">
                <a:solidFill>
                  <a:srgbClr val="74C4C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448974" y="3937116"/>
            <a:ext cx="2624346" cy="1000724"/>
            <a:chOff x="3448974" y="3937116"/>
            <a:chExt cx="2624346" cy="1000724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87613" y="3937116"/>
              <a:ext cx="1547068" cy="1000724"/>
            </a:xfrm>
            <a:prstGeom prst="rect">
              <a:avLst/>
            </a:prstGeom>
          </p:spPr>
        </p:pic>
        <p:sp>
          <p:nvSpPr>
            <p:cNvPr id="14" name="文本框 13"/>
            <p:cNvSpPr txBox="1"/>
            <p:nvPr/>
          </p:nvSpPr>
          <p:spPr>
            <a:xfrm>
              <a:off x="3448974" y="4065485"/>
              <a:ext cx="2624346" cy="7439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600" b="1">
                  <a:solidFill>
                    <a:schemeClr val="bg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defRPr>
              </a:lvl1pPr>
            </a:lstStyle>
            <a:p>
              <a:pPr algn="ctr">
                <a:lnSpc>
                  <a:spcPct val="150000"/>
                </a:lnSpc>
              </a:pPr>
              <a:r>
                <a:rPr lang="en-US" altLang="zh-CN" sz="3200" b="0" dirty="0" smtClean="0">
                  <a:solidFill>
                    <a:srgbClr val="74C4C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en-US" altLang="zh-CN" sz="3200" b="0" dirty="0">
                <a:solidFill>
                  <a:srgbClr val="74C4C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6772133" y="2887422"/>
            <a:ext cx="2624346" cy="875407"/>
            <a:chOff x="6772133" y="2887422"/>
            <a:chExt cx="2624346" cy="875407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07639" y="2887422"/>
              <a:ext cx="1353334" cy="875407"/>
            </a:xfrm>
            <a:prstGeom prst="rect">
              <a:avLst/>
            </a:prstGeom>
          </p:spPr>
        </p:pic>
        <p:sp>
          <p:nvSpPr>
            <p:cNvPr id="15" name="文本框 14"/>
            <p:cNvSpPr txBox="1"/>
            <p:nvPr/>
          </p:nvSpPr>
          <p:spPr>
            <a:xfrm>
              <a:off x="6772133" y="3046628"/>
              <a:ext cx="262434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600" b="1">
                  <a:solidFill>
                    <a:schemeClr val="bg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defRPr>
              </a:lvl1pPr>
            </a:lstStyle>
            <a:p>
              <a:pPr algn="ctr">
                <a:lnSpc>
                  <a:spcPct val="150000"/>
                </a:lnSpc>
              </a:pPr>
              <a:r>
                <a:rPr lang="en-US" altLang="zh-CN" sz="2400" b="0" dirty="0" smtClean="0">
                  <a:solidFill>
                    <a:srgbClr val="74C4C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en-US" altLang="zh-CN" sz="2400" b="0" dirty="0">
                <a:solidFill>
                  <a:srgbClr val="74C4C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8820904" y="1379989"/>
            <a:ext cx="2624346" cy="672321"/>
            <a:chOff x="8820904" y="1379989"/>
            <a:chExt cx="2624346" cy="672321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613390" y="1379989"/>
              <a:ext cx="1039374" cy="672321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8820904" y="1507053"/>
              <a:ext cx="2624346" cy="4181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600" b="1">
                  <a:solidFill>
                    <a:schemeClr val="bg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defRPr>
              </a:lvl1pPr>
            </a:lstStyle>
            <a:p>
              <a:pPr algn="ctr">
                <a:lnSpc>
                  <a:spcPct val="150000"/>
                </a:lnSpc>
              </a:pPr>
              <a:r>
                <a:rPr lang="en-US" altLang="zh-CN" sz="1600" b="0" dirty="0" smtClean="0">
                  <a:solidFill>
                    <a:srgbClr val="74C4C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04</a:t>
              </a:r>
              <a:endParaRPr lang="en-US" altLang="zh-CN" sz="1600" b="0" dirty="0">
                <a:solidFill>
                  <a:srgbClr val="74C4C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983877" y="2694288"/>
            <a:ext cx="2624346" cy="7040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zh-CN" altLang="en-US" sz="16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en-US" altLang="zh-CN" sz="160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05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此处添加详细具体的说明和描述文字</a:t>
            </a:r>
            <a:endParaRPr lang="zh-CN" altLang="en-US" sz="105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448974" y="4953592"/>
            <a:ext cx="2624346" cy="7040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zh-CN" altLang="en-US" sz="16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en-US" altLang="zh-CN" sz="160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05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此处添加详细具体的说明和描述文字</a:t>
            </a:r>
            <a:endParaRPr lang="zh-CN" altLang="en-US" sz="105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800618" y="3762828"/>
            <a:ext cx="2624346" cy="7040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zh-CN" altLang="en-US" sz="16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en-US" altLang="zh-CN" sz="160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05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此处添加详细具体的说明和描述文字</a:t>
            </a:r>
            <a:endParaRPr lang="zh-CN" altLang="en-US" sz="105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8820904" y="2052310"/>
            <a:ext cx="2624346" cy="7040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zh-CN" altLang="en-US" sz="16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en-US" altLang="zh-CN" sz="160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05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此处添加详细具体的说明和描述文字</a:t>
            </a:r>
            <a:endParaRPr lang="zh-CN" altLang="en-US" sz="105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5496108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25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3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50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74C4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4165795" y="505262"/>
            <a:ext cx="3859832" cy="4996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en-US" altLang="zh-CN" sz="20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Icon</a:t>
            </a:r>
            <a:r>
              <a:rPr lang="zh-CN" altLang="en-US" sz="20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整理</a:t>
            </a:r>
            <a:endParaRPr lang="en-US" altLang="zh-CN" sz="200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385361" y="1963234"/>
            <a:ext cx="9421277" cy="3406537"/>
            <a:chOff x="1629783" y="1627332"/>
            <a:chExt cx="9421277" cy="3406537"/>
          </a:xfrm>
        </p:grpSpPr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29783" y="1627332"/>
              <a:ext cx="995314" cy="883258"/>
            </a:xfrm>
            <a:prstGeom prst="rect">
              <a:avLst/>
            </a:prstGeom>
          </p:spPr>
        </p:pic>
        <p:pic>
          <p:nvPicPr>
            <p:cNvPr id="40" name="图片 39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46166" y="1627332"/>
              <a:ext cx="1372863" cy="888039"/>
            </a:xfrm>
            <a:prstGeom prst="rect">
              <a:avLst/>
            </a:prstGeom>
          </p:spPr>
        </p:pic>
        <p:pic>
          <p:nvPicPr>
            <p:cNvPr id="45" name="图片 4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99839" y="4567178"/>
              <a:ext cx="353152" cy="456667"/>
            </a:xfrm>
            <a:prstGeom prst="rect">
              <a:avLst/>
            </a:prstGeom>
          </p:spPr>
        </p:pic>
        <p:pic>
          <p:nvPicPr>
            <p:cNvPr id="48" name="图片 47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29783" y="4567178"/>
              <a:ext cx="436631" cy="456667"/>
            </a:xfrm>
            <a:prstGeom prst="rect">
              <a:avLst/>
            </a:prstGeom>
          </p:spPr>
        </p:pic>
        <p:pic>
          <p:nvPicPr>
            <p:cNvPr id="51" name="图片 50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12489" y="4567178"/>
              <a:ext cx="554072" cy="456667"/>
            </a:xfrm>
            <a:prstGeom prst="rect">
              <a:avLst/>
            </a:prstGeom>
          </p:spPr>
        </p:pic>
        <p:pic>
          <p:nvPicPr>
            <p:cNvPr id="54" name="图片 53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86416" y="4567178"/>
              <a:ext cx="492648" cy="456667"/>
            </a:xfrm>
            <a:prstGeom prst="rect">
              <a:avLst/>
            </a:prstGeom>
          </p:spPr>
        </p:pic>
        <p:pic>
          <p:nvPicPr>
            <p:cNvPr id="56" name="图片 55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02369" y="2973666"/>
              <a:ext cx="307807" cy="932807"/>
            </a:xfrm>
            <a:prstGeom prst="rect">
              <a:avLst/>
            </a:prstGeom>
          </p:spPr>
        </p:pic>
        <p:pic>
          <p:nvPicPr>
            <p:cNvPr id="57" name="图片 56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99986" y="4567178"/>
              <a:ext cx="352615" cy="466691"/>
            </a:xfrm>
            <a:prstGeom prst="rect">
              <a:avLst/>
            </a:prstGeom>
          </p:spPr>
        </p:pic>
        <p:pic>
          <p:nvPicPr>
            <p:cNvPr id="58" name="图片 57"/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70374" y="2973666"/>
              <a:ext cx="938827" cy="938827"/>
            </a:xfrm>
            <a:prstGeom prst="rect">
              <a:avLst/>
            </a:prstGeom>
          </p:spPr>
        </p:pic>
        <p:pic>
          <p:nvPicPr>
            <p:cNvPr id="59" name="图片 58"/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70861" y="2973666"/>
              <a:ext cx="938828" cy="938828"/>
            </a:xfrm>
            <a:prstGeom prst="rect">
              <a:avLst/>
            </a:prstGeom>
          </p:spPr>
        </p:pic>
        <p:pic>
          <p:nvPicPr>
            <p:cNvPr id="60" name="图片 59"/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98221" y="1627332"/>
              <a:ext cx="982378" cy="874441"/>
            </a:xfrm>
            <a:prstGeom prst="rect">
              <a:avLst/>
            </a:prstGeom>
          </p:spPr>
        </p:pic>
        <p:pic>
          <p:nvPicPr>
            <p:cNvPr id="61" name="图片 60"/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40098" y="1627332"/>
              <a:ext cx="874440" cy="874440"/>
            </a:xfrm>
            <a:prstGeom prst="rect">
              <a:avLst/>
            </a:prstGeom>
          </p:spPr>
        </p:pic>
        <p:pic>
          <p:nvPicPr>
            <p:cNvPr id="62" name="图片 61"/>
            <p:cNvPicPr>
              <a:picLocks noChangeAspect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35607" y="1627332"/>
              <a:ext cx="1041545" cy="874441"/>
            </a:xfrm>
            <a:prstGeom prst="rect">
              <a:avLst/>
            </a:prstGeom>
          </p:spPr>
        </p:pic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001670" y="1627332"/>
              <a:ext cx="1049390" cy="874441"/>
            </a:xfrm>
            <a:prstGeom prst="rect">
              <a:avLst/>
            </a:prstGeom>
          </p:spPr>
        </p:pic>
        <p:pic>
          <p:nvPicPr>
            <p:cNvPr id="65" name="图片 64"/>
            <p:cNvPicPr>
              <a:picLocks noChangeAspect="1"/>
            </p:cNvPicPr>
            <p:nvPr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69886" y="2973666"/>
              <a:ext cx="450171" cy="938827"/>
            </a:xfrm>
            <a:prstGeom prst="rect">
              <a:avLst/>
            </a:prstGeom>
          </p:spPr>
        </p:pic>
        <p:pic>
          <p:nvPicPr>
            <p:cNvPr id="67" name="图片 66"/>
            <p:cNvPicPr>
              <a:picLocks noChangeAspect="1"/>
            </p:cNvPicPr>
            <p:nvPr/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800000">
              <a:off x="6188290" y="4632752"/>
              <a:ext cx="368839" cy="397632"/>
            </a:xfrm>
            <a:prstGeom prst="rect">
              <a:avLst/>
            </a:prstGeom>
          </p:spPr>
        </p:pic>
        <p:pic>
          <p:nvPicPr>
            <p:cNvPr id="68" name="图片 67"/>
            <p:cNvPicPr>
              <a:picLocks noChangeAspect="1"/>
            </p:cNvPicPr>
            <p:nvPr/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9800000" flipH="1">
              <a:off x="5486026" y="4632752"/>
              <a:ext cx="368839" cy="397632"/>
            </a:xfrm>
            <a:prstGeom prst="rect">
              <a:avLst/>
            </a:prstGeom>
          </p:spPr>
        </p:pic>
        <p:pic>
          <p:nvPicPr>
            <p:cNvPr id="71" name="图片 70"/>
            <p:cNvPicPr>
              <a:picLocks noChangeAspect="1"/>
            </p:cNvPicPr>
            <p:nvPr/>
          </p:nvPicPr>
          <p:blipFill>
            <a:blip r:embed="rId1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80742" y="2973666"/>
              <a:ext cx="1048874" cy="938827"/>
            </a:xfrm>
            <a:prstGeom prst="rect">
              <a:avLst/>
            </a:prstGeom>
          </p:spPr>
        </p:pic>
        <p:pic>
          <p:nvPicPr>
            <p:cNvPr id="72" name="图片 71"/>
            <p:cNvPicPr>
              <a:picLocks noChangeAspect="1"/>
            </p:cNvPicPr>
            <p:nvPr/>
          </p:nvPicPr>
          <p:blipFill>
            <a:blip r:embed="rId2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900000">
              <a:off x="7590273" y="4607857"/>
              <a:ext cx="366294" cy="394644"/>
            </a:xfrm>
            <a:prstGeom prst="rect">
              <a:avLst/>
            </a:prstGeom>
          </p:spPr>
        </p:pic>
        <p:pic>
          <p:nvPicPr>
            <p:cNvPr id="73" name="图片 72"/>
            <p:cNvPicPr>
              <a:picLocks noChangeAspect="1"/>
            </p:cNvPicPr>
            <p:nvPr/>
          </p:nvPicPr>
          <p:blipFill>
            <a:blip r:embed="rId2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700000" flipH="1">
              <a:off x="6890554" y="4607857"/>
              <a:ext cx="366294" cy="394644"/>
            </a:xfrm>
            <a:prstGeom prst="rect">
              <a:avLst/>
            </a:prstGeom>
          </p:spPr>
        </p:pic>
        <p:pic>
          <p:nvPicPr>
            <p:cNvPr id="74" name="图片 73"/>
            <p:cNvPicPr>
              <a:picLocks noChangeAspect="1"/>
            </p:cNvPicPr>
            <p:nvPr/>
          </p:nvPicPr>
          <p:blipFill>
            <a:blip r:embed="rId2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081468" y="4567178"/>
              <a:ext cx="452865" cy="434380"/>
            </a:xfrm>
            <a:prstGeom prst="rect">
              <a:avLst/>
            </a:prstGeom>
          </p:spPr>
        </p:pic>
        <p:pic>
          <p:nvPicPr>
            <p:cNvPr id="75" name="图片 74"/>
            <p:cNvPicPr>
              <a:picLocks noChangeAspect="1"/>
            </p:cNvPicPr>
            <p:nvPr/>
          </p:nvPicPr>
          <p:blipFill>
            <a:blip r:embed="rId2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289992" y="4567178"/>
              <a:ext cx="458051" cy="444403"/>
            </a:xfrm>
            <a:prstGeom prst="rect">
              <a:avLst/>
            </a:prstGeom>
          </p:spPr>
        </p:pic>
        <p:pic>
          <p:nvPicPr>
            <p:cNvPr id="76" name="图片 75"/>
            <p:cNvPicPr>
              <a:picLocks noChangeAspect="1"/>
            </p:cNvPicPr>
            <p:nvPr/>
          </p:nvPicPr>
          <p:blipFill>
            <a:blip r:embed="rId2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9867758" y="4567178"/>
              <a:ext cx="570342" cy="451137"/>
            </a:xfrm>
            <a:prstGeom prst="rect">
              <a:avLst/>
            </a:prstGeom>
          </p:spPr>
        </p:pic>
        <p:pic>
          <p:nvPicPr>
            <p:cNvPr id="77" name="图片 76"/>
            <p:cNvPicPr>
              <a:picLocks noChangeAspect="1"/>
            </p:cNvPicPr>
            <p:nvPr/>
          </p:nvPicPr>
          <p:blipFill>
            <a:blip r:embed="rId2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71521" y="4567178"/>
              <a:ext cx="279539" cy="460768"/>
            </a:xfrm>
            <a:prstGeom prst="rect">
              <a:avLst/>
            </a:prstGeom>
          </p:spPr>
        </p:pic>
        <p:pic>
          <p:nvPicPr>
            <p:cNvPr id="78" name="图片 77"/>
            <p:cNvPicPr>
              <a:picLocks noChangeAspect="1"/>
            </p:cNvPicPr>
            <p:nvPr/>
          </p:nvPicPr>
          <p:blipFill>
            <a:blip r:embed="rId2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017777" y="2973666"/>
              <a:ext cx="1033283" cy="904185"/>
            </a:xfrm>
            <a:prstGeom prst="rect">
              <a:avLst/>
            </a:prstGeom>
          </p:spPr>
        </p:pic>
        <p:pic>
          <p:nvPicPr>
            <p:cNvPr id="79" name="图片 78"/>
            <p:cNvPicPr>
              <a:picLocks noChangeAspect="1"/>
            </p:cNvPicPr>
            <p:nvPr/>
          </p:nvPicPr>
          <p:blipFill>
            <a:blip r:embed="rId2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29783" y="2973666"/>
              <a:ext cx="611901" cy="898294"/>
            </a:xfrm>
            <a:prstGeom prst="rect">
              <a:avLst/>
            </a:prstGeom>
          </p:spPr>
        </p:pic>
        <p:pic>
          <p:nvPicPr>
            <p:cNvPr id="80" name="图片 79"/>
            <p:cNvPicPr>
              <a:picLocks noChangeAspect="1"/>
            </p:cNvPicPr>
            <p:nvPr/>
          </p:nvPicPr>
          <p:blipFill>
            <a:blip r:embed="rId2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690301" y="2973666"/>
              <a:ext cx="866789" cy="93882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2932285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72506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74C4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6304448" y="3341289"/>
            <a:ext cx="3859831" cy="15465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zh-CN" altLang="en-US" sz="105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具体的说明和描述文字。此处添加详细具体的说明和描述文字。此处添加详细具体的说明和描述文字。此处添加详细具体的说明和描述文字。此处添加详细具体的说明和描述文字。此处添加详细具体的说明和描述文字。此处添加详细具体的说明和描述文字。此处添加详细具体的说明和描述文字。此处添加详细具体的说明和描述文字。</a:t>
            </a:r>
            <a:endParaRPr lang="zh-CN" altLang="en-US" sz="105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304447" y="1876784"/>
            <a:ext cx="3859832" cy="743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zh-CN" altLang="en-US" sz="32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en-US" altLang="zh-CN" sz="320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31342" y="2354724"/>
            <a:ext cx="3364170" cy="3077035"/>
            <a:chOff x="1631342" y="2354724"/>
            <a:chExt cx="3364170" cy="3077035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81704" y="2354724"/>
              <a:ext cx="3013808" cy="3077035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41938" y="2955406"/>
              <a:ext cx="801843" cy="815986"/>
            </a:xfrm>
            <a:prstGeom prst="rect">
              <a:avLst/>
            </a:prstGeom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31342" y="2663990"/>
              <a:ext cx="3034165" cy="1635726"/>
            </a:xfrm>
            <a:prstGeom prst="rect">
              <a:avLst/>
            </a:prstGeom>
          </p:spPr>
        </p:pic>
      </p:grpSp>
      <p:pic>
        <p:nvPicPr>
          <p:cNvPr id="18" name="图片 1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5900" y="1964877"/>
            <a:ext cx="1301275" cy="1910322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6405143" y="2774393"/>
            <a:ext cx="1699328" cy="369332"/>
            <a:chOff x="6405143" y="2774393"/>
            <a:chExt cx="1699328" cy="369332"/>
          </a:xfrm>
        </p:grpSpPr>
        <p:sp>
          <p:nvSpPr>
            <p:cNvPr id="8" name="矩形 7"/>
            <p:cNvSpPr/>
            <p:nvPr/>
          </p:nvSpPr>
          <p:spPr>
            <a:xfrm>
              <a:off x="6405143" y="2790606"/>
              <a:ext cx="1699328" cy="344214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6563959" y="2774393"/>
              <a:ext cx="138169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600" b="1">
                  <a:solidFill>
                    <a:schemeClr val="bg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defRPr>
              </a:lvl1pPr>
            </a:lstStyle>
            <a:p>
              <a:pPr algn="ctr">
                <a:lnSpc>
                  <a:spcPct val="150000"/>
                </a:lnSpc>
              </a:pPr>
              <a:r>
                <a:rPr lang="en-US" altLang="zh-CN" sz="1200" b="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CHAPTER 01</a:t>
              </a:r>
              <a:endParaRPr lang="zh-CN" altLang="en-US" sz="1200" b="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8316227" y="2774393"/>
            <a:ext cx="1699328" cy="360427"/>
            <a:chOff x="8316227" y="2774393"/>
            <a:chExt cx="1699328" cy="360427"/>
          </a:xfrm>
        </p:grpSpPr>
        <p:sp>
          <p:nvSpPr>
            <p:cNvPr id="14" name="矩形 13"/>
            <p:cNvSpPr/>
            <p:nvPr/>
          </p:nvSpPr>
          <p:spPr>
            <a:xfrm>
              <a:off x="8316227" y="2790606"/>
              <a:ext cx="1699328" cy="34421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8369165" y="2774393"/>
              <a:ext cx="1593451" cy="3366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600" b="1">
                  <a:solidFill>
                    <a:schemeClr val="bg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defRPr>
              </a:lvl1pPr>
            </a:lstStyle>
            <a:p>
              <a:pPr algn="ctr">
                <a:lnSpc>
                  <a:spcPct val="150000"/>
                </a:lnSpc>
              </a:pPr>
              <a:r>
                <a:rPr lang="zh-CN" altLang="en-US" sz="1200" b="0" dirty="0" smtClean="0">
                  <a:solidFill>
                    <a:srgbClr val="74C4C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  <a:endParaRPr lang="zh-CN" altLang="en-US" sz="1200" b="0" dirty="0">
                <a:solidFill>
                  <a:srgbClr val="74C4C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39471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75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5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25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74C4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0" y="589591"/>
            <a:ext cx="3947887" cy="544357"/>
            <a:chOff x="0" y="589591"/>
            <a:chExt cx="3947887" cy="544357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34470" y="589591"/>
              <a:ext cx="613417" cy="544357"/>
            </a:xfrm>
            <a:prstGeom prst="rect">
              <a:avLst/>
            </a:prstGeom>
          </p:spPr>
        </p:pic>
        <p:cxnSp>
          <p:nvCxnSpPr>
            <p:cNvPr id="9" name="直接连接符 8"/>
            <p:cNvCxnSpPr>
              <a:endCxn id="5" idx="1"/>
            </p:cNvCxnSpPr>
            <p:nvPr/>
          </p:nvCxnSpPr>
          <p:spPr>
            <a:xfrm>
              <a:off x="0" y="861769"/>
              <a:ext cx="3334470" cy="1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6" name="组合 35"/>
          <p:cNvGrpSpPr/>
          <p:nvPr/>
        </p:nvGrpSpPr>
        <p:grpSpPr>
          <a:xfrm>
            <a:off x="8244113" y="589591"/>
            <a:ext cx="3947887" cy="544357"/>
            <a:chOff x="8244113" y="589591"/>
            <a:chExt cx="3947887" cy="544357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800000">
              <a:off x="8244113" y="589591"/>
              <a:ext cx="613417" cy="544357"/>
            </a:xfrm>
            <a:prstGeom prst="rect">
              <a:avLst/>
            </a:prstGeom>
          </p:spPr>
        </p:pic>
        <p:cxnSp>
          <p:nvCxnSpPr>
            <p:cNvPr id="10" name="直接连接符 9"/>
            <p:cNvCxnSpPr/>
            <p:nvPr/>
          </p:nvCxnSpPr>
          <p:spPr>
            <a:xfrm>
              <a:off x="8857530" y="867195"/>
              <a:ext cx="3334470" cy="1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6373" y="2357727"/>
            <a:ext cx="3859254" cy="2571757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3607916" y="2168855"/>
            <a:ext cx="770554" cy="498434"/>
            <a:chOff x="3334470" y="1893904"/>
            <a:chExt cx="770554" cy="498434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34470" y="1893904"/>
              <a:ext cx="770554" cy="498434"/>
            </a:xfrm>
            <a:prstGeom prst="rect">
              <a:avLst/>
            </a:prstGeom>
          </p:spPr>
        </p:pic>
        <p:sp>
          <p:nvSpPr>
            <p:cNvPr id="14" name="文本框 13"/>
            <p:cNvSpPr txBox="1"/>
            <p:nvPr/>
          </p:nvSpPr>
          <p:spPr>
            <a:xfrm>
              <a:off x="3402404" y="1935372"/>
              <a:ext cx="634686" cy="4154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600" b="1">
                  <a:solidFill>
                    <a:schemeClr val="bg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defRPr>
              </a:lvl1pPr>
            </a:lstStyle>
            <a:p>
              <a:pPr algn="ctr">
                <a:lnSpc>
                  <a:spcPct val="150000"/>
                </a:lnSpc>
              </a:pPr>
              <a:r>
                <a:rPr lang="en-US" altLang="zh-CN" sz="1400" b="0" dirty="0" smtClean="0">
                  <a:solidFill>
                    <a:srgbClr val="74C4C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en-US" altLang="zh-CN" sz="1400" b="0" dirty="0">
                <a:solidFill>
                  <a:srgbClr val="74C4C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2798640" y="3398734"/>
            <a:ext cx="770554" cy="498434"/>
            <a:chOff x="2631850" y="3116078"/>
            <a:chExt cx="770554" cy="498434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31850" y="3116078"/>
              <a:ext cx="770554" cy="498434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2699784" y="3157546"/>
              <a:ext cx="634686" cy="3774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600" b="1">
                  <a:solidFill>
                    <a:schemeClr val="bg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defRPr>
              </a:lvl1pPr>
            </a:lstStyle>
            <a:p>
              <a:pPr algn="ctr">
                <a:lnSpc>
                  <a:spcPct val="150000"/>
                </a:lnSpc>
              </a:pPr>
              <a:r>
                <a:rPr lang="en-US" altLang="zh-CN" sz="1400" b="0" dirty="0" smtClean="0">
                  <a:solidFill>
                    <a:srgbClr val="74C4C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en-US" altLang="zh-CN" sz="1400" b="0" dirty="0">
                <a:solidFill>
                  <a:srgbClr val="74C4C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3312219" y="4836144"/>
            <a:ext cx="770554" cy="498434"/>
            <a:chOff x="2631850" y="3116078"/>
            <a:chExt cx="770554" cy="498434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31850" y="3116078"/>
              <a:ext cx="770554" cy="498434"/>
            </a:xfrm>
            <a:prstGeom prst="rect">
              <a:avLst/>
            </a:prstGeom>
          </p:spPr>
        </p:pic>
        <p:sp>
          <p:nvSpPr>
            <p:cNvPr id="19" name="文本框 18"/>
            <p:cNvSpPr txBox="1"/>
            <p:nvPr/>
          </p:nvSpPr>
          <p:spPr>
            <a:xfrm>
              <a:off x="2699784" y="3157546"/>
              <a:ext cx="634686" cy="3774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600" b="1">
                  <a:solidFill>
                    <a:schemeClr val="bg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defRPr>
              </a:lvl1pPr>
            </a:lstStyle>
            <a:p>
              <a:pPr algn="ctr">
                <a:lnSpc>
                  <a:spcPct val="150000"/>
                </a:lnSpc>
              </a:pPr>
              <a:r>
                <a:rPr lang="en-US" altLang="zh-CN" sz="1400" b="0" dirty="0" smtClean="0">
                  <a:solidFill>
                    <a:srgbClr val="74C4C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en-US" altLang="zh-CN" sz="1400" b="0" dirty="0">
                <a:solidFill>
                  <a:srgbClr val="74C4C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8137378" y="4836144"/>
            <a:ext cx="770554" cy="498434"/>
            <a:chOff x="2631850" y="3116078"/>
            <a:chExt cx="770554" cy="498434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31850" y="3116078"/>
              <a:ext cx="770554" cy="498434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2699784" y="3157546"/>
              <a:ext cx="634686" cy="3774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600" b="1">
                  <a:solidFill>
                    <a:schemeClr val="bg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defRPr>
              </a:lvl1pPr>
            </a:lstStyle>
            <a:p>
              <a:pPr algn="ctr">
                <a:lnSpc>
                  <a:spcPct val="150000"/>
                </a:lnSpc>
              </a:pPr>
              <a:r>
                <a:rPr lang="en-US" altLang="zh-CN" sz="1400" b="0" dirty="0" smtClean="0">
                  <a:solidFill>
                    <a:srgbClr val="74C4C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04</a:t>
              </a:r>
              <a:endParaRPr lang="en-US" altLang="zh-CN" sz="1400" b="0" dirty="0">
                <a:solidFill>
                  <a:srgbClr val="74C4C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8649632" y="3394388"/>
            <a:ext cx="770554" cy="498434"/>
            <a:chOff x="2631850" y="3116078"/>
            <a:chExt cx="770554" cy="498434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31850" y="3116078"/>
              <a:ext cx="770554" cy="498434"/>
            </a:xfrm>
            <a:prstGeom prst="rect">
              <a:avLst/>
            </a:prstGeom>
          </p:spPr>
        </p:pic>
        <p:sp>
          <p:nvSpPr>
            <p:cNvPr id="25" name="文本框 24"/>
            <p:cNvSpPr txBox="1"/>
            <p:nvPr/>
          </p:nvSpPr>
          <p:spPr>
            <a:xfrm>
              <a:off x="2699784" y="3157546"/>
              <a:ext cx="634686" cy="3774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600" b="1">
                  <a:solidFill>
                    <a:schemeClr val="bg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defRPr>
              </a:lvl1pPr>
            </a:lstStyle>
            <a:p>
              <a:pPr algn="ctr">
                <a:lnSpc>
                  <a:spcPct val="150000"/>
                </a:lnSpc>
              </a:pPr>
              <a:r>
                <a:rPr lang="en-US" altLang="zh-CN" sz="1400" b="0" dirty="0" smtClean="0">
                  <a:solidFill>
                    <a:srgbClr val="74C4C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05</a:t>
              </a:r>
              <a:endParaRPr lang="en-US" altLang="zh-CN" sz="1400" b="0" dirty="0">
                <a:solidFill>
                  <a:srgbClr val="74C4C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8025627" y="2168855"/>
            <a:ext cx="770554" cy="498434"/>
            <a:chOff x="2631850" y="3116078"/>
            <a:chExt cx="770554" cy="498434"/>
          </a:xfrm>
        </p:grpSpPr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31850" y="3116078"/>
              <a:ext cx="770554" cy="498434"/>
            </a:xfrm>
            <a:prstGeom prst="rect">
              <a:avLst/>
            </a:prstGeom>
          </p:spPr>
        </p:pic>
        <p:sp>
          <p:nvSpPr>
            <p:cNvPr id="28" name="文本框 27"/>
            <p:cNvSpPr txBox="1"/>
            <p:nvPr/>
          </p:nvSpPr>
          <p:spPr>
            <a:xfrm>
              <a:off x="2699784" y="3157546"/>
              <a:ext cx="634686" cy="3774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600" b="1">
                  <a:solidFill>
                    <a:schemeClr val="bg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defRPr>
              </a:lvl1pPr>
            </a:lstStyle>
            <a:p>
              <a:pPr algn="ctr">
                <a:lnSpc>
                  <a:spcPct val="150000"/>
                </a:lnSpc>
              </a:pPr>
              <a:r>
                <a:rPr lang="en-US" altLang="zh-CN" sz="1400" b="0" dirty="0" smtClean="0">
                  <a:solidFill>
                    <a:srgbClr val="74C4C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06</a:t>
              </a:r>
              <a:endParaRPr lang="en-US" altLang="zh-CN" sz="1400" b="0" dirty="0">
                <a:solidFill>
                  <a:srgbClr val="74C4C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9" name="文本框 28"/>
          <p:cNvSpPr txBox="1"/>
          <p:nvPr/>
        </p:nvSpPr>
        <p:spPr>
          <a:xfrm>
            <a:off x="4165795" y="571937"/>
            <a:ext cx="3859832" cy="4996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zh-CN" altLang="en-US" sz="20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en-US" altLang="zh-CN" sz="200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1045889" y="2122785"/>
            <a:ext cx="2553082" cy="548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defRPr>
            </a:lvl1pPr>
          </a:lstStyle>
          <a:p>
            <a:pPr algn="r">
              <a:lnSpc>
                <a:spcPct val="150000"/>
              </a:lnSpc>
            </a:pPr>
            <a:r>
              <a:rPr lang="zh-CN" altLang="en-US" sz="105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此处添加详细具</a:t>
            </a:r>
            <a:r>
              <a:rPr lang="zh-CN" altLang="en-US" sz="105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体</a:t>
            </a:r>
            <a:endParaRPr lang="en-US" altLang="zh-CN" sz="1050" b="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105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en-US" sz="105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说明和描述文字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245515" y="3369331"/>
            <a:ext cx="2553082" cy="548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defRPr>
            </a:lvl1pPr>
          </a:lstStyle>
          <a:p>
            <a:pPr algn="r">
              <a:lnSpc>
                <a:spcPct val="150000"/>
              </a:lnSpc>
            </a:pPr>
            <a:r>
              <a:rPr lang="zh-CN" altLang="en-US" sz="105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此处添加详细具</a:t>
            </a:r>
            <a:r>
              <a:rPr lang="zh-CN" altLang="en-US" sz="105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体</a:t>
            </a:r>
            <a:endParaRPr lang="en-US" altLang="zh-CN" sz="1050" b="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105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en-US" sz="105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说明和描述文字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759094" y="4811087"/>
            <a:ext cx="2553082" cy="548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defRPr>
            </a:lvl1pPr>
          </a:lstStyle>
          <a:p>
            <a:pPr algn="r">
              <a:lnSpc>
                <a:spcPct val="150000"/>
              </a:lnSpc>
            </a:pPr>
            <a:r>
              <a:rPr lang="zh-CN" altLang="en-US" sz="105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此处添加详细具</a:t>
            </a:r>
            <a:r>
              <a:rPr lang="zh-CN" altLang="en-US" sz="105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体</a:t>
            </a:r>
            <a:endParaRPr lang="en-US" altLang="zh-CN" sz="1050" b="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105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en-US" sz="105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说明和描述文字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9019784" y="4786030"/>
            <a:ext cx="2553082" cy="548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105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此处添加详细具</a:t>
            </a:r>
            <a:r>
              <a:rPr lang="zh-CN" altLang="en-US" sz="105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体</a:t>
            </a:r>
            <a:endParaRPr lang="en-US" altLang="zh-CN" sz="1050" b="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05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en-US" sz="105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说明和描述文字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9533363" y="3363915"/>
            <a:ext cx="2553082" cy="548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105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此处添加详细具</a:t>
            </a:r>
            <a:r>
              <a:rPr lang="zh-CN" altLang="en-US" sz="105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体</a:t>
            </a:r>
            <a:endParaRPr lang="en-US" altLang="zh-CN" sz="1050" b="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05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en-US" sz="105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说明和描述文字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8912615" y="2149939"/>
            <a:ext cx="2553082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105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此处添加详细具</a:t>
            </a:r>
            <a:r>
              <a:rPr lang="zh-CN" altLang="en-US" sz="105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体</a:t>
            </a:r>
            <a:endParaRPr lang="en-US" altLang="zh-CN" sz="1050" b="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05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en-US" sz="105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说明和描述文字</a:t>
            </a:r>
          </a:p>
        </p:txBody>
      </p:sp>
    </p:spTree>
    <p:extLst>
      <p:ext uri="{BB962C8B-B14F-4D97-AF65-F5344CB8AC3E}">
        <p14:creationId xmlns:p14="http://schemas.microsoft.com/office/powerpoint/2010/main" val="389546631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1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250"/>
                            </p:stCondLst>
                            <p:childTnLst>
                              <p:par>
                                <p:cTn id="12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25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2" presetClass="entr" presetSubtype="2" fill="hold" grpId="0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nodeType="with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2" presetClass="entr" presetSubtype="2" fill="hold" grpId="0" nodeType="with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8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nodeType="withEffect">
                                  <p:stCondLst>
                                    <p:cond delay="57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2" presetClass="entr" presetSubtype="2" fill="hold" grpId="0" nodeType="withEffect">
                                  <p:stCondLst>
                                    <p:cond delay="62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6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  <p:bldP spid="31" grpId="0"/>
      <p:bldP spid="32" grpId="0"/>
      <p:bldP spid="33" grpId="0"/>
      <p:bldP spid="34" grpId="0"/>
      <p:bldP spid="3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74C4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0" y="589591"/>
            <a:ext cx="3947887" cy="544357"/>
            <a:chOff x="0" y="589591"/>
            <a:chExt cx="3947887" cy="544357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34470" y="589591"/>
              <a:ext cx="613417" cy="544357"/>
            </a:xfrm>
            <a:prstGeom prst="rect">
              <a:avLst/>
            </a:prstGeom>
          </p:spPr>
        </p:pic>
        <p:cxnSp>
          <p:nvCxnSpPr>
            <p:cNvPr id="9" name="直接连接符 8"/>
            <p:cNvCxnSpPr>
              <a:endCxn id="5" idx="1"/>
            </p:cNvCxnSpPr>
            <p:nvPr/>
          </p:nvCxnSpPr>
          <p:spPr>
            <a:xfrm>
              <a:off x="0" y="861769"/>
              <a:ext cx="3334470" cy="1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6" name="组合 35"/>
          <p:cNvGrpSpPr/>
          <p:nvPr/>
        </p:nvGrpSpPr>
        <p:grpSpPr>
          <a:xfrm>
            <a:off x="8244113" y="589591"/>
            <a:ext cx="3947887" cy="544357"/>
            <a:chOff x="8244113" y="589591"/>
            <a:chExt cx="3947887" cy="544357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800000">
              <a:off x="8244113" y="589591"/>
              <a:ext cx="613417" cy="544357"/>
            </a:xfrm>
            <a:prstGeom prst="rect">
              <a:avLst/>
            </a:prstGeom>
          </p:spPr>
        </p:pic>
        <p:cxnSp>
          <p:nvCxnSpPr>
            <p:cNvPr id="10" name="直接连接符 9"/>
            <p:cNvCxnSpPr/>
            <p:nvPr/>
          </p:nvCxnSpPr>
          <p:spPr>
            <a:xfrm>
              <a:off x="8857530" y="867195"/>
              <a:ext cx="3334470" cy="1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" name="文本框 28"/>
          <p:cNvSpPr txBox="1"/>
          <p:nvPr/>
        </p:nvSpPr>
        <p:spPr>
          <a:xfrm>
            <a:off x="4165795" y="571937"/>
            <a:ext cx="3859832" cy="4996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zh-CN" altLang="en-US" sz="20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en-US" altLang="zh-CN" sz="200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1658206" y="2856564"/>
            <a:ext cx="1777508" cy="8194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zh-CN" altLang="en-US" sz="105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此处添加详细具体的说明和描述文字。此处添加详细具体的说明和描述文字。</a:t>
            </a:r>
            <a:endParaRPr lang="zh-CN" altLang="en-US" sz="105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3546304" y="3198335"/>
            <a:ext cx="1777508" cy="8194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zh-CN" altLang="en-US" sz="105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此处添加详细具体的说明和描述文字。此处添加详细具体的说明和描述文字。</a:t>
            </a:r>
            <a:endParaRPr lang="zh-CN" altLang="en-US" sz="105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5431926" y="2710197"/>
            <a:ext cx="1777508" cy="8194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zh-CN" altLang="en-US" sz="105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此处添加详细具体的说明和描述文字。此处添加详细具体的说明和描述文字。</a:t>
            </a:r>
            <a:endParaRPr lang="zh-CN" altLang="en-US" sz="105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7317548" y="2173825"/>
            <a:ext cx="1777508" cy="8194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zh-CN" altLang="en-US" sz="105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此处添加详细具体的说明和描述文字。此处添加详细具体的说明和描述文字。</a:t>
            </a:r>
            <a:endParaRPr lang="zh-CN" altLang="en-US" sz="105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7" name="图片 3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800000">
            <a:off x="9706649" y="2526379"/>
            <a:ext cx="991303" cy="879699"/>
          </a:xfrm>
          <a:prstGeom prst="rect">
            <a:avLst/>
          </a:prstGeom>
        </p:spPr>
      </p:pic>
      <p:sp>
        <p:nvSpPr>
          <p:cNvPr id="55" name="任意多边形 54"/>
          <p:cNvSpPr/>
          <p:nvPr/>
        </p:nvSpPr>
        <p:spPr>
          <a:xfrm>
            <a:off x="-9329" y="3209731"/>
            <a:ext cx="9787812" cy="1677968"/>
          </a:xfrm>
          <a:custGeom>
            <a:avLst/>
            <a:gdLst>
              <a:gd name="connsiteX0" fmla="*/ 0 w 9951057"/>
              <a:gd name="connsiteY0" fmla="*/ 1186542 h 1739735"/>
              <a:gd name="connsiteX1" fmla="*/ 2575249 w 9951057"/>
              <a:gd name="connsiteY1" fmla="*/ 1429138 h 1739735"/>
              <a:gd name="connsiteX2" fmla="*/ 4460032 w 9951057"/>
              <a:gd name="connsiteY2" fmla="*/ 1737048 h 1739735"/>
              <a:gd name="connsiteX3" fmla="*/ 6354147 w 9951057"/>
              <a:gd name="connsiteY3" fmla="*/ 1242526 h 1739735"/>
              <a:gd name="connsiteX4" fmla="*/ 8229600 w 9951057"/>
              <a:gd name="connsiteY4" fmla="*/ 729342 h 1739735"/>
              <a:gd name="connsiteX5" fmla="*/ 9797143 w 9951057"/>
              <a:gd name="connsiteY5" fmla="*/ 66869 h 1739735"/>
              <a:gd name="connsiteX6" fmla="*/ 9806473 w 9951057"/>
              <a:gd name="connsiteY6" fmla="*/ 57538 h 1739735"/>
              <a:gd name="connsiteX0" fmla="*/ 0 w 9951057"/>
              <a:gd name="connsiteY0" fmla="*/ 1186542 h 1738196"/>
              <a:gd name="connsiteX1" fmla="*/ 2565919 w 9951057"/>
              <a:gd name="connsiteY1" fmla="*/ 1373155 h 1738196"/>
              <a:gd name="connsiteX2" fmla="*/ 4460032 w 9951057"/>
              <a:gd name="connsiteY2" fmla="*/ 1737048 h 1738196"/>
              <a:gd name="connsiteX3" fmla="*/ 6354147 w 9951057"/>
              <a:gd name="connsiteY3" fmla="*/ 1242526 h 1738196"/>
              <a:gd name="connsiteX4" fmla="*/ 8229600 w 9951057"/>
              <a:gd name="connsiteY4" fmla="*/ 729342 h 1738196"/>
              <a:gd name="connsiteX5" fmla="*/ 9797143 w 9951057"/>
              <a:gd name="connsiteY5" fmla="*/ 66869 h 1738196"/>
              <a:gd name="connsiteX6" fmla="*/ 9806473 w 9951057"/>
              <a:gd name="connsiteY6" fmla="*/ 57538 h 1738196"/>
              <a:gd name="connsiteX0" fmla="*/ 0 w 9951057"/>
              <a:gd name="connsiteY0" fmla="*/ 1186542 h 1738196"/>
              <a:gd name="connsiteX1" fmla="*/ 2565919 w 9951057"/>
              <a:gd name="connsiteY1" fmla="*/ 1373155 h 1738196"/>
              <a:gd name="connsiteX2" fmla="*/ 4460032 w 9951057"/>
              <a:gd name="connsiteY2" fmla="*/ 1737048 h 1738196"/>
              <a:gd name="connsiteX3" fmla="*/ 6354147 w 9951057"/>
              <a:gd name="connsiteY3" fmla="*/ 1242526 h 1738196"/>
              <a:gd name="connsiteX4" fmla="*/ 8229600 w 9951057"/>
              <a:gd name="connsiteY4" fmla="*/ 729342 h 1738196"/>
              <a:gd name="connsiteX5" fmla="*/ 9797143 w 9951057"/>
              <a:gd name="connsiteY5" fmla="*/ 66869 h 1738196"/>
              <a:gd name="connsiteX6" fmla="*/ 9806473 w 9951057"/>
              <a:gd name="connsiteY6" fmla="*/ 57538 h 1738196"/>
              <a:gd name="connsiteX0" fmla="*/ 0 w 9951057"/>
              <a:gd name="connsiteY0" fmla="*/ 1186542 h 1738196"/>
              <a:gd name="connsiteX1" fmla="*/ 2565919 w 9951057"/>
              <a:gd name="connsiteY1" fmla="*/ 1373155 h 1738196"/>
              <a:gd name="connsiteX2" fmla="*/ 4460032 w 9951057"/>
              <a:gd name="connsiteY2" fmla="*/ 1737048 h 1738196"/>
              <a:gd name="connsiteX3" fmla="*/ 6326155 w 9951057"/>
              <a:gd name="connsiteY3" fmla="*/ 1242526 h 1738196"/>
              <a:gd name="connsiteX4" fmla="*/ 8229600 w 9951057"/>
              <a:gd name="connsiteY4" fmla="*/ 729342 h 1738196"/>
              <a:gd name="connsiteX5" fmla="*/ 9797143 w 9951057"/>
              <a:gd name="connsiteY5" fmla="*/ 66869 h 1738196"/>
              <a:gd name="connsiteX6" fmla="*/ 9806473 w 9951057"/>
              <a:gd name="connsiteY6" fmla="*/ 57538 h 1738196"/>
              <a:gd name="connsiteX0" fmla="*/ 0 w 9797143"/>
              <a:gd name="connsiteY0" fmla="*/ 1119673 h 1671327"/>
              <a:gd name="connsiteX1" fmla="*/ 2565919 w 9797143"/>
              <a:gd name="connsiteY1" fmla="*/ 1306286 h 1671327"/>
              <a:gd name="connsiteX2" fmla="*/ 4460032 w 9797143"/>
              <a:gd name="connsiteY2" fmla="*/ 1670179 h 1671327"/>
              <a:gd name="connsiteX3" fmla="*/ 6326155 w 9797143"/>
              <a:gd name="connsiteY3" fmla="*/ 1175657 h 1671327"/>
              <a:gd name="connsiteX4" fmla="*/ 8229600 w 9797143"/>
              <a:gd name="connsiteY4" fmla="*/ 662473 h 1671327"/>
              <a:gd name="connsiteX5" fmla="*/ 9797143 w 9797143"/>
              <a:gd name="connsiteY5" fmla="*/ 0 h 1671327"/>
              <a:gd name="connsiteX0" fmla="*/ 0 w 9787812"/>
              <a:gd name="connsiteY0" fmla="*/ 774440 h 1671583"/>
              <a:gd name="connsiteX1" fmla="*/ 2556588 w 9787812"/>
              <a:gd name="connsiteY1" fmla="*/ 1306286 h 1671583"/>
              <a:gd name="connsiteX2" fmla="*/ 4450701 w 9787812"/>
              <a:gd name="connsiteY2" fmla="*/ 1670179 h 1671583"/>
              <a:gd name="connsiteX3" fmla="*/ 6316824 w 9787812"/>
              <a:gd name="connsiteY3" fmla="*/ 1175657 h 1671583"/>
              <a:gd name="connsiteX4" fmla="*/ 8220269 w 9787812"/>
              <a:gd name="connsiteY4" fmla="*/ 662473 h 1671583"/>
              <a:gd name="connsiteX5" fmla="*/ 9787812 w 9787812"/>
              <a:gd name="connsiteY5" fmla="*/ 0 h 1671583"/>
              <a:gd name="connsiteX0" fmla="*/ 0 w 9787812"/>
              <a:gd name="connsiteY0" fmla="*/ 774440 h 1671488"/>
              <a:gd name="connsiteX1" fmla="*/ 2556588 w 9787812"/>
              <a:gd name="connsiteY1" fmla="*/ 1306286 h 1671488"/>
              <a:gd name="connsiteX2" fmla="*/ 4450701 w 9787812"/>
              <a:gd name="connsiteY2" fmla="*/ 1670179 h 1671488"/>
              <a:gd name="connsiteX3" fmla="*/ 6316824 w 9787812"/>
              <a:gd name="connsiteY3" fmla="*/ 1175657 h 1671488"/>
              <a:gd name="connsiteX4" fmla="*/ 8220269 w 9787812"/>
              <a:gd name="connsiteY4" fmla="*/ 662473 h 1671488"/>
              <a:gd name="connsiteX5" fmla="*/ 9787812 w 9787812"/>
              <a:gd name="connsiteY5" fmla="*/ 0 h 1671488"/>
              <a:gd name="connsiteX0" fmla="*/ 0 w 9787812"/>
              <a:gd name="connsiteY0" fmla="*/ 774440 h 1677968"/>
              <a:gd name="connsiteX1" fmla="*/ 2556588 w 9787812"/>
              <a:gd name="connsiteY1" fmla="*/ 1306286 h 1677968"/>
              <a:gd name="connsiteX2" fmla="*/ 4450701 w 9787812"/>
              <a:gd name="connsiteY2" fmla="*/ 1670179 h 1677968"/>
              <a:gd name="connsiteX3" fmla="*/ 6316824 w 9787812"/>
              <a:gd name="connsiteY3" fmla="*/ 1175657 h 1677968"/>
              <a:gd name="connsiteX4" fmla="*/ 8220269 w 9787812"/>
              <a:gd name="connsiteY4" fmla="*/ 662473 h 1677968"/>
              <a:gd name="connsiteX5" fmla="*/ 9787812 w 9787812"/>
              <a:gd name="connsiteY5" fmla="*/ 0 h 1677968"/>
              <a:gd name="connsiteX0" fmla="*/ 0 w 9787812"/>
              <a:gd name="connsiteY0" fmla="*/ 774440 h 1677968"/>
              <a:gd name="connsiteX1" fmla="*/ 2556588 w 9787812"/>
              <a:gd name="connsiteY1" fmla="*/ 1306286 h 1677968"/>
              <a:gd name="connsiteX2" fmla="*/ 4450701 w 9787812"/>
              <a:gd name="connsiteY2" fmla="*/ 1670179 h 1677968"/>
              <a:gd name="connsiteX3" fmla="*/ 6316824 w 9787812"/>
              <a:gd name="connsiteY3" fmla="*/ 1175657 h 1677968"/>
              <a:gd name="connsiteX4" fmla="*/ 8220269 w 9787812"/>
              <a:gd name="connsiteY4" fmla="*/ 662473 h 1677968"/>
              <a:gd name="connsiteX5" fmla="*/ 9787812 w 9787812"/>
              <a:gd name="connsiteY5" fmla="*/ 0 h 1677968"/>
              <a:gd name="connsiteX0" fmla="*/ 0 w 9787812"/>
              <a:gd name="connsiteY0" fmla="*/ 774440 h 1677968"/>
              <a:gd name="connsiteX1" fmla="*/ 2556588 w 9787812"/>
              <a:gd name="connsiteY1" fmla="*/ 1306286 h 1677968"/>
              <a:gd name="connsiteX2" fmla="*/ 4450701 w 9787812"/>
              <a:gd name="connsiteY2" fmla="*/ 1670179 h 1677968"/>
              <a:gd name="connsiteX3" fmla="*/ 6316824 w 9787812"/>
              <a:gd name="connsiteY3" fmla="*/ 1175657 h 1677968"/>
              <a:gd name="connsiteX4" fmla="*/ 8220269 w 9787812"/>
              <a:gd name="connsiteY4" fmla="*/ 662473 h 1677968"/>
              <a:gd name="connsiteX5" fmla="*/ 9787812 w 9787812"/>
              <a:gd name="connsiteY5" fmla="*/ 0 h 1677968"/>
              <a:gd name="connsiteX0" fmla="*/ 0 w 9787812"/>
              <a:gd name="connsiteY0" fmla="*/ 774440 h 1677968"/>
              <a:gd name="connsiteX1" fmla="*/ 2556588 w 9787812"/>
              <a:gd name="connsiteY1" fmla="*/ 1306286 h 1677968"/>
              <a:gd name="connsiteX2" fmla="*/ 4450701 w 9787812"/>
              <a:gd name="connsiteY2" fmla="*/ 1670179 h 1677968"/>
              <a:gd name="connsiteX3" fmla="*/ 6316824 w 9787812"/>
              <a:gd name="connsiteY3" fmla="*/ 1175657 h 1677968"/>
              <a:gd name="connsiteX4" fmla="*/ 8220269 w 9787812"/>
              <a:gd name="connsiteY4" fmla="*/ 662473 h 1677968"/>
              <a:gd name="connsiteX5" fmla="*/ 9787812 w 9787812"/>
              <a:gd name="connsiteY5" fmla="*/ 0 h 1677968"/>
              <a:gd name="connsiteX0" fmla="*/ 0 w 9787812"/>
              <a:gd name="connsiteY0" fmla="*/ 774440 h 1677968"/>
              <a:gd name="connsiteX1" fmla="*/ 2556588 w 9787812"/>
              <a:gd name="connsiteY1" fmla="*/ 1306286 h 1677968"/>
              <a:gd name="connsiteX2" fmla="*/ 4450701 w 9787812"/>
              <a:gd name="connsiteY2" fmla="*/ 1670179 h 1677968"/>
              <a:gd name="connsiteX3" fmla="*/ 6316824 w 9787812"/>
              <a:gd name="connsiteY3" fmla="*/ 1175657 h 1677968"/>
              <a:gd name="connsiteX4" fmla="*/ 8220269 w 9787812"/>
              <a:gd name="connsiteY4" fmla="*/ 662473 h 1677968"/>
              <a:gd name="connsiteX5" fmla="*/ 9787812 w 9787812"/>
              <a:gd name="connsiteY5" fmla="*/ 0 h 1677968"/>
              <a:gd name="connsiteX0" fmla="*/ 0 w 9787812"/>
              <a:gd name="connsiteY0" fmla="*/ 774440 h 1677968"/>
              <a:gd name="connsiteX1" fmla="*/ 2556588 w 9787812"/>
              <a:gd name="connsiteY1" fmla="*/ 1306286 h 1677968"/>
              <a:gd name="connsiteX2" fmla="*/ 4450701 w 9787812"/>
              <a:gd name="connsiteY2" fmla="*/ 1670179 h 1677968"/>
              <a:gd name="connsiteX3" fmla="*/ 6316824 w 9787812"/>
              <a:gd name="connsiteY3" fmla="*/ 1175657 h 1677968"/>
              <a:gd name="connsiteX4" fmla="*/ 8220269 w 9787812"/>
              <a:gd name="connsiteY4" fmla="*/ 662473 h 1677968"/>
              <a:gd name="connsiteX5" fmla="*/ 9787812 w 9787812"/>
              <a:gd name="connsiteY5" fmla="*/ 0 h 1677968"/>
              <a:gd name="connsiteX0" fmla="*/ 0 w 9787812"/>
              <a:gd name="connsiteY0" fmla="*/ 774440 h 1677968"/>
              <a:gd name="connsiteX1" fmla="*/ 2556588 w 9787812"/>
              <a:gd name="connsiteY1" fmla="*/ 1306286 h 1677968"/>
              <a:gd name="connsiteX2" fmla="*/ 4450701 w 9787812"/>
              <a:gd name="connsiteY2" fmla="*/ 1670179 h 1677968"/>
              <a:gd name="connsiteX3" fmla="*/ 6316824 w 9787812"/>
              <a:gd name="connsiteY3" fmla="*/ 1175657 h 1677968"/>
              <a:gd name="connsiteX4" fmla="*/ 8220269 w 9787812"/>
              <a:gd name="connsiteY4" fmla="*/ 662473 h 1677968"/>
              <a:gd name="connsiteX5" fmla="*/ 9787812 w 9787812"/>
              <a:gd name="connsiteY5" fmla="*/ 0 h 1677968"/>
              <a:gd name="connsiteX0" fmla="*/ 0 w 9787812"/>
              <a:gd name="connsiteY0" fmla="*/ 774440 h 1677968"/>
              <a:gd name="connsiteX1" fmla="*/ 2556588 w 9787812"/>
              <a:gd name="connsiteY1" fmla="*/ 1306286 h 1677968"/>
              <a:gd name="connsiteX2" fmla="*/ 4450701 w 9787812"/>
              <a:gd name="connsiteY2" fmla="*/ 1670179 h 1677968"/>
              <a:gd name="connsiteX3" fmla="*/ 6316824 w 9787812"/>
              <a:gd name="connsiteY3" fmla="*/ 1175657 h 1677968"/>
              <a:gd name="connsiteX4" fmla="*/ 8220269 w 9787812"/>
              <a:gd name="connsiteY4" fmla="*/ 662473 h 1677968"/>
              <a:gd name="connsiteX5" fmla="*/ 9787812 w 9787812"/>
              <a:gd name="connsiteY5" fmla="*/ 0 h 16779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787812" h="1677968">
                <a:moveTo>
                  <a:pt x="0" y="774440"/>
                </a:moveTo>
                <a:cubicBezTo>
                  <a:pt x="915955" y="849862"/>
                  <a:pt x="2318658" y="1175657"/>
                  <a:pt x="2556588" y="1306286"/>
                </a:cubicBezTo>
                <a:cubicBezTo>
                  <a:pt x="2794518" y="1436915"/>
                  <a:pt x="3404117" y="1729273"/>
                  <a:pt x="4450701" y="1670179"/>
                </a:cubicBezTo>
                <a:cubicBezTo>
                  <a:pt x="5497285" y="1611085"/>
                  <a:pt x="6060569" y="1259398"/>
                  <a:pt x="6316824" y="1175657"/>
                </a:cubicBezTo>
                <a:cubicBezTo>
                  <a:pt x="6473907" y="1124324"/>
                  <a:pt x="7875036" y="699795"/>
                  <a:pt x="8220269" y="662473"/>
                </a:cubicBezTo>
                <a:cubicBezTo>
                  <a:pt x="8565502" y="625151"/>
                  <a:pt x="9291734" y="447869"/>
                  <a:pt x="9787812" y="0"/>
                </a:cubicBezTo>
              </a:path>
            </a:pathLst>
          </a:custGeom>
          <a:noFill/>
          <a:ln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7821025" y="3594976"/>
            <a:ext cx="770554" cy="498434"/>
            <a:chOff x="3334470" y="1893904"/>
            <a:chExt cx="770554" cy="498434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34470" y="1893904"/>
              <a:ext cx="770554" cy="498434"/>
            </a:xfrm>
            <a:prstGeom prst="rect">
              <a:avLst/>
            </a:prstGeom>
          </p:spPr>
        </p:pic>
        <p:sp>
          <p:nvSpPr>
            <p:cNvPr id="14" name="文本框 13"/>
            <p:cNvSpPr txBox="1"/>
            <p:nvPr/>
          </p:nvSpPr>
          <p:spPr>
            <a:xfrm>
              <a:off x="3402404" y="1935372"/>
              <a:ext cx="634686" cy="4154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600" b="1">
                  <a:solidFill>
                    <a:schemeClr val="bg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defRPr>
              </a:lvl1pPr>
            </a:lstStyle>
            <a:p>
              <a:pPr algn="ctr">
                <a:lnSpc>
                  <a:spcPct val="150000"/>
                </a:lnSpc>
              </a:pPr>
              <a:r>
                <a:rPr lang="en-US" altLang="zh-CN" sz="1400" b="0" dirty="0" smtClean="0">
                  <a:solidFill>
                    <a:srgbClr val="74C4C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en-US" altLang="zh-CN" sz="1400" b="0" dirty="0">
                <a:solidFill>
                  <a:srgbClr val="74C4C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5935403" y="4112072"/>
            <a:ext cx="770554" cy="498434"/>
            <a:chOff x="2631850" y="3116078"/>
            <a:chExt cx="770554" cy="498434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31850" y="3116078"/>
              <a:ext cx="770554" cy="498434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2699784" y="3157546"/>
              <a:ext cx="634686" cy="4154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600" b="1">
                  <a:solidFill>
                    <a:schemeClr val="bg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defRPr>
              </a:lvl1pPr>
            </a:lstStyle>
            <a:p>
              <a:pPr algn="ctr">
                <a:lnSpc>
                  <a:spcPct val="150000"/>
                </a:lnSpc>
              </a:pPr>
              <a:r>
                <a:rPr lang="en-US" altLang="zh-CN" sz="1400" b="0" dirty="0" smtClean="0">
                  <a:solidFill>
                    <a:srgbClr val="74C4C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en-US" altLang="zh-CN" sz="1400" b="0" dirty="0">
                <a:solidFill>
                  <a:srgbClr val="74C4C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4049781" y="4613749"/>
            <a:ext cx="770554" cy="498434"/>
            <a:chOff x="2631850" y="3116078"/>
            <a:chExt cx="770554" cy="498434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31850" y="3116078"/>
              <a:ext cx="770554" cy="498434"/>
            </a:xfrm>
            <a:prstGeom prst="rect">
              <a:avLst/>
            </a:prstGeom>
          </p:spPr>
        </p:pic>
        <p:sp>
          <p:nvSpPr>
            <p:cNvPr id="19" name="文本框 18"/>
            <p:cNvSpPr txBox="1"/>
            <p:nvPr/>
          </p:nvSpPr>
          <p:spPr>
            <a:xfrm>
              <a:off x="2699784" y="3157546"/>
              <a:ext cx="634686" cy="4154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600" b="1">
                  <a:solidFill>
                    <a:schemeClr val="bg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defRPr>
              </a:lvl1pPr>
            </a:lstStyle>
            <a:p>
              <a:pPr algn="ctr">
                <a:lnSpc>
                  <a:spcPct val="150000"/>
                </a:lnSpc>
              </a:pPr>
              <a:r>
                <a:rPr lang="en-US" altLang="zh-CN" sz="1400" b="0" dirty="0" smtClean="0">
                  <a:solidFill>
                    <a:srgbClr val="74C4C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en-US" altLang="zh-CN" sz="1400" b="0" dirty="0">
                <a:solidFill>
                  <a:srgbClr val="74C4C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2164159" y="4268755"/>
            <a:ext cx="770554" cy="498434"/>
            <a:chOff x="2631850" y="3116078"/>
            <a:chExt cx="770554" cy="498434"/>
          </a:xfrm>
        </p:grpSpPr>
        <p:pic>
          <p:nvPicPr>
            <p:cNvPr id="40" name="图片 39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31850" y="3116078"/>
              <a:ext cx="770554" cy="498434"/>
            </a:xfrm>
            <a:prstGeom prst="rect">
              <a:avLst/>
            </a:prstGeom>
          </p:spPr>
        </p:pic>
        <p:sp>
          <p:nvSpPr>
            <p:cNvPr id="41" name="文本框 40"/>
            <p:cNvSpPr txBox="1"/>
            <p:nvPr/>
          </p:nvSpPr>
          <p:spPr>
            <a:xfrm>
              <a:off x="2699784" y="3157546"/>
              <a:ext cx="634686" cy="3774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600" b="1">
                  <a:solidFill>
                    <a:schemeClr val="bg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defRPr>
              </a:lvl1pPr>
            </a:lstStyle>
            <a:p>
              <a:pPr algn="ctr">
                <a:lnSpc>
                  <a:spcPct val="150000"/>
                </a:lnSpc>
              </a:pPr>
              <a:r>
                <a:rPr lang="en-US" altLang="zh-CN" sz="1400" b="0" dirty="0" smtClean="0">
                  <a:solidFill>
                    <a:srgbClr val="74C4C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04</a:t>
              </a:r>
              <a:endParaRPr lang="en-US" altLang="zh-CN" sz="1400" b="0" dirty="0">
                <a:solidFill>
                  <a:srgbClr val="74C4C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5610351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1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250"/>
                            </p:stCondLst>
                            <p:childTnLst>
                              <p:par>
                                <p:cTn id="12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250"/>
                            </p:stCondLst>
                            <p:childTnLst>
                              <p:par>
                                <p:cTn id="16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250"/>
                            </p:stCondLst>
                            <p:childTnLst>
                              <p:par>
                                <p:cTn id="2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1" grpId="0"/>
      <p:bldP spid="43" grpId="0"/>
      <p:bldP spid="46" grpId="0"/>
      <p:bldP spid="47" grpId="0"/>
      <p:bldP spid="5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74C4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0" y="589591"/>
            <a:ext cx="3947887" cy="544357"/>
            <a:chOff x="0" y="589591"/>
            <a:chExt cx="3947887" cy="544357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34470" y="589591"/>
              <a:ext cx="613417" cy="544357"/>
            </a:xfrm>
            <a:prstGeom prst="rect">
              <a:avLst/>
            </a:prstGeom>
          </p:spPr>
        </p:pic>
        <p:cxnSp>
          <p:nvCxnSpPr>
            <p:cNvPr id="9" name="直接连接符 8"/>
            <p:cNvCxnSpPr>
              <a:endCxn id="5" idx="1"/>
            </p:cNvCxnSpPr>
            <p:nvPr/>
          </p:nvCxnSpPr>
          <p:spPr>
            <a:xfrm>
              <a:off x="0" y="861769"/>
              <a:ext cx="3334470" cy="1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6" name="组合 35"/>
          <p:cNvGrpSpPr/>
          <p:nvPr/>
        </p:nvGrpSpPr>
        <p:grpSpPr>
          <a:xfrm>
            <a:off x="8244113" y="589591"/>
            <a:ext cx="3947887" cy="544357"/>
            <a:chOff x="8244113" y="589591"/>
            <a:chExt cx="3947887" cy="544357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800000">
              <a:off x="8244113" y="589591"/>
              <a:ext cx="613417" cy="544357"/>
            </a:xfrm>
            <a:prstGeom prst="rect">
              <a:avLst/>
            </a:prstGeom>
          </p:spPr>
        </p:pic>
        <p:cxnSp>
          <p:nvCxnSpPr>
            <p:cNvPr id="10" name="直接连接符 9"/>
            <p:cNvCxnSpPr/>
            <p:nvPr/>
          </p:nvCxnSpPr>
          <p:spPr>
            <a:xfrm>
              <a:off x="8857530" y="867195"/>
              <a:ext cx="3334470" cy="1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" name="文本框 28"/>
          <p:cNvSpPr txBox="1"/>
          <p:nvPr/>
        </p:nvSpPr>
        <p:spPr>
          <a:xfrm>
            <a:off x="4165795" y="571937"/>
            <a:ext cx="3859832" cy="4996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zh-CN" altLang="en-US" sz="20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en-US" altLang="zh-CN" sz="200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2612574" y="2043404"/>
            <a:ext cx="5664071" cy="1180322"/>
            <a:chOff x="2612574" y="2043404"/>
            <a:chExt cx="5664071" cy="1180322"/>
          </a:xfrm>
        </p:grpSpPr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42454" y="2302876"/>
              <a:ext cx="734191" cy="651534"/>
            </a:xfrm>
            <a:prstGeom prst="rect">
              <a:avLst/>
            </a:prstGeom>
          </p:spPr>
        </p:pic>
        <p:grpSp>
          <p:nvGrpSpPr>
            <p:cNvPr id="12" name="组合 11"/>
            <p:cNvGrpSpPr/>
            <p:nvPr/>
          </p:nvGrpSpPr>
          <p:grpSpPr>
            <a:xfrm>
              <a:off x="2612574" y="2043404"/>
              <a:ext cx="4602549" cy="1180322"/>
              <a:chOff x="0" y="2248678"/>
              <a:chExt cx="4602549" cy="1180322"/>
            </a:xfrm>
            <a:solidFill>
              <a:schemeClr val="bg1"/>
            </a:solidFill>
          </p:grpSpPr>
          <p:sp>
            <p:nvSpPr>
              <p:cNvPr id="2" name="矩形 1"/>
              <p:cNvSpPr/>
              <p:nvPr/>
            </p:nvSpPr>
            <p:spPr>
              <a:xfrm>
                <a:off x="0" y="2248678"/>
                <a:ext cx="3947887" cy="118032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等腰三角形 10"/>
              <p:cNvSpPr/>
              <p:nvPr/>
            </p:nvSpPr>
            <p:spPr>
              <a:xfrm rot="5400000">
                <a:off x="3685057" y="2511508"/>
                <a:ext cx="1180322" cy="654662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48" name="直接连接符 47"/>
            <p:cNvCxnSpPr>
              <a:stCxn id="11" idx="0"/>
            </p:cNvCxnSpPr>
            <p:nvPr/>
          </p:nvCxnSpPr>
          <p:spPr>
            <a:xfrm flipV="1">
              <a:off x="7215123" y="2628643"/>
              <a:ext cx="327331" cy="4922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1" name="文本框 50"/>
            <p:cNvSpPr txBox="1"/>
            <p:nvPr/>
          </p:nvSpPr>
          <p:spPr>
            <a:xfrm>
              <a:off x="2892909" y="2220489"/>
              <a:ext cx="3667166" cy="5770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600" b="1">
                  <a:solidFill>
                    <a:schemeClr val="bg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defRPr>
              </a:lvl1pPr>
            </a:lstStyle>
            <a:p>
              <a:pPr algn="just">
                <a:lnSpc>
                  <a:spcPct val="150000"/>
                </a:lnSpc>
              </a:pPr>
              <a:r>
                <a:rPr lang="zh-CN" altLang="en-US" sz="1050" b="0" dirty="0" smtClean="0">
                  <a:solidFill>
                    <a:srgbClr val="74C4C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此处添加详细具体的说明和描述文字。此处添加详细具体的说明和描述文字。此处添加详细具体的说明和描述文字。</a:t>
              </a:r>
              <a:endParaRPr lang="zh-CN" altLang="en-US" sz="1050" b="0" dirty="0">
                <a:solidFill>
                  <a:srgbClr val="74C4C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2612574" y="3336628"/>
            <a:ext cx="6319120" cy="1180322"/>
            <a:chOff x="2612574" y="3336628"/>
            <a:chExt cx="6319120" cy="1180322"/>
          </a:xfrm>
        </p:grpSpPr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97503" y="3601022"/>
              <a:ext cx="734191" cy="651534"/>
            </a:xfrm>
            <a:prstGeom prst="rect">
              <a:avLst/>
            </a:prstGeom>
          </p:spPr>
        </p:pic>
        <p:grpSp>
          <p:nvGrpSpPr>
            <p:cNvPr id="34" name="组合 33"/>
            <p:cNvGrpSpPr/>
            <p:nvPr/>
          </p:nvGrpSpPr>
          <p:grpSpPr>
            <a:xfrm>
              <a:off x="2612574" y="3336628"/>
              <a:ext cx="5257211" cy="1180322"/>
              <a:chOff x="0" y="2248678"/>
              <a:chExt cx="5257211" cy="1180322"/>
            </a:xfrm>
            <a:solidFill>
              <a:schemeClr val="bg1"/>
            </a:solidFill>
          </p:grpSpPr>
          <p:sp>
            <p:nvSpPr>
              <p:cNvPr id="35" name="矩形 34"/>
              <p:cNvSpPr/>
              <p:nvPr/>
            </p:nvSpPr>
            <p:spPr>
              <a:xfrm>
                <a:off x="0" y="2248678"/>
                <a:ext cx="4602549" cy="118032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等腰三角形 37"/>
              <p:cNvSpPr/>
              <p:nvPr/>
            </p:nvSpPr>
            <p:spPr>
              <a:xfrm rot="5400000">
                <a:off x="4339719" y="2511508"/>
                <a:ext cx="1180322" cy="654662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49" name="直接连接符 48"/>
            <p:cNvCxnSpPr/>
            <p:nvPr/>
          </p:nvCxnSpPr>
          <p:spPr>
            <a:xfrm flipV="1">
              <a:off x="7870172" y="3919277"/>
              <a:ext cx="327331" cy="4922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文本框 51"/>
            <p:cNvSpPr txBox="1"/>
            <p:nvPr/>
          </p:nvSpPr>
          <p:spPr>
            <a:xfrm>
              <a:off x="2892908" y="3517061"/>
              <a:ext cx="4321827" cy="8194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600" b="1">
                  <a:solidFill>
                    <a:schemeClr val="bg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defRPr>
              </a:lvl1pPr>
            </a:lstStyle>
            <a:p>
              <a:pPr algn="just">
                <a:lnSpc>
                  <a:spcPct val="150000"/>
                </a:lnSpc>
              </a:pPr>
              <a:r>
                <a:rPr lang="zh-CN" altLang="en-US" sz="1050" b="0" dirty="0" smtClean="0">
                  <a:solidFill>
                    <a:srgbClr val="74C4C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此处添加详细具体的说明和描述文字。此处添加详细具体的说明和描述文字。此处添加详细具体的说明和描述文字。此处添加详细具体的说明和描述文字。</a:t>
              </a:r>
              <a:endParaRPr lang="zh-CN" altLang="en-US" sz="1050" b="0" dirty="0">
                <a:solidFill>
                  <a:srgbClr val="74C4C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2612574" y="4610634"/>
            <a:ext cx="6974469" cy="1180322"/>
            <a:chOff x="2612574" y="4610634"/>
            <a:chExt cx="6974469" cy="1180322"/>
          </a:xfrm>
        </p:grpSpPr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852852" y="4875028"/>
              <a:ext cx="734191" cy="651534"/>
            </a:xfrm>
            <a:prstGeom prst="rect">
              <a:avLst/>
            </a:prstGeom>
          </p:spPr>
        </p:pic>
        <p:grpSp>
          <p:nvGrpSpPr>
            <p:cNvPr id="42" name="组合 41"/>
            <p:cNvGrpSpPr/>
            <p:nvPr/>
          </p:nvGrpSpPr>
          <p:grpSpPr>
            <a:xfrm>
              <a:off x="2612574" y="4610634"/>
              <a:ext cx="5912260" cy="1180322"/>
              <a:chOff x="0" y="2248678"/>
              <a:chExt cx="5912260" cy="1180322"/>
            </a:xfrm>
            <a:solidFill>
              <a:schemeClr val="bg1"/>
            </a:solidFill>
          </p:grpSpPr>
          <p:sp>
            <p:nvSpPr>
              <p:cNvPr id="44" name="矩形 43"/>
              <p:cNvSpPr/>
              <p:nvPr/>
            </p:nvSpPr>
            <p:spPr>
              <a:xfrm>
                <a:off x="0" y="2248678"/>
                <a:ext cx="5257211" cy="118032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" name="等腰三角形 44"/>
              <p:cNvSpPr/>
              <p:nvPr/>
            </p:nvSpPr>
            <p:spPr>
              <a:xfrm rot="5400000">
                <a:off x="4994768" y="2511508"/>
                <a:ext cx="1180322" cy="654662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50" name="直接连接符 49"/>
            <p:cNvCxnSpPr/>
            <p:nvPr/>
          </p:nvCxnSpPr>
          <p:spPr>
            <a:xfrm flipV="1">
              <a:off x="8524834" y="5195873"/>
              <a:ext cx="327331" cy="4922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3" name="文本框 52"/>
            <p:cNvSpPr txBox="1"/>
            <p:nvPr/>
          </p:nvSpPr>
          <p:spPr>
            <a:xfrm>
              <a:off x="2892907" y="4780808"/>
              <a:ext cx="4976578" cy="8194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600" b="1">
                  <a:solidFill>
                    <a:schemeClr val="bg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defRPr>
              </a:lvl1pPr>
            </a:lstStyle>
            <a:p>
              <a:pPr algn="just">
                <a:lnSpc>
                  <a:spcPct val="150000"/>
                </a:lnSpc>
              </a:pPr>
              <a:r>
                <a:rPr lang="zh-CN" altLang="en-US" sz="1050" b="0" dirty="0" smtClean="0">
                  <a:solidFill>
                    <a:srgbClr val="74C4C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此处添加详细具体的说明和描述文字。此处添加详细具体的说明和描述文字。此处添加详细具体的说明和描述文字。此处添加详细具体的说明和描述文字。此处添加详细具体的说明和描述文字。</a:t>
              </a:r>
              <a:endParaRPr lang="zh-CN" altLang="en-US" sz="1050" b="0" dirty="0">
                <a:solidFill>
                  <a:srgbClr val="74C4C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8769613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1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250"/>
                            </p:stCondLst>
                            <p:childTnLst>
                              <p:par>
                                <p:cTn id="12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250"/>
                            </p:stCondLst>
                            <p:childTnLst>
                              <p:par>
                                <p:cTn id="1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74C4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6304448" y="3341289"/>
            <a:ext cx="3859831" cy="15465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zh-CN" altLang="en-US" sz="105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具体的说明和描述文字。此处添加详细具体的说明和描述文字。此处添加详细具体的说明和描述文字。此处添加详细具体的说明和描述文字。此处添加详细具体的说明和描述文字。此处添加详细具体的说明和描述文字。此处添加详细具体的说明和描述文字。此处添加详细具体的说明和描述文字。此处添加详细具体的说明和描述文字。</a:t>
            </a:r>
            <a:endParaRPr lang="zh-CN" altLang="en-US" sz="105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304447" y="1876784"/>
            <a:ext cx="3859832" cy="743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zh-CN" altLang="en-US" sz="32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en-US" altLang="zh-CN" sz="320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31342" y="2354724"/>
            <a:ext cx="3364170" cy="3077035"/>
            <a:chOff x="1631342" y="2354724"/>
            <a:chExt cx="3364170" cy="3077035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81704" y="2354724"/>
              <a:ext cx="3013808" cy="3077035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41938" y="2955406"/>
              <a:ext cx="801843" cy="815986"/>
            </a:xfrm>
            <a:prstGeom prst="rect">
              <a:avLst/>
            </a:prstGeom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31342" y="2663990"/>
              <a:ext cx="3034165" cy="1635726"/>
            </a:xfrm>
            <a:prstGeom prst="rect">
              <a:avLst/>
            </a:prstGeom>
          </p:spPr>
        </p:pic>
      </p:grpSp>
      <p:pic>
        <p:nvPicPr>
          <p:cNvPr id="18" name="图片 1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5900" y="1964877"/>
            <a:ext cx="1301275" cy="1910322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6405143" y="2774393"/>
            <a:ext cx="1699328" cy="360427"/>
            <a:chOff x="6405143" y="2774393"/>
            <a:chExt cx="1699328" cy="360427"/>
          </a:xfrm>
        </p:grpSpPr>
        <p:sp>
          <p:nvSpPr>
            <p:cNvPr id="8" name="矩形 7"/>
            <p:cNvSpPr/>
            <p:nvPr/>
          </p:nvSpPr>
          <p:spPr>
            <a:xfrm>
              <a:off x="6405143" y="2790606"/>
              <a:ext cx="1699328" cy="344214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6563959" y="2774393"/>
              <a:ext cx="1381695" cy="3366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600" b="1">
                  <a:solidFill>
                    <a:schemeClr val="bg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defRPr>
              </a:lvl1pPr>
            </a:lstStyle>
            <a:p>
              <a:pPr algn="ctr">
                <a:lnSpc>
                  <a:spcPct val="150000"/>
                </a:lnSpc>
              </a:pPr>
              <a:r>
                <a:rPr lang="en-US" altLang="zh-CN" sz="1200" b="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CHAPTER 02</a:t>
              </a:r>
              <a:endParaRPr lang="zh-CN" altLang="en-US" sz="1200" b="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8316227" y="2774393"/>
            <a:ext cx="1699328" cy="360427"/>
            <a:chOff x="8316227" y="2774393"/>
            <a:chExt cx="1699328" cy="360427"/>
          </a:xfrm>
        </p:grpSpPr>
        <p:sp>
          <p:nvSpPr>
            <p:cNvPr id="14" name="矩形 13"/>
            <p:cNvSpPr/>
            <p:nvPr/>
          </p:nvSpPr>
          <p:spPr>
            <a:xfrm>
              <a:off x="8316227" y="2790606"/>
              <a:ext cx="1699328" cy="34421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8369165" y="2774393"/>
              <a:ext cx="1593451" cy="3366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600" b="1">
                  <a:solidFill>
                    <a:schemeClr val="bg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defRPr>
              </a:lvl1pPr>
            </a:lstStyle>
            <a:p>
              <a:pPr algn="ctr">
                <a:lnSpc>
                  <a:spcPct val="150000"/>
                </a:lnSpc>
              </a:pPr>
              <a:r>
                <a:rPr lang="zh-CN" altLang="en-US" sz="1200" b="0" dirty="0" smtClean="0">
                  <a:solidFill>
                    <a:srgbClr val="74C4C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  <a:endParaRPr lang="zh-CN" altLang="en-US" sz="1200" b="0" dirty="0">
                <a:solidFill>
                  <a:srgbClr val="74C4C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32509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75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5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25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74C4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文本框 28"/>
          <p:cNvSpPr txBox="1"/>
          <p:nvPr/>
        </p:nvSpPr>
        <p:spPr>
          <a:xfrm>
            <a:off x="4165795" y="571937"/>
            <a:ext cx="3859832" cy="4996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zh-CN" altLang="en-US" sz="20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en-US" altLang="zh-CN" sz="200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590254" y="537448"/>
            <a:ext cx="387321" cy="6320552"/>
            <a:chOff x="590254" y="537448"/>
            <a:chExt cx="387321" cy="6320552"/>
          </a:xfrm>
        </p:grpSpPr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0254" y="537448"/>
              <a:ext cx="387321" cy="568602"/>
            </a:xfrm>
            <a:prstGeom prst="rect">
              <a:avLst/>
            </a:prstGeom>
          </p:spPr>
        </p:pic>
        <p:cxnSp>
          <p:nvCxnSpPr>
            <p:cNvPr id="12" name="直接连接符 11"/>
            <p:cNvCxnSpPr>
              <a:stCxn id="37" idx="2"/>
            </p:cNvCxnSpPr>
            <p:nvPr/>
          </p:nvCxnSpPr>
          <p:spPr>
            <a:xfrm flipH="1">
              <a:off x="783914" y="1106050"/>
              <a:ext cx="1" cy="5751950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0" name="组合 39"/>
          <p:cNvGrpSpPr/>
          <p:nvPr/>
        </p:nvGrpSpPr>
        <p:grpSpPr>
          <a:xfrm>
            <a:off x="11213847" y="589591"/>
            <a:ext cx="387321" cy="6268409"/>
            <a:chOff x="11213847" y="589591"/>
            <a:chExt cx="387321" cy="6268409"/>
          </a:xfrm>
        </p:grpSpPr>
        <p:cxnSp>
          <p:nvCxnSpPr>
            <p:cNvPr id="39" name="直接连接符 38"/>
            <p:cNvCxnSpPr/>
            <p:nvPr/>
          </p:nvCxnSpPr>
          <p:spPr>
            <a:xfrm flipH="1">
              <a:off x="11407506" y="1106050"/>
              <a:ext cx="1" cy="5751950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213847" y="589591"/>
              <a:ext cx="387321" cy="568602"/>
            </a:xfrm>
            <a:prstGeom prst="rect">
              <a:avLst/>
            </a:prstGeom>
          </p:spPr>
        </p:pic>
      </p:grpSp>
      <p:pic>
        <p:nvPicPr>
          <p:cNvPr id="42" name="图片 4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3612" y="2008099"/>
            <a:ext cx="2503135" cy="2711167"/>
          </a:xfrm>
          <a:prstGeom prst="rect">
            <a:avLst/>
          </a:prstGeom>
        </p:spPr>
      </p:pic>
      <p:sp>
        <p:nvSpPr>
          <p:cNvPr id="43" name="文本框 42"/>
          <p:cNvSpPr txBox="1"/>
          <p:nvPr/>
        </p:nvSpPr>
        <p:spPr>
          <a:xfrm>
            <a:off x="1525263" y="4757766"/>
            <a:ext cx="3859832" cy="4181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zh-CN" altLang="en-US" sz="16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en-US" altLang="zh-CN" sz="160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4" name="图片 4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00000">
            <a:off x="6006152" y="2024279"/>
            <a:ext cx="583946" cy="632477"/>
          </a:xfrm>
          <a:prstGeom prst="rect">
            <a:avLst/>
          </a:prstGeom>
        </p:spPr>
      </p:pic>
      <p:pic>
        <p:nvPicPr>
          <p:cNvPr id="45" name="图片 4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006151" y="3112760"/>
            <a:ext cx="583946" cy="632477"/>
          </a:xfrm>
          <a:prstGeom prst="rect">
            <a:avLst/>
          </a:prstGeom>
        </p:spPr>
      </p:pic>
      <p:pic>
        <p:nvPicPr>
          <p:cNvPr id="46" name="图片 4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100000">
            <a:off x="6014454" y="4194441"/>
            <a:ext cx="583946" cy="632477"/>
          </a:xfrm>
          <a:prstGeom prst="rect">
            <a:avLst/>
          </a:prstGeom>
        </p:spPr>
      </p:pic>
      <p:sp>
        <p:nvSpPr>
          <p:cNvPr id="47" name="文本框 46"/>
          <p:cNvSpPr txBox="1"/>
          <p:nvPr/>
        </p:nvSpPr>
        <p:spPr>
          <a:xfrm>
            <a:off x="6903411" y="2051976"/>
            <a:ext cx="2798604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zh-CN" altLang="en-US" sz="105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此处添加详细具体的说明和描述文字。</a:t>
            </a:r>
            <a:endParaRPr lang="en-US" altLang="zh-CN" sz="1050" b="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05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此处添加详细具体的说明和描述文字。</a:t>
            </a:r>
            <a:endParaRPr lang="zh-CN" altLang="en-US" sz="105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6903411" y="3143891"/>
            <a:ext cx="2798604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zh-CN" altLang="en-US" sz="105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此处添加详细具体的说明和描述文字。</a:t>
            </a:r>
            <a:endParaRPr lang="en-US" altLang="zh-CN" sz="1050" b="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05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此处添加详细具体的说明和描述文字。</a:t>
            </a:r>
            <a:endParaRPr lang="zh-CN" altLang="en-US" sz="105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6903411" y="4222138"/>
            <a:ext cx="2798604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zh-CN" altLang="en-US" sz="105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此处添加详细具体的说明和描述文字。</a:t>
            </a:r>
            <a:endParaRPr lang="en-US" altLang="zh-CN" sz="1050" b="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05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此处添加详细具体的说明和描述文字。</a:t>
            </a:r>
            <a:endParaRPr lang="zh-CN" altLang="en-US" sz="105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7125329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8" presetClass="emp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21600000">
                                      <p:cBhvr>
                                        <p:cTn id="30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1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8" presetClass="emph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Rot by="21600000">
                                      <p:cBhvr>
                                        <p:cTn id="38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1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8" presetClass="emph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Rot by="21600000">
                                      <p:cBhvr>
                                        <p:cTn id="46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1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43" grpId="0"/>
      <p:bldP spid="47" grpId="0"/>
      <p:bldP spid="48" grpId="0"/>
      <p:bldP spid="4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74C4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2" name="图片 7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491" r="284" b="2270"/>
          <a:stretch>
            <a:fillRect/>
          </a:stretch>
        </p:blipFill>
        <p:spPr>
          <a:xfrm>
            <a:off x="2332005" y="2165094"/>
            <a:ext cx="1380930" cy="1380930"/>
          </a:xfrm>
          <a:custGeom>
            <a:avLst/>
            <a:gdLst>
              <a:gd name="connsiteX0" fmla="*/ 690465 w 1380930"/>
              <a:gd name="connsiteY0" fmla="*/ 0 h 1380930"/>
              <a:gd name="connsiteX1" fmla="*/ 1380930 w 1380930"/>
              <a:gd name="connsiteY1" fmla="*/ 690465 h 1380930"/>
              <a:gd name="connsiteX2" fmla="*/ 690465 w 1380930"/>
              <a:gd name="connsiteY2" fmla="*/ 1380930 h 1380930"/>
              <a:gd name="connsiteX3" fmla="*/ 0 w 1380930"/>
              <a:gd name="connsiteY3" fmla="*/ 690465 h 1380930"/>
              <a:gd name="connsiteX4" fmla="*/ 690465 w 1380930"/>
              <a:gd name="connsiteY4" fmla="*/ 0 h 13809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80930" h="1380930">
                <a:moveTo>
                  <a:pt x="690465" y="0"/>
                </a:moveTo>
                <a:cubicBezTo>
                  <a:pt x="1071798" y="0"/>
                  <a:pt x="1380930" y="309132"/>
                  <a:pt x="1380930" y="690465"/>
                </a:cubicBezTo>
                <a:cubicBezTo>
                  <a:pt x="1380930" y="1071798"/>
                  <a:pt x="1071798" y="1380930"/>
                  <a:pt x="690465" y="1380930"/>
                </a:cubicBezTo>
                <a:cubicBezTo>
                  <a:pt x="309132" y="1380930"/>
                  <a:pt x="0" y="1071798"/>
                  <a:pt x="0" y="690465"/>
                </a:cubicBezTo>
                <a:cubicBezTo>
                  <a:pt x="0" y="309132"/>
                  <a:pt x="309132" y="0"/>
                  <a:pt x="690465" y="0"/>
                </a:cubicBezTo>
                <a:close/>
              </a:path>
            </a:pathLst>
          </a:custGeom>
          <a:ln>
            <a:solidFill>
              <a:schemeClr val="bg1"/>
            </a:solidFill>
          </a:ln>
        </p:spPr>
      </p:pic>
      <p:sp>
        <p:nvSpPr>
          <p:cNvPr id="61" name="文本框 60"/>
          <p:cNvSpPr txBox="1"/>
          <p:nvPr/>
        </p:nvSpPr>
        <p:spPr>
          <a:xfrm>
            <a:off x="5209422" y="2606449"/>
            <a:ext cx="1773156" cy="8194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zh-CN" altLang="en-US" sz="105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此处添加详细具体的说明和描述文字。此处添加详细具体的说明和描述文字。</a:t>
            </a:r>
            <a:endParaRPr lang="zh-CN" altLang="en-US" sz="105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5051603" y="2190951"/>
            <a:ext cx="2088795" cy="3774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zh-CN" altLang="en-US" sz="14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en-US" altLang="zh-CN" sz="140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4165795" y="571937"/>
            <a:ext cx="3859832" cy="4996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zh-CN" altLang="en-US" sz="20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en-US" altLang="zh-CN" sz="200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590254" y="537448"/>
            <a:ext cx="387321" cy="6320552"/>
            <a:chOff x="590254" y="537448"/>
            <a:chExt cx="387321" cy="6320552"/>
          </a:xfrm>
        </p:grpSpPr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0254" y="537448"/>
              <a:ext cx="387321" cy="568602"/>
            </a:xfrm>
            <a:prstGeom prst="rect">
              <a:avLst/>
            </a:prstGeom>
          </p:spPr>
        </p:pic>
        <p:cxnSp>
          <p:nvCxnSpPr>
            <p:cNvPr id="12" name="直接连接符 11"/>
            <p:cNvCxnSpPr>
              <a:stCxn id="37" idx="2"/>
            </p:cNvCxnSpPr>
            <p:nvPr/>
          </p:nvCxnSpPr>
          <p:spPr>
            <a:xfrm flipH="1">
              <a:off x="783914" y="1106050"/>
              <a:ext cx="1" cy="5751950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0" name="组合 39"/>
          <p:cNvGrpSpPr/>
          <p:nvPr/>
        </p:nvGrpSpPr>
        <p:grpSpPr>
          <a:xfrm>
            <a:off x="11213847" y="589591"/>
            <a:ext cx="387321" cy="6268409"/>
            <a:chOff x="11213847" y="589591"/>
            <a:chExt cx="387321" cy="6268409"/>
          </a:xfrm>
        </p:grpSpPr>
        <p:cxnSp>
          <p:nvCxnSpPr>
            <p:cNvPr id="39" name="直接连接符 38"/>
            <p:cNvCxnSpPr/>
            <p:nvPr/>
          </p:nvCxnSpPr>
          <p:spPr>
            <a:xfrm flipH="1">
              <a:off x="11407506" y="1106050"/>
              <a:ext cx="1" cy="5751950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213847" y="589591"/>
              <a:ext cx="387321" cy="568602"/>
            </a:xfrm>
            <a:prstGeom prst="rect">
              <a:avLst/>
            </a:prstGeom>
          </p:spPr>
        </p:pic>
      </p:grpSp>
      <p:sp>
        <p:nvSpPr>
          <p:cNvPr id="53" name="文本框 52"/>
          <p:cNvSpPr txBox="1"/>
          <p:nvPr/>
        </p:nvSpPr>
        <p:spPr>
          <a:xfrm>
            <a:off x="2135892" y="4120729"/>
            <a:ext cx="1773156" cy="8194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zh-CN" altLang="en-US" sz="105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此处添加详细具体的说明和描述文字。此处添加详细具体的说明和描述文字。</a:t>
            </a:r>
            <a:endParaRPr lang="zh-CN" altLang="en-US" sz="105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1978073" y="3705231"/>
            <a:ext cx="2088795" cy="3774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zh-CN" altLang="en-US" sz="14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en-US" altLang="zh-CN" sz="140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8125132" y="4152809"/>
            <a:ext cx="1773156" cy="8194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zh-CN" altLang="en-US" sz="105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此处添加详细具体的说明和描述文字。此处添加详细具体的说明和描述文字。</a:t>
            </a:r>
            <a:endParaRPr lang="zh-CN" altLang="en-US" sz="105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7967313" y="3737311"/>
            <a:ext cx="2088795" cy="3774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zh-CN" altLang="en-US" sz="14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en-US" altLang="zh-CN" sz="140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0" name="图片 6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72" r="13272" b="1468"/>
          <a:stretch>
            <a:fillRect/>
          </a:stretch>
        </p:blipFill>
        <p:spPr>
          <a:xfrm>
            <a:off x="5405535" y="3833708"/>
            <a:ext cx="1380930" cy="1380930"/>
          </a:xfrm>
          <a:custGeom>
            <a:avLst/>
            <a:gdLst>
              <a:gd name="connsiteX0" fmla="*/ 690465 w 1380930"/>
              <a:gd name="connsiteY0" fmla="*/ 0 h 1380930"/>
              <a:gd name="connsiteX1" fmla="*/ 1380930 w 1380930"/>
              <a:gd name="connsiteY1" fmla="*/ 690465 h 1380930"/>
              <a:gd name="connsiteX2" fmla="*/ 690465 w 1380930"/>
              <a:gd name="connsiteY2" fmla="*/ 1380930 h 1380930"/>
              <a:gd name="connsiteX3" fmla="*/ 0 w 1380930"/>
              <a:gd name="connsiteY3" fmla="*/ 690465 h 1380930"/>
              <a:gd name="connsiteX4" fmla="*/ 690465 w 1380930"/>
              <a:gd name="connsiteY4" fmla="*/ 0 h 13809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80930" h="1380930">
                <a:moveTo>
                  <a:pt x="690465" y="0"/>
                </a:moveTo>
                <a:cubicBezTo>
                  <a:pt x="1071798" y="0"/>
                  <a:pt x="1380930" y="309132"/>
                  <a:pt x="1380930" y="690465"/>
                </a:cubicBezTo>
                <a:cubicBezTo>
                  <a:pt x="1380930" y="1071798"/>
                  <a:pt x="1071798" y="1380930"/>
                  <a:pt x="690465" y="1380930"/>
                </a:cubicBezTo>
                <a:cubicBezTo>
                  <a:pt x="309132" y="1380930"/>
                  <a:pt x="0" y="1071798"/>
                  <a:pt x="0" y="690465"/>
                </a:cubicBezTo>
                <a:cubicBezTo>
                  <a:pt x="0" y="309132"/>
                  <a:pt x="309132" y="0"/>
                  <a:pt x="690465" y="0"/>
                </a:cubicBezTo>
                <a:close/>
              </a:path>
            </a:pathLst>
          </a:custGeom>
          <a:ln>
            <a:solidFill>
              <a:schemeClr val="bg1"/>
            </a:solidFill>
          </a:ln>
        </p:spPr>
      </p:pic>
      <p:pic>
        <p:nvPicPr>
          <p:cNvPr id="71" name="图片 7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76" r="24127"/>
          <a:stretch>
            <a:fillRect/>
          </a:stretch>
        </p:blipFill>
        <p:spPr>
          <a:xfrm>
            <a:off x="8321245" y="2192312"/>
            <a:ext cx="1380930" cy="1379569"/>
          </a:xfrm>
          <a:custGeom>
            <a:avLst/>
            <a:gdLst>
              <a:gd name="connsiteX0" fmla="*/ 676964 w 1380930"/>
              <a:gd name="connsiteY0" fmla="*/ 0 h 1379569"/>
              <a:gd name="connsiteX1" fmla="*/ 703966 w 1380930"/>
              <a:gd name="connsiteY1" fmla="*/ 0 h 1379569"/>
              <a:gd name="connsiteX2" fmla="*/ 829618 w 1380930"/>
              <a:gd name="connsiteY2" fmla="*/ 12667 h 1379569"/>
              <a:gd name="connsiteX3" fmla="*/ 1380930 w 1380930"/>
              <a:gd name="connsiteY3" fmla="*/ 689104 h 1379569"/>
              <a:gd name="connsiteX4" fmla="*/ 690465 w 1380930"/>
              <a:gd name="connsiteY4" fmla="*/ 1379569 h 1379569"/>
              <a:gd name="connsiteX5" fmla="*/ 0 w 1380930"/>
              <a:gd name="connsiteY5" fmla="*/ 689104 h 1379569"/>
              <a:gd name="connsiteX6" fmla="*/ 551312 w 1380930"/>
              <a:gd name="connsiteY6" fmla="*/ 12667 h 13795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80930" h="1379569">
                <a:moveTo>
                  <a:pt x="676964" y="0"/>
                </a:moveTo>
                <a:lnTo>
                  <a:pt x="703966" y="0"/>
                </a:lnTo>
                <a:lnTo>
                  <a:pt x="829618" y="12667"/>
                </a:lnTo>
                <a:cubicBezTo>
                  <a:pt x="1144251" y="77050"/>
                  <a:pt x="1380930" y="355438"/>
                  <a:pt x="1380930" y="689104"/>
                </a:cubicBezTo>
                <a:cubicBezTo>
                  <a:pt x="1380930" y="1070437"/>
                  <a:pt x="1071798" y="1379569"/>
                  <a:pt x="690465" y="1379569"/>
                </a:cubicBezTo>
                <a:cubicBezTo>
                  <a:pt x="309132" y="1379569"/>
                  <a:pt x="0" y="1070437"/>
                  <a:pt x="0" y="689104"/>
                </a:cubicBezTo>
                <a:cubicBezTo>
                  <a:pt x="0" y="355438"/>
                  <a:pt x="236679" y="77050"/>
                  <a:pt x="551312" y="12667"/>
                </a:cubicBezTo>
                <a:close/>
              </a:path>
            </a:pathLst>
          </a:custGeom>
          <a:ln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294615627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5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5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5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7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7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/>
      <p:bldP spid="62" grpId="0"/>
      <p:bldP spid="29" grpId="0"/>
      <p:bldP spid="53" grpId="0"/>
      <p:bldP spid="54" grpId="0"/>
      <p:bldP spid="64" grpId="0"/>
      <p:bldP spid="65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566</TotalTime>
  <Words>2441</Words>
  <Application>Microsoft Office PowerPoint</Application>
  <PresentationFormat>宽屏</PresentationFormat>
  <Paragraphs>148</Paragraphs>
  <Slides>21</Slides>
  <Notes>9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21</vt:i4>
      </vt:variant>
    </vt:vector>
  </HeadingPairs>
  <TitlesOfParts>
    <vt:vector size="29" baseType="lpstr">
      <vt:lpstr>Meiryo</vt:lpstr>
      <vt:lpstr>宋体</vt:lpstr>
      <vt:lpstr>微软雅黑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http://www.ypppt.com/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cp:keywords>http:/www.ypppt.com</cp:keywords>
  <dc:description>http://www.ypppt.com/</dc:description>
  <cp:lastModifiedBy>优品PPT</cp:lastModifiedBy>
  <cp:revision>50</cp:revision>
  <dcterms:created xsi:type="dcterms:W3CDTF">2017-02-16T07:53:47Z</dcterms:created>
  <dcterms:modified xsi:type="dcterms:W3CDTF">2018-06-04T14:54:04Z</dcterms:modified>
</cp:coreProperties>
</file>